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2" r:id="rId1"/>
  </p:sldMasterIdLst>
  <p:notesMasterIdLst>
    <p:notesMasterId r:id="rId16"/>
  </p:notesMasterIdLst>
  <p:sldIdLst>
    <p:sldId id="259" r:id="rId2"/>
    <p:sldId id="256" r:id="rId3"/>
    <p:sldId id="257" r:id="rId4"/>
    <p:sldId id="258" r:id="rId5"/>
    <p:sldId id="260" r:id="rId6"/>
    <p:sldId id="262" r:id="rId7"/>
    <p:sldId id="263" r:id="rId8"/>
    <p:sldId id="270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458" autoAdjust="0"/>
  </p:normalViewPr>
  <p:slideViewPr>
    <p:cSldViewPr snapToGrid="0">
      <p:cViewPr varScale="1">
        <p:scale>
          <a:sx n="63" d="100"/>
          <a:sy n="63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95045-5774-4CB6-95C1-1277BA9EE30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A136-F9AD-4943-849B-0FC9E9A4E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A136-F9AD-4943-849B-0FC9E9A4E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**Problem Definition :-</a:t>
            </a:r>
          </a:p>
          <a:p>
            <a:r>
              <a:rPr lang="en-US" dirty="0" smtClean="0"/>
              <a:t>**Problem Definition :-</a:t>
            </a:r>
          </a:p>
          <a:p>
            <a:endParaRPr lang="en-US" dirty="0" smtClean="0"/>
          </a:p>
          <a:p>
            <a:r>
              <a:rPr lang="en-US" dirty="0" smtClean="0"/>
              <a:t>-an important problem of optimally find the suitable place for wind farm . </a:t>
            </a:r>
          </a:p>
          <a:p>
            <a:r>
              <a:rPr lang="en-US" dirty="0" smtClean="0"/>
              <a:t>solving using </a:t>
            </a:r>
            <a:r>
              <a:rPr lang="en-US" dirty="0" err="1" smtClean="0"/>
              <a:t>dataSet</a:t>
            </a:r>
            <a:r>
              <a:rPr lang="en-US" dirty="0" smtClean="0"/>
              <a:t> of wind and weather and using it in some algorithm we </a:t>
            </a:r>
            <a:r>
              <a:rPr lang="en-US" dirty="0" err="1" smtClean="0"/>
              <a:t>nw</a:t>
            </a:r>
            <a:r>
              <a:rPr lang="en-US" dirty="0" smtClean="0"/>
              <a:t> can find </a:t>
            </a:r>
            <a:r>
              <a:rPr lang="en-US" dirty="0" err="1" smtClean="0"/>
              <a:t>easly</a:t>
            </a:r>
            <a:r>
              <a:rPr lang="en-US" dirty="0" smtClean="0"/>
              <a:t> the best place to make wind farm .</a:t>
            </a:r>
          </a:p>
          <a:p>
            <a:endParaRPr lang="en-US" dirty="0" smtClean="0"/>
          </a:p>
          <a:p>
            <a:r>
              <a:rPr lang="en-US" dirty="0" smtClean="0"/>
              <a:t>- An important phase of a wind farm design is solving the problem of optimally positioning</a:t>
            </a:r>
          </a:p>
          <a:p>
            <a:r>
              <a:rPr lang="en-US" dirty="0" smtClean="0"/>
              <a:t>  of the turbines within the wind farm so that the wake effects are minimized and</a:t>
            </a:r>
          </a:p>
          <a:p>
            <a:r>
              <a:rPr lang="en-US" dirty="0" smtClean="0"/>
              <a:t>  therefore the expected power production maximized.</a:t>
            </a:r>
          </a:p>
          <a:p>
            <a:endParaRPr lang="en-US" dirty="0" smtClean="0"/>
          </a:p>
          <a:p>
            <a:r>
              <a:rPr lang="en-US" dirty="0" smtClean="0"/>
              <a:t>  currently, this problem is usually solved using very simple rules that lead to</a:t>
            </a:r>
          </a:p>
          <a:p>
            <a:r>
              <a:rPr lang="en-US" dirty="0" smtClean="0"/>
              <a:t>  rectilinear layouts where turbines are often organized in identical rows that are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seperated</a:t>
            </a:r>
            <a:r>
              <a:rPr lang="en-US" dirty="0" smtClean="0"/>
              <a:t> by a </a:t>
            </a:r>
            <a:r>
              <a:rPr lang="en-US" dirty="0" err="1" smtClean="0"/>
              <a:t>convediently</a:t>
            </a:r>
            <a:r>
              <a:rPr lang="en-US" dirty="0" smtClean="0"/>
              <a:t> large distance.</a:t>
            </a:r>
          </a:p>
          <a:p>
            <a:endParaRPr lang="en-US" dirty="0" smtClean="0"/>
          </a:p>
          <a:p>
            <a:r>
              <a:rPr lang="en-US" dirty="0" smtClean="0"/>
              <a:t>- And the problem of design the turbines so that the turbines resist the disturbances</a:t>
            </a:r>
          </a:p>
          <a:p>
            <a:r>
              <a:rPr lang="en-US" dirty="0" smtClean="0"/>
              <a:t>  and large wind speed.</a:t>
            </a:r>
          </a:p>
          <a:p>
            <a:endParaRPr lang="en-US" dirty="0" smtClean="0"/>
          </a:p>
          <a:p>
            <a:r>
              <a:rPr lang="en-US" dirty="0" smtClean="0"/>
              <a:t>- An important phase of a wind farm design is solving the problem of optimally positioning</a:t>
            </a:r>
          </a:p>
          <a:p>
            <a:r>
              <a:rPr lang="en-US" dirty="0" smtClean="0"/>
              <a:t>  of the turbines within the wind farm so that the wake effects are minimized and</a:t>
            </a:r>
          </a:p>
          <a:p>
            <a:r>
              <a:rPr lang="en-US" dirty="0" smtClean="0"/>
              <a:t>  therefore the expected power production maximized.</a:t>
            </a:r>
          </a:p>
          <a:p>
            <a:endParaRPr lang="en-US" dirty="0" smtClean="0"/>
          </a:p>
          <a:p>
            <a:r>
              <a:rPr lang="en-US" dirty="0" smtClean="0"/>
              <a:t>  currently, this problem is usually solved using very simple rules that lead to</a:t>
            </a:r>
          </a:p>
          <a:p>
            <a:r>
              <a:rPr lang="en-US" dirty="0" smtClean="0"/>
              <a:t>  rectilinear layouts where turbines are often organized in identical rows that are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seperated</a:t>
            </a:r>
            <a:r>
              <a:rPr lang="en-US" dirty="0" smtClean="0"/>
              <a:t> by a </a:t>
            </a:r>
            <a:r>
              <a:rPr lang="en-US" dirty="0" err="1" smtClean="0"/>
              <a:t>convediently</a:t>
            </a:r>
            <a:r>
              <a:rPr lang="en-US" dirty="0" smtClean="0"/>
              <a:t> large distance.</a:t>
            </a:r>
          </a:p>
          <a:p>
            <a:endParaRPr lang="en-US" dirty="0" smtClean="0"/>
          </a:p>
          <a:p>
            <a:r>
              <a:rPr lang="en-US" dirty="0" smtClean="0"/>
              <a:t>- And the problem of design the turbines so that the turbines resist the disturbances</a:t>
            </a:r>
          </a:p>
          <a:p>
            <a:r>
              <a:rPr lang="en-US" dirty="0" smtClean="0"/>
              <a:t>  and large wind speed.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A136-F9AD-4943-849B-0FC9E9A4E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7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89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6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6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0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11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1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5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C724-FB93-4F33-BB48-DEEB56A0EDC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  <p:sldLayoutId id="2147484274" r:id="rId12"/>
    <p:sldLayoutId id="2147484275" r:id="rId13"/>
    <p:sldLayoutId id="2147484276" r:id="rId14"/>
    <p:sldLayoutId id="2147484277" r:id="rId15"/>
    <p:sldLayoutId id="2147484278" r:id="rId16"/>
    <p:sldLayoutId id="21474842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1120461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/>
              <a:t>Wind </a:t>
            </a:r>
            <a:r>
              <a:rPr lang="en-US" sz="6000" b="1" u="sng" dirty="0"/>
              <a:t>F</a:t>
            </a:r>
            <a:r>
              <a:rPr lang="en-US" sz="6000" b="1" u="sng" dirty="0" smtClean="0"/>
              <a:t>arms Design </a:t>
            </a:r>
            <a:endParaRPr lang="en-US" sz="6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217389"/>
            <a:ext cx="8366759" cy="5122451"/>
          </a:xfrm>
        </p:spPr>
      </p:pic>
    </p:spTree>
    <p:extLst>
      <p:ext uri="{BB962C8B-B14F-4D97-AF65-F5344CB8AC3E}">
        <p14:creationId xmlns:p14="http://schemas.microsoft.com/office/powerpoint/2010/main" val="2063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1"/>
            <a:ext cx="10515600" cy="62484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Wind Farms Design </a:t>
            </a:r>
            <a:r>
              <a:rPr lang="en-US" b="1" dirty="0" err="1" smtClean="0"/>
              <a:t>usecase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1325880"/>
            <a:ext cx="9555480" cy="5166360"/>
          </a:xfrm>
        </p:spPr>
      </p:pic>
    </p:spTree>
    <p:extLst>
      <p:ext uri="{BB962C8B-B14F-4D97-AF65-F5344CB8AC3E}">
        <p14:creationId xmlns:p14="http://schemas.microsoft.com/office/powerpoint/2010/main" val="11620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69189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Wind Farms Design</a:t>
            </a:r>
            <a:r>
              <a:rPr lang="en-US" b="1" dirty="0" smtClean="0"/>
              <a:t> Sequence Diagram 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128"/>
            <a:ext cx="12192000" cy="5452872"/>
          </a:xfrm>
        </p:spPr>
      </p:pic>
    </p:spTree>
    <p:extLst>
      <p:ext uri="{BB962C8B-B14F-4D97-AF65-F5344CB8AC3E}">
        <p14:creationId xmlns:p14="http://schemas.microsoft.com/office/powerpoint/2010/main" val="2752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10515600" cy="6553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Software </a:t>
            </a:r>
            <a:r>
              <a:rPr lang="en-US" b="1" dirty="0"/>
              <a:t>&amp; Hardware Tools.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212080"/>
          </a:xfrm>
        </p:spPr>
        <p:txBody>
          <a:bodyPr>
            <a:normAutofit/>
          </a:bodyPr>
          <a:lstStyle/>
          <a:p>
            <a:r>
              <a:rPr lang="en-US" dirty="0"/>
              <a:t>Software</a:t>
            </a:r>
          </a:p>
          <a:p>
            <a:pPr marL="0" indent="0">
              <a:buNone/>
            </a:pPr>
            <a:r>
              <a:rPr lang="en-US" dirty="0" smtClean="0"/>
              <a:t>	ODBC -&gt; database source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map </a:t>
            </a:r>
            <a:r>
              <a:rPr lang="en-US" dirty="0"/>
              <a:t>within GPS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hardware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Processor</a:t>
            </a:r>
            <a:r>
              <a:rPr lang="en-US" dirty="0"/>
              <a:t>, </a:t>
            </a:r>
            <a:r>
              <a:rPr lang="en-US" dirty="0" smtClean="0"/>
              <a:t>Memory , Graphics </a:t>
            </a:r>
            <a:r>
              <a:rPr lang="en-US" dirty="0"/>
              <a:t>and </a:t>
            </a:r>
            <a:r>
              <a:rPr lang="en-US" dirty="0" smtClean="0"/>
              <a:t>Screen</a:t>
            </a:r>
            <a:br>
              <a:rPr lang="en-US" dirty="0" smtClean="0"/>
            </a:br>
            <a:r>
              <a:rPr lang="en-US" dirty="0" smtClean="0"/>
              <a:t> 	Resolution ,</a:t>
            </a:r>
            <a:r>
              <a:rPr lang="en-US" dirty="0"/>
              <a:t>Disk </a:t>
            </a:r>
            <a:r>
              <a:rPr lang="en-US" dirty="0" smtClean="0"/>
              <a:t>space , ports </a:t>
            </a:r>
            <a:r>
              <a:rPr lang="en-US" dirty="0"/>
              <a:t>(computer)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40" y="4693920"/>
            <a:ext cx="2416400" cy="155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900" y="2796540"/>
            <a:ext cx="2343580" cy="1569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0" y="899160"/>
            <a:ext cx="260604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b="1" dirty="0" smtClean="0"/>
              <a:t>Time plan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2192000" cy="5471160"/>
          </a:xfrm>
        </p:spPr>
      </p:pic>
    </p:spTree>
    <p:extLst>
      <p:ext uri="{BB962C8B-B14F-4D97-AF65-F5344CB8AC3E}">
        <p14:creationId xmlns:p14="http://schemas.microsoft.com/office/powerpoint/2010/main" val="22122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975360"/>
          </a:xfrm>
        </p:spPr>
        <p:txBody>
          <a:bodyPr/>
          <a:lstStyle/>
          <a:p>
            <a:pPr algn="ctr"/>
            <a:r>
              <a:rPr lang="en-US" b="1" dirty="0" smtClean="0"/>
              <a:t>Get focus …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12192000" cy="5760720"/>
          </a:xfrm>
        </p:spPr>
      </p:pic>
    </p:spTree>
    <p:extLst>
      <p:ext uri="{BB962C8B-B14F-4D97-AF65-F5344CB8AC3E}">
        <p14:creationId xmlns:p14="http://schemas.microsoft.com/office/powerpoint/2010/main" val="1900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0" y="868681"/>
            <a:ext cx="9479280" cy="501396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100" b="1" u="sng" dirty="0" smtClean="0">
                <a:solidFill>
                  <a:schemeClr val="tx1"/>
                </a:solidFill>
              </a:rPr>
              <a:t>Team members</a:t>
            </a:r>
          </a:p>
          <a:p>
            <a:pPr algn="ctr"/>
            <a:r>
              <a:rPr lang="en-US" sz="3100" dirty="0" smtClean="0"/>
              <a:t>  1-Asmaa </a:t>
            </a:r>
            <a:r>
              <a:rPr lang="en-US" sz="3100" dirty="0"/>
              <a:t>S</a:t>
            </a:r>
            <a:r>
              <a:rPr lang="en-US" sz="3100" dirty="0" smtClean="0"/>
              <a:t>afwat Mohamed  Sec(1)</a:t>
            </a:r>
          </a:p>
          <a:p>
            <a:pPr algn="ctr"/>
            <a:r>
              <a:rPr lang="en-US" sz="3100" dirty="0" smtClean="0"/>
              <a:t>   2-Hossam Hassan Ali             Sec(2)</a:t>
            </a:r>
          </a:p>
          <a:p>
            <a:pPr algn="ctr"/>
            <a:r>
              <a:rPr lang="en-US" sz="3100" dirty="0" smtClean="0"/>
              <a:t> 3-Hossam </a:t>
            </a:r>
            <a:r>
              <a:rPr lang="en-US" sz="3100" dirty="0"/>
              <a:t>T</a:t>
            </a:r>
            <a:r>
              <a:rPr lang="en-US" sz="3100" dirty="0" smtClean="0"/>
              <a:t>aha </a:t>
            </a:r>
            <a:r>
              <a:rPr lang="en-US" sz="3100" dirty="0" err="1"/>
              <a:t>A</a:t>
            </a:r>
            <a:r>
              <a:rPr lang="en-US" sz="3100" dirty="0" err="1" smtClean="0"/>
              <a:t>bdalslam</a:t>
            </a:r>
            <a:r>
              <a:rPr lang="en-US" sz="3100" dirty="0" smtClean="0"/>
              <a:t>  Sec(2)  </a:t>
            </a:r>
          </a:p>
          <a:p>
            <a:pPr algn="ctr"/>
            <a:r>
              <a:rPr lang="en-US" sz="3100" dirty="0" smtClean="0"/>
              <a:t>4-Hossam </a:t>
            </a:r>
            <a:r>
              <a:rPr lang="en-US" sz="3100" dirty="0"/>
              <a:t>H</a:t>
            </a:r>
            <a:r>
              <a:rPr lang="en-US" sz="3100" dirty="0" smtClean="0"/>
              <a:t>any Hemdan     Sec(2)</a:t>
            </a:r>
          </a:p>
          <a:p>
            <a:pPr algn="ctr"/>
            <a:r>
              <a:rPr lang="en-US" sz="3100" dirty="0" smtClean="0"/>
              <a:t> 5-Sara Mahmoud Hassan    Sec(2)</a:t>
            </a:r>
          </a:p>
          <a:p>
            <a:pPr algn="ctr"/>
            <a:r>
              <a:rPr lang="en-US" sz="3100" dirty="0" smtClean="0"/>
              <a:t>6-Mohamed </a:t>
            </a:r>
            <a:r>
              <a:rPr lang="en-US" sz="3100" dirty="0"/>
              <a:t>M</a:t>
            </a:r>
            <a:r>
              <a:rPr lang="en-US" sz="3100" dirty="0" smtClean="0"/>
              <a:t>agdy               Sec()</a:t>
            </a:r>
          </a:p>
          <a:p>
            <a:pPr algn="ctr"/>
            <a:r>
              <a:rPr lang="en-US" sz="3100" u="sng" dirty="0" smtClean="0"/>
              <a:t>Supervisor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tx1"/>
                </a:solidFill>
              </a:rPr>
              <a:t>Dr:Sheren Mosa</a:t>
            </a:r>
            <a:endParaRPr lang="en-US" sz="31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21920"/>
            <a:ext cx="9904411" cy="975360"/>
          </a:xfrm>
        </p:spPr>
        <p:txBody>
          <a:bodyPr/>
          <a:lstStyle/>
          <a:p>
            <a:r>
              <a:rPr lang="en-US" sz="4000" b="1" u="sng" dirty="0" smtClean="0"/>
              <a:t>  Agenda </a:t>
            </a:r>
            <a:endParaRPr lang="en-US" sz="40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411" y="1310470"/>
            <a:ext cx="10515600" cy="500017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1) Introduction (A general introduction to the field of your project)</a:t>
            </a:r>
            <a:endParaRPr lang="en-US" dirty="0"/>
          </a:p>
          <a:p>
            <a:r>
              <a:rPr lang="en-US" b="1" dirty="0"/>
              <a:t>2) Problem Definition (the problem you are solving)</a:t>
            </a:r>
            <a:endParaRPr lang="en-US" dirty="0"/>
          </a:p>
          <a:p>
            <a:r>
              <a:rPr lang="en-US" b="1" dirty="0"/>
              <a:t>3) Objective (what you are aiming at)</a:t>
            </a:r>
            <a:endParaRPr lang="en-US" dirty="0"/>
          </a:p>
          <a:p>
            <a:r>
              <a:rPr lang="en-US" b="1" dirty="0"/>
              <a:t>4) Related Works (similar systems)</a:t>
            </a:r>
            <a:endParaRPr lang="en-US" dirty="0"/>
          </a:p>
          <a:p>
            <a:r>
              <a:rPr lang="en-US" b="1" dirty="0"/>
              <a:t>5) System Architecture (a diagram showing the basic modules of the system and how they interact)</a:t>
            </a:r>
            <a:endParaRPr lang="en-US" dirty="0"/>
          </a:p>
          <a:p>
            <a:r>
              <a:rPr lang="en-US" b="1" dirty="0"/>
              <a:t>6) SW Development Methodology</a:t>
            </a:r>
            <a:endParaRPr lang="en-US" dirty="0"/>
          </a:p>
          <a:p>
            <a:r>
              <a:rPr lang="en-US" b="1" dirty="0"/>
              <a:t>7) Functional Requirements.</a:t>
            </a:r>
            <a:endParaRPr lang="en-US" dirty="0"/>
          </a:p>
          <a:p>
            <a:r>
              <a:rPr lang="en-US" b="1" dirty="0"/>
              <a:t>8) System Analysis.</a:t>
            </a:r>
            <a:endParaRPr lang="en-US" dirty="0"/>
          </a:p>
          <a:p>
            <a:r>
              <a:rPr lang="en-US" b="1" dirty="0"/>
              <a:t>a)Use case diagram.</a:t>
            </a:r>
            <a:endParaRPr lang="en-US" dirty="0"/>
          </a:p>
          <a:p>
            <a:r>
              <a:rPr lang="en-US" b="1" dirty="0"/>
              <a:t>b)System Sequence Diagram.</a:t>
            </a:r>
            <a:endParaRPr lang="en-US" dirty="0"/>
          </a:p>
          <a:p>
            <a:r>
              <a:rPr lang="en-US" b="1" dirty="0"/>
              <a:t>9) Software &amp; Hardware Tools.</a:t>
            </a:r>
            <a:endParaRPr lang="en-US" dirty="0"/>
          </a:p>
          <a:p>
            <a:r>
              <a:rPr lang="en-US" b="1" dirty="0"/>
              <a:t>10) Time </a:t>
            </a:r>
            <a:r>
              <a:rPr lang="en-US" b="1" dirty="0" smtClean="0"/>
              <a:t>Plan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962"/>
          </a:xfrm>
        </p:spPr>
        <p:txBody>
          <a:bodyPr/>
          <a:lstStyle/>
          <a:p>
            <a:pPr algn="ctr"/>
            <a:r>
              <a:rPr lang="en-US" b="1" u="sng" dirty="0" smtClean="0"/>
              <a:t>Introduction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559"/>
            <a:ext cx="10515600" cy="4744403"/>
          </a:xfrm>
        </p:spPr>
        <p:txBody>
          <a:bodyPr>
            <a:noAutofit/>
          </a:bodyPr>
          <a:lstStyle/>
          <a:p>
            <a:r>
              <a:rPr lang="en-US" sz="3200" dirty="0"/>
              <a:t>our project aims to establish </a:t>
            </a:r>
            <a:r>
              <a:rPr lang="en-US" sz="3200" dirty="0" smtClean="0"/>
              <a:t>a software </a:t>
            </a:r>
            <a:r>
              <a:rPr lang="en-US" sz="3200" dirty="0"/>
              <a:t>that calculate wind speed </a:t>
            </a:r>
            <a:r>
              <a:rPr lang="en-US" sz="3200" dirty="0" smtClean="0"/>
              <a:t> to </a:t>
            </a:r>
            <a:r>
              <a:rPr lang="en-US" sz="3200" dirty="0"/>
              <a:t>know where to build wind turbines that generate energy so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need to know wind speed and tell users about locations using our system </a:t>
            </a:r>
            <a:r>
              <a:rPr lang="en-US" sz="3200" dirty="0" smtClean="0"/>
              <a:t>if this location is best place or not if this place is the best then </a:t>
            </a:r>
          </a:p>
          <a:p>
            <a:r>
              <a:rPr lang="en-US" sz="3200" dirty="0" smtClean="0"/>
              <a:t>We need to know the number of turbines needed and show distribution of turbines on the map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0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" y="1"/>
            <a:ext cx="11083344" cy="1352281"/>
          </a:xfrm>
        </p:spPr>
        <p:txBody>
          <a:bodyPr/>
          <a:lstStyle/>
          <a:p>
            <a:pPr algn="ctr"/>
            <a:r>
              <a:rPr lang="en-US" b="1" u="sng" dirty="0"/>
              <a:t>Objective(what you are aiming 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981200"/>
            <a:ext cx="10838645" cy="4638541"/>
          </a:xfrm>
        </p:spPr>
        <p:txBody>
          <a:bodyPr/>
          <a:lstStyle/>
          <a:p>
            <a:r>
              <a:rPr lang="en-US" dirty="0"/>
              <a:t>We need to calculate power of turbine based on wind speed  </a:t>
            </a:r>
          </a:p>
          <a:p>
            <a:r>
              <a:rPr lang="en-US" dirty="0"/>
              <a:t>Check this power enough to generate </a:t>
            </a:r>
            <a:r>
              <a:rPr lang="en-US" dirty="0" smtClean="0"/>
              <a:t>electricity</a:t>
            </a:r>
          </a:p>
          <a:p>
            <a:r>
              <a:rPr lang="en-US" dirty="0"/>
              <a:t>If true Siting of the turbines in the space required and the distances specified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3812621"/>
            <a:ext cx="9311640" cy="280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b="1" u="sng" dirty="0"/>
              <a:t>Related Works (similar systems)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19" y="2249488"/>
            <a:ext cx="5052681" cy="3541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321356"/>
            <a:ext cx="2836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Wind farmer system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1" y="2249488"/>
            <a:ext cx="497382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US" b="1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wind software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(Open source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07674"/>
            <a:ext cx="5867400" cy="4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SW Development </a:t>
            </a:r>
            <a:r>
              <a:rPr lang="en-US" b="1" dirty="0" smtClean="0"/>
              <a:t>Methodology</a:t>
            </a:r>
            <a:endParaRPr lang="en-US" dirty="0"/>
          </a:p>
        </p:txBody>
      </p:sp>
      <p:pic>
        <p:nvPicPr>
          <p:cNvPr id="4" name="Content Placeholder 3" descr="2.1.Waterfall-model.ep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80" y="1767840"/>
            <a:ext cx="838200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b="1" dirty="0" smtClean="0"/>
              <a:t>Problem </a:t>
            </a:r>
            <a:r>
              <a:rPr lang="en-US" b="1" dirty="0"/>
              <a:t>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problems of 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optimally find the suitable place for wind farm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optimally positioning </a:t>
            </a:r>
            <a:r>
              <a:rPr lang="en-US" dirty="0"/>
              <a:t>of the </a:t>
            </a:r>
            <a:r>
              <a:rPr lang="en-US" dirty="0" smtClean="0"/>
              <a:t>turbines to make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expected power production maximized.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846070"/>
            <a:ext cx="2857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183</TotalTime>
  <Words>557</Words>
  <Application>Microsoft Office PowerPoint</Application>
  <PresentationFormat>Widescreen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Wingdings</vt:lpstr>
      <vt:lpstr>Circuit</vt:lpstr>
      <vt:lpstr>Wind Farms Design </vt:lpstr>
      <vt:lpstr>PowerPoint Presentation</vt:lpstr>
      <vt:lpstr>  Agenda </vt:lpstr>
      <vt:lpstr>Introduction </vt:lpstr>
      <vt:lpstr>Objective(what you are aiming at)</vt:lpstr>
      <vt:lpstr>Related Works (similar systems)</vt:lpstr>
      <vt:lpstr>Continue..</vt:lpstr>
      <vt:lpstr>SW Development Methodology</vt:lpstr>
      <vt:lpstr>Problem Definition</vt:lpstr>
      <vt:lpstr>Wind Farms Design usecase</vt:lpstr>
      <vt:lpstr>Wind Farms Design Sequence Diagram </vt:lpstr>
      <vt:lpstr>Software &amp; Hardware Tools. </vt:lpstr>
      <vt:lpstr>Time plan</vt:lpstr>
      <vt:lpstr>Get focus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Farms Designer</dc:title>
  <dc:creator>sara</dc:creator>
  <cp:lastModifiedBy>hossam hassan</cp:lastModifiedBy>
  <cp:revision>23</cp:revision>
  <dcterms:created xsi:type="dcterms:W3CDTF">2014-10-31T16:59:11Z</dcterms:created>
  <dcterms:modified xsi:type="dcterms:W3CDTF">2014-11-11T19:36:45Z</dcterms:modified>
</cp:coreProperties>
</file>