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65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44291-1DDC-40B3-91A8-9DF8FED3255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A4F8-661C-4F2B-B93B-4E6BEFAB62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26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B717BB-4EF0-4F30-AD7E-A1D6FC5C4495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A06671-BBCB-46F7-ACC6-607BB8DDD516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993CC-79EB-4B54-B23C-8C3EC07EDB44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3268B5-E7A3-4D35-81B7-4D553ECC423C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F8F2E-FABF-4C08-A835-E313F9D11049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4481D-E78A-4324-A728-051AA95A9858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6A84C-03FA-44F5-B476-717E817795CF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AA1E8-AA87-4776-9101-F4CE90DD4936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FFEDC8-5CF2-405C-9273-20FDAA73F942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78834-C79E-411B-8946-B81FAE83D260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23446-C939-4405-8CAE-4801D8F97FF8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151F71-FCC0-415A-99B5-1A85D4616CA3}" type="datetime1">
              <a:rPr lang="en-US" smtClean="0"/>
              <a:pPr/>
              <a:t>9/13/2015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859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Review-BD.net </a:t>
            </a:r>
            <a:r>
              <a:rPr lang="en-US" b="1" dirty="0" smtClean="0"/>
              <a:t>:</a:t>
            </a:r>
            <a:r>
              <a:rPr lang="en-US" dirty="0" smtClean="0"/>
              <a:t> A website to share user experiences on different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657600"/>
            <a:ext cx="3657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Supervised by</a:t>
            </a:r>
          </a:p>
          <a:p>
            <a:pPr marL="0" indent="0">
              <a:buNone/>
            </a:pPr>
            <a:r>
              <a:rPr lang="en-US" dirty="0"/>
              <a:t>Dr. Mohammad Rezwanul </a:t>
            </a:r>
            <a:r>
              <a:rPr lang="en-US" dirty="0" smtClean="0"/>
              <a:t>Huq</a:t>
            </a:r>
          </a:p>
          <a:p>
            <a:pPr marL="0" indent="0">
              <a:buNone/>
            </a:pPr>
            <a:r>
              <a:rPr lang="en-US" sz="2200" dirty="0" smtClean="0"/>
              <a:t>Assistant Professor</a:t>
            </a:r>
          </a:p>
          <a:p>
            <a:pPr marL="0" indent="0">
              <a:buNone/>
            </a:pPr>
            <a:r>
              <a:rPr lang="en-US" sz="2200" dirty="0" smtClean="0"/>
              <a:t>Department </a:t>
            </a:r>
            <a:r>
              <a:rPr lang="en-US" sz="2200" dirty="0"/>
              <a:t>of </a:t>
            </a:r>
            <a:r>
              <a:rPr lang="en-US" sz="2200" dirty="0" smtClean="0"/>
              <a:t>Computer</a:t>
            </a:r>
          </a:p>
          <a:p>
            <a:pPr marL="0" indent="0">
              <a:buNone/>
            </a:pPr>
            <a:r>
              <a:rPr lang="en-US" sz="2200" dirty="0" smtClean="0"/>
              <a:t>Science </a:t>
            </a:r>
            <a:r>
              <a:rPr lang="en-US" sz="2200" dirty="0"/>
              <a:t>&amp; </a:t>
            </a:r>
            <a:r>
              <a:rPr lang="en-US" sz="2200" dirty="0" smtClean="0"/>
              <a:t>Engineering</a:t>
            </a:r>
          </a:p>
          <a:p>
            <a:pPr marL="0" indent="0">
              <a:buNone/>
            </a:pPr>
            <a:r>
              <a:rPr lang="en-US" sz="2200" dirty="0" smtClean="0"/>
              <a:t>East </a:t>
            </a:r>
            <a:r>
              <a:rPr lang="en-US" sz="2200" dirty="0"/>
              <a:t>West University</a:t>
            </a:r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3581400"/>
            <a:ext cx="36576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By</a:t>
            </a:r>
          </a:p>
          <a:p>
            <a:pPr marL="0" indent="0">
              <a:buNone/>
            </a:pPr>
            <a:r>
              <a:rPr lang="en-US" sz="2800" dirty="0"/>
              <a:t>Md. </a:t>
            </a:r>
            <a:r>
              <a:rPr lang="en-US" sz="2800" dirty="0" err="1"/>
              <a:t>Zahidul</a:t>
            </a:r>
            <a:r>
              <a:rPr lang="en-US" sz="2800" dirty="0"/>
              <a:t> Islam</a:t>
            </a:r>
          </a:p>
          <a:p>
            <a:pPr marL="0" indent="0">
              <a:buNone/>
            </a:pPr>
            <a:r>
              <a:rPr lang="en-US" sz="2400" dirty="0" smtClean="0"/>
              <a:t>2011-1-60-018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Mamun</a:t>
            </a:r>
            <a:r>
              <a:rPr lang="en-US" sz="2800" dirty="0"/>
              <a:t> Hosen</a:t>
            </a:r>
          </a:p>
          <a:p>
            <a:pPr marL="0" indent="0">
              <a:buNone/>
            </a:pPr>
            <a:r>
              <a:rPr lang="en-US" sz="2400" dirty="0"/>
              <a:t>2011-1-60-035</a:t>
            </a:r>
          </a:p>
          <a:p>
            <a:endParaRPr lang="en-US" dirty="0"/>
          </a:p>
        </p:txBody>
      </p:sp>
      <p:pic>
        <p:nvPicPr>
          <p:cNvPr id="5" name="Picture 4" descr="Description: E:\image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31314"/>
            <a:ext cx="2209800" cy="11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55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3901" y="2590800"/>
            <a:ext cx="7086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98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Overview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Introduction</a:t>
            </a:r>
          </a:p>
          <a:p>
            <a:r>
              <a:rPr lang="en-US" sz="4000" dirty="0" smtClean="0"/>
              <a:t>Motivation </a:t>
            </a:r>
          </a:p>
          <a:p>
            <a:r>
              <a:rPr lang="en-US" sz="4000" dirty="0" smtClean="0"/>
              <a:t>Tools Support</a:t>
            </a:r>
          </a:p>
          <a:p>
            <a:r>
              <a:rPr lang="en-US" sz="4000" dirty="0" smtClean="0"/>
              <a:t>System Design</a:t>
            </a:r>
          </a:p>
          <a:p>
            <a:r>
              <a:rPr lang="en-US" sz="4000" dirty="0" smtClean="0"/>
              <a:t>Future Aspects</a:t>
            </a:r>
          </a:p>
          <a:p>
            <a:r>
              <a:rPr lang="en-US" sz="4000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463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Experience Sharing</a:t>
            </a:r>
          </a:p>
          <a:p>
            <a:r>
              <a:rPr lang="en-US" sz="4000" dirty="0" smtClean="0"/>
              <a:t>A Big Platform for Bangladeshi Products and services</a:t>
            </a:r>
          </a:p>
          <a:p>
            <a:r>
              <a:rPr lang="en-US" sz="4000" dirty="0" smtClean="0"/>
              <a:t>Mobile Responsive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654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Motivation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Fewer websites to share experiences</a:t>
            </a:r>
          </a:p>
          <a:p>
            <a:r>
              <a:rPr lang="en-US" sz="4000" smtClean="0"/>
              <a:t>For </a:t>
            </a:r>
            <a:r>
              <a:rPr lang="en-US" sz="4000" dirty="0" smtClean="0"/>
              <a:t>Bangladeshi products and services</a:t>
            </a:r>
          </a:p>
          <a:p>
            <a:r>
              <a:rPr lang="en-US" sz="4000" dirty="0" smtClean="0"/>
              <a:t>All in 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4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48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Tools Support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XAMPP (Version-1.8.2)</a:t>
            </a:r>
          </a:p>
          <a:p>
            <a:r>
              <a:rPr lang="en-US" sz="4000" dirty="0" smtClean="0"/>
              <a:t>Customize Bootstrap (Version-3)</a:t>
            </a:r>
            <a:endParaRPr lang="en-US" sz="4000" dirty="0"/>
          </a:p>
          <a:p>
            <a:r>
              <a:rPr lang="en-US" sz="4000" dirty="0" smtClean="0"/>
              <a:t>PHP (Codeigniter Framework)</a:t>
            </a:r>
          </a:p>
          <a:p>
            <a:r>
              <a:rPr lang="en-US" sz="4000" dirty="0" smtClean="0"/>
              <a:t>JavaScript/</a:t>
            </a:r>
            <a:r>
              <a:rPr lang="en-US" sz="4000" dirty="0" err="1" smtClean="0"/>
              <a:t>jQuery</a:t>
            </a:r>
            <a:endParaRPr lang="en-US" sz="4000" dirty="0" smtClean="0"/>
          </a:p>
          <a:p>
            <a:r>
              <a:rPr lang="en-US" sz="4000" dirty="0" smtClean="0"/>
              <a:t>Sublime Text (Version 2.0.2)</a:t>
            </a:r>
          </a:p>
          <a:p>
            <a:pPr marL="82296" indent="0">
              <a:buNone/>
            </a:pP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5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9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System Design (Use case Diagram- ReviewBD)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545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System </a:t>
            </a:r>
            <a:r>
              <a:rPr lang="en-US" sz="4400"/>
              <a:t>Design </a:t>
            </a:r>
            <a:r>
              <a:rPr lang="en-US" sz="4400" smtClean="0"/>
              <a:t>(Use case </a:t>
            </a:r>
            <a:r>
              <a:rPr lang="en-US" sz="4400" dirty="0"/>
              <a:t>Diagram- </a:t>
            </a:r>
            <a:r>
              <a:rPr lang="en-US" sz="4400" dirty="0" smtClean="0"/>
              <a:t>Admin Panel)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224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Future Aspects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More Categories</a:t>
            </a:r>
          </a:p>
          <a:p>
            <a:r>
              <a:rPr lang="en-US" sz="4000" dirty="0" smtClean="0"/>
              <a:t>Ajax Based Comment and Rating System</a:t>
            </a:r>
          </a:p>
          <a:p>
            <a:r>
              <a:rPr lang="en-US" sz="4000" dirty="0" smtClean="0"/>
              <a:t>Notification System for Users</a:t>
            </a:r>
          </a:p>
          <a:p>
            <a:r>
              <a:rPr lang="en-US" sz="4000" dirty="0" smtClean="0"/>
              <a:t>Generate useful business intelligence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8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345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Conclusion </a:t>
            </a:r>
            <a:endParaRPr lang="en-US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Word of Mouth</a:t>
            </a:r>
          </a:p>
          <a:p>
            <a:r>
              <a:rPr lang="en-US" sz="4000" dirty="0" smtClean="0"/>
              <a:t>Better User Experience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9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50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535</TotalTime>
  <Words>154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Review-BD.net : A website to share user experiences on different products and services</vt:lpstr>
      <vt:lpstr>Overview</vt:lpstr>
      <vt:lpstr>Introduction</vt:lpstr>
      <vt:lpstr>Motivation</vt:lpstr>
      <vt:lpstr>Tools Support</vt:lpstr>
      <vt:lpstr>System Design (Use case Diagram- ReviewBD)</vt:lpstr>
      <vt:lpstr>System Design (Use case Diagram- Admin Panel)</vt:lpstr>
      <vt:lpstr>Future Aspects</vt:lpstr>
      <vt:lpstr>Conclusion 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User Experience Based Review Website</dc:title>
  <dc:creator>Suzon</dc:creator>
  <cp:lastModifiedBy>Hossain Mamun</cp:lastModifiedBy>
  <cp:revision>30</cp:revision>
  <dcterms:created xsi:type="dcterms:W3CDTF">2006-08-16T00:00:00Z</dcterms:created>
  <dcterms:modified xsi:type="dcterms:W3CDTF">2015-09-13T18:17:06Z</dcterms:modified>
</cp:coreProperties>
</file>