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67"/>
  </p:normalViewPr>
  <p:slideViewPr>
    <p:cSldViewPr snapToGrid="0" snapToObjects="1">
      <p:cViewPr varScale="1">
        <p:scale>
          <a:sx n="121" d="100"/>
          <a:sy n="121" d="100"/>
        </p:scale>
        <p:origin x="17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302360" y="4021200"/>
            <a:ext cx="575640" cy="57528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oogle Shape;12;p2"/>
          <p:cNvPicPr/>
          <p:nvPr/>
        </p:nvPicPr>
        <p:blipFill>
          <a:blip r:embed="rId14"/>
          <a:srcRect l="-4523" t="-7510" r="-4657" b="-14345"/>
          <a:stretch/>
        </p:blipFill>
        <p:spPr>
          <a:xfrm>
            <a:off x="3520440" y="4005000"/>
            <a:ext cx="2148120" cy="1517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330240"/>
            <a:ext cx="9143280" cy="52704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330240"/>
            <a:ext cx="9143280" cy="52704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Google Shape;50;p9"/>
          <p:cNvPicPr/>
          <p:nvPr/>
        </p:nvPicPr>
        <p:blipFill>
          <a:blip r:embed="rId14"/>
          <a:stretch/>
        </p:blipFill>
        <p:spPr>
          <a:xfrm>
            <a:off x="7621200" y="6441840"/>
            <a:ext cx="1409760" cy="313920"/>
          </a:xfrm>
          <a:prstGeom prst="rect">
            <a:avLst/>
          </a:prstGeom>
          <a:ln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449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Predict Profitable App Category from Google Play Store Data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71600" y="2694240"/>
            <a:ext cx="6400080" cy="12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Rayhan Hossain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CS 594 / 690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Help App based startups to choose profitable and trendy app categories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the Google Play local app market</a:t>
            </a:r>
          </a:p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Analyze the profit margin for free app vs paid app</a:t>
            </a:r>
          </a:p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</a:t>
            </a: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fy users expectation analyzing the app review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Contributions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far, I do not have a plan to implement a new tool or new algorithm for data analysis. Most probably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 will use existing clustering algorithms to cluster my data.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will add more on this slide after making more progress with the development of my project.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Background and Related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the implementation, </a:t>
            </a: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use Python 3.0 with </a:t>
            </a:r>
            <a:r>
              <a:rPr lang="en-US" sz="2400" spc="-1" dirty="0" err="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Jupyter</a:t>
            </a: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Notebook. To make the development faster, I take help from the Pandas, Seaborn, and matplotlib libraries.</a:t>
            </a:r>
          </a:p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K-means clustering algo</a:t>
            </a: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rithm is used for data clustering</a:t>
            </a:r>
          </a:p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directly related </a:t>
            </a:r>
            <a:r>
              <a:rPr lang="en-US" sz="2400" spc="-1" dirty="0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published work was found similar </a:t>
            </a:r>
            <a:r>
              <a:rPr lang="en-US" sz="2400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this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Methodology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Two or three slides with the overview of the methodology you applied in your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What tools do you use? Do you write a new tool?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What algorithms  do you use? Do you write new algorithms?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How do you use the tools / algorithms? What is the solution workflow?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Three or four slides with the results of your projects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Start from the environment you use to run your tests, i.e., on what system(s) do you run your test? What is the setting of the system?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Describe the test execution, e.g., how many times do you repeat the tests? What is the input data for each test?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List the metrics of success, e.g., what do you measure? Why? What is the metrics range? The higher the better? The lower the better?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Present relevant results in diagrams. For each diagram, list the main observations and takeaway for the reader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Lessons Learned and Future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92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is a conclusion slide with lessons learned and future work; each item is one or two bullet points / sentences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Describe what is the project about and the key methodology you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Describe one or two key numerical results and their significance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05720">
              <a:lnSpc>
                <a:spcPct val="100000"/>
              </a:lnSpc>
              <a:buClr>
                <a:srgbClr val="3B3C3E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Describe the next step(s) of the project, i.e., what you would do if you have more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414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Hossain, Rayhan</cp:lastModifiedBy>
  <cp:revision>35</cp:revision>
  <dcterms:modified xsi:type="dcterms:W3CDTF">2018-11-05T05:21:59Z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