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302360" y="4021200"/>
            <a:ext cx="574920" cy="57456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2;p2" descr=""/>
          <p:cNvPicPr/>
          <p:nvPr/>
        </p:nvPicPr>
        <p:blipFill>
          <a:blip r:embed="rId2"/>
          <a:srcRect l="-4523" t="-7510" r="-4657" b="-14345"/>
          <a:stretch/>
        </p:blipFill>
        <p:spPr>
          <a:xfrm>
            <a:off x="3520440" y="4005000"/>
            <a:ext cx="2147400" cy="151632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330240"/>
            <a:ext cx="9142560" cy="52632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330240"/>
            <a:ext cx="9142560" cy="52632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50;p9" descr=""/>
          <p:cNvPicPr/>
          <p:nvPr/>
        </p:nvPicPr>
        <p:blipFill>
          <a:blip r:embed="rId2"/>
          <a:stretch/>
        </p:blipFill>
        <p:spPr>
          <a:xfrm>
            <a:off x="7621200" y="6441840"/>
            <a:ext cx="1409040" cy="31320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144972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Predict Profitable App Categories from Google Play Store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371600" y="2694240"/>
            <a:ext cx="6399360" cy="122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Rayhan Hossain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CS 594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Help App based startups to choose profitable and trendy app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Explore the Google Play local app market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Analyze the profit margin for free app vs paid 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 the users engagement with various App categories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Data Column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'App',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'Category',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'Rating',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'Reviews',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'Size',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'Installs',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'Type',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'Price',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'Content Rating',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'Genres',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'Last Updated', 'Current Ver', 'Android Ver'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Contributions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far, I do not have a plan to implement a new tool or new algorithm for data analysis. I’m using existing linear data analysis techniques, and plotting the data  with the help of data plotting libraries like- matplotlib, seaborn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Background and Related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the implementation, I use Python 3.0 with Jupyter Notebook. To make the development faster, I take help from the Pandas, Seaborn, and matplotlib libraries.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K-means clustering algorithm is used for data clustering [</a:t>
            </a:r>
            <a:r>
              <a:rPr b="0" lang="en-US" sz="24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changed my mind, will talk to TA</a:t>
            </a: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directly related published work was found similar to this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Methodology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Predict the result using plotting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08520" y="1097280"/>
            <a:ext cx="4990680" cy="51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377440" y="2103120"/>
            <a:ext cx="3382920" cy="237564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Lessons Learned and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Here I process the Google Play Store data, analyze data using the linear relationships of attributes, and suggest the possibly profitable app category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 the future work, I would like to build a web or mobile tool to suggest the profitable local app market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30200">
              <a:lnSpc>
                <a:spcPct val="100000"/>
              </a:lnSpc>
              <a:buClr>
                <a:srgbClr val="3b3c3e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b3c3e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 got the partial result, and still working to finish and fine tune my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Application>LibreOffice/5.1.6.2$Linux_X86_64 LibreOffice_project/10m0$Build-2</Application>
  <Words>414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2018-11-19T10:05:35Z</dcterms:modified>
  <cp:revision>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