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  <p:sldMasterId id="2147483669" r:id="rId2"/>
    <p:sldMasterId id="2147483670" r:id="rId3"/>
    <p:sldMasterId id="2147483671" r:id="rId4"/>
  </p:sldMasterIdLst>
  <p:notesMasterIdLst>
    <p:notesMasterId r:id="rId12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3147"/>
  </p:normalViewPr>
  <p:slideViewPr>
    <p:cSldViewPr snapToGrid="0">
      <p:cViewPr varScale="1">
        <p:scale>
          <a:sx n="56" d="100"/>
          <a:sy n="56" d="100"/>
        </p:scale>
        <p:origin x="127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302329" y="4021295"/>
            <a:ext cx="576292" cy="576105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57200" y="14498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3B3C3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371600" y="2694275"/>
            <a:ext cx="6400800" cy="122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3B3C3E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B3C3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" name="Google Shape;12;p2" descr="UT_logo_RGB.eps"/>
          <p:cNvPicPr preferRelativeResize="0"/>
          <p:nvPr/>
        </p:nvPicPr>
        <p:blipFill rotWithShape="1">
          <a:blip r:embed="rId2">
            <a:alphaModFix/>
          </a:blip>
          <a:srcRect l="-4524" t="-7509" r="-4656" b="-14348"/>
          <a:stretch/>
        </p:blipFill>
        <p:spPr>
          <a:xfrm>
            <a:off x="3520440" y="4005072"/>
            <a:ext cx="2148840" cy="151790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ange Section Header">
  <p:cSld name="Orange Section Header">
    <p:bg>
      <p:bgPr>
        <a:solidFill>
          <a:srgbClr val="FF8200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ftr" idx="11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B3C3E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B3C3E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B3C3E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B3C3E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B3C3E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B3C3E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ftr" idx="11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3B3C3E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B3C3E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B3C3E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3B3C3E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B3C3E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B3C3E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3B3C3E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B3C3E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B3C3E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3B3C3E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B3C3E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B3C3E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ftr" idx="11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ldNum" idx="12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1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3B3C3E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3B3C3E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B3C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3B3C3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3B3C3E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3B3C3E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3B3C3E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Large Photo">
  <p:cSld name="One Large Photo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19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3B3C3E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3B3C3E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Photo with Overlaid Title">
  <p:cSld name="Large Photo with Overlaid Titl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3B3C3E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3B3C3E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457200" y="25796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ftr" idx="11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ldNum" idx="12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Photo Collage">
  <p:cSld name="Three Photo Collag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21"/>
          <p:cNvSpPr>
            <a:spLocks noGrp="1"/>
          </p:cNvSpPr>
          <p:nvPr>
            <p:ph type="pic" idx="2"/>
          </p:nvPr>
        </p:nvSpPr>
        <p:spPr>
          <a:xfrm>
            <a:off x="277905" y="2365248"/>
            <a:ext cx="4240119" cy="384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25" name="Google Shape;125;p21"/>
          <p:cNvSpPr>
            <a:spLocks noGrp="1"/>
          </p:cNvSpPr>
          <p:nvPr>
            <p:ph type="pic" idx="3"/>
          </p:nvPr>
        </p:nvSpPr>
        <p:spPr>
          <a:xfrm>
            <a:off x="277905" y="22860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26" name="Google Shape;126;p21"/>
          <p:cNvSpPr>
            <a:spLocks noGrp="1"/>
          </p:cNvSpPr>
          <p:nvPr>
            <p:ph type="pic" idx="4"/>
          </p:nvPr>
        </p:nvSpPr>
        <p:spPr>
          <a:xfrm>
            <a:off x="2460625" y="22860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4990444" y="751925"/>
            <a:ext cx="3799498" cy="1588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4990444" y="2340851"/>
            <a:ext cx="3799498" cy="3869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3B3C3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3B3C3E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3B3C3E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3B3C3E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Photo Collage">
  <p:cSld name="Six Photo Collag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22"/>
          <p:cNvSpPr>
            <a:spLocks noGrp="1"/>
          </p:cNvSpPr>
          <p:nvPr>
            <p:ph type="pic" idx="2"/>
          </p:nvPr>
        </p:nvSpPr>
        <p:spPr>
          <a:xfrm>
            <a:off x="277905" y="2365248"/>
            <a:ext cx="4240119" cy="384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34" name="Google Shape;134;p22"/>
          <p:cNvSpPr>
            <a:spLocks noGrp="1"/>
          </p:cNvSpPr>
          <p:nvPr>
            <p:ph type="pic" idx="3"/>
          </p:nvPr>
        </p:nvSpPr>
        <p:spPr>
          <a:xfrm>
            <a:off x="277905" y="22860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35" name="Google Shape;135;p22"/>
          <p:cNvSpPr>
            <a:spLocks noGrp="1"/>
          </p:cNvSpPr>
          <p:nvPr>
            <p:ph type="pic" idx="4"/>
          </p:nvPr>
        </p:nvSpPr>
        <p:spPr>
          <a:xfrm>
            <a:off x="2460625" y="22860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36" name="Google Shape;136;p22"/>
          <p:cNvSpPr>
            <a:spLocks noGrp="1"/>
          </p:cNvSpPr>
          <p:nvPr>
            <p:ph type="pic" idx="5"/>
          </p:nvPr>
        </p:nvSpPr>
        <p:spPr>
          <a:xfrm>
            <a:off x="4670424" y="228600"/>
            <a:ext cx="4240119" cy="384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37" name="Google Shape;137;p22"/>
          <p:cNvSpPr>
            <a:spLocks noGrp="1"/>
          </p:cNvSpPr>
          <p:nvPr>
            <p:ph type="pic" idx="6"/>
          </p:nvPr>
        </p:nvSpPr>
        <p:spPr>
          <a:xfrm>
            <a:off x="4670424" y="4175911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38" name="Google Shape;138;p22"/>
          <p:cNvSpPr>
            <a:spLocks noGrp="1"/>
          </p:cNvSpPr>
          <p:nvPr>
            <p:ph type="pic" idx="7"/>
          </p:nvPr>
        </p:nvSpPr>
        <p:spPr>
          <a:xfrm>
            <a:off x="6853144" y="4175911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: Big Orange">
  <p:cSld name="Title: Big Orange">
    <p:bg>
      <p:bgPr>
        <a:solidFill>
          <a:srgbClr val="FF8200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14498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8810" y="4021295"/>
            <a:ext cx="1986380" cy="132710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2694275"/>
            <a:ext cx="6400800" cy="122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ctrTitle"/>
          </p:nvPr>
        </p:nvSpPr>
        <p:spPr>
          <a:xfrm>
            <a:off x="685800" y="1"/>
            <a:ext cx="7772400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24"/>
          <p:cNvSpPr>
            <a:spLocks noGrp="1"/>
          </p:cNvSpPr>
          <p:nvPr>
            <p:ph type="chart" idx="2"/>
          </p:nvPr>
        </p:nvSpPr>
        <p:spPr>
          <a:xfrm>
            <a:off x="685800" y="1130300"/>
            <a:ext cx="7772400" cy="503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3B3C3E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: Big Logo">
  <p:cSld name="Title: Big Log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4661212"/>
            <a:ext cx="9144000" cy="2196788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1371600" y="215736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8810" y="5072195"/>
            <a:ext cx="1986380" cy="1327108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685800" y="39671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: Minimal Identity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ctrTitle"/>
          </p:nvPr>
        </p:nvSpPr>
        <p:spPr>
          <a:xfrm>
            <a:off x="685800" y="132585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3B3C3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371600" y="308162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5" descr="UT_logo_RIGHT_KNOCKOUT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07955" y="6441967"/>
            <a:ext cx="1410369" cy="314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: Your Custom Photo">
  <p:cSld name="Title: Your Custom Phot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>
            <a:spLocks noGrp="1"/>
          </p:cNvSpPr>
          <p:nvPr>
            <p:ph type="pic" idx="2"/>
          </p:nvPr>
        </p:nvSpPr>
        <p:spPr>
          <a:xfrm>
            <a:off x="0" y="0"/>
            <a:ext cx="4950346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77797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7797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3B3C3E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950346" y="0"/>
            <a:ext cx="4193654" cy="6858000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950346" y="274637"/>
            <a:ext cx="4193654" cy="3546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51676" y="4313728"/>
            <a:ext cx="2390995" cy="1589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: Photo 1">
  <p:cSld name="Title: Photo 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 descr="AyresJosh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218487" y="0"/>
            <a:ext cx="10370676" cy="686841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/>
          <p:nvPr/>
        </p:nvSpPr>
        <p:spPr>
          <a:xfrm>
            <a:off x="4564442" y="0"/>
            <a:ext cx="4193654" cy="6858000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564442" y="274637"/>
            <a:ext cx="4193654" cy="3546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7932" y="4313728"/>
            <a:ext cx="2390995" cy="1589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: Photo 2">
  <p:cSld name="Title: Photo 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8" descr="flag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793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"/>
          <p:cNvSpPr/>
          <p:nvPr/>
        </p:nvSpPr>
        <p:spPr>
          <a:xfrm>
            <a:off x="4564442" y="0"/>
            <a:ext cx="4193654" cy="6858000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7932" y="4313728"/>
            <a:ext cx="2390995" cy="1589757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4564442" y="649288"/>
            <a:ext cx="4193654" cy="316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B3C3E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3B3C3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B3C3E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rgbClr val="3B3C3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B3C3E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4" name="Google Shape;54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13978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55" name="Google Shape;55;p10"/>
          <p:cNvSpPr txBox="1">
            <a:spLocks noGrp="1"/>
          </p:cNvSpPr>
          <p:nvPr>
            <p:ph type="ftr" idx="11"/>
          </p:nvPr>
        </p:nvSpPr>
        <p:spPr>
          <a:xfrm>
            <a:off x="185506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4750663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or Text Block">
  <p:cSld name="Quote or Text Block">
    <p:bg>
      <p:bgPr>
        <a:solidFill>
          <a:srgbClr val="FF8200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457200" y="222955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  <a:defRPr sz="3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ftr" idx="11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2098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rgbClr val="77797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7797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B3C3E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457200" y="5240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B3C3E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B3C3E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" name="Google Shape;50;p9" descr="UT_logo_RIGHT_KNOCKOUT.eps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621048" y="6441967"/>
            <a:ext cx="1410369" cy="31471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B3C3E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B3C3E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ftr" idx="11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ldNum" idx="12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1" name="Google Shape;101;p17" descr="UT_logo_RIGHT_KNOCKOUT.ep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280624" y="6441967"/>
            <a:ext cx="1410369" cy="31471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B3C3E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B3C3E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ftr" idx="11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sldNum" idx="12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6" name="Google Shape;146;p23" descr="UT_logo_RIGHT_KNOCKOUT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0624" y="6441967"/>
            <a:ext cx="1410369" cy="31471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457200" y="14498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4400"/>
              <a:buFont typeface="Arial"/>
              <a:buNone/>
            </a:pPr>
            <a:endParaRPr sz="4400" b="0" i="0" u="none" strike="noStrike" cap="none" dirty="0">
              <a:solidFill>
                <a:srgbClr val="3B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5"/>
          <p:cNvSpPr txBox="1">
            <a:spLocks noGrp="1"/>
          </p:cNvSpPr>
          <p:nvPr>
            <p:ph type="subTitle" idx="1"/>
          </p:nvPr>
        </p:nvSpPr>
        <p:spPr>
          <a:xfrm>
            <a:off x="1371600" y="2694275"/>
            <a:ext cx="6400800" cy="122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3B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DBFC-8ED2-8C4B-BDE1-76EE503E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D5B6F-A233-0E40-9020-5E31588A8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slides with the motivation for your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6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3608-772B-1D4D-95DF-4CFF6B04B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341BD-C41E-9C47-B79B-33491024BC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here your project’s contributions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29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47814-2210-7A48-9623-8FACD99E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5201F-1F7B-804D-882F-46F2C4F11C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or two slides with backgrounds (everything that is not your contributions but work of others that can support the understanding of your work)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7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A24B-0DBE-E747-BBA7-39C2326F4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795A0-74DA-7C4C-95DC-EB677DF21B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or three slides with the overview of the methodology you applied in your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7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9DA8-47D2-8B4F-97CE-04668AC8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743F5-8227-1A4B-B2C1-6D6B17904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or three slides with the results of your projects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7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9DF9D-7CFD-424C-9AB8-5058BAC99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 and 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00394-0163-8A40-9B40-00916EA7B3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conclusion slides with lessons learned and 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641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creen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: Meta Inf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ancy Picture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hart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85</Words>
  <Application>Microsoft Macintosh PowerPoint</Application>
  <PresentationFormat>On-screen Show (4:3)</PresentationFormat>
  <Paragraphs>12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Georgia</vt:lpstr>
      <vt:lpstr>Title Screens</vt:lpstr>
      <vt:lpstr>Content: Meta Info</vt:lpstr>
      <vt:lpstr>Fancy Pictures</vt:lpstr>
      <vt:lpstr>Charts</vt:lpstr>
      <vt:lpstr>PowerPoint Presentation</vt:lpstr>
      <vt:lpstr>Motivation</vt:lpstr>
      <vt:lpstr>Contributions</vt:lpstr>
      <vt:lpstr>Contributions </vt:lpstr>
      <vt:lpstr>Methodology </vt:lpstr>
      <vt:lpstr>Results</vt:lpstr>
      <vt:lpstr>Lessons Learned and Future Work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6</cp:revision>
  <dcterms:modified xsi:type="dcterms:W3CDTF">2018-09-26T13:26:00Z</dcterms:modified>
</cp:coreProperties>
</file>