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wmf" ContentType="image/x-wmf"/>
  <Override PartName="/ppt/media/image4.wmf" ContentType="image/x-wmf"/>
  <Override PartName="/ppt/media/image3.wmf" ContentType="image/x-wmf"/>
  <Override PartName="/ppt/media/image1.wmf" ContentType="image/x-wmf"/>
  <Override PartName="/ppt/media/image2.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144972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144972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0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10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1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2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2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2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2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2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144972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3b3c3e"/>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144972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3b3c3e"/>
              </a:solidFill>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3b3c3e"/>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image" Target="../media/image5.wm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30240"/>
            <a:ext cx="9143640" cy="527400"/>
          </a:xfrm>
          <a:prstGeom prst="rect">
            <a:avLst/>
          </a:prstGeom>
          <a:solidFill>
            <a:srgbClr val="ff82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 name="Picture 10" descr=""/>
          <p:cNvPicPr/>
          <p:nvPr/>
        </p:nvPicPr>
        <p:blipFill>
          <a:blip r:embed="rId2"/>
          <a:stretch/>
        </p:blipFill>
        <p:spPr>
          <a:xfrm>
            <a:off x="7380360" y="6409440"/>
            <a:ext cx="1675800" cy="383040"/>
          </a:xfrm>
          <a:prstGeom prst="rect">
            <a:avLst/>
          </a:prstGeom>
          <a:ln>
            <a:noFill/>
          </a:ln>
        </p:spPr>
      </p:pic>
      <p:sp>
        <p:nvSpPr>
          <p:cNvPr id="2" name="CustomShape 2"/>
          <p:cNvSpPr/>
          <p:nvPr/>
        </p:nvSpPr>
        <p:spPr>
          <a:xfrm>
            <a:off x="4302360" y="4021200"/>
            <a:ext cx="576000" cy="575640"/>
          </a:xfrm>
          <a:prstGeom prst="rect">
            <a:avLst/>
          </a:prstGeom>
          <a:solidFill>
            <a:srgbClr val="ff82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PlaceHolder 3"/>
          <p:cNvSpPr>
            <a:spLocks noGrp="1"/>
          </p:cNvSpPr>
          <p:nvPr>
            <p:ph type="title"/>
          </p:nvPr>
        </p:nvSpPr>
        <p:spPr>
          <a:xfrm>
            <a:off x="457200" y="1449720"/>
            <a:ext cx="8229240" cy="1142640"/>
          </a:xfrm>
          <a:prstGeom prst="rect">
            <a:avLst/>
          </a:prstGeom>
        </p:spPr>
        <p:txBody>
          <a:bodyPr anchor="ctr"/>
          <a:p>
            <a:pPr algn="ctr">
              <a:lnSpc>
                <a:spcPct val="100000"/>
              </a:lnSpc>
            </a:pPr>
            <a:r>
              <a:rPr b="1" lang="en-US" sz="4400" spc="-1" strike="noStrike">
                <a:solidFill>
                  <a:srgbClr val="3b3c3e"/>
                </a:solidFill>
                <a:latin typeface="Arial"/>
              </a:rPr>
              <a:t>Click to edit Master title style</a:t>
            </a:r>
            <a:endParaRPr b="0" lang="en-US" sz="4400" spc="-1" strike="noStrike">
              <a:solidFill>
                <a:srgbClr val="000000"/>
              </a:solidFill>
              <a:latin typeface="Calibri"/>
            </a:endParaRPr>
          </a:p>
        </p:txBody>
      </p:sp>
      <p:sp>
        <p:nvSpPr>
          <p:cNvPr id="4" name="CustomShape 4"/>
          <p:cNvSpPr/>
          <p:nvPr/>
        </p:nvSpPr>
        <p:spPr>
          <a:xfrm>
            <a:off x="0" y="6330240"/>
            <a:ext cx="9143640" cy="527400"/>
          </a:xfrm>
          <a:prstGeom prst="rect">
            <a:avLst/>
          </a:prstGeom>
          <a:solidFill>
            <a:srgbClr val="ff82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 name="Picture 1" descr=""/>
          <p:cNvPicPr/>
          <p:nvPr/>
        </p:nvPicPr>
        <p:blipFill>
          <a:blip r:embed="rId3"/>
          <a:stretch/>
        </p:blipFill>
        <p:spPr>
          <a:xfrm>
            <a:off x="3609360" y="4098600"/>
            <a:ext cx="1967760" cy="1442880"/>
          </a:xfrm>
          <a:prstGeom prst="rect">
            <a:avLst/>
          </a:prstGeom>
          <a:ln>
            <a:noFill/>
          </a:ln>
        </p:spPr>
      </p:pic>
      <p:sp>
        <p:nvSpPr>
          <p:cNvPr id="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b3c3e"/>
                </a:solidFill>
                <a:latin typeface="Arial"/>
              </a:rPr>
              <a:t>Click to edit the outline text format</a:t>
            </a:r>
            <a:endParaRPr b="0" lang="en-US" sz="3200" spc="-1" strike="noStrike">
              <a:solidFill>
                <a:srgbClr val="3b3c3e"/>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3b3c3e"/>
                </a:solidFill>
                <a:latin typeface="Arial"/>
              </a:rPr>
              <a:t>Second Outline Level</a:t>
            </a:r>
            <a:endParaRPr b="0" lang="en-US" sz="2400" spc="-1" strike="noStrike">
              <a:solidFill>
                <a:srgbClr val="3b3c3e"/>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3b3c3e"/>
                </a:solidFill>
                <a:latin typeface="Arial"/>
              </a:rPr>
              <a:t>Third Outline Level</a:t>
            </a:r>
            <a:endParaRPr b="0" lang="en-US" sz="2000" spc="-1" strike="noStrike">
              <a:solidFill>
                <a:srgbClr val="3b3c3e"/>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3b3c3e"/>
                </a:solidFill>
                <a:latin typeface="Arial"/>
              </a:rPr>
              <a:t>Fourth Outline Level</a:t>
            </a:r>
            <a:endParaRPr b="0" lang="en-US" sz="2000" spc="-1" strike="noStrike">
              <a:solidFill>
                <a:srgbClr val="3b3c3e"/>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3b3c3e"/>
                </a:solidFill>
                <a:latin typeface="Arial"/>
              </a:rPr>
              <a:t>Fifth Outline Level</a:t>
            </a:r>
            <a:endParaRPr b="0" lang="en-US" sz="2000" spc="-1" strike="noStrike">
              <a:solidFill>
                <a:srgbClr val="3b3c3e"/>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3b3c3e"/>
                </a:solidFill>
                <a:latin typeface="Arial"/>
              </a:rPr>
              <a:t>Sixth Outline Level</a:t>
            </a:r>
            <a:endParaRPr b="0" lang="en-US" sz="2000" spc="-1" strike="noStrike">
              <a:solidFill>
                <a:srgbClr val="3b3c3e"/>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3b3c3e"/>
                </a:solidFill>
                <a:latin typeface="Arial"/>
              </a:rPr>
              <a:t>Seventh Outline Level</a:t>
            </a:r>
            <a:endParaRPr b="0" lang="en-US" sz="2000" spc="-1" strike="noStrike">
              <a:solidFill>
                <a:srgbClr val="3b3c3e"/>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6330240"/>
            <a:ext cx="9143640" cy="527400"/>
          </a:xfrm>
          <a:prstGeom prst="rect">
            <a:avLst/>
          </a:prstGeom>
          <a:solidFill>
            <a:srgbClr val="ff82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44" name="Picture 10" descr=""/>
          <p:cNvPicPr/>
          <p:nvPr/>
        </p:nvPicPr>
        <p:blipFill>
          <a:blip r:embed="rId2"/>
          <a:stretch/>
        </p:blipFill>
        <p:spPr>
          <a:xfrm>
            <a:off x="7380360" y="6409440"/>
            <a:ext cx="1675800" cy="383040"/>
          </a:xfrm>
          <a:prstGeom prst="rect">
            <a:avLst/>
          </a:prstGeom>
          <a:ln>
            <a:noFill/>
          </a:ln>
        </p:spPr>
      </p:pic>
      <p:sp>
        <p:nvSpPr>
          <p:cNvPr id="45" name="PlaceHolder 2"/>
          <p:cNvSpPr>
            <a:spLocks noGrp="1"/>
          </p:cNvSpPr>
          <p:nvPr>
            <p:ph type="title"/>
          </p:nvPr>
        </p:nvSpPr>
        <p:spPr>
          <a:xfrm>
            <a:off x="457200" y="274680"/>
            <a:ext cx="8229240" cy="1142640"/>
          </a:xfrm>
          <a:prstGeom prst="rect">
            <a:avLst/>
          </a:prstGeom>
        </p:spPr>
        <p:txBody>
          <a:bodyPr anchor="ctr">
            <a:normAutofit/>
          </a:bodyPr>
          <a:p>
            <a:pPr>
              <a:lnSpc>
                <a:spcPct val="100000"/>
              </a:lnSpc>
            </a:pPr>
            <a:r>
              <a:rPr b="1" lang="en-US" sz="3600" spc="-1" strike="noStrike">
                <a:solidFill>
                  <a:srgbClr val="3b3c3e"/>
                </a:solidFill>
                <a:latin typeface="Calibri"/>
              </a:rPr>
              <a:t>Click to edit Master title style</a:t>
            </a:r>
            <a:endParaRPr b="0" lang="en-US" sz="3600" spc="-1" strike="noStrike">
              <a:solidFill>
                <a:srgbClr val="000000"/>
              </a:solidFill>
              <a:latin typeface="Calibri"/>
            </a:endParaRPr>
          </a:p>
        </p:txBody>
      </p:sp>
      <p:sp>
        <p:nvSpPr>
          <p:cNvPr id="46" name="PlaceHolder 3"/>
          <p:cNvSpPr>
            <a:spLocks noGrp="1"/>
          </p:cNvSpPr>
          <p:nvPr>
            <p:ph type="body"/>
          </p:nvPr>
        </p:nvSpPr>
        <p:spPr>
          <a:xfrm>
            <a:off x="457200" y="1600200"/>
            <a:ext cx="8229240" cy="4525560"/>
          </a:xfrm>
          <a:prstGeom prst="rect">
            <a:avLst/>
          </a:prstGeom>
        </p:spPr>
        <p:txBody>
          <a:bodyPr/>
          <a:p>
            <a:pPr marL="343080" indent="-342720">
              <a:lnSpc>
                <a:spcPct val="100000"/>
              </a:lnSpc>
              <a:spcBef>
                <a:spcPts val="479"/>
              </a:spcBef>
              <a:buClr>
                <a:srgbClr val="3b3c3e"/>
              </a:buClr>
              <a:buFont typeface="Arial"/>
              <a:buChar char="•"/>
            </a:pPr>
            <a:r>
              <a:rPr b="0" lang="en-US" sz="2400" spc="-1" strike="noStrike">
                <a:solidFill>
                  <a:srgbClr val="3b3c3e"/>
                </a:solidFill>
                <a:latin typeface="Calibri"/>
              </a:rPr>
              <a:t>Click to edit Master text styles</a:t>
            </a:r>
            <a:endParaRPr b="0" lang="en-US" sz="2400" spc="-1" strike="noStrike">
              <a:solidFill>
                <a:srgbClr val="3b3c3e"/>
              </a:solidFill>
              <a:latin typeface="Arial"/>
            </a:endParaRPr>
          </a:p>
          <a:p>
            <a:pPr lvl="1" marL="743040" indent="-285480">
              <a:lnSpc>
                <a:spcPct val="100000"/>
              </a:lnSpc>
              <a:spcBef>
                <a:spcPts val="400"/>
              </a:spcBef>
              <a:buClr>
                <a:srgbClr val="3b3c3e"/>
              </a:buClr>
              <a:buFont typeface="Arial"/>
              <a:buChar char="•"/>
            </a:pPr>
            <a:r>
              <a:rPr b="0" lang="en-US" sz="2000" spc="-1" strike="noStrike">
                <a:solidFill>
                  <a:srgbClr val="3b3c3e"/>
                </a:solidFill>
                <a:latin typeface="Calibri"/>
              </a:rPr>
              <a:t>Second level</a:t>
            </a:r>
            <a:endParaRPr b="0" lang="en-US" sz="2000" spc="-1" strike="noStrike">
              <a:solidFill>
                <a:srgbClr val="3b3c3e"/>
              </a:solidFill>
              <a:latin typeface="Arial"/>
            </a:endParaRPr>
          </a:p>
          <a:p>
            <a:pPr lvl="2" marL="1143000" indent="-228240">
              <a:lnSpc>
                <a:spcPct val="100000"/>
              </a:lnSpc>
              <a:spcBef>
                <a:spcPts val="479"/>
              </a:spcBef>
              <a:buClr>
                <a:srgbClr val="3b3c3e"/>
              </a:buClr>
              <a:buFont typeface="Arial"/>
              <a:buChar char="•"/>
            </a:pPr>
            <a:r>
              <a:rPr b="0" lang="en-US" sz="2400" spc="-1" strike="noStrike">
                <a:solidFill>
                  <a:srgbClr val="3b3c3e"/>
                </a:solidFill>
                <a:latin typeface="Arial"/>
              </a:rPr>
              <a:t>Third level</a:t>
            </a:r>
            <a:endParaRPr b="0" lang="en-US" sz="2400" spc="-1" strike="noStrike">
              <a:solidFill>
                <a:srgbClr val="3b3c3e"/>
              </a:solidFill>
              <a:latin typeface="Arial"/>
            </a:endParaRPr>
          </a:p>
          <a:p>
            <a:pPr lvl="3" marL="1600200" indent="-228240">
              <a:lnSpc>
                <a:spcPct val="100000"/>
              </a:lnSpc>
              <a:spcBef>
                <a:spcPts val="400"/>
              </a:spcBef>
              <a:buClr>
                <a:srgbClr val="3b3c3e"/>
              </a:buClr>
              <a:buFont typeface="Arial"/>
              <a:buChar char="•"/>
            </a:pPr>
            <a:r>
              <a:rPr b="0" lang="en-US" sz="2000" spc="-1" strike="noStrike">
                <a:solidFill>
                  <a:srgbClr val="3b3c3e"/>
                </a:solidFill>
                <a:latin typeface="Arial"/>
              </a:rPr>
              <a:t>Fourth level</a:t>
            </a:r>
            <a:endParaRPr b="0" lang="en-US" sz="2000" spc="-1" strike="noStrike">
              <a:solidFill>
                <a:srgbClr val="3b3c3e"/>
              </a:solidFill>
              <a:latin typeface="Arial"/>
            </a:endParaRPr>
          </a:p>
          <a:p>
            <a:pPr lvl="4" marL="2057400" indent="-228240">
              <a:lnSpc>
                <a:spcPct val="100000"/>
              </a:lnSpc>
              <a:spcBef>
                <a:spcPts val="400"/>
              </a:spcBef>
              <a:buClr>
                <a:srgbClr val="3b3c3e"/>
              </a:buClr>
              <a:buFont typeface="Arial"/>
              <a:buChar char="•"/>
            </a:pPr>
            <a:r>
              <a:rPr b="0" lang="en-US" sz="2000" spc="-1" strike="noStrike">
                <a:solidFill>
                  <a:srgbClr val="3b3c3e"/>
                </a:solidFill>
                <a:latin typeface="Arial"/>
              </a:rPr>
              <a:t>Fifth level</a:t>
            </a:r>
            <a:endParaRPr b="0" lang="en-US" sz="2000" spc="-1" strike="noStrike">
              <a:solidFill>
                <a:srgbClr val="3b3c3e"/>
              </a:solidFill>
              <a:latin typeface="Arial"/>
            </a:endParaRPr>
          </a:p>
        </p:txBody>
      </p:sp>
      <p:sp>
        <p:nvSpPr>
          <p:cNvPr id="47" name="PlaceHolder 4"/>
          <p:cNvSpPr>
            <a:spLocks noGrp="1"/>
          </p:cNvSpPr>
          <p:nvPr>
            <p:ph type="dt"/>
          </p:nvPr>
        </p:nvSpPr>
        <p:spPr>
          <a:xfrm>
            <a:off x="457200" y="6356520"/>
            <a:ext cx="1397520" cy="364680"/>
          </a:xfrm>
          <a:prstGeom prst="rect">
            <a:avLst/>
          </a:prstGeom>
        </p:spPr>
        <p:txBody>
          <a:bodyPr anchor="ctr"/>
          <a:p>
            <a:pPr>
              <a:lnSpc>
                <a:spcPct val="100000"/>
              </a:lnSpc>
            </a:pPr>
            <a:fld id="{05EECF9A-F11C-4B6C-9817-19AB0F86C105}" type="datetime">
              <a:rPr b="0" lang="en-US" sz="1000" spc="-1" strike="noStrike">
                <a:solidFill>
                  <a:srgbClr val="ffffff"/>
                </a:solidFill>
                <a:latin typeface="Arial"/>
              </a:rPr>
              <a:t>10/27/18</a:t>
            </a:fld>
            <a:endParaRPr b="0" lang="en-US" sz="1000" spc="-1" strike="noStrike">
              <a:latin typeface="Times New Roman"/>
            </a:endParaRPr>
          </a:p>
        </p:txBody>
      </p:sp>
      <p:sp>
        <p:nvSpPr>
          <p:cNvPr id="48" name="PlaceHolder 5"/>
          <p:cNvSpPr>
            <a:spLocks noGrp="1"/>
          </p:cNvSpPr>
          <p:nvPr>
            <p:ph type="ftr"/>
          </p:nvPr>
        </p:nvSpPr>
        <p:spPr>
          <a:xfrm>
            <a:off x="1855080" y="6356520"/>
            <a:ext cx="2895120" cy="364680"/>
          </a:xfrm>
          <a:prstGeom prst="rect">
            <a:avLst/>
          </a:prstGeom>
        </p:spPr>
        <p:txBody>
          <a:bodyPr anchor="ctr"/>
          <a:p>
            <a:endParaRPr b="0" lang="en-US" sz="2400" spc="-1" strike="noStrike">
              <a:latin typeface="Times New Roman"/>
            </a:endParaRPr>
          </a:p>
        </p:txBody>
      </p:sp>
      <p:sp>
        <p:nvSpPr>
          <p:cNvPr id="49" name="PlaceHolder 6"/>
          <p:cNvSpPr>
            <a:spLocks noGrp="1"/>
          </p:cNvSpPr>
          <p:nvPr>
            <p:ph type="sldNum"/>
          </p:nvPr>
        </p:nvSpPr>
        <p:spPr>
          <a:xfrm>
            <a:off x="4750560" y="6356520"/>
            <a:ext cx="2133360" cy="364680"/>
          </a:xfrm>
          <a:prstGeom prst="rect">
            <a:avLst/>
          </a:prstGeom>
        </p:spPr>
        <p:txBody>
          <a:bodyPr anchor="ctr"/>
          <a:p>
            <a:pPr algn="r">
              <a:lnSpc>
                <a:spcPct val="100000"/>
              </a:lnSpc>
            </a:pPr>
            <a:fld id="{19F189DD-90DB-4905-AABF-774F5C006C63}" type="slidenum">
              <a:rPr b="0" lang="en-US" sz="1000" spc="-1" strike="noStrike">
                <a:solidFill>
                  <a:srgbClr val="ffffff"/>
                </a:solidFill>
                <a:latin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8200"/>
        </a:solidFill>
      </p:bgPr>
    </p:bg>
    <p:spTree>
      <p:nvGrpSpPr>
        <p:cNvPr id="1" name=""/>
        <p:cNvGrpSpPr/>
        <p:nvPr/>
      </p:nvGrpSpPr>
      <p:grpSpPr>
        <a:xfrm>
          <a:off x="0" y="0"/>
          <a:ext cx="0" cy="0"/>
          <a:chOff x="0" y="0"/>
          <a:chExt cx="0" cy="0"/>
        </a:xfrm>
      </p:grpSpPr>
      <p:sp>
        <p:nvSpPr>
          <p:cNvPr id="86" name="CustomShape 1"/>
          <p:cNvSpPr/>
          <p:nvPr/>
        </p:nvSpPr>
        <p:spPr>
          <a:xfrm>
            <a:off x="0" y="6330240"/>
            <a:ext cx="9143640" cy="527400"/>
          </a:xfrm>
          <a:prstGeom prst="rect">
            <a:avLst/>
          </a:prstGeom>
          <a:solidFill>
            <a:srgbClr val="ff820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87" name="Picture 10" descr=""/>
          <p:cNvPicPr/>
          <p:nvPr/>
        </p:nvPicPr>
        <p:blipFill>
          <a:blip r:embed="rId2"/>
          <a:stretch/>
        </p:blipFill>
        <p:spPr>
          <a:xfrm>
            <a:off x="7380360" y="6409440"/>
            <a:ext cx="1675800" cy="383040"/>
          </a:xfrm>
          <a:prstGeom prst="rect">
            <a:avLst/>
          </a:prstGeom>
          <a:ln>
            <a:noFill/>
          </a:ln>
        </p:spPr>
      </p:pic>
      <p:sp>
        <p:nvSpPr>
          <p:cNvPr id="88" name="PlaceHolder 2"/>
          <p:cNvSpPr>
            <a:spLocks noGrp="1"/>
          </p:cNvSpPr>
          <p:nvPr>
            <p:ph type="title"/>
          </p:nvPr>
        </p:nvSpPr>
        <p:spPr>
          <a:xfrm>
            <a:off x="457200" y="1449720"/>
            <a:ext cx="8229240" cy="1142640"/>
          </a:xfrm>
          <a:prstGeom prst="rect">
            <a:avLst/>
          </a:prstGeom>
        </p:spPr>
        <p:txBody>
          <a:bodyPr anchor="ctr"/>
          <a:p>
            <a:pPr algn="ctr">
              <a:lnSpc>
                <a:spcPct val="100000"/>
              </a:lnSpc>
            </a:pPr>
            <a:r>
              <a:rPr b="1" lang="en-US" sz="4400" spc="-1" strike="noStrike">
                <a:solidFill>
                  <a:srgbClr val="ffffff"/>
                </a:solidFill>
                <a:latin typeface="Arial"/>
              </a:rPr>
              <a:t>Click to edit Master title style</a:t>
            </a:r>
            <a:endParaRPr b="0" lang="en-US" sz="4400" spc="-1" strike="noStrike">
              <a:solidFill>
                <a:srgbClr val="000000"/>
              </a:solidFill>
              <a:latin typeface="Calibri"/>
            </a:endParaRPr>
          </a:p>
        </p:txBody>
      </p:sp>
      <p:pic>
        <p:nvPicPr>
          <p:cNvPr id="89" name="Picture 2" descr=""/>
          <p:cNvPicPr/>
          <p:nvPr/>
        </p:nvPicPr>
        <p:blipFill>
          <a:blip r:embed="rId3"/>
          <a:stretch/>
        </p:blipFill>
        <p:spPr>
          <a:xfrm>
            <a:off x="3578760" y="4021200"/>
            <a:ext cx="1986120" cy="1530720"/>
          </a:xfrm>
          <a:prstGeom prst="rect">
            <a:avLst/>
          </a:prstGeom>
          <a:ln>
            <a:noFill/>
          </a:ln>
        </p:spPr>
      </p:pic>
      <p:sp>
        <p:nvSpPr>
          <p:cNvPr id="9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3b3c3e"/>
                </a:solidFill>
                <a:latin typeface="Arial"/>
              </a:rPr>
              <a:t>Click to edit the outline text format</a:t>
            </a:r>
            <a:endParaRPr b="0" lang="en-US" sz="3200" spc="-1" strike="noStrike">
              <a:solidFill>
                <a:srgbClr val="3b3c3e"/>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3b3c3e"/>
                </a:solidFill>
                <a:latin typeface="Arial"/>
              </a:rPr>
              <a:t>Second Outline Level</a:t>
            </a:r>
            <a:endParaRPr b="0" lang="en-US" sz="2400" spc="-1" strike="noStrike">
              <a:solidFill>
                <a:srgbClr val="3b3c3e"/>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3b3c3e"/>
                </a:solidFill>
                <a:latin typeface="Arial"/>
              </a:rPr>
              <a:t>Third Outline Level</a:t>
            </a:r>
            <a:endParaRPr b="0" lang="en-US" sz="2000" spc="-1" strike="noStrike">
              <a:solidFill>
                <a:srgbClr val="3b3c3e"/>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3b3c3e"/>
                </a:solidFill>
                <a:latin typeface="Arial"/>
              </a:rPr>
              <a:t>Fourth Outline Level</a:t>
            </a:r>
            <a:endParaRPr b="0" lang="en-US" sz="2000" spc="-1" strike="noStrike">
              <a:solidFill>
                <a:srgbClr val="3b3c3e"/>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3b3c3e"/>
                </a:solidFill>
                <a:latin typeface="Arial"/>
              </a:rPr>
              <a:t>Fifth Outline Level</a:t>
            </a:r>
            <a:endParaRPr b="0" lang="en-US" sz="2000" spc="-1" strike="noStrike">
              <a:solidFill>
                <a:srgbClr val="3b3c3e"/>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3b3c3e"/>
                </a:solidFill>
                <a:latin typeface="Arial"/>
              </a:rPr>
              <a:t>Sixth Outline Level</a:t>
            </a:r>
            <a:endParaRPr b="0" lang="en-US" sz="2000" spc="-1" strike="noStrike">
              <a:solidFill>
                <a:srgbClr val="3b3c3e"/>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3b3c3e"/>
                </a:solidFill>
                <a:latin typeface="Arial"/>
              </a:rPr>
              <a:t>Seventh Outline Level</a:t>
            </a:r>
            <a:endParaRPr b="0" lang="en-US" sz="2000" spc="-1" strike="noStrike">
              <a:solidFill>
                <a:srgbClr val="3b3c3e"/>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youtu.be/UyNYP8tMRvI"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57200" y="388800"/>
            <a:ext cx="8229240" cy="1655280"/>
          </a:xfrm>
          <a:prstGeom prst="rect">
            <a:avLst/>
          </a:prstGeom>
          <a:noFill/>
          <a:ln>
            <a:noFill/>
          </a:ln>
        </p:spPr>
        <p:txBody>
          <a:bodyPr anchor="ctr">
            <a:normAutofit/>
          </a:bodyPr>
          <a:p>
            <a:pPr algn="ctr">
              <a:lnSpc>
                <a:spcPct val="100000"/>
              </a:lnSpc>
            </a:pPr>
            <a:br/>
            <a:r>
              <a:rPr b="1" lang="en-US" sz="4400" spc="-1" strike="noStrike">
                <a:solidFill>
                  <a:srgbClr val="3b3c3e"/>
                </a:solidFill>
                <a:latin typeface="Arial"/>
              </a:rPr>
              <a:t>Lecture 9</a:t>
            </a:r>
            <a:br/>
            <a:r>
              <a:rPr b="1" lang="en-US" sz="4400" spc="-1" strike="noStrike">
                <a:solidFill>
                  <a:srgbClr val="3b3c3e"/>
                </a:solidFill>
                <a:latin typeface="Arial"/>
              </a:rPr>
              <a:t>Reproducibility </a:t>
            </a:r>
            <a:br/>
            <a:endParaRPr b="0" lang="en-US" sz="4400" spc="-1" strike="noStrike">
              <a:solidFill>
                <a:srgbClr val="000000"/>
              </a:solidFill>
              <a:latin typeface="Calibri"/>
            </a:endParaRPr>
          </a:p>
        </p:txBody>
      </p:sp>
      <p:sp>
        <p:nvSpPr>
          <p:cNvPr id="128" name="TextShape 2"/>
          <p:cNvSpPr txBox="1"/>
          <p:nvPr/>
        </p:nvSpPr>
        <p:spPr>
          <a:xfrm>
            <a:off x="457200" y="2328480"/>
            <a:ext cx="7795080" cy="1223280"/>
          </a:xfrm>
          <a:prstGeom prst="rect">
            <a:avLst/>
          </a:prstGeom>
          <a:noFill/>
          <a:ln>
            <a:noFill/>
          </a:ln>
        </p:spPr>
        <p:txBody>
          <a:bodyPr/>
          <a:p>
            <a:pPr algn="ctr">
              <a:lnSpc>
                <a:spcPct val="100000"/>
              </a:lnSpc>
              <a:spcBef>
                <a:spcPts val="641"/>
              </a:spcBef>
            </a:pPr>
            <a:r>
              <a:rPr b="1" lang="en-US" sz="3200" spc="-1" strike="noStrike">
                <a:solidFill>
                  <a:srgbClr val="1e1c11"/>
                </a:solidFill>
                <a:latin typeface="Calibri"/>
              </a:rPr>
              <a:t>Instructor: Danny Rorabaugh</a:t>
            </a:r>
            <a:endParaRPr b="0" lang="en-US" sz="32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p>
            <a:pPr>
              <a:lnSpc>
                <a:spcPct val="100000"/>
              </a:lnSpc>
            </a:pPr>
            <a:r>
              <a:rPr b="1" lang="en-US" sz="3600" spc="-1" strike="noStrike">
                <a:solidFill>
                  <a:srgbClr val="3b3c3e"/>
                </a:solidFill>
                <a:latin typeface="Calibri"/>
              </a:rPr>
              <a:t>Today’s outline </a:t>
            </a:r>
            <a:endParaRPr b="0" lang="en-US" sz="3600" spc="-1" strike="noStrike">
              <a:solidFill>
                <a:srgbClr val="000000"/>
              </a:solidFill>
              <a:latin typeface="Calibri"/>
            </a:endParaRPr>
          </a:p>
        </p:txBody>
      </p:sp>
      <p:sp>
        <p:nvSpPr>
          <p:cNvPr id="130" name="TextShape 2"/>
          <p:cNvSpPr txBox="1"/>
          <p:nvPr/>
        </p:nvSpPr>
        <p:spPr>
          <a:xfrm>
            <a:off x="457200" y="1492200"/>
            <a:ext cx="8229240" cy="4525560"/>
          </a:xfrm>
          <a:prstGeom prst="rect">
            <a:avLst/>
          </a:prstGeom>
          <a:noFill/>
          <a:ln>
            <a:noFill/>
          </a:ln>
        </p:spPr>
        <p:txBody>
          <a:bodyPr/>
          <a:p>
            <a:pPr marL="343080" indent="-342720">
              <a:lnSpc>
                <a:spcPct val="100000"/>
              </a:lnSpc>
              <a:spcBef>
                <a:spcPts val="479"/>
              </a:spcBef>
              <a:buClr>
                <a:srgbClr val="3b3c3e"/>
              </a:buClr>
              <a:buFont typeface="Arial"/>
              <a:buChar char="•"/>
            </a:pPr>
            <a:r>
              <a:rPr b="0" lang="en-US" sz="2800" spc="-1" strike="noStrike">
                <a:solidFill>
                  <a:srgbClr val="3b3c3e"/>
                </a:solidFill>
                <a:latin typeface="Calibri"/>
              </a:rPr>
              <a:t>Video on reproducibility:</a:t>
            </a:r>
            <a:endParaRPr b="0" lang="en-US" sz="2800" spc="-1" strike="noStrike">
              <a:solidFill>
                <a:srgbClr val="3b3c3e"/>
              </a:solidFill>
              <a:latin typeface="Arial"/>
            </a:endParaRPr>
          </a:p>
          <a:p>
            <a:pPr>
              <a:lnSpc>
                <a:spcPct val="100000"/>
              </a:lnSpc>
              <a:spcBef>
                <a:spcPts val="479"/>
              </a:spcBef>
            </a:pPr>
            <a:r>
              <a:rPr b="0" lang="en-US" sz="2800" spc="-1" strike="noStrike">
                <a:solidFill>
                  <a:srgbClr val="3b3c3e"/>
                </a:solidFill>
                <a:latin typeface="Calibri"/>
              </a:rPr>
              <a:t> </a:t>
            </a:r>
            <a:r>
              <a:rPr b="0" lang="en-US" sz="2800" spc="-1" strike="noStrike">
                <a:solidFill>
                  <a:srgbClr val="3b3c3e"/>
                </a:solidFill>
                <a:latin typeface="Calibri"/>
              </a:rPr>
              <a:t>	</a:t>
            </a:r>
            <a:r>
              <a:rPr b="0" lang="en-US" sz="2800" spc="-1" strike="noStrike">
                <a:solidFill>
                  <a:srgbClr val="3b3c3e"/>
                </a:solidFill>
                <a:latin typeface="Calibri"/>
              </a:rPr>
              <a:t>ICYMI: Dr. Victoria Stodden’s Entire SC15 Invited Talk</a:t>
            </a:r>
            <a:endParaRPr b="0" lang="en-US" sz="2800" spc="-1" strike="noStrike">
              <a:solidFill>
                <a:srgbClr val="3b3c3e"/>
              </a:solidFill>
              <a:latin typeface="Arial"/>
            </a:endParaRPr>
          </a:p>
          <a:p>
            <a:pPr>
              <a:lnSpc>
                <a:spcPct val="100000"/>
              </a:lnSpc>
              <a:spcBef>
                <a:spcPts val="479"/>
              </a:spcBef>
            </a:pPr>
            <a:r>
              <a:rPr b="0" lang="en-US" sz="2800" spc="-1" strike="noStrike">
                <a:solidFill>
                  <a:srgbClr val="3b3c3e"/>
                </a:solidFill>
                <a:latin typeface="Calibri"/>
              </a:rPr>
              <a:t>	</a:t>
            </a:r>
            <a:r>
              <a:rPr b="0" lang="en-US" sz="2800" spc="-1" strike="noStrike">
                <a:solidFill>
                  <a:srgbClr val="3b3c3e"/>
                </a:solidFill>
                <a:latin typeface="Calibri"/>
              </a:rPr>
              <a:t>“</a:t>
            </a:r>
            <a:r>
              <a:rPr b="0" lang="en-US" sz="2800" spc="-1" strike="noStrike">
                <a:solidFill>
                  <a:srgbClr val="3b3c3e"/>
                </a:solidFill>
                <a:latin typeface="Calibri"/>
              </a:rPr>
              <a:t>Reproducibility in High Performance Computing”</a:t>
            </a:r>
            <a:endParaRPr b="0" lang="en-US" sz="2800" spc="-1" strike="noStrike">
              <a:solidFill>
                <a:srgbClr val="3b3c3e"/>
              </a:solidFill>
              <a:latin typeface="Arial"/>
            </a:endParaRPr>
          </a:p>
          <a:p>
            <a:pPr>
              <a:lnSpc>
                <a:spcPct val="100000"/>
              </a:lnSpc>
              <a:spcBef>
                <a:spcPts val="479"/>
              </a:spcBef>
            </a:pPr>
            <a:r>
              <a:rPr b="0" lang="en-US" sz="2800" spc="-1" strike="noStrike">
                <a:solidFill>
                  <a:srgbClr val="3b3c3e"/>
                </a:solidFill>
                <a:latin typeface="Calibri"/>
              </a:rPr>
              <a:t>	</a:t>
            </a:r>
            <a:r>
              <a:rPr b="0" lang="en-US" sz="2800" spc="-1" strike="noStrike">
                <a:solidFill>
                  <a:srgbClr val="3b3c3e"/>
                </a:solidFill>
                <a:latin typeface="Calibri"/>
              </a:rPr>
              <a:t>SC15, Austin, TX, November 2015. </a:t>
            </a:r>
            <a:endParaRPr b="0" lang="en-US" sz="2800" spc="-1" strike="noStrike">
              <a:solidFill>
                <a:srgbClr val="3b3c3e"/>
              </a:solidFill>
              <a:latin typeface="Arial"/>
            </a:endParaRPr>
          </a:p>
          <a:p>
            <a:pPr>
              <a:lnSpc>
                <a:spcPct val="100000"/>
              </a:lnSpc>
              <a:spcBef>
                <a:spcPts val="479"/>
              </a:spcBef>
            </a:pPr>
            <a:r>
              <a:rPr b="0" lang="en-US" sz="2800" spc="-1" strike="noStrike">
                <a:solidFill>
                  <a:srgbClr val="3b3c3e"/>
                </a:solidFill>
                <a:latin typeface="Calibri"/>
              </a:rPr>
              <a:t>	</a:t>
            </a:r>
            <a:r>
              <a:rPr b="0" lang="en-US" sz="2800" spc="-1" strike="noStrike">
                <a:solidFill>
                  <a:srgbClr val="3b3c3e"/>
                </a:solidFill>
                <a:latin typeface="Calibri"/>
              </a:rPr>
              <a:t>https://youtu.be/UyNYP8tMRvI</a:t>
            </a:r>
            <a:endParaRPr b="0" lang="en-US" sz="2800" spc="-1" strike="noStrike">
              <a:solidFill>
                <a:srgbClr val="3b3c3e"/>
              </a:solidFill>
              <a:latin typeface="Arial"/>
            </a:endParaRPr>
          </a:p>
          <a:p>
            <a:pPr marL="343080" indent="-342720">
              <a:lnSpc>
                <a:spcPct val="100000"/>
              </a:lnSpc>
              <a:spcBef>
                <a:spcPts val="479"/>
              </a:spcBef>
              <a:buClr>
                <a:srgbClr val="3b3c3e"/>
              </a:buClr>
              <a:buFont typeface="Arial"/>
              <a:buChar char="•"/>
            </a:pPr>
            <a:r>
              <a:rPr b="0" lang="en-US" sz="2800" spc="-1" strike="noStrike">
                <a:solidFill>
                  <a:srgbClr val="3b3c3e"/>
                </a:solidFill>
                <a:latin typeface="Calibri"/>
              </a:rPr>
              <a:t>Build your project story in a sequence of slides</a:t>
            </a:r>
            <a:endParaRPr b="0" lang="en-US" sz="2800" spc="-1" strike="noStrike">
              <a:solidFill>
                <a:srgbClr val="3b3c3e"/>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p>
            <a:pPr>
              <a:lnSpc>
                <a:spcPct val="100000"/>
              </a:lnSpc>
            </a:pPr>
            <a:r>
              <a:rPr b="1" lang="en-US" sz="3600" spc="-1" strike="noStrike">
                <a:solidFill>
                  <a:srgbClr val="3b3c3e"/>
                </a:solidFill>
                <a:latin typeface="Calibri"/>
              </a:rPr>
              <a:t>Project (I) </a:t>
            </a:r>
            <a:endParaRPr b="0" lang="en-US" sz="3600" spc="-1" strike="noStrike">
              <a:solidFill>
                <a:srgbClr val="000000"/>
              </a:solidFill>
              <a:latin typeface="Calibri"/>
            </a:endParaRPr>
          </a:p>
        </p:txBody>
      </p:sp>
      <p:sp>
        <p:nvSpPr>
          <p:cNvPr id="132" name="TextShape 2"/>
          <p:cNvSpPr txBox="1"/>
          <p:nvPr/>
        </p:nvSpPr>
        <p:spPr>
          <a:xfrm>
            <a:off x="457200" y="1492200"/>
            <a:ext cx="8229240" cy="2880000"/>
          </a:xfrm>
          <a:prstGeom prst="rect">
            <a:avLst/>
          </a:prstGeom>
          <a:noFill/>
          <a:ln>
            <a:noFill/>
          </a:ln>
        </p:spPr>
        <p:txBody>
          <a:bodyPr/>
          <a:p>
            <a:pPr marL="343080" indent="-342720">
              <a:lnSpc>
                <a:spcPct val="100000"/>
              </a:lnSpc>
              <a:spcBef>
                <a:spcPts val="479"/>
              </a:spcBef>
              <a:buClr>
                <a:srgbClr val="3b3c3e"/>
              </a:buClr>
              <a:buFont typeface="Arial"/>
              <a:buChar char="•"/>
            </a:pPr>
            <a:r>
              <a:rPr b="0" lang="en-US" sz="2600" spc="-1" strike="noStrike">
                <a:solidFill>
                  <a:srgbClr val="3b3c3e"/>
                </a:solidFill>
                <a:latin typeface="Calibri"/>
              </a:rPr>
              <a:t>Build a set of 15-20 slides that describe your work </a:t>
            </a:r>
            <a:endParaRPr b="0" lang="en-US" sz="2600" spc="-1" strike="noStrike">
              <a:solidFill>
                <a:srgbClr val="3b3c3e"/>
              </a:solidFill>
              <a:latin typeface="Arial"/>
            </a:endParaRPr>
          </a:p>
          <a:p>
            <a:pPr lvl="1" marL="743040" indent="-285480">
              <a:lnSpc>
                <a:spcPct val="100000"/>
              </a:lnSpc>
              <a:spcBef>
                <a:spcPts val="479"/>
              </a:spcBef>
              <a:buClr>
                <a:srgbClr val="3b3c3e"/>
              </a:buClr>
              <a:buFont typeface="Arial"/>
              <a:buChar char="•"/>
            </a:pPr>
            <a:r>
              <a:rPr b="0" lang="en-US" sz="2600" spc="-1" strike="noStrike">
                <a:solidFill>
                  <a:srgbClr val="3b3c3e"/>
                </a:solidFill>
                <a:latin typeface="Calibri"/>
              </a:rPr>
              <a:t>Use the template in Assignment09</a:t>
            </a:r>
            <a:endParaRPr b="0" lang="en-US" sz="2600" spc="-1" strike="noStrike">
              <a:solidFill>
                <a:srgbClr val="3b3c3e"/>
              </a:solidFill>
              <a:latin typeface="Arial"/>
            </a:endParaRPr>
          </a:p>
          <a:p>
            <a:pPr lvl="1" marL="743040" indent="-285480">
              <a:lnSpc>
                <a:spcPct val="100000"/>
              </a:lnSpc>
              <a:spcBef>
                <a:spcPts val="479"/>
              </a:spcBef>
              <a:buClr>
                <a:srgbClr val="3b3c3e"/>
              </a:buClr>
              <a:buFont typeface="Arial"/>
              <a:buChar char="•"/>
            </a:pPr>
            <a:endParaRPr b="0" lang="en-US" sz="2600" spc="-1" strike="noStrike">
              <a:solidFill>
                <a:srgbClr val="3b3c3e"/>
              </a:solidFill>
              <a:latin typeface="Arial"/>
            </a:endParaRPr>
          </a:p>
          <a:p>
            <a:pPr marL="343080" indent="-342720">
              <a:lnSpc>
                <a:spcPct val="100000"/>
              </a:lnSpc>
              <a:spcBef>
                <a:spcPts val="479"/>
              </a:spcBef>
              <a:buClr>
                <a:srgbClr val="3b3c3e"/>
              </a:buClr>
              <a:buFont typeface="Arial"/>
              <a:buChar char="•"/>
            </a:pPr>
            <a:r>
              <a:rPr b="0" lang="en-US" sz="2600" spc="-1" strike="noStrike">
                <a:solidFill>
                  <a:srgbClr val="3b3c3e"/>
                </a:solidFill>
                <a:latin typeface="Calibri"/>
              </a:rPr>
              <a:t>Submit slides:</a:t>
            </a:r>
            <a:endParaRPr b="0" lang="en-US" sz="2600" spc="-1" strike="noStrike">
              <a:solidFill>
                <a:srgbClr val="3b3c3e"/>
              </a:solidFill>
              <a:latin typeface="Arial"/>
            </a:endParaRPr>
          </a:p>
          <a:p>
            <a:pPr lvl="1" marL="743040" indent="-285480">
              <a:lnSpc>
                <a:spcPct val="100000"/>
              </a:lnSpc>
              <a:buClr>
                <a:srgbClr val="3b3c3e"/>
              </a:buClr>
              <a:buFont typeface="Arial"/>
              <a:buChar char="•"/>
            </a:pPr>
            <a:r>
              <a:rPr b="0" lang="en-US" sz="2600" spc="-1" strike="noStrike">
                <a:solidFill>
                  <a:srgbClr val="3b3c3e"/>
                </a:solidFill>
                <a:latin typeface="Calibri"/>
              </a:rPr>
              <a:t>Add slides to your private GitHub repository</a:t>
            </a:r>
            <a:endParaRPr b="0" lang="en-US" sz="2600" spc="-1" strike="noStrike">
              <a:solidFill>
                <a:srgbClr val="3b3c3e"/>
              </a:solidFill>
              <a:latin typeface="Arial"/>
            </a:endParaRPr>
          </a:p>
          <a:p>
            <a:pPr lvl="1" marL="743040" indent="-285480">
              <a:lnSpc>
                <a:spcPct val="100000"/>
              </a:lnSpc>
              <a:buClr>
                <a:srgbClr val="3b3c3e"/>
              </a:buClr>
              <a:buFont typeface="Arial"/>
              <a:buChar char="•"/>
            </a:pPr>
            <a:r>
              <a:rPr b="0" lang="en-US" sz="2600" spc="-1" strike="noStrike">
                <a:solidFill>
                  <a:srgbClr val="3b3c3e"/>
                </a:solidFill>
                <a:latin typeface="Calibri"/>
                <a:ea typeface="ＭＳ Ｐゴシック"/>
              </a:rPr>
              <a:t>Follow mandatory requirements for your slides </a:t>
            </a:r>
            <a:endParaRPr b="0" lang="en-US" sz="2600" spc="-1" strike="noStrike">
              <a:solidFill>
                <a:srgbClr val="3b3c3e"/>
              </a:solidFill>
              <a:latin typeface="Arial"/>
            </a:endParaRPr>
          </a:p>
        </p:txBody>
      </p:sp>
      <p:sp>
        <p:nvSpPr>
          <p:cNvPr id="133" name="CustomShape 3"/>
          <p:cNvSpPr/>
          <p:nvPr/>
        </p:nvSpPr>
        <p:spPr>
          <a:xfrm>
            <a:off x="601200" y="5847120"/>
            <a:ext cx="308304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latin typeface="Calibri"/>
              </a:rPr>
              <a:t>DUE DATE: Nov 5, 2018</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p>
            <a:pPr>
              <a:lnSpc>
                <a:spcPct val="100000"/>
              </a:lnSpc>
            </a:pPr>
            <a:r>
              <a:rPr b="1" lang="en-US" sz="3600" spc="-1" strike="noStrike">
                <a:solidFill>
                  <a:srgbClr val="3b3c3e"/>
                </a:solidFill>
                <a:latin typeface="Calibri"/>
              </a:rPr>
              <a:t>Project (II) </a:t>
            </a:r>
            <a:endParaRPr b="0" lang="en-US" sz="3600" spc="-1" strike="noStrike">
              <a:solidFill>
                <a:srgbClr val="000000"/>
              </a:solidFill>
              <a:latin typeface="Calibri"/>
            </a:endParaRPr>
          </a:p>
        </p:txBody>
      </p:sp>
      <p:sp>
        <p:nvSpPr>
          <p:cNvPr id="135" name="TextShape 2"/>
          <p:cNvSpPr txBox="1"/>
          <p:nvPr/>
        </p:nvSpPr>
        <p:spPr>
          <a:xfrm>
            <a:off x="457200" y="1492200"/>
            <a:ext cx="8229240" cy="4525560"/>
          </a:xfrm>
          <a:prstGeom prst="rect">
            <a:avLst/>
          </a:prstGeom>
          <a:noFill/>
          <a:ln>
            <a:noFill/>
          </a:ln>
        </p:spPr>
        <p:txBody>
          <a:bodyPr>
            <a:normAutofit/>
          </a:bodyPr>
          <a:p>
            <a:pPr marL="343080" indent="-342720">
              <a:lnSpc>
                <a:spcPct val="100000"/>
              </a:lnSpc>
              <a:spcBef>
                <a:spcPts val="479"/>
              </a:spcBef>
              <a:buClr>
                <a:srgbClr val="3b3c3e"/>
              </a:buClr>
              <a:buFont typeface="Arial"/>
              <a:buChar char="•"/>
            </a:pPr>
            <a:r>
              <a:rPr b="0" lang="en-US" sz="2400" spc="-1" strike="noStrike">
                <a:solidFill>
                  <a:srgbClr val="3b3c3e"/>
                </a:solidFill>
                <a:latin typeface="Calibri"/>
              </a:rPr>
              <a:t>Describe the motivation of your work. To build the motivation, you can answer these questions: What is the problem you are tackling? How is the problem solved today? </a:t>
            </a:r>
            <a:r>
              <a:rPr b="0" lang="en-US" sz="2400" spc="-1" strike="noStrike">
                <a:solidFill>
                  <a:srgbClr val="ff0000"/>
                </a:solidFill>
                <a:latin typeface="Calibri"/>
              </a:rPr>
              <a:t>Write a paragraph of 200 - 300 words</a:t>
            </a:r>
            <a:endParaRPr b="0" lang="en-US" sz="2400" spc="-1" strike="noStrike">
              <a:solidFill>
                <a:srgbClr val="3b3c3e"/>
              </a:solidFill>
              <a:latin typeface="Arial"/>
            </a:endParaRPr>
          </a:p>
          <a:p>
            <a:pPr marL="343080" indent="-342720">
              <a:lnSpc>
                <a:spcPct val="100000"/>
              </a:lnSpc>
              <a:spcBef>
                <a:spcPts val="479"/>
              </a:spcBef>
              <a:buClr>
                <a:srgbClr val="3b3c3e"/>
              </a:buClr>
              <a:buFont typeface="Arial"/>
              <a:buChar char="•"/>
            </a:pPr>
            <a:r>
              <a:rPr b="0" lang="en-US" sz="2400" spc="-1" strike="noStrike">
                <a:solidFill>
                  <a:srgbClr val="3b3c3e"/>
                </a:solidFill>
                <a:latin typeface="Calibri"/>
              </a:rPr>
              <a:t>List from 2 to 4 contributions of your work. Contributions are bullet points that define your solution. E.g., </a:t>
            </a:r>
            <a:endParaRPr b="0" lang="en-US" sz="2400" spc="-1" strike="noStrike">
              <a:solidFill>
                <a:srgbClr val="3b3c3e"/>
              </a:solidFill>
              <a:latin typeface="Arial"/>
            </a:endParaRPr>
          </a:p>
          <a:p>
            <a:pPr lvl="1" marL="743040" indent="-285480">
              <a:lnSpc>
                <a:spcPct val="100000"/>
              </a:lnSpc>
              <a:spcBef>
                <a:spcPts val="400"/>
              </a:spcBef>
              <a:buClr>
                <a:srgbClr val="3b3c3e"/>
              </a:buClr>
              <a:buFont typeface="Arial"/>
              <a:buChar char="•"/>
            </a:pPr>
            <a:r>
              <a:rPr b="0" lang="en-US" sz="2000" spc="-1" strike="noStrike">
                <a:solidFill>
                  <a:srgbClr val="3b3c3e"/>
                </a:solidFill>
                <a:latin typeface="Calibri"/>
              </a:rPr>
              <a:t>We build a system that .... </a:t>
            </a:r>
            <a:endParaRPr b="0" lang="en-US" sz="2000" spc="-1" strike="noStrike">
              <a:solidFill>
                <a:srgbClr val="3b3c3e"/>
              </a:solidFill>
              <a:latin typeface="Arial"/>
            </a:endParaRPr>
          </a:p>
          <a:p>
            <a:pPr lvl="1" marL="743040" indent="-285480">
              <a:lnSpc>
                <a:spcPct val="100000"/>
              </a:lnSpc>
              <a:spcBef>
                <a:spcPts val="400"/>
              </a:spcBef>
              <a:buClr>
                <a:srgbClr val="3b3c3e"/>
              </a:buClr>
              <a:buFont typeface="Arial"/>
              <a:buChar char="•"/>
            </a:pPr>
            <a:r>
              <a:rPr b="0" lang="en-US" sz="2000" spc="-1" strike="noStrike">
                <a:solidFill>
                  <a:srgbClr val="3b3c3e"/>
                </a:solidFill>
                <a:latin typeface="Calibri"/>
              </a:rPr>
              <a:t>We validate the system accuracy by .... </a:t>
            </a:r>
            <a:endParaRPr b="0" lang="en-US" sz="2000" spc="-1" strike="noStrike">
              <a:solidFill>
                <a:srgbClr val="3b3c3e"/>
              </a:solidFill>
              <a:latin typeface="Arial"/>
            </a:endParaRPr>
          </a:p>
          <a:p>
            <a:pPr lvl="1" marL="743040" indent="-285480">
              <a:lnSpc>
                <a:spcPct val="100000"/>
              </a:lnSpc>
              <a:spcBef>
                <a:spcPts val="400"/>
              </a:spcBef>
              <a:buClr>
                <a:srgbClr val="3b3c3e"/>
              </a:buClr>
              <a:buFont typeface="Arial"/>
              <a:buChar char="•"/>
            </a:pPr>
            <a:r>
              <a:rPr b="0" lang="en-US" sz="2000" spc="-1" strike="noStrike">
                <a:solidFill>
                  <a:srgbClr val="3b3c3e"/>
                </a:solidFill>
                <a:latin typeface="Calibri"/>
              </a:rPr>
              <a:t>We measure the performance of the system by ... </a:t>
            </a:r>
            <a:endParaRPr b="0" lang="en-US" sz="2000" spc="-1" strike="noStrike">
              <a:solidFill>
                <a:srgbClr val="3b3c3e"/>
              </a:solidFill>
              <a:latin typeface="Arial"/>
            </a:endParaRPr>
          </a:p>
          <a:p>
            <a:pPr>
              <a:lnSpc>
                <a:spcPct val="100000"/>
              </a:lnSpc>
              <a:spcBef>
                <a:spcPts val="479"/>
              </a:spcBef>
            </a:pPr>
            <a:r>
              <a:rPr b="0" lang="en-US" sz="2400" spc="-1" strike="noStrike">
                <a:solidFill>
                  <a:srgbClr val="3b3c3e"/>
                </a:solidFill>
                <a:latin typeface="Calibri"/>
              </a:rPr>
              <a:t>      </a:t>
            </a:r>
            <a:r>
              <a:rPr b="0" lang="en-US" sz="2400" spc="-1" strike="noStrike">
                <a:solidFill>
                  <a:srgbClr val="ff0000"/>
                </a:solidFill>
                <a:latin typeface="Calibri"/>
              </a:rPr>
              <a:t>Write a section of 150 -200 words.</a:t>
            </a:r>
            <a:endParaRPr b="0" lang="en-US" sz="2400" spc="-1" strike="noStrike">
              <a:solidFill>
                <a:srgbClr val="3b3c3e"/>
              </a:solidFill>
              <a:latin typeface="Arial"/>
            </a:endParaRPr>
          </a:p>
          <a:p>
            <a:pPr marL="343080" indent="-342720">
              <a:lnSpc>
                <a:spcPct val="100000"/>
              </a:lnSpc>
              <a:spcBef>
                <a:spcPts val="479"/>
              </a:spcBef>
              <a:buClr>
                <a:srgbClr val="3b3c3e"/>
              </a:buClr>
              <a:buFont typeface="Arial"/>
              <a:buChar char="•"/>
            </a:pPr>
            <a:r>
              <a:rPr b="0" lang="en-US" sz="2400" spc="-1" strike="noStrike">
                <a:solidFill>
                  <a:srgbClr val="3b3c3e"/>
                </a:solidFill>
                <a:latin typeface="Calibri"/>
              </a:rPr>
              <a:t>List the type of tests (measurements) you will perform. What are your metrics of success? Where do you run your tests? What tests do you perform? How many times do you run each test? What do you measure?  </a:t>
            </a:r>
            <a:r>
              <a:rPr b="0" lang="en-US" sz="2400" spc="-1" strike="noStrike">
                <a:solidFill>
                  <a:srgbClr val="ff0000"/>
                </a:solidFill>
                <a:latin typeface="Calibri"/>
              </a:rPr>
              <a:t>Write a section of 250 - 350 words.</a:t>
            </a:r>
            <a:endParaRPr b="0" lang="en-US" sz="2400" spc="-1" strike="noStrike">
              <a:solidFill>
                <a:srgbClr val="3b3c3e"/>
              </a:solidFill>
              <a:latin typeface="Arial"/>
            </a:endParaRPr>
          </a:p>
          <a:p>
            <a:pPr>
              <a:lnSpc>
                <a:spcPct val="100000"/>
              </a:lnSpc>
              <a:spcBef>
                <a:spcPts val="479"/>
              </a:spcBef>
            </a:pPr>
            <a:endParaRPr b="0" lang="en-US" sz="2400" spc="-1" strike="noStrike">
              <a:solidFill>
                <a:srgbClr val="3b3c3e"/>
              </a:solidFill>
              <a:latin typeface="Arial"/>
            </a:endParaRPr>
          </a:p>
        </p:txBody>
      </p:sp>
      <p:sp>
        <p:nvSpPr>
          <p:cNvPr id="136" name="CustomShape 3"/>
          <p:cNvSpPr/>
          <p:nvPr/>
        </p:nvSpPr>
        <p:spPr>
          <a:xfrm>
            <a:off x="523440" y="5847120"/>
            <a:ext cx="323820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latin typeface="Calibri"/>
              </a:rPr>
              <a:t>DUE DATE: Nov 19, 2018</a:t>
            </a: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p>
            <a:pPr>
              <a:lnSpc>
                <a:spcPct val="100000"/>
              </a:lnSpc>
            </a:pPr>
            <a:r>
              <a:rPr b="1" lang="en-US" sz="3600" spc="-1" strike="noStrike">
                <a:solidFill>
                  <a:srgbClr val="3b3c3e"/>
                </a:solidFill>
                <a:latin typeface="Calibri"/>
                <a:ea typeface="ＭＳ Ｐゴシック"/>
              </a:rPr>
              <a:t>Paper 3 (of 4) - </a:t>
            </a:r>
            <a:r>
              <a:rPr b="1" lang="en-US" sz="3600" spc="-1" strike="noStrike">
                <a:solidFill>
                  <a:srgbClr val="3b3c3e"/>
                </a:solidFill>
                <a:latin typeface="Calibri"/>
                <a:ea typeface="ＭＳ Ｐゴシック"/>
              </a:rPr>
              <a:t>CS 690 </a:t>
            </a:r>
            <a:endParaRPr b="0" lang="en-US" sz="3600" spc="-1" strike="noStrike">
              <a:solidFill>
                <a:srgbClr val="000000"/>
              </a:solidFill>
              <a:latin typeface="Calibri"/>
            </a:endParaRPr>
          </a:p>
        </p:txBody>
      </p:sp>
      <p:sp>
        <p:nvSpPr>
          <p:cNvPr id="138" name="TextShape 2"/>
          <p:cNvSpPr txBox="1"/>
          <p:nvPr/>
        </p:nvSpPr>
        <p:spPr>
          <a:xfrm>
            <a:off x="457200" y="1492200"/>
            <a:ext cx="8229240" cy="3177360"/>
          </a:xfrm>
          <a:prstGeom prst="rect">
            <a:avLst/>
          </a:prstGeom>
          <a:noFill/>
          <a:ln>
            <a:noFill/>
          </a:ln>
        </p:spPr>
        <p:txBody>
          <a:bodyPr/>
          <a:p>
            <a:pPr marL="343080" indent="-342720">
              <a:lnSpc>
                <a:spcPct val="100000"/>
              </a:lnSpc>
              <a:buClr>
                <a:srgbClr val="3b3c3e"/>
              </a:buClr>
              <a:buFont typeface="Arial"/>
              <a:buChar char="•"/>
            </a:pPr>
            <a:r>
              <a:rPr b="0" lang="en-US" sz="2800" spc="-1" strike="noStrike">
                <a:solidFill>
                  <a:srgbClr val="3b3c3e"/>
                </a:solidFill>
                <a:latin typeface="Calibri"/>
                <a:ea typeface="ＭＳ Ｐゴシック"/>
              </a:rPr>
              <a:t>Read paper </a:t>
            </a:r>
            <a:r>
              <a:rPr b="0" i="1" lang="en-US" sz="2800" spc="-1" strike="noStrike">
                <a:solidFill>
                  <a:srgbClr val="3b3c3e"/>
                </a:solidFill>
                <a:latin typeface="Calibri"/>
                <a:ea typeface="ＭＳ Ｐゴシック"/>
              </a:rPr>
              <a:t>“</a:t>
            </a:r>
            <a:r>
              <a:rPr b="0" lang="en-US" sz="2800" spc="-1" strike="noStrike">
                <a:solidFill>
                  <a:srgbClr val="3b3c3e"/>
                </a:solidFill>
                <a:latin typeface="Calibri"/>
                <a:ea typeface="ＭＳ Ｐゴシック"/>
              </a:rPr>
              <a:t>Scaling Spark on HPC Systems” by Nicholas Chaimov, Allen Malony, Shane Canon, Costin Iancu, Khaled Z. Ibrahim, Jay Srinivasan</a:t>
            </a:r>
            <a:endParaRPr b="0" lang="en-US" sz="2800" spc="-1" strike="noStrike">
              <a:solidFill>
                <a:srgbClr val="3b3c3e"/>
              </a:solidFill>
              <a:latin typeface="Arial"/>
            </a:endParaRPr>
          </a:p>
          <a:p>
            <a:pPr marL="343080" indent="-342720">
              <a:lnSpc>
                <a:spcPct val="100000"/>
              </a:lnSpc>
              <a:buClr>
                <a:srgbClr val="3b3c3e"/>
              </a:buClr>
              <a:buFont typeface="Arial"/>
              <a:buChar char="•"/>
            </a:pPr>
            <a:r>
              <a:rPr b="0" lang="en-US" sz="2800" spc="-1" strike="noStrike">
                <a:solidFill>
                  <a:srgbClr val="3b3c3e"/>
                </a:solidFill>
                <a:latin typeface="Calibri"/>
                <a:ea typeface="ＭＳ Ｐゴシック"/>
              </a:rPr>
              <a:t>Submit summary:</a:t>
            </a:r>
            <a:endParaRPr b="0" lang="en-US" sz="2800" spc="-1" strike="noStrike">
              <a:solidFill>
                <a:srgbClr val="3b3c3e"/>
              </a:solidFill>
              <a:latin typeface="Arial"/>
            </a:endParaRPr>
          </a:p>
          <a:p>
            <a:pPr lvl="1" marL="743040" indent="-285480">
              <a:lnSpc>
                <a:spcPct val="100000"/>
              </a:lnSpc>
              <a:buClr>
                <a:srgbClr val="3b3c3e"/>
              </a:buClr>
              <a:buFont typeface="Wingdings" charset="2"/>
              <a:buChar char=""/>
            </a:pPr>
            <a:r>
              <a:rPr b="0" lang="en-US" sz="2800" spc="-1" strike="noStrike">
                <a:solidFill>
                  <a:srgbClr val="3b3c3e"/>
                </a:solidFill>
                <a:latin typeface="Calibri"/>
                <a:ea typeface="ＭＳ Ｐゴシック"/>
              </a:rPr>
              <a:t>Add summary to your private GitHub repository</a:t>
            </a:r>
            <a:endParaRPr b="0" lang="en-US" sz="2800" spc="-1" strike="noStrike">
              <a:solidFill>
                <a:srgbClr val="3b3c3e"/>
              </a:solidFill>
              <a:latin typeface="Arial"/>
            </a:endParaRPr>
          </a:p>
          <a:p>
            <a:pPr lvl="1" marL="743040" indent="-285480">
              <a:lnSpc>
                <a:spcPct val="100000"/>
              </a:lnSpc>
              <a:buClr>
                <a:srgbClr val="3b3c3e"/>
              </a:buClr>
              <a:buFont typeface="Wingdings" charset="2"/>
              <a:buChar char=""/>
            </a:pPr>
            <a:r>
              <a:rPr b="0" lang="en-US" sz="2800" spc="-1" strike="noStrike">
                <a:solidFill>
                  <a:srgbClr val="3b3c3e"/>
                </a:solidFill>
                <a:latin typeface="Calibri"/>
                <a:ea typeface="ＭＳ Ｐゴシック"/>
              </a:rPr>
              <a:t>Use the template provided</a:t>
            </a:r>
            <a:endParaRPr b="0" lang="en-US" sz="2800" spc="-1" strike="noStrike">
              <a:solidFill>
                <a:srgbClr val="3b3c3e"/>
              </a:solidFill>
              <a:latin typeface="Arial"/>
            </a:endParaRPr>
          </a:p>
          <a:p>
            <a:pPr lvl="1" marL="743040" indent="-285480">
              <a:lnSpc>
                <a:spcPct val="100000"/>
              </a:lnSpc>
              <a:buClr>
                <a:srgbClr val="3b3c3e"/>
              </a:buClr>
              <a:buFont typeface="Wingdings" charset="2"/>
              <a:buChar char=""/>
            </a:pPr>
            <a:r>
              <a:rPr b="0" lang="en-US" sz="2800" spc="-1" strike="noStrike">
                <a:solidFill>
                  <a:srgbClr val="3b3c3e"/>
                </a:solidFill>
                <a:latin typeface="Calibri"/>
                <a:ea typeface="ＭＳ Ｐゴシック"/>
              </a:rPr>
              <a:t>Follow mandatory requirements for your summary </a:t>
            </a:r>
            <a:endParaRPr b="0" lang="en-US" sz="2800" spc="-1" strike="noStrike">
              <a:solidFill>
                <a:srgbClr val="3b3c3e"/>
              </a:solidFill>
              <a:latin typeface="Arial"/>
            </a:endParaRPr>
          </a:p>
        </p:txBody>
      </p:sp>
      <p:sp>
        <p:nvSpPr>
          <p:cNvPr id="139" name="TextShape 3"/>
          <p:cNvSpPr txBox="1"/>
          <p:nvPr/>
        </p:nvSpPr>
        <p:spPr>
          <a:xfrm>
            <a:off x="4667400" y="6356520"/>
            <a:ext cx="2133360" cy="364680"/>
          </a:xfrm>
          <a:prstGeom prst="rect">
            <a:avLst/>
          </a:prstGeom>
          <a:noFill/>
          <a:ln>
            <a:noFill/>
          </a:ln>
        </p:spPr>
        <p:txBody>
          <a:bodyPr anchor="ctr"/>
          <a:p>
            <a:pPr algn="r">
              <a:lnSpc>
                <a:spcPct val="100000"/>
              </a:lnSpc>
            </a:pPr>
            <a:fld id="{FE64AF53-4B9F-44B2-931B-053BB341B69A}" type="slidenum">
              <a:rPr b="0" lang="en-US" sz="1200" spc="-1" strike="noStrike">
                <a:solidFill>
                  <a:srgbClr val="1f497d"/>
                </a:solidFill>
                <a:latin typeface="Helvetica Neue"/>
                <a:ea typeface="ＭＳ Ｐゴシック"/>
              </a:rPr>
              <a:t>&lt;number&gt;</a:t>
            </a:fld>
            <a:endParaRPr b="0" lang="en-US" sz="1200" spc="-1" strike="noStrike">
              <a:latin typeface="Times New Roman"/>
            </a:endParaRPr>
          </a:p>
        </p:txBody>
      </p:sp>
      <p:sp>
        <p:nvSpPr>
          <p:cNvPr id="140" name="CustomShape 4"/>
          <p:cNvSpPr/>
          <p:nvPr/>
        </p:nvSpPr>
        <p:spPr>
          <a:xfrm>
            <a:off x="523440" y="5847120"/>
            <a:ext cx="323820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latin typeface="Calibri"/>
              </a:rPr>
              <a:t>DUE DATE: Nov 19, 2018</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2254320" y="2048400"/>
            <a:ext cx="4719240" cy="446040"/>
          </a:xfrm>
          <a:prstGeom prst="rect">
            <a:avLst/>
          </a:prstGeom>
          <a:noFill/>
          <a:ln>
            <a:noFill/>
          </a:ln>
        </p:spPr>
        <p:txBody>
          <a:bodyPr lIns="90000" rIns="90000" tIns="45000" bIns="45000"/>
          <a:p>
            <a:r>
              <a:rPr b="0" lang="en-US" sz="2800" spc="-1" strike="noStrike">
                <a:solidFill>
                  <a:srgbClr val="ffffff"/>
                </a:solidFill>
                <a:latin typeface="Calibri"/>
                <a:hlinkClick r:id="rId1"/>
              </a:rPr>
              <a:t>https://youtu.be/UyNYP8tMRvI</a:t>
            </a:r>
            <a:endParaRPr b="0" lang="en-US" sz="2800" spc="-1" strike="noStrike">
              <a:solidFill>
                <a:srgbClr val="ffffff"/>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7997</TotalTime>
  <Application>LibreOffice/6.0.6.2$Linux_X86_64 LibreOffice_project/00m0$Build-2</Application>
  <Words>198</Words>
  <Paragraphs>33</Paragraphs>
  <Company>University of Tennessee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2014-12-02T19:58:44Z</dcterms:created>
  <dc:creator>England, Susan Elizabeth</dc:creator>
  <dc:description/>
  <dc:language>en-US</dc:language>
  <cp:lastModifiedBy/>
  <cp:lastPrinted>2018-06-20T03:10:16Z</cp:lastPrinted>
  <dcterms:modified xsi:type="dcterms:W3CDTF">2018-10-27T17:47:11Z</dcterms:modified>
  <cp:revision>202</cp:revision>
  <dc:subject/>
  <dc:title>UT PowerPoint Template 2015 ver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University of Tennessee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