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72" r:id="rId5"/>
    <p:sldId id="261" r:id="rId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9"/>
    <p:restoredTop sz="86294"/>
  </p:normalViewPr>
  <p:slideViewPr>
    <p:cSldViewPr snapToGrid="0" snapToObjects="1">
      <p:cViewPr varScale="1">
        <p:scale>
          <a:sx n="51" d="100"/>
          <a:sy n="51" d="100"/>
        </p:scale>
        <p:origin x="2848" y="184"/>
      </p:cViewPr>
      <p:guideLst/>
    </p:cSldViewPr>
  </p:slideViewPr>
  <p:outlineViewPr>
    <p:cViewPr>
      <p:scale>
        <a:sx n="33" d="100"/>
        <a:sy n="33" d="100"/>
      </p:scale>
      <p:origin x="0" y="-1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8F6B-E43B-E649-A994-348C2A098A0E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5CE3F-9C1C-3B4C-A610-D5C3E7FF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6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4497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14497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4497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3B3C3E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0"/>
          <p:cNvPicPr/>
          <p:nvPr/>
        </p:nvPicPr>
        <p:blipFill>
          <a:blip r:embed="rId14"/>
          <a:stretch/>
        </p:blipFill>
        <p:spPr>
          <a:xfrm>
            <a:off x="7380360" y="6409440"/>
            <a:ext cx="1675800" cy="383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302360" y="4021200"/>
            <a:ext cx="576000" cy="575640"/>
          </a:xfrm>
          <a:prstGeom prst="rect">
            <a:avLst/>
          </a:prstGeom>
          <a:solidFill>
            <a:srgbClr val="FF82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3B3C3E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1"/>
          <p:cNvPicPr/>
          <p:nvPr/>
        </p:nvPicPr>
        <p:blipFill>
          <a:blip r:embed="rId15"/>
          <a:stretch/>
        </p:blipFill>
        <p:spPr>
          <a:xfrm>
            <a:off x="3609360" y="4098600"/>
            <a:ext cx="1967760" cy="14428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B3C3E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B3C3E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4" name="Picture 10"/>
          <p:cNvPicPr/>
          <p:nvPr/>
        </p:nvPicPr>
        <p:blipFill>
          <a:blip r:embed="rId14"/>
          <a:stretch/>
        </p:blipFill>
        <p:spPr>
          <a:xfrm>
            <a:off x="7380360" y="6409440"/>
            <a:ext cx="1675800" cy="38304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B3C3E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B3C3E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3B3C3E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B3C3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3B3C3E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3B3C3E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3B3C3E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B3C3E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3B3C3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3B3C3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Fifth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13975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5EECF9A-F11C-4B6C-9817-19AB0F86C105}" type="datetime">
              <a:rPr lang="en-US" sz="1000" b="0" strike="noStrike" spc="-1">
                <a:solidFill>
                  <a:srgbClr val="FFFFFF"/>
                </a:solidFill>
                <a:latin typeface="Arial"/>
              </a:rPr>
              <a:t>11/19/18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1855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475056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F189DD-90DB-4905-AABF-774F5C006C63}" type="slidenum">
              <a:rPr lang="en-US" sz="10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7" name="Picture 10"/>
          <p:cNvPicPr/>
          <p:nvPr/>
        </p:nvPicPr>
        <p:blipFill>
          <a:blip r:embed="rId14"/>
          <a:stretch/>
        </p:blipFill>
        <p:spPr>
          <a:xfrm>
            <a:off x="7380360" y="6409440"/>
            <a:ext cx="1675800" cy="38304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/>
          <p:cNvPicPr/>
          <p:nvPr/>
        </p:nvPicPr>
        <p:blipFill>
          <a:blip r:embed="rId15"/>
          <a:stretch/>
        </p:blipFill>
        <p:spPr>
          <a:xfrm>
            <a:off x="3578760" y="4021200"/>
            <a:ext cx="1986120" cy="1530720"/>
          </a:xfrm>
          <a:prstGeom prst="rect">
            <a:avLst/>
          </a:prstGeom>
          <a:ln>
            <a:noFill/>
          </a:ln>
        </p:spPr>
      </p:pic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B3C3E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B3C3E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B3C3E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40120" y="388800"/>
            <a:ext cx="8229240" cy="2396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b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strike="noStrike" spc="-1" dirty="0">
                <a:solidFill>
                  <a:srgbClr val="3B3C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11</a:t>
            </a:r>
          </a:p>
          <a:p>
            <a:pPr algn="ctr">
              <a:lnSpc>
                <a:spcPct val="100000"/>
              </a:lnSpc>
            </a:pPr>
            <a:r>
              <a:rPr lang="en-US" sz="3200" b="1" spc="-1" dirty="0">
                <a:solidFill>
                  <a:srgbClr val="3B3C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Deadlines</a:t>
            </a:r>
            <a:b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2785680"/>
            <a:ext cx="7795080" cy="122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1E1C11"/>
                </a:solidFill>
                <a:latin typeface="Calibri"/>
              </a:rPr>
              <a:t>Instructor: </a:t>
            </a:r>
            <a:r>
              <a:rPr lang="en-US" sz="3200" b="1" spc="-1" dirty="0">
                <a:solidFill>
                  <a:srgbClr val="1E1C11"/>
                </a:solidFill>
                <a:latin typeface="Calibri"/>
              </a:rPr>
              <a:t>Michela Taufer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D05FF4-22E5-B94A-9824-35CB4A642D7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1800" y="535320"/>
            <a:ext cx="8229240" cy="5297760"/>
          </a:xfrm>
        </p:spPr>
        <p:txBody>
          <a:bodyPr anchor="t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 title, authors, and emails in google spreadsheet: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Monday Nov 26 at 8AM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have received an email with the URL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Poster ready for printing: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Monday Nov 26 at 11:55PM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Upload both ppt and pdf version of the poster in a folder  called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poster_final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send the posters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UCopy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 up you poster: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Monday Dec 3 between 8AM and 8:45AM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Poster presentations: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Monday Dec 3 at 9 AM – 11AM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Paper summary (CS 690 ONLY):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 6th at 11:55PM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Poster 2-page extended abstract: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TBD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</TotalTime>
  <Words>50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University of Tennessee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England, Susan Elizabeth</dc:creator>
  <dc:description/>
  <cp:lastModifiedBy>Microsoft Office User</cp:lastModifiedBy>
  <cp:revision>249</cp:revision>
  <cp:lastPrinted>2018-11-05T02:01:04Z</cp:lastPrinted>
  <dcterms:created xsi:type="dcterms:W3CDTF">2014-12-02T19:58:44Z</dcterms:created>
  <dcterms:modified xsi:type="dcterms:W3CDTF">2018-11-19T12:46:14Z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University of Tennessee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