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7" r:id="rId3"/>
    <p:sldId id="301" r:id="rId4"/>
    <p:sldId id="305" r:id="rId5"/>
    <p:sldId id="306" r:id="rId6"/>
    <p:sldId id="293" r:id="rId7"/>
    <p:sldId id="294" r:id="rId8"/>
    <p:sldId id="303" r:id="rId9"/>
    <p:sldId id="289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DEA359-4966-477B-A21C-C8DAEAFF9CEE}" v="274" dt="2025-09-05T15:34:43.628"/>
  </p1510:revLst>
</p1510:revInfo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ssain, Md Delower" userId="04d30e31-c617-47b4-96aa-cbe514254347" providerId="ADAL" clId="{B15AAFA5-9917-4A4B-8F78-99FBE9249351}"/>
    <pc:docChg chg="custSel delSld modSld">
      <pc:chgData name="Hossain, Md Delower" userId="04d30e31-c617-47b4-96aa-cbe514254347" providerId="ADAL" clId="{B15AAFA5-9917-4A4B-8F78-99FBE9249351}" dt="2025-09-05T08:27:08.677" v="4" actId="47"/>
      <pc:docMkLst>
        <pc:docMk/>
      </pc:docMkLst>
      <pc:sldChg chg="delSp modSp del mod">
        <pc:chgData name="Hossain, Md Delower" userId="04d30e31-c617-47b4-96aa-cbe514254347" providerId="ADAL" clId="{B15AAFA5-9917-4A4B-8F78-99FBE9249351}" dt="2025-09-05T08:27:08.677" v="4" actId="47"/>
        <pc:sldMkLst>
          <pc:docMk/>
          <pc:sldMk cId="3685500550" sldId="256"/>
        </pc:sldMkLst>
        <pc:spChg chg="mod">
          <ac:chgData name="Hossain, Md Delower" userId="04d30e31-c617-47b4-96aa-cbe514254347" providerId="ADAL" clId="{B15AAFA5-9917-4A4B-8F78-99FBE9249351}" dt="2025-09-05T08:24:28.392" v="3" actId="20577"/>
          <ac:spMkLst>
            <pc:docMk/>
            <pc:sldMk cId="3685500550" sldId="256"/>
            <ac:spMk id="2" creationId="{9D3F4134-9397-A0E4-ECFD-D6A9476A8556}"/>
          </ac:spMkLst>
        </pc:spChg>
        <pc:spChg chg="del">
          <ac:chgData name="Hossain, Md Delower" userId="04d30e31-c617-47b4-96aa-cbe514254347" providerId="ADAL" clId="{B15AAFA5-9917-4A4B-8F78-99FBE9249351}" dt="2025-09-05T08:24:18.097" v="1" actId="478"/>
          <ac:spMkLst>
            <pc:docMk/>
            <pc:sldMk cId="3685500550" sldId="256"/>
            <ac:spMk id="13" creationId="{87D6FA83-A385-CE2D-F2B5-0FB044366B43}"/>
          </ac:spMkLst>
        </pc:spChg>
      </pc:sldChg>
      <pc:sldChg chg="del">
        <pc:chgData name="Hossain, Md Delower" userId="04d30e31-c617-47b4-96aa-cbe514254347" providerId="ADAL" clId="{B15AAFA5-9917-4A4B-8F78-99FBE9249351}" dt="2025-09-05T08:23:56.467" v="0" actId="47"/>
        <pc:sldMkLst>
          <pc:docMk/>
          <pc:sldMk cId="0" sldId="287"/>
        </pc:sldMkLst>
      </pc:sldChg>
    </pc:docChg>
  </pc:docChgLst>
  <pc:docChgLst>
    <pc:chgData name="Hossain, Md Delower" userId="04d30e31-c617-47b4-96aa-cbe514254347" providerId="ADAL" clId="{9ADEA359-4966-477B-A21C-C8DAEAFF9CEE}"/>
    <pc:docChg chg="undo redo custSel addSld delSld modSld sldOrd">
      <pc:chgData name="Hossain, Md Delower" userId="04d30e31-c617-47b4-96aa-cbe514254347" providerId="ADAL" clId="{9ADEA359-4966-477B-A21C-C8DAEAFF9CEE}" dt="2025-09-05T15:34:43.628" v="2606" actId="1076"/>
      <pc:docMkLst>
        <pc:docMk/>
      </pc:docMkLst>
      <pc:sldChg chg="addSp delSp modSp add mod ord">
        <pc:chgData name="Hossain, Md Delower" userId="04d30e31-c617-47b4-96aa-cbe514254347" providerId="ADAL" clId="{9ADEA359-4966-477B-A21C-C8DAEAFF9CEE}" dt="2025-09-05T15:29:34.511" v="2597" actId="20577"/>
        <pc:sldMkLst>
          <pc:docMk/>
          <pc:sldMk cId="3685500550" sldId="256"/>
        </pc:sldMkLst>
        <pc:spChg chg="mod">
          <ac:chgData name="Hossain, Md Delower" userId="04d30e31-c617-47b4-96aa-cbe514254347" providerId="ADAL" clId="{9ADEA359-4966-477B-A21C-C8DAEAFF9CEE}" dt="2025-09-05T15:22:51.749" v="2542"/>
          <ac:spMkLst>
            <pc:docMk/>
            <pc:sldMk cId="3685500550" sldId="256"/>
            <ac:spMk id="2" creationId="{9D3F4134-9397-A0E4-ECFD-D6A9476A8556}"/>
          </ac:spMkLst>
        </pc:spChg>
        <pc:spChg chg="mod">
          <ac:chgData name="Hossain, Md Delower" userId="04d30e31-c617-47b4-96aa-cbe514254347" providerId="ADAL" clId="{9ADEA359-4966-477B-A21C-C8DAEAFF9CEE}" dt="2025-09-05T15:24:43.775" v="2544" actId="20577"/>
          <ac:spMkLst>
            <pc:docMk/>
            <pc:sldMk cId="3685500550" sldId="256"/>
            <ac:spMk id="3" creationId="{1ECBAC98-0F52-5FD3-8F27-C86EDCFF7253}"/>
          </ac:spMkLst>
        </pc:spChg>
        <pc:spChg chg="mod">
          <ac:chgData name="Hossain, Md Delower" userId="04d30e31-c617-47b4-96aa-cbe514254347" providerId="ADAL" clId="{9ADEA359-4966-477B-A21C-C8DAEAFF9CEE}" dt="2025-09-05T15:29:34.511" v="2597" actId="20577"/>
          <ac:spMkLst>
            <pc:docMk/>
            <pc:sldMk cId="3685500550" sldId="256"/>
            <ac:spMk id="13" creationId="{87D6FA83-A385-CE2D-F2B5-0FB044366B43}"/>
          </ac:spMkLst>
        </pc:spChg>
        <pc:picChg chg="del">
          <ac:chgData name="Hossain, Md Delower" userId="04d30e31-c617-47b4-96aa-cbe514254347" providerId="ADAL" clId="{9ADEA359-4966-477B-A21C-C8DAEAFF9CEE}" dt="2025-09-05T15:15:48.087" v="2508" actId="478"/>
          <ac:picMkLst>
            <pc:docMk/>
            <pc:sldMk cId="3685500550" sldId="256"/>
            <ac:picMk id="8" creationId="{7DC9E9E2-471B-F245-2630-45BD38836B77}"/>
          </ac:picMkLst>
        </pc:picChg>
        <pc:picChg chg="add del mod">
          <ac:chgData name="Hossain, Md Delower" userId="04d30e31-c617-47b4-96aa-cbe514254347" providerId="ADAL" clId="{9ADEA359-4966-477B-A21C-C8DAEAFF9CEE}" dt="2025-09-05T15:22:27.702" v="2541" actId="478"/>
          <ac:picMkLst>
            <pc:docMk/>
            <pc:sldMk cId="3685500550" sldId="256"/>
            <ac:picMk id="9" creationId="{56EF7300-F2E1-037B-6F9E-02658C40ABF7}"/>
          </ac:picMkLst>
        </pc:picChg>
        <pc:picChg chg="add mod">
          <ac:chgData name="Hossain, Md Delower" userId="04d30e31-c617-47b4-96aa-cbe514254347" providerId="ADAL" clId="{9ADEA359-4966-477B-A21C-C8DAEAFF9CEE}" dt="2025-09-05T15:17:51.333" v="2518" actId="1076"/>
          <ac:picMkLst>
            <pc:docMk/>
            <pc:sldMk cId="3685500550" sldId="256"/>
            <ac:picMk id="5122" creationId="{5E2CF331-4D63-6DAC-629E-4C8FBAD334E5}"/>
          </ac:picMkLst>
        </pc:picChg>
      </pc:sldChg>
      <pc:sldChg chg="addSp delSp modSp add mod">
        <pc:chgData name="Hossain, Md Delower" userId="04d30e31-c617-47b4-96aa-cbe514254347" providerId="ADAL" clId="{9ADEA359-4966-477B-A21C-C8DAEAFF9CEE}" dt="2025-09-05T15:34:43.628" v="2606" actId="1076"/>
        <pc:sldMkLst>
          <pc:docMk/>
          <pc:sldMk cId="0" sldId="287"/>
        </pc:sldMkLst>
        <pc:picChg chg="del">
          <ac:chgData name="Hossain, Md Delower" userId="04d30e31-c617-47b4-96aa-cbe514254347" providerId="ADAL" clId="{9ADEA359-4966-477B-A21C-C8DAEAFF9CEE}" dt="2025-09-05T15:30:41.797" v="2599" actId="478"/>
          <ac:picMkLst>
            <pc:docMk/>
            <pc:sldMk cId="0" sldId="287"/>
            <ac:picMk id="4" creationId="{7D9FBF8D-0FE3-BAC3-5EAC-F3EE82221E59}"/>
          </ac:picMkLst>
        </pc:picChg>
        <pc:picChg chg="add mod">
          <ac:chgData name="Hossain, Md Delower" userId="04d30e31-c617-47b4-96aa-cbe514254347" providerId="ADAL" clId="{9ADEA359-4966-477B-A21C-C8DAEAFF9CEE}" dt="2025-09-05T15:34:33.519" v="2604" actId="14100"/>
          <ac:picMkLst>
            <pc:docMk/>
            <pc:sldMk cId="0" sldId="287"/>
            <ac:picMk id="5" creationId="{B0C53D88-26D9-F9FA-3E60-33F9CCA4AEC2}"/>
          </ac:picMkLst>
        </pc:picChg>
        <pc:picChg chg="add mod">
          <ac:chgData name="Hossain, Md Delower" userId="04d30e31-c617-47b4-96aa-cbe514254347" providerId="ADAL" clId="{9ADEA359-4966-477B-A21C-C8DAEAFF9CEE}" dt="2025-09-05T15:34:43.628" v="2606" actId="1076"/>
          <ac:picMkLst>
            <pc:docMk/>
            <pc:sldMk cId="0" sldId="287"/>
            <ac:picMk id="8" creationId="{DDE8FFDD-49A8-2C4B-77A2-4288D2F2DFF7}"/>
          </ac:picMkLst>
        </pc:picChg>
      </pc:sldChg>
      <pc:sldChg chg="addSp delSp modSp mod">
        <pc:chgData name="Hossain, Md Delower" userId="04d30e31-c617-47b4-96aa-cbe514254347" providerId="ADAL" clId="{9ADEA359-4966-477B-A21C-C8DAEAFF9CEE}" dt="2025-09-05T15:11:38.638" v="2502" actId="2711"/>
        <pc:sldMkLst>
          <pc:docMk/>
          <pc:sldMk cId="1639897549" sldId="289"/>
        </pc:sldMkLst>
        <pc:spChg chg="add">
          <ac:chgData name="Hossain, Md Delower" userId="04d30e31-c617-47b4-96aa-cbe514254347" providerId="ADAL" clId="{9ADEA359-4966-477B-A21C-C8DAEAFF9CEE}" dt="2025-09-05T10:55:19.524" v="418"/>
          <ac:spMkLst>
            <pc:docMk/>
            <pc:sldMk cId="1639897549" sldId="289"/>
            <ac:spMk id="2" creationId="{EF447503-8975-FBFB-BAFC-F92BBEA3FC17}"/>
          </ac:spMkLst>
        </pc:spChg>
        <pc:spChg chg="add">
          <ac:chgData name="Hossain, Md Delower" userId="04d30e31-c617-47b4-96aa-cbe514254347" providerId="ADAL" clId="{9ADEA359-4966-477B-A21C-C8DAEAFF9CEE}" dt="2025-09-05T10:55:25.857" v="420"/>
          <ac:spMkLst>
            <pc:docMk/>
            <pc:sldMk cId="1639897549" sldId="289"/>
            <ac:spMk id="3" creationId="{53A2E76C-15A9-F47A-53D4-C46E6EAF385F}"/>
          </ac:spMkLst>
        </pc:spChg>
        <pc:spChg chg="add">
          <ac:chgData name="Hossain, Md Delower" userId="04d30e31-c617-47b4-96aa-cbe514254347" providerId="ADAL" clId="{9ADEA359-4966-477B-A21C-C8DAEAFF9CEE}" dt="2025-09-05T10:55:33.843" v="422"/>
          <ac:spMkLst>
            <pc:docMk/>
            <pc:sldMk cId="1639897549" sldId="289"/>
            <ac:spMk id="4" creationId="{0F41D957-58D1-48DA-231D-B1E994380C0D}"/>
          </ac:spMkLst>
        </pc:spChg>
        <pc:spChg chg="add del mod">
          <ac:chgData name="Hossain, Md Delower" userId="04d30e31-c617-47b4-96aa-cbe514254347" providerId="ADAL" clId="{9ADEA359-4966-477B-A21C-C8DAEAFF9CEE}" dt="2025-09-05T15:11:38.638" v="2502" actId="2711"/>
          <ac:spMkLst>
            <pc:docMk/>
            <pc:sldMk cId="1639897549" sldId="289"/>
            <ac:spMk id="12" creationId="{C143AFF4-0627-8DFF-7D3A-DBA688595E0B}"/>
          </ac:spMkLst>
        </pc:spChg>
      </pc:sldChg>
      <pc:sldChg chg="del">
        <pc:chgData name="Hossain, Md Delower" userId="04d30e31-c617-47b4-96aa-cbe514254347" providerId="ADAL" clId="{9ADEA359-4966-477B-A21C-C8DAEAFF9CEE}" dt="2025-09-05T14:14:33.462" v="2230" actId="47"/>
        <pc:sldMkLst>
          <pc:docMk/>
          <pc:sldMk cId="3461893833" sldId="292"/>
        </pc:sldMkLst>
      </pc:sldChg>
      <pc:sldChg chg="addSp delSp modSp mod">
        <pc:chgData name="Hossain, Md Delower" userId="04d30e31-c617-47b4-96aa-cbe514254347" providerId="ADAL" clId="{9ADEA359-4966-477B-A21C-C8DAEAFF9CEE}" dt="2025-09-05T10:25:07.291" v="211" actId="1036"/>
        <pc:sldMkLst>
          <pc:docMk/>
          <pc:sldMk cId="1867941898" sldId="293"/>
        </pc:sldMkLst>
        <pc:spChg chg="mod ord">
          <ac:chgData name="Hossain, Md Delower" userId="04d30e31-c617-47b4-96aa-cbe514254347" providerId="ADAL" clId="{9ADEA359-4966-477B-A21C-C8DAEAFF9CEE}" dt="2025-09-05T10:25:07.291" v="211" actId="1036"/>
          <ac:spMkLst>
            <pc:docMk/>
            <pc:sldMk cId="1867941898" sldId="293"/>
            <ac:spMk id="2" creationId="{A6D1C4E1-9402-1803-B4A7-36A66155381F}"/>
          </ac:spMkLst>
        </pc:spChg>
        <pc:spChg chg="mod ord">
          <ac:chgData name="Hossain, Md Delower" userId="04d30e31-c617-47b4-96aa-cbe514254347" providerId="ADAL" clId="{9ADEA359-4966-477B-A21C-C8DAEAFF9CEE}" dt="2025-09-05T10:24:50.951" v="205" actId="1076"/>
          <ac:spMkLst>
            <pc:docMk/>
            <pc:sldMk cId="1867941898" sldId="293"/>
            <ac:spMk id="3" creationId="{9455072C-E3DD-D373-3E1A-ED67FB00FCBC}"/>
          </ac:spMkLst>
        </pc:spChg>
        <pc:spChg chg="del">
          <ac:chgData name="Hossain, Md Delower" userId="04d30e31-c617-47b4-96aa-cbe514254347" providerId="ADAL" clId="{9ADEA359-4966-477B-A21C-C8DAEAFF9CEE}" dt="2025-09-05T10:23:38.973" v="178" actId="478"/>
          <ac:spMkLst>
            <pc:docMk/>
            <pc:sldMk cId="1867941898" sldId="293"/>
            <ac:spMk id="9" creationId="{16767A3D-50A4-356C-8920-58ABBEF2FD27}"/>
          </ac:spMkLst>
        </pc:spChg>
        <pc:spChg chg="mod">
          <ac:chgData name="Hossain, Md Delower" userId="04d30e31-c617-47b4-96aa-cbe514254347" providerId="ADAL" clId="{9ADEA359-4966-477B-A21C-C8DAEAFF9CEE}" dt="2025-09-05T08:47:35.082" v="27" actId="1076"/>
          <ac:spMkLst>
            <pc:docMk/>
            <pc:sldMk cId="1867941898" sldId="293"/>
            <ac:spMk id="1127" creationId="{823EA6EB-DD4D-A6A7-9F78-0189F5B2F8DC}"/>
          </ac:spMkLst>
        </pc:spChg>
        <pc:picChg chg="add mod ord">
          <ac:chgData name="Hossain, Md Delower" userId="04d30e31-c617-47b4-96aa-cbe514254347" providerId="ADAL" clId="{9ADEA359-4966-477B-A21C-C8DAEAFF9CEE}" dt="2025-09-05T10:24:12.085" v="180" actId="1076"/>
          <ac:picMkLst>
            <pc:docMk/>
            <pc:sldMk cId="1867941898" sldId="293"/>
            <ac:picMk id="5" creationId="{CB13CDCC-5496-C862-20D5-CA1F22F9BD58}"/>
          </ac:picMkLst>
        </pc:picChg>
        <pc:picChg chg="del">
          <ac:chgData name="Hossain, Md Delower" userId="04d30e31-c617-47b4-96aa-cbe514254347" providerId="ADAL" clId="{9ADEA359-4966-477B-A21C-C8DAEAFF9CEE}" dt="2025-09-05T08:53:44.057" v="28" actId="478"/>
          <ac:picMkLst>
            <pc:docMk/>
            <pc:sldMk cId="1867941898" sldId="293"/>
            <ac:picMk id="38" creationId="{3B5C2458-BF00-B189-B1B9-5485BC6B8970}"/>
          </ac:picMkLst>
        </pc:picChg>
      </pc:sldChg>
      <pc:sldChg chg="addSp delSp modSp mod">
        <pc:chgData name="Hossain, Md Delower" userId="04d30e31-c617-47b4-96aa-cbe514254347" providerId="ADAL" clId="{9ADEA359-4966-477B-A21C-C8DAEAFF9CEE}" dt="2025-09-05T15:11:05.150" v="2497" actId="2711"/>
        <pc:sldMkLst>
          <pc:docMk/>
          <pc:sldMk cId="2739932201" sldId="294"/>
        </pc:sldMkLst>
        <pc:spChg chg="mod">
          <ac:chgData name="Hossain, Md Delower" userId="04d30e31-c617-47b4-96aa-cbe514254347" providerId="ADAL" clId="{9ADEA359-4966-477B-A21C-C8DAEAFF9CEE}" dt="2025-09-05T10:59:18.846" v="496" actId="1076"/>
          <ac:spMkLst>
            <pc:docMk/>
            <pc:sldMk cId="2739932201" sldId="294"/>
            <ac:spMk id="2" creationId="{0AE045BB-8FB8-AFAE-CCC3-0D8FD045A96C}"/>
          </ac:spMkLst>
        </pc:spChg>
        <pc:spChg chg="mod ord">
          <ac:chgData name="Hossain, Md Delower" userId="04d30e31-c617-47b4-96aa-cbe514254347" providerId="ADAL" clId="{9ADEA359-4966-477B-A21C-C8DAEAFF9CEE}" dt="2025-09-05T10:58:03.163" v="447" actId="14100"/>
          <ac:spMkLst>
            <pc:docMk/>
            <pc:sldMk cId="2739932201" sldId="294"/>
            <ac:spMk id="4" creationId="{34131091-CEDB-95AF-343D-9211EABF0356}"/>
          </ac:spMkLst>
        </pc:spChg>
        <pc:spChg chg="del ord">
          <ac:chgData name="Hossain, Md Delower" userId="04d30e31-c617-47b4-96aa-cbe514254347" providerId="ADAL" clId="{9ADEA359-4966-477B-A21C-C8DAEAFF9CEE}" dt="2025-09-05T09:08:14.552" v="76" actId="478"/>
          <ac:spMkLst>
            <pc:docMk/>
            <pc:sldMk cId="2739932201" sldId="294"/>
            <ac:spMk id="6" creationId="{C949FFC8-2555-DE39-7FDD-9EB7D995C634}"/>
          </ac:spMkLst>
        </pc:spChg>
        <pc:spChg chg="mod ord">
          <ac:chgData name="Hossain, Md Delower" userId="04d30e31-c617-47b4-96aa-cbe514254347" providerId="ADAL" clId="{9ADEA359-4966-477B-A21C-C8DAEAFF9CEE}" dt="2025-09-05T10:58:27.583" v="486" actId="1035"/>
          <ac:spMkLst>
            <pc:docMk/>
            <pc:sldMk cId="2739932201" sldId="294"/>
            <ac:spMk id="9" creationId="{693ECACD-1691-49C2-2A52-3CE73A012132}"/>
          </ac:spMkLst>
        </pc:spChg>
        <pc:spChg chg="del ord">
          <ac:chgData name="Hossain, Md Delower" userId="04d30e31-c617-47b4-96aa-cbe514254347" providerId="ADAL" clId="{9ADEA359-4966-477B-A21C-C8DAEAFF9CEE}" dt="2025-09-05T09:08:11.445" v="73" actId="478"/>
          <ac:spMkLst>
            <pc:docMk/>
            <pc:sldMk cId="2739932201" sldId="294"/>
            <ac:spMk id="10" creationId="{F6B4B9E1-1E6A-D1DB-2C8A-3C6F95CCD83E}"/>
          </ac:spMkLst>
        </pc:spChg>
        <pc:spChg chg="del ord">
          <ac:chgData name="Hossain, Md Delower" userId="04d30e31-c617-47b4-96aa-cbe514254347" providerId="ADAL" clId="{9ADEA359-4966-477B-A21C-C8DAEAFF9CEE}" dt="2025-09-05T09:08:12.575" v="74" actId="478"/>
          <ac:spMkLst>
            <pc:docMk/>
            <pc:sldMk cId="2739932201" sldId="294"/>
            <ac:spMk id="11" creationId="{16317FF7-DCA2-2DC6-1485-BC0F2BDB7EC5}"/>
          </ac:spMkLst>
        </pc:spChg>
        <pc:spChg chg="del ord">
          <ac:chgData name="Hossain, Md Delower" userId="04d30e31-c617-47b4-96aa-cbe514254347" providerId="ADAL" clId="{9ADEA359-4966-477B-A21C-C8DAEAFF9CEE}" dt="2025-09-05T09:08:13.377" v="75" actId="478"/>
          <ac:spMkLst>
            <pc:docMk/>
            <pc:sldMk cId="2739932201" sldId="294"/>
            <ac:spMk id="12" creationId="{B37E4A1F-222D-774A-2174-D60072760234}"/>
          </ac:spMkLst>
        </pc:spChg>
        <pc:spChg chg="mod">
          <ac:chgData name="Hossain, Md Delower" userId="04d30e31-c617-47b4-96aa-cbe514254347" providerId="ADAL" clId="{9ADEA359-4966-477B-A21C-C8DAEAFF9CEE}" dt="2025-09-05T10:58:42.849" v="493" actId="14100"/>
          <ac:spMkLst>
            <pc:docMk/>
            <pc:sldMk cId="2739932201" sldId="294"/>
            <ac:spMk id="14" creationId="{F714EDE5-2E99-CC7B-1271-EC009D659DE9}"/>
          </ac:spMkLst>
        </pc:spChg>
        <pc:spChg chg="mod">
          <ac:chgData name="Hossain, Md Delower" userId="04d30e31-c617-47b4-96aa-cbe514254347" providerId="ADAL" clId="{9ADEA359-4966-477B-A21C-C8DAEAFF9CEE}" dt="2025-09-05T10:58:05.968" v="448" actId="1076"/>
          <ac:spMkLst>
            <pc:docMk/>
            <pc:sldMk cId="2739932201" sldId="294"/>
            <ac:spMk id="15" creationId="{D62DF41F-C084-C341-3DBE-E463C19E48C4}"/>
          </ac:spMkLst>
        </pc:spChg>
        <pc:spChg chg="add mod">
          <ac:chgData name="Hossain, Md Delower" userId="04d30e31-c617-47b4-96aa-cbe514254347" providerId="ADAL" clId="{9ADEA359-4966-477B-A21C-C8DAEAFF9CEE}" dt="2025-09-05T15:11:05.150" v="2497" actId="2711"/>
          <ac:spMkLst>
            <pc:docMk/>
            <pc:sldMk cId="2739932201" sldId="294"/>
            <ac:spMk id="19" creationId="{773AA494-9FF3-B152-0429-B26A77A5AD0F}"/>
          </ac:spMkLst>
        </pc:spChg>
        <pc:picChg chg="del">
          <ac:chgData name="Hossain, Md Delower" userId="04d30e31-c617-47b4-96aa-cbe514254347" providerId="ADAL" clId="{9ADEA359-4966-477B-A21C-C8DAEAFF9CEE}" dt="2025-09-05T08:56:53.006" v="63" actId="478"/>
          <ac:picMkLst>
            <pc:docMk/>
            <pc:sldMk cId="2739932201" sldId="294"/>
            <ac:picMk id="3" creationId="{C64EE93C-2D56-FE7B-CE09-6B1ABF8CF180}"/>
          </ac:picMkLst>
        </pc:picChg>
        <pc:picChg chg="add del">
          <ac:chgData name="Hossain, Md Delower" userId="04d30e31-c617-47b4-96aa-cbe514254347" providerId="ADAL" clId="{9ADEA359-4966-477B-A21C-C8DAEAFF9CEE}" dt="2025-09-05T09:07:34.516" v="66" actId="478"/>
          <ac:picMkLst>
            <pc:docMk/>
            <pc:sldMk cId="2739932201" sldId="294"/>
            <ac:picMk id="7" creationId="{63EB7E99-10B9-1AC3-4BED-04BB937775CB}"/>
          </ac:picMkLst>
        </pc:picChg>
        <pc:picChg chg="del">
          <ac:chgData name="Hossain, Md Delower" userId="04d30e31-c617-47b4-96aa-cbe514254347" providerId="ADAL" clId="{9ADEA359-4966-477B-A21C-C8DAEAFF9CEE}" dt="2025-09-05T08:56:55.448" v="64" actId="478"/>
          <ac:picMkLst>
            <pc:docMk/>
            <pc:sldMk cId="2739932201" sldId="294"/>
            <ac:picMk id="13" creationId="{41C0604E-31F8-0829-2BFD-337210E4248E}"/>
          </ac:picMkLst>
        </pc:picChg>
        <pc:picChg chg="add mod ord">
          <ac:chgData name="Hossain, Md Delower" userId="04d30e31-c617-47b4-96aa-cbe514254347" providerId="ADAL" clId="{9ADEA359-4966-477B-A21C-C8DAEAFF9CEE}" dt="2025-09-05T10:58:17.913" v="452" actId="1076"/>
          <ac:picMkLst>
            <pc:docMk/>
            <pc:sldMk cId="2739932201" sldId="294"/>
            <ac:picMk id="17" creationId="{9ECE7723-2D9D-39A0-6EA5-BA8D9DE7438E}"/>
          </ac:picMkLst>
        </pc:picChg>
      </pc:sldChg>
      <pc:sldChg chg="modSp del mod">
        <pc:chgData name="Hossain, Md Delower" userId="04d30e31-c617-47b4-96aa-cbe514254347" providerId="ADAL" clId="{9ADEA359-4966-477B-A21C-C8DAEAFF9CEE}" dt="2025-09-05T13:54:31.602" v="2134" actId="47"/>
        <pc:sldMkLst>
          <pc:docMk/>
          <pc:sldMk cId="2167976473" sldId="296"/>
        </pc:sldMkLst>
        <pc:spChg chg="mod">
          <ac:chgData name="Hossain, Md Delower" userId="04d30e31-c617-47b4-96aa-cbe514254347" providerId="ADAL" clId="{9ADEA359-4966-477B-A21C-C8DAEAFF9CEE}" dt="2025-09-05T11:38:10.027" v="584" actId="20577"/>
          <ac:spMkLst>
            <pc:docMk/>
            <pc:sldMk cId="2167976473" sldId="296"/>
            <ac:spMk id="7" creationId="{E725F60E-0EF1-3531-45E5-3E7AFF226B90}"/>
          </ac:spMkLst>
        </pc:spChg>
      </pc:sldChg>
      <pc:sldChg chg="del">
        <pc:chgData name="Hossain, Md Delower" userId="04d30e31-c617-47b4-96aa-cbe514254347" providerId="ADAL" clId="{9ADEA359-4966-477B-A21C-C8DAEAFF9CEE}" dt="2025-09-05T14:57:51.741" v="2383" actId="47"/>
        <pc:sldMkLst>
          <pc:docMk/>
          <pc:sldMk cId="318227839" sldId="297"/>
        </pc:sldMkLst>
      </pc:sldChg>
      <pc:sldChg chg="del">
        <pc:chgData name="Hossain, Md Delower" userId="04d30e31-c617-47b4-96aa-cbe514254347" providerId="ADAL" clId="{9ADEA359-4966-477B-A21C-C8DAEAFF9CEE}" dt="2025-09-05T14:20:41.392" v="2273" actId="47"/>
        <pc:sldMkLst>
          <pc:docMk/>
          <pc:sldMk cId="549207849" sldId="299"/>
        </pc:sldMkLst>
      </pc:sldChg>
      <pc:sldChg chg="del">
        <pc:chgData name="Hossain, Md Delower" userId="04d30e31-c617-47b4-96aa-cbe514254347" providerId="ADAL" clId="{9ADEA359-4966-477B-A21C-C8DAEAFF9CEE}" dt="2025-09-05T13:36:42.882" v="1667" actId="47"/>
        <pc:sldMkLst>
          <pc:docMk/>
          <pc:sldMk cId="3310489544" sldId="300"/>
        </pc:sldMkLst>
      </pc:sldChg>
      <pc:sldChg chg="addSp delSp modSp mod modAnim">
        <pc:chgData name="Hossain, Md Delower" userId="04d30e31-c617-47b4-96aa-cbe514254347" providerId="ADAL" clId="{9ADEA359-4966-477B-A21C-C8DAEAFF9CEE}" dt="2025-09-05T15:10:08.707" v="2481" actId="2711"/>
        <pc:sldMkLst>
          <pc:docMk/>
          <pc:sldMk cId="4170883644" sldId="301"/>
        </pc:sldMkLst>
        <pc:spChg chg="mod">
          <ac:chgData name="Hossain, Md Delower" userId="04d30e31-c617-47b4-96aa-cbe514254347" providerId="ADAL" clId="{9ADEA359-4966-477B-A21C-C8DAEAFF9CEE}" dt="2025-09-05T14:57:41.476" v="2382" actId="20577"/>
          <ac:spMkLst>
            <pc:docMk/>
            <pc:sldMk cId="4170883644" sldId="301"/>
            <ac:spMk id="2" creationId="{1A9E5401-8A8F-3E23-418D-FD9CFBF5AC96}"/>
          </ac:spMkLst>
        </pc:spChg>
        <pc:spChg chg="add">
          <ac:chgData name="Hossain, Md Delower" userId="04d30e31-c617-47b4-96aa-cbe514254347" providerId="ADAL" clId="{9ADEA359-4966-477B-A21C-C8DAEAFF9CEE}" dt="2025-09-05T15:04:12.847" v="2391"/>
          <ac:spMkLst>
            <pc:docMk/>
            <pc:sldMk cId="4170883644" sldId="301"/>
            <ac:spMk id="3" creationId="{D6A5EEE3-27FD-C655-A029-4A38B638535E}"/>
          </ac:spMkLst>
        </pc:spChg>
        <pc:spChg chg="mod">
          <ac:chgData name="Hossain, Md Delower" userId="04d30e31-c617-47b4-96aa-cbe514254347" providerId="ADAL" clId="{9ADEA359-4966-477B-A21C-C8DAEAFF9CEE}" dt="2025-09-05T15:10:08.707" v="2481" actId="2711"/>
          <ac:spMkLst>
            <pc:docMk/>
            <pc:sldMk cId="4170883644" sldId="301"/>
            <ac:spMk id="6" creationId="{4BEF35B2-CEC5-E0AB-2CA0-5E28FDDF2675}"/>
          </ac:spMkLst>
        </pc:spChg>
        <pc:picChg chg="del">
          <ac:chgData name="Hossain, Md Delower" userId="04d30e31-c617-47b4-96aa-cbe514254347" providerId="ADAL" clId="{9ADEA359-4966-477B-A21C-C8DAEAFF9CEE}" dt="2025-09-05T14:53:07.683" v="2358" actId="478"/>
          <ac:picMkLst>
            <pc:docMk/>
            <pc:sldMk cId="4170883644" sldId="301"/>
            <ac:picMk id="38" creationId="{F2A8616B-F351-D4A3-9891-5589411AED21}"/>
          </ac:picMkLst>
        </pc:picChg>
        <pc:picChg chg="del">
          <ac:chgData name="Hossain, Md Delower" userId="04d30e31-c617-47b4-96aa-cbe514254347" providerId="ADAL" clId="{9ADEA359-4966-477B-A21C-C8DAEAFF9CEE}" dt="2025-09-05T14:53:03.450" v="2357" actId="478"/>
          <ac:picMkLst>
            <pc:docMk/>
            <pc:sldMk cId="4170883644" sldId="301"/>
            <ac:picMk id="1026" creationId="{66600F30-4ED7-CFE4-CCCB-89FD1A6E7347}"/>
          </ac:picMkLst>
        </pc:picChg>
        <pc:picChg chg="add mod">
          <ac:chgData name="Hossain, Md Delower" userId="04d30e31-c617-47b4-96aa-cbe514254347" providerId="ADAL" clId="{9ADEA359-4966-477B-A21C-C8DAEAFF9CEE}" dt="2025-09-05T15:06:31.451" v="2432" actId="1076"/>
          <ac:picMkLst>
            <pc:docMk/>
            <pc:sldMk cId="4170883644" sldId="301"/>
            <ac:picMk id="4098" creationId="{39253415-81F2-8F50-F5A9-6DCCD9A02AFE}"/>
          </ac:picMkLst>
        </pc:picChg>
      </pc:sldChg>
      <pc:sldChg chg="del">
        <pc:chgData name="Hossain, Md Delower" userId="04d30e31-c617-47b4-96aa-cbe514254347" providerId="ADAL" clId="{9ADEA359-4966-477B-A21C-C8DAEAFF9CEE}" dt="2025-09-05T13:30:24.154" v="1589" actId="47"/>
        <pc:sldMkLst>
          <pc:docMk/>
          <pc:sldMk cId="3400778704" sldId="302"/>
        </pc:sldMkLst>
      </pc:sldChg>
      <pc:sldChg chg="addSp delSp modSp new mod">
        <pc:chgData name="Hossain, Md Delower" userId="04d30e31-c617-47b4-96aa-cbe514254347" providerId="ADAL" clId="{9ADEA359-4966-477B-A21C-C8DAEAFF9CEE}" dt="2025-09-05T15:12:20.983" v="2504" actId="20577"/>
        <pc:sldMkLst>
          <pc:docMk/>
          <pc:sldMk cId="3746287907" sldId="303"/>
        </pc:sldMkLst>
        <pc:spChg chg="del">
          <ac:chgData name="Hossain, Md Delower" userId="04d30e31-c617-47b4-96aa-cbe514254347" providerId="ADAL" clId="{9ADEA359-4966-477B-A21C-C8DAEAFF9CEE}" dt="2025-09-05T10:28:56.871" v="272" actId="478"/>
          <ac:spMkLst>
            <pc:docMk/>
            <pc:sldMk cId="3746287907" sldId="303"/>
            <ac:spMk id="2" creationId="{DF699272-9459-EBAE-CD09-1C93EB91F5F2}"/>
          </ac:spMkLst>
        </pc:spChg>
        <pc:spChg chg="del">
          <ac:chgData name="Hossain, Md Delower" userId="04d30e31-c617-47b4-96aa-cbe514254347" providerId="ADAL" clId="{9ADEA359-4966-477B-A21C-C8DAEAFF9CEE}" dt="2025-09-05T10:26:33.284" v="214" actId="478"/>
          <ac:spMkLst>
            <pc:docMk/>
            <pc:sldMk cId="3746287907" sldId="303"/>
            <ac:spMk id="3" creationId="{F124F92D-3F02-6683-30C4-F167F92F78D0}"/>
          </ac:spMkLst>
        </pc:spChg>
        <pc:spChg chg="add">
          <ac:chgData name="Hossain, Md Delower" userId="04d30e31-c617-47b4-96aa-cbe514254347" providerId="ADAL" clId="{9ADEA359-4966-477B-A21C-C8DAEAFF9CEE}" dt="2025-09-05T10:26:23.293" v="213"/>
          <ac:spMkLst>
            <pc:docMk/>
            <pc:sldMk cId="3746287907" sldId="303"/>
            <ac:spMk id="4" creationId="{67CF95C0-21A1-87EC-6EB9-E2A7CDE24B60}"/>
          </ac:spMkLst>
        </pc:spChg>
        <pc:spChg chg="add del mod">
          <ac:chgData name="Hossain, Md Delower" userId="04d30e31-c617-47b4-96aa-cbe514254347" providerId="ADAL" clId="{9ADEA359-4966-477B-A21C-C8DAEAFF9CEE}" dt="2025-09-05T10:26:59.395" v="229" actId="478"/>
          <ac:spMkLst>
            <pc:docMk/>
            <pc:sldMk cId="3746287907" sldId="303"/>
            <ac:spMk id="5" creationId="{11B40B0E-B8B5-4714-06C2-8C668CE7ED35}"/>
          </ac:spMkLst>
        </pc:spChg>
        <pc:spChg chg="add mod">
          <ac:chgData name="Hossain, Md Delower" userId="04d30e31-c617-47b4-96aa-cbe514254347" providerId="ADAL" clId="{9ADEA359-4966-477B-A21C-C8DAEAFF9CEE}" dt="2025-09-05T10:29:03.473" v="298" actId="1035"/>
          <ac:spMkLst>
            <pc:docMk/>
            <pc:sldMk cId="3746287907" sldId="303"/>
            <ac:spMk id="7" creationId="{43C36225-C6D1-EF1C-9DE2-3202E9590AEF}"/>
          </ac:spMkLst>
        </pc:spChg>
        <pc:spChg chg="add mod">
          <ac:chgData name="Hossain, Md Delower" userId="04d30e31-c617-47b4-96aa-cbe514254347" providerId="ADAL" clId="{9ADEA359-4966-477B-A21C-C8DAEAFF9CEE}" dt="2025-09-05T10:29:03.473" v="298" actId="1035"/>
          <ac:spMkLst>
            <pc:docMk/>
            <pc:sldMk cId="3746287907" sldId="303"/>
            <ac:spMk id="9" creationId="{26D23198-75C7-D684-3847-E6973B5FE0ED}"/>
          </ac:spMkLst>
        </pc:spChg>
        <pc:spChg chg="add mod">
          <ac:chgData name="Hossain, Md Delower" userId="04d30e31-c617-47b4-96aa-cbe514254347" providerId="ADAL" clId="{9ADEA359-4966-477B-A21C-C8DAEAFF9CEE}" dt="2025-09-05T11:00:22.585" v="503" actId="1076"/>
          <ac:spMkLst>
            <pc:docMk/>
            <pc:sldMk cId="3746287907" sldId="303"/>
            <ac:spMk id="10" creationId="{9FBD5907-B66A-A7C4-4E9E-0F3426FC164D}"/>
          </ac:spMkLst>
        </pc:spChg>
        <pc:spChg chg="add mod">
          <ac:chgData name="Hossain, Md Delower" userId="04d30e31-c617-47b4-96aa-cbe514254347" providerId="ADAL" clId="{9ADEA359-4966-477B-A21C-C8DAEAFF9CEE}" dt="2025-09-05T15:12:20.983" v="2504" actId="20577"/>
          <ac:spMkLst>
            <pc:docMk/>
            <pc:sldMk cId="3746287907" sldId="303"/>
            <ac:spMk id="12" creationId="{AA9BCA24-C2D8-9B27-4DE0-175BADE4F535}"/>
          </ac:spMkLst>
        </pc:spChg>
        <pc:spChg chg="add mod">
          <ac:chgData name="Hossain, Md Delower" userId="04d30e31-c617-47b4-96aa-cbe514254347" providerId="ADAL" clId="{9ADEA359-4966-477B-A21C-C8DAEAFF9CEE}" dt="2025-09-05T10:46:41.334" v="417" actId="1076"/>
          <ac:spMkLst>
            <pc:docMk/>
            <pc:sldMk cId="3746287907" sldId="303"/>
            <ac:spMk id="13" creationId="{87F48504-B0FE-D3A7-9EF1-287E0B1CB8B6}"/>
          </ac:spMkLst>
        </pc:spChg>
        <pc:picChg chg="add mod">
          <ac:chgData name="Hossain, Md Delower" userId="04d30e31-c617-47b4-96aa-cbe514254347" providerId="ADAL" clId="{9ADEA359-4966-477B-A21C-C8DAEAFF9CEE}" dt="2025-09-05T10:29:03.473" v="298" actId="1035"/>
          <ac:picMkLst>
            <pc:docMk/>
            <pc:sldMk cId="3746287907" sldId="303"/>
            <ac:picMk id="1025" creationId="{3161C12E-5AE1-79DD-B3F2-6BDEE3603C62}"/>
          </ac:picMkLst>
        </pc:picChg>
        <pc:picChg chg="add mod">
          <ac:chgData name="Hossain, Md Delower" userId="04d30e31-c617-47b4-96aa-cbe514254347" providerId="ADAL" clId="{9ADEA359-4966-477B-A21C-C8DAEAFF9CEE}" dt="2025-09-05T10:29:03.473" v="298" actId="1035"/>
          <ac:picMkLst>
            <pc:docMk/>
            <pc:sldMk cId="3746287907" sldId="303"/>
            <ac:picMk id="1026" creationId="{E4653E13-8060-F2EA-D97C-03A7D217C59E}"/>
          </ac:picMkLst>
        </pc:picChg>
      </pc:sldChg>
      <pc:sldChg chg="addSp delSp modSp add del mod">
        <pc:chgData name="Hossain, Md Delower" userId="04d30e31-c617-47b4-96aa-cbe514254347" providerId="ADAL" clId="{9ADEA359-4966-477B-A21C-C8DAEAFF9CEE}" dt="2025-09-05T13:12:10.455" v="1153" actId="47"/>
        <pc:sldMkLst>
          <pc:docMk/>
          <pc:sldMk cId="2504932575" sldId="304"/>
        </pc:sldMkLst>
        <pc:spChg chg="del">
          <ac:chgData name="Hossain, Md Delower" userId="04d30e31-c617-47b4-96aa-cbe514254347" providerId="ADAL" clId="{9ADEA359-4966-477B-A21C-C8DAEAFF9CEE}" dt="2025-09-05T11:53:12.526" v="589" actId="478"/>
          <ac:spMkLst>
            <pc:docMk/>
            <pc:sldMk cId="2504932575" sldId="304"/>
            <ac:spMk id="5" creationId="{0D43966D-4C2E-03F0-980E-BF45FB489363}"/>
          </ac:spMkLst>
        </pc:spChg>
        <pc:graphicFrameChg chg="add mod">
          <ac:chgData name="Hossain, Md Delower" userId="04d30e31-c617-47b4-96aa-cbe514254347" providerId="ADAL" clId="{9ADEA359-4966-477B-A21C-C8DAEAFF9CEE}" dt="2025-09-05T12:06:19.074" v="594" actId="1076"/>
          <ac:graphicFrameMkLst>
            <pc:docMk/>
            <pc:sldMk cId="2504932575" sldId="304"/>
            <ac:graphicFrameMk id="9" creationId="{106FEA94-0EFC-88E3-6AFB-5D96ED971EBD}"/>
          </ac:graphicFrameMkLst>
        </pc:graphicFrameChg>
        <pc:graphicFrameChg chg="del">
          <ac:chgData name="Hossain, Md Delower" userId="04d30e31-c617-47b4-96aa-cbe514254347" providerId="ADAL" clId="{9ADEA359-4966-477B-A21C-C8DAEAFF9CEE}" dt="2025-09-05T11:53:15.196" v="590" actId="478"/>
          <ac:graphicFrameMkLst>
            <pc:docMk/>
            <pc:sldMk cId="2504932575" sldId="304"/>
            <ac:graphicFrameMk id="10" creationId="{307FA9C7-9337-7BC1-DCD5-323C9B845AF4}"/>
          </ac:graphicFrameMkLst>
        </pc:graphicFrameChg>
        <pc:picChg chg="del">
          <ac:chgData name="Hossain, Md Delower" userId="04d30e31-c617-47b4-96aa-cbe514254347" providerId="ADAL" clId="{9ADEA359-4966-477B-A21C-C8DAEAFF9CEE}" dt="2025-09-05T11:52:53.218" v="586" actId="478"/>
          <ac:picMkLst>
            <pc:docMk/>
            <pc:sldMk cId="2504932575" sldId="304"/>
            <ac:picMk id="3" creationId="{43E09159-CD6C-7155-1667-24A04E116E32}"/>
          </ac:picMkLst>
        </pc:picChg>
        <pc:picChg chg="add mod">
          <ac:chgData name="Hossain, Md Delower" userId="04d30e31-c617-47b4-96aa-cbe514254347" providerId="ADAL" clId="{9ADEA359-4966-477B-A21C-C8DAEAFF9CEE}" dt="2025-09-05T11:53:01.339" v="588" actId="1076"/>
          <ac:picMkLst>
            <pc:docMk/>
            <pc:sldMk cId="2504932575" sldId="304"/>
            <ac:picMk id="4" creationId="{599C3BFA-071C-5232-8A0D-F66FAF9AA7C0}"/>
          </ac:picMkLst>
        </pc:picChg>
        <pc:picChg chg="add mod">
          <ac:chgData name="Hossain, Md Delower" userId="04d30e31-c617-47b4-96aa-cbe514254347" providerId="ADAL" clId="{9ADEA359-4966-477B-A21C-C8DAEAFF9CEE}" dt="2025-09-05T11:57:14.864" v="592" actId="1076"/>
          <ac:picMkLst>
            <pc:docMk/>
            <pc:sldMk cId="2504932575" sldId="304"/>
            <ac:picMk id="8" creationId="{2EDFF2F1-61CA-2066-E8EA-04A7FCEBB451}"/>
          </ac:picMkLst>
        </pc:picChg>
      </pc:sldChg>
      <pc:sldChg chg="addSp delSp modSp add mod">
        <pc:chgData name="Hossain, Md Delower" userId="04d30e31-c617-47b4-96aa-cbe514254347" providerId="ADAL" clId="{9ADEA359-4966-477B-A21C-C8DAEAFF9CEE}" dt="2025-09-05T15:11:57.795" v="2503" actId="2711"/>
        <pc:sldMkLst>
          <pc:docMk/>
          <pc:sldMk cId="1242139944" sldId="305"/>
        </pc:sldMkLst>
        <pc:spChg chg="add del mod">
          <ac:chgData name="Hossain, Md Delower" userId="04d30e31-c617-47b4-96aa-cbe514254347" providerId="ADAL" clId="{9ADEA359-4966-477B-A21C-C8DAEAFF9CEE}" dt="2025-09-05T12:59:11.162" v="742" actId="478"/>
          <ac:spMkLst>
            <pc:docMk/>
            <pc:sldMk cId="1242139944" sldId="305"/>
            <ac:spMk id="14" creationId="{C899E62C-16CB-972D-7B07-873560F64094}"/>
          </ac:spMkLst>
        </pc:spChg>
        <pc:spChg chg="add del mod">
          <ac:chgData name="Hossain, Md Delower" userId="04d30e31-c617-47b4-96aa-cbe514254347" providerId="ADAL" clId="{9ADEA359-4966-477B-A21C-C8DAEAFF9CEE}" dt="2025-09-05T12:57:19.071" v="725" actId="478"/>
          <ac:spMkLst>
            <pc:docMk/>
            <pc:sldMk cId="1242139944" sldId="305"/>
            <ac:spMk id="15" creationId="{193331B4-17C9-8506-0F7E-D796C90321D4}"/>
          </ac:spMkLst>
        </pc:spChg>
        <pc:spChg chg="add del mod">
          <ac:chgData name="Hossain, Md Delower" userId="04d30e31-c617-47b4-96aa-cbe514254347" providerId="ADAL" clId="{9ADEA359-4966-477B-A21C-C8DAEAFF9CEE}" dt="2025-09-05T12:59:17.532" v="744" actId="478"/>
          <ac:spMkLst>
            <pc:docMk/>
            <pc:sldMk cId="1242139944" sldId="305"/>
            <ac:spMk id="16" creationId="{B22AE6B4-0951-BF97-A7C8-820E8CECF53F}"/>
          </ac:spMkLst>
        </pc:spChg>
        <pc:spChg chg="add mod">
          <ac:chgData name="Hossain, Md Delower" userId="04d30e31-c617-47b4-96aa-cbe514254347" providerId="ADAL" clId="{9ADEA359-4966-477B-A21C-C8DAEAFF9CEE}" dt="2025-09-05T15:11:57.795" v="2503" actId="2711"/>
          <ac:spMkLst>
            <pc:docMk/>
            <pc:sldMk cId="1242139944" sldId="305"/>
            <ac:spMk id="17" creationId="{2C8C687B-D231-C76E-0501-1AA00FE4FF0C}"/>
          </ac:spMkLst>
        </pc:spChg>
        <pc:spChg chg="add mod">
          <ac:chgData name="Hossain, Md Delower" userId="04d30e31-c617-47b4-96aa-cbe514254347" providerId="ADAL" clId="{9ADEA359-4966-477B-A21C-C8DAEAFF9CEE}" dt="2025-09-05T15:10:44.116" v="2495" actId="404"/>
          <ac:spMkLst>
            <pc:docMk/>
            <pc:sldMk cId="1242139944" sldId="305"/>
            <ac:spMk id="18" creationId="{A6080255-0C1E-DFA8-D9CE-4332E1119AD3}"/>
          </ac:spMkLst>
        </pc:spChg>
        <pc:spChg chg="add mod">
          <ac:chgData name="Hossain, Md Delower" userId="04d30e31-c617-47b4-96aa-cbe514254347" providerId="ADAL" clId="{9ADEA359-4966-477B-A21C-C8DAEAFF9CEE}" dt="2025-09-05T13:54:08.616" v="2133" actId="1038"/>
          <ac:spMkLst>
            <pc:docMk/>
            <pc:sldMk cId="1242139944" sldId="305"/>
            <ac:spMk id="19" creationId="{E87EBAA1-4E97-0CD6-798F-4083D91FB7B4}"/>
          </ac:spMkLst>
        </pc:spChg>
        <pc:spChg chg="add mod">
          <ac:chgData name="Hossain, Md Delower" userId="04d30e31-c617-47b4-96aa-cbe514254347" providerId="ADAL" clId="{9ADEA359-4966-477B-A21C-C8DAEAFF9CEE}" dt="2025-09-05T13:23:22.371" v="1412"/>
          <ac:spMkLst>
            <pc:docMk/>
            <pc:sldMk cId="1242139944" sldId="305"/>
            <ac:spMk id="20" creationId="{B90BBDF3-00A3-C3EC-FFCA-C0592CEE38AA}"/>
          </ac:spMkLst>
        </pc:spChg>
        <pc:graphicFrameChg chg="del mod modGraphic">
          <ac:chgData name="Hossain, Md Delower" userId="04d30e31-c617-47b4-96aa-cbe514254347" providerId="ADAL" clId="{9ADEA359-4966-477B-A21C-C8DAEAFF9CEE}" dt="2025-09-05T12:39:05.237" v="603" actId="478"/>
          <ac:graphicFrameMkLst>
            <pc:docMk/>
            <pc:sldMk cId="1242139944" sldId="305"/>
            <ac:graphicFrameMk id="9" creationId="{051CC1DF-F8A6-E9C2-7F33-550ACA66FDE7}"/>
          </ac:graphicFrameMkLst>
        </pc:graphicFrameChg>
        <pc:picChg chg="add del mod">
          <ac:chgData name="Hossain, Md Delower" userId="04d30e31-c617-47b4-96aa-cbe514254347" providerId="ADAL" clId="{9ADEA359-4966-477B-A21C-C8DAEAFF9CEE}" dt="2025-09-05T12:59:08.623" v="741" actId="478"/>
          <ac:picMkLst>
            <pc:docMk/>
            <pc:sldMk cId="1242139944" sldId="305"/>
            <ac:picMk id="3" creationId="{1B268BB0-0085-5A94-39AA-67DE6FE473FE}"/>
          </ac:picMkLst>
        </pc:picChg>
        <pc:picChg chg="mod">
          <ac:chgData name="Hossain, Md Delower" userId="04d30e31-c617-47b4-96aa-cbe514254347" providerId="ADAL" clId="{9ADEA359-4966-477B-A21C-C8DAEAFF9CEE}" dt="2025-09-05T13:52:26.413" v="2101" actId="1076"/>
          <ac:picMkLst>
            <pc:docMk/>
            <pc:sldMk cId="1242139944" sldId="305"/>
            <ac:picMk id="4" creationId="{A26BA0F3-C384-4A70-6C2E-ABBA8B3778BD}"/>
          </ac:picMkLst>
        </pc:picChg>
        <pc:picChg chg="add del mod">
          <ac:chgData name="Hossain, Md Delower" userId="04d30e31-c617-47b4-96aa-cbe514254347" providerId="ADAL" clId="{9ADEA359-4966-477B-A21C-C8DAEAFF9CEE}" dt="2025-09-05T12:39:46.922" v="606" actId="478"/>
          <ac:picMkLst>
            <pc:docMk/>
            <pc:sldMk cId="1242139944" sldId="305"/>
            <ac:picMk id="6" creationId="{7B68473D-0B41-B76C-5B7E-A39219FD3F8C}"/>
          </ac:picMkLst>
        </pc:picChg>
        <pc:picChg chg="del">
          <ac:chgData name="Hossain, Md Delower" userId="04d30e31-c617-47b4-96aa-cbe514254347" providerId="ADAL" clId="{9ADEA359-4966-477B-A21C-C8DAEAFF9CEE}" dt="2025-09-05T12:33:27.689" v="597" actId="478"/>
          <ac:picMkLst>
            <pc:docMk/>
            <pc:sldMk cId="1242139944" sldId="305"/>
            <ac:picMk id="8" creationId="{93F9B043-868F-9578-B511-408D4020EE29}"/>
          </ac:picMkLst>
        </pc:picChg>
        <pc:picChg chg="add del mod">
          <ac:chgData name="Hossain, Md Delower" userId="04d30e31-c617-47b4-96aa-cbe514254347" providerId="ADAL" clId="{9ADEA359-4966-477B-A21C-C8DAEAFF9CEE}" dt="2025-09-05T12:53:40.352" v="640" actId="478"/>
          <ac:picMkLst>
            <pc:docMk/>
            <pc:sldMk cId="1242139944" sldId="305"/>
            <ac:picMk id="11" creationId="{AD67952D-1880-2208-EADF-E468A57CC54B}"/>
          </ac:picMkLst>
        </pc:picChg>
        <pc:picChg chg="add del mod">
          <ac:chgData name="Hossain, Md Delower" userId="04d30e31-c617-47b4-96aa-cbe514254347" providerId="ADAL" clId="{9ADEA359-4966-477B-A21C-C8DAEAFF9CEE}" dt="2025-09-05T12:59:14.915" v="743" actId="478"/>
          <ac:picMkLst>
            <pc:docMk/>
            <pc:sldMk cId="1242139944" sldId="305"/>
            <ac:picMk id="13" creationId="{F928FF1C-3AC5-C567-CC5F-1C4DE09774DC}"/>
          </ac:picMkLst>
        </pc:picChg>
      </pc:sldChg>
      <pc:sldChg chg="addSp delSp modSp add mod">
        <pc:chgData name="Hossain, Md Delower" userId="04d30e31-c617-47b4-96aa-cbe514254347" providerId="ADAL" clId="{9ADEA359-4966-477B-A21C-C8DAEAFF9CEE}" dt="2025-09-05T15:10:55.631" v="2496" actId="2711"/>
        <pc:sldMkLst>
          <pc:docMk/>
          <pc:sldMk cId="2991628458" sldId="306"/>
        </pc:sldMkLst>
        <pc:spChg chg="add del mod">
          <ac:chgData name="Hossain, Md Delower" userId="04d30e31-c617-47b4-96aa-cbe514254347" providerId="ADAL" clId="{9ADEA359-4966-477B-A21C-C8DAEAFF9CEE}" dt="2025-09-05T15:10:55.631" v="2496" actId="2711"/>
          <ac:spMkLst>
            <pc:docMk/>
            <pc:sldMk cId="2991628458" sldId="306"/>
            <ac:spMk id="2" creationId="{02ED7267-CFC5-52D0-606C-FBB18F094A00}"/>
          </ac:spMkLst>
        </pc:spChg>
        <pc:spChg chg="add mod">
          <ac:chgData name="Hossain, Md Delower" userId="04d30e31-c617-47b4-96aa-cbe514254347" providerId="ADAL" clId="{9ADEA359-4966-477B-A21C-C8DAEAFF9CEE}" dt="2025-09-05T13:28:37.254" v="1561" actId="1035"/>
          <ac:spMkLst>
            <pc:docMk/>
            <pc:sldMk cId="2991628458" sldId="306"/>
            <ac:spMk id="5" creationId="{61E13254-F298-7BE0-45C0-5833B385E2F9}"/>
          </ac:spMkLst>
        </pc:spChg>
        <pc:spChg chg="add del mod">
          <ac:chgData name="Hossain, Md Delower" userId="04d30e31-c617-47b4-96aa-cbe514254347" providerId="ADAL" clId="{9ADEA359-4966-477B-A21C-C8DAEAFF9CEE}" dt="2025-09-05T13:11:33.677" v="1150" actId="478"/>
          <ac:spMkLst>
            <pc:docMk/>
            <pc:sldMk cId="2991628458" sldId="306"/>
            <ac:spMk id="6" creationId="{C7679D13-1E63-F13A-F59A-BAFCEAB940D4}"/>
          </ac:spMkLst>
        </pc:spChg>
        <pc:spChg chg="mod">
          <ac:chgData name="Hossain, Md Delower" userId="04d30e31-c617-47b4-96aa-cbe514254347" providerId="ADAL" clId="{9ADEA359-4966-477B-A21C-C8DAEAFF9CEE}" dt="2025-09-05T13:05:40.208" v="1051" actId="20577"/>
          <ac:spMkLst>
            <pc:docMk/>
            <pc:sldMk cId="2991628458" sldId="306"/>
            <ac:spMk id="7" creationId="{39BF81FE-358C-5C31-B809-8CC37B257F94}"/>
          </ac:spMkLst>
        </pc:spChg>
        <pc:spChg chg="mod">
          <ac:chgData name="Hossain, Md Delower" userId="04d30e31-c617-47b4-96aa-cbe514254347" providerId="ADAL" clId="{9ADEA359-4966-477B-A21C-C8DAEAFF9CEE}" dt="2025-09-05T13:00:42.052" v="841" actId="1076"/>
          <ac:spMkLst>
            <pc:docMk/>
            <pc:sldMk cId="2991628458" sldId="306"/>
            <ac:spMk id="14" creationId="{AB983CF3-E2B2-7930-9A13-F67685391298}"/>
          </ac:spMkLst>
        </pc:spChg>
        <pc:spChg chg="mod">
          <ac:chgData name="Hossain, Md Delower" userId="04d30e31-c617-47b4-96aa-cbe514254347" providerId="ADAL" clId="{9ADEA359-4966-477B-A21C-C8DAEAFF9CEE}" dt="2025-09-05T13:00:47.512" v="844" actId="1076"/>
          <ac:spMkLst>
            <pc:docMk/>
            <pc:sldMk cId="2991628458" sldId="306"/>
            <ac:spMk id="16" creationId="{C2978D09-7A1F-32F0-EB42-4F37585580FB}"/>
          </ac:spMkLst>
        </pc:spChg>
        <pc:picChg chg="mod">
          <ac:chgData name="Hossain, Md Delower" userId="04d30e31-c617-47b4-96aa-cbe514254347" providerId="ADAL" clId="{9ADEA359-4966-477B-A21C-C8DAEAFF9CEE}" dt="2025-09-05T13:00:42.052" v="841" actId="1076"/>
          <ac:picMkLst>
            <pc:docMk/>
            <pc:sldMk cId="2991628458" sldId="306"/>
            <ac:picMk id="3" creationId="{649D01CD-9BC0-E08D-3D40-19BDE8C3B946}"/>
          </ac:picMkLst>
        </pc:picChg>
        <pc:picChg chg="del">
          <ac:chgData name="Hossain, Md Delower" userId="04d30e31-c617-47b4-96aa-cbe514254347" providerId="ADAL" clId="{9ADEA359-4966-477B-A21C-C8DAEAFF9CEE}" dt="2025-09-05T12:59:26.018" v="746" actId="478"/>
          <ac:picMkLst>
            <pc:docMk/>
            <pc:sldMk cId="2991628458" sldId="306"/>
            <ac:picMk id="4" creationId="{76CE5301-D9E5-8B75-7327-040D478BF64A}"/>
          </ac:picMkLst>
        </pc:picChg>
        <pc:picChg chg="add mod">
          <ac:chgData name="Hossain, Md Delower" userId="04d30e31-c617-47b4-96aa-cbe514254347" providerId="ADAL" clId="{9ADEA359-4966-477B-A21C-C8DAEAFF9CEE}" dt="2025-09-05T13:30:15.322" v="1588" actId="1038"/>
          <ac:picMkLst>
            <pc:docMk/>
            <pc:sldMk cId="2991628458" sldId="306"/>
            <ac:picMk id="9" creationId="{FB1932A9-E084-5E69-E660-361952D05934}"/>
          </ac:picMkLst>
        </pc:picChg>
        <pc:picChg chg="mod">
          <ac:chgData name="Hossain, Md Delower" userId="04d30e31-c617-47b4-96aa-cbe514254347" providerId="ADAL" clId="{9ADEA359-4966-477B-A21C-C8DAEAFF9CEE}" dt="2025-09-05T13:00:47.512" v="844" actId="1076"/>
          <ac:picMkLst>
            <pc:docMk/>
            <pc:sldMk cId="2991628458" sldId="306"/>
            <ac:picMk id="13" creationId="{5A074BAE-FBF8-63F2-FDCC-C1B5E4558681}"/>
          </ac:picMkLst>
        </pc:picChg>
      </pc:sldChg>
      <pc:sldChg chg="addSp delSp modSp add mod modAnim">
        <pc:chgData name="Hossain, Md Delower" userId="04d30e31-c617-47b4-96aa-cbe514254347" providerId="ADAL" clId="{9ADEA359-4966-477B-A21C-C8DAEAFF9CEE}" dt="2025-09-05T15:10:28.187" v="2494" actId="2711"/>
        <pc:sldMkLst>
          <pc:docMk/>
          <pc:sldMk cId="1699003630" sldId="307"/>
        </pc:sldMkLst>
        <pc:spChg chg="mod">
          <ac:chgData name="Hossain, Md Delower" userId="04d30e31-c617-47b4-96aa-cbe514254347" providerId="ADAL" clId="{9ADEA359-4966-477B-A21C-C8DAEAFF9CEE}" dt="2025-09-05T15:10:28.187" v="2494" actId="2711"/>
          <ac:spMkLst>
            <pc:docMk/>
            <pc:sldMk cId="1699003630" sldId="307"/>
            <ac:spMk id="2" creationId="{76C3C9CD-B404-6E18-2EAF-7304115C3F5E}"/>
          </ac:spMkLst>
        </pc:spChg>
        <pc:spChg chg="mod">
          <ac:chgData name="Hossain, Md Delower" userId="04d30e31-c617-47b4-96aa-cbe514254347" providerId="ADAL" clId="{9ADEA359-4966-477B-A21C-C8DAEAFF9CEE}" dt="2025-09-05T14:15:18.234" v="2246" actId="20577"/>
          <ac:spMkLst>
            <pc:docMk/>
            <pc:sldMk cId="1699003630" sldId="307"/>
            <ac:spMk id="3" creationId="{54FCA3B2-0311-BE3A-958F-EF18D69E3C8E}"/>
          </ac:spMkLst>
        </pc:spChg>
        <pc:spChg chg="add">
          <ac:chgData name="Hossain, Md Delower" userId="04d30e31-c617-47b4-96aa-cbe514254347" providerId="ADAL" clId="{9ADEA359-4966-477B-A21C-C8DAEAFF9CEE}" dt="2025-09-05T14:41:34.470" v="2274"/>
          <ac:spMkLst>
            <pc:docMk/>
            <pc:sldMk cId="1699003630" sldId="307"/>
            <ac:spMk id="4" creationId="{DB42C17A-BD67-FD16-57D2-1095D803FCB4}"/>
          </ac:spMkLst>
        </pc:spChg>
        <pc:spChg chg="del">
          <ac:chgData name="Hossain, Md Delower" userId="04d30e31-c617-47b4-96aa-cbe514254347" providerId="ADAL" clId="{9ADEA359-4966-477B-A21C-C8DAEAFF9CEE}" dt="2025-09-05T14:08:22.984" v="2137" actId="478"/>
          <ac:spMkLst>
            <pc:docMk/>
            <pc:sldMk cId="1699003630" sldId="307"/>
            <ac:spMk id="6" creationId="{95FA5D95-511D-B747-3F7F-B0E6A101362C}"/>
          </ac:spMkLst>
        </pc:spChg>
        <pc:picChg chg="del">
          <ac:chgData name="Hossain, Md Delower" userId="04d30e31-c617-47b4-96aa-cbe514254347" providerId="ADAL" clId="{9ADEA359-4966-477B-A21C-C8DAEAFF9CEE}" dt="2025-09-05T14:08:16.157" v="2136" actId="478"/>
          <ac:picMkLst>
            <pc:docMk/>
            <pc:sldMk cId="1699003630" sldId="307"/>
            <ac:picMk id="5" creationId="{305BB262-E9C1-4782-EBA0-B71C54BB123F}"/>
          </ac:picMkLst>
        </pc:picChg>
        <pc:picChg chg="add mod">
          <ac:chgData name="Hossain, Md Delower" userId="04d30e31-c617-47b4-96aa-cbe514254347" providerId="ADAL" clId="{9ADEA359-4966-477B-A21C-C8DAEAFF9CEE}" dt="2025-09-05T14:51:53.870" v="2346" actId="1076"/>
          <ac:picMkLst>
            <pc:docMk/>
            <pc:sldMk cId="1699003630" sldId="307"/>
            <ac:picMk id="8" creationId="{F2A02C81-B3D5-1DC7-B719-BA737B9BAC10}"/>
          </ac:picMkLst>
        </pc:picChg>
      </pc:sldChg>
      <pc:sldChg chg="add del">
        <pc:chgData name="Hossain, Md Delower" userId="04d30e31-c617-47b4-96aa-cbe514254347" providerId="ADAL" clId="{9ADEA359-4966-477B-A21C-C8DAEAFF9CEE}" dt="2025-09-05T13:12:00.620" v="1152" actId="47"/>
        <pc:sldMkLst>
          <pc:docMk/>
          <pc:sldMk cId="4082677581" sldId="307"/>
        </pc:sldMkLst>
      </pc:sldChg>
      <pc:sldChg chg="delSp add del">
        <pc:chgData name="Hossain, Md Delower" userId="04d30e31-c617-47b4-96aa-cbe514254347" providerId="ADAL" clId="{9ADEA359-4966-477B-A21C-C8DAEAFF9CEE}" dt="2025-09-05T15:16:16.354" v="2515" actId="47"/>
        <pc:sldMkLst>
          <pc:docMk/>
          <pc:sldMk cId="31531870" sldId="308"/>
        </pc:sldMkLst>
        <pc:picChg chg="del">
          <ac:chgData name="Hossain, Md Delower" userId="04d30e31-c617-47b4-96aa-cbe514254347" providerId="ADAL" clId="{9ADEA359-4966-477B-A21C-C8DAEAFF9CEE}" dt="2025-09-05T15:15:57.724" v="2512" actId="478"/>
          <ac:picMkLst>
            <pc:docMk/>
            <pc:sldMk cId="31531870" sldId="308"/>
            <ac:picMk id="8" creationId="{7DC9E9E2-471B-F245-2630-45BD38836B77}"/>
          </ac:picMkLst>
        </pc:picChg>
      </pc:sldChg>
      <pc:sldChg chg="add del">
        <pc:chgData name="Hossain, Md Delower" userId="04d30e31-c617-47b4-96aa-cbe514254347" providerId="ADAL" clId="{9ADEA359-4966-477B-A21C-C8DAEAFF9CEE}" dt="2025-09-05T15:16:12.388" v="2514" actId="47"/>
        <pc:sldMkLst>
          <pc:docMk/>
          <pc:sldMk cId="1478179239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A5216-1BCF-4273-B6B1-7C7CAE9C27A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9904-F1C1-47DF-975A-6F844F5B8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86712-7AE0-FAF9-C388-7ADB37371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39A1C2-D445-B575-D907-5F4DA2BEF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6BC8B8-4D94-43B8-5DBE-B4B64FEAA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8AE66-B990-6F63-66F6-5609A806A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74232-83E8-DC4C-9DA9-D9F69DA91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00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4" name="Google Shape;11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54B91-0870-4149-BA85-BD5023DAF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C91E6-3816-DAF1-8454-65A8B04C1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3EF7C-733A-707D-BCF1-DF6D7029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9C36-396F-4722-8521-F6BABF33F36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DDB63-CB97-6E05-F738-C4F67DDC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4714B-7C43-D1D9-3717-BF783C23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239D-7C61-4318-9F71-B3775532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6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B9E2-7662-8E2F-A35D-AA363EF3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5BF2E-8EF7-F104-EC50-FBFB02426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8D39B-63CD-E281-7F7C-1C99B7CB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9C36-396F-4722-8521-F6BABF33F36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8F63B-AACB-A767-C9E7-C0D88144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8014-FAD9-7000-4204-18C0D6AC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239D-7C61-4318-9F71-B3775532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4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FFF8C-3A46-8E35-A930-54B2ADCE5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1222F-014A-E505-7761-612266746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0ECF2-A1C0-BCFA-DA14-CC466531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9C36-396F-4722-8521-F6BABF33F36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75FA-40A8-4F5B-108D-0C662F7E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A146-850D-7FE1-D3B9-BC686CA0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239D-7C61-4318-9F71-B3775532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AEE5-3176-D34D-4AAE-778B7A4A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B8C0-1BCB-FA42-6EC1-746D2223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11D05-128B-57B4-7D29-422AD0BE0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9C36-396F-4722-8521-F6BABF33F36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B0E3E-E0F7-0516-54BF-3FF968F4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7AA0-DA7F-09B7-7C8F-C763BCC1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239D-7C61-4318-9F71-B3775532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3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996B-AE00-D9C3-DA9C-C4DDE6CE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CD8F1-B473-CE38-47B8-2E70BC144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4118C-5783-1AFB-28DC-B64D0CAE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9C36-396F-4722-8521-F6BABF33F36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325B7-57C7-AC8E-15D0-541B82EE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E9E9-89EB-4004-DBC7-C95F193C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239D-7C61-4318-9F71-B3775532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3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540E-2683-8A71-5E45-A17DB021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E9C0-CD56-7019-9C1D-795EBA61E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BE80E-FB9A-EFD9-0EAE-DF6269B6D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3E8CF-8FEB-16F9-A6F5-0923A466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9C36-396F-4722-8521-F6BABF33F36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48D52-292F-5BCA-02C1-548ACC51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A8EA3-7704-8774-9AAD-08B7733E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239D-7C61-4318-9F71-B3775532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A3B7-0051-6417-07ED-6302421BA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B19A-D9DC-178C-42DC-EE259D221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CC8F4-5C71-94A5-D466-8D2246F40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2E142-9392-A41C-9685-7A8884471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035E4-B361-9154-0712-42DF78584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88013-5499-40CE-04BC-2D3F68E5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9C36-396F-4722-8521-F6BABF33F36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400B3-2789-3C58-EE3A-AD8DFE44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791F-36E6-0E96-CB56-C958C7FB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239D-7C61-4318-9F71-B3775532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5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4ABD-97AD-12D4-3637-45055540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FB6C4-4CA3-BD2E-5BA8-EF51983C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9C36-396F-4722-8521-F6BABF33F36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05E97-5BDF-524C-994E-B03E4883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3EC99-B9A5-AF75-C640-6B8B67F5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239D-7C61-4318-9F71-B3775532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1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1B04D-AAF4-165F-B55E-8292D6A5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9C36-396F-4722-8521-F6BABF33F36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22FF3-12B8-70C6-70B0-89D17682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DA7D-9B20-994C-88A5-3E63F7A2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239D-7C61-4318-9F71-B3775532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2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EC1D-BFE1-8B46-4EE1-E758DC95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C4AC-4B71-5031-BB02-BE6913CDF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4F756-36DA-9A9C-6BAD-3EF081F1F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F3894-21DF-F94E-412D-A626CA40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9C36-396F-4722-8521-F6BABF33F36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D5A42-D996-5E7A-49EC-B5494796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D0F4C-3C33-95DA-937C-F3DAC9CE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239D-7C61-4318-9F71-B3775532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8332-6BEE-BE55-37EF-53502CD82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954D6-3B04-DDD4-5FEB-40B66B951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2FBFD-938F-A3FE-A2C2-3899519DB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FC303-7876-620C-934E-87A859C1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9C36-396F-4722-8521-F6BABF33F36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6B77E-8918-2776-353E-7DE49DF7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CB6A-BDF6-D1D5-531A-23BA37E4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B239D-7C61-4318-9F71-B3775532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3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DA106-4312-3329-F73E-54DF50D0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96A80-2EEB-661E-0351-015A691BC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7D455-72AA-80CF-F2F0-6E7E4F079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359C36-396F-4722-8521-F6BABF33F36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E40C-5B3C-9824-FC34-52B69CB41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3F1D6-3A53-5DF6-7B91-DFAF0DD21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6B239D-7C61-4318-9F71-B3775532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9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kechen@uab.edu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2.png"/><Relationship Id="rId9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biochempeg.com/article/397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7.2178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QSong-github/AntiFormer.g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arxiv.org/pdf/2407.2178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4134-9397-A0E4-ECFD-D6A9476A8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02" y="2262868"/>
            <a:ext cx="11177515" cy="1757680"/>
          </a:xfrm>
        </p:spPr>
        <p:txBody>
          <a:bodyPr>
            <a:noAutofit/>
          </a:bodyPr>
          <a:lstStyle/>
          <a:p>
            <a:r>
              <a:rPr lang="en-US" sz="4000" b="1" dirty="0"/>
              <a:t>LlamaAffinity: A Predictive Antibody-Antigen Binding Model Integrating Antibody Sequences with Llama3 Backbone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BAC98-0F52-5FD3-8F27-C86EDCFF7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5994" y="524438"/>
            <a:ext cx="3527506" cy="761997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20th conference on Computational Intelligence methods for Bioinformatics and Biostatistics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B65D99F-AE31-DC54-3018-B9B90F2145D5}"/>
              </a:ext>
            </a:extLst>
          </p:cNvPr>
          <p:cNvGrpSpPr/>
          <p:nvPr/>
        </p:nvGrpSpPr>
        <p:grpSpPr>
          <a:xfrm>
            <a:off x="7947953" y="463962"/>
            <a:ext cx="3587284" cy="924706"/>
            <a:chOff x="-892215" y="508465"/>
            <a:chExt cx="6004324" cy="11807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2BDEA3-D3F5-F9AA-1EA4-130896D62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699" y="508465"/>
              <a:ext cx="4543410" cy="9515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BE9083-F188-7875-DCEF-FA268241D5E2}"/>
                </a:ext>
              </a:extLst>
            </p:cNvPr>
            <p:cNvSpPr txBox="1"/>
            <p:nvPr/>
          </p:nvSpPr>
          <p:spPr>
            <a:xfrm>
              <a:off x="-892215" y="1147823"/>
              <a:ext cx="6004324" cy="5413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latin typeface="+mj-lt"/>
                </a:rPr>
                <a:t>Biomedical Informatics </a:t>
              </a:r>
            </a:p>
            <a:p>
              <a:pPr algn="r">
                <a:lnSpc>
                  <a:spcPct val="80000"/>
                </a:lnSpc>
              </a:pPr>
              <a:r>
                <a:rPr lang="en-US" sz="1600" dirty="0">
                  <a:latin typeface="+mj-lt"/>
                </a:rPr>
                <a:t>&amp; Data Science</a:t>
              </a:r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7D6FA83-A385-CE2D-F2B5-0FB044366B43}"/>
              </a:ext>
            </a:extLst>
          </p:cNvPr>
          <p:cNvSpPr txBox="1">
            <a:spLocks/>
          </p:cNvSpPr>
          <p:nvPr/>
        </p:nvSpPr>
        <p:spPr>
          <a:xfrm>
            <a:off x="1371138" y="4206308"/>
            <a:ext cx="9774382" cy="2387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3800" dirty="0"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</a:pPr>
            <a:r>
              <a:rPr lang="en-US" sz="3800" dirty="0">
                <a:latin typeface="Lora"/>
                <a:ea typeface="Lora"/>
                <a:cs typeface="Lora"/>
                <a:sym typeface="Lora"/>
              </a:rPr>
              <a:t>Md Delower Hossain</a:t>
            </a:r>
            <a:r>
              <a:rPr lang="en-US" sz="3800" baseline="30000" dirty="0">
                <a:latin typeface="Lora"/>
                <a:ea typeface="Lora"/>
                <a:cs typeface="Lora"/>
                <a:sym typeface="Lora"/>
              </a:rPr>
              <a:t>1,2</a:t>
            </a:r>
            <a:r>
              <a:rPr lang="en-US" sz="3800" dirty="0">
                <a:latin typeface="Lora"/>
                <a:ea typeface="Lora"/>
                <a:cs typeface="Lora"/>
                <a:sym typeface="Lora"/>
              </a:rPr>
              <a:t>, Ehsan Saghapour</a:t>
            </a:r>
            <a:r>
              <a:rPr lang="en-US" sz="3800" baseline="30000" dirty="0">
                <a:latin typeface="Lora"/>
                <a:ea typeface="Lora"/>
                <a:cs typeface="Lora"/>
                <a:sym typeface="Lora"/>
              </a:rPr>
              <a:t>2,3</a:t>
            </a:r>
            <a:r>
              <a:rPr lang="en-US" sz="3800" dirty="0">
                <a:latin typeface="Lora"/>
                <a:ea typeface="Lora"/>
                <a:cs typeface="Lora"/>
                <a:sym typeface="Lora"/>
              </a:rPr>
              <a:t>, Kevin Song</a:t>
            </a:r>
            <a:r>
              <a:rPr lang="en-US" sz="3800" baseline="30000" dirty="0">
                <a:latin typeface="Lora"/>
                <a:ea typeface="Lora"/>
                <a:cs typeface="Lora"/>
                <a:sym typeface="Lora"/>
              </a:rPr>
              <a:t>2,4</a:t>
            </a:r>
            <a:r>
              <a:rPr lang="en-US" sz="3800" dirty="0">
                <a:latin typeface="Lora"/>
                <a:ea typeface="Lora"/>
                <a:cs typeface="Lora"/>
                <a:sym typeface="Lora"/>
              </a:rPr>
              <a:t>, Jake Y. Chen</a:t>
            </a:r>
            <a:r>
              <a:rPr lang="en-US" sz="3800" baseline="30000" dirty="0">
                <a:latin typeface="Lora"/>
                <a:ea typeface="Lora"/>
                <a:cs typeface="Lora"/>
                <a:sym typeface="Lora"/>
              </a:rPr>
              <a:t>1,2,3,4 </a:t>
            </a:r>
          </a:p>
          <a:p>
            <a:pPr>
              <a:spcBef>
                <a:spcPts val="0"/>
              </a:spcBef>
            </a:pPr>
            <a:endParaRPr lang="en-US" baseline="30000" dirty="0">
              <a:latin typeface="Lora"/>
              <a:ea typeface="Lora"/>
              <a:cs typeface="Lora"/>
              <a:sym typeface="Lora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aseline="30000" dirty="0">
                <a:latin typeface="Lora"/>
                <a:ea typeface="Lora"/>
                <a:cs typeface="Lora"/>
                <a:sym typeface="Lora"/>
              </a:rPr>
              <a:t>1</a:t>
            </a:r>
            <a:r>
              <a:rPr lang="en-US" sz="2600" dirty="0">
                <a:latin typeface="Lora"/>
                <a:ea typeface="Lora"/>
                <a:cs typeface="Lora"/>
                <a:sym typeface="Lora"/>
              </a:rPr>
              <a:t>Department of Computer Science </a:t>
            </a:r>
            <a:r>
              <a:rPr lang="en-US" sz="2600" baseline="30000" dirty="0">
                <a:latin typeface="Lora"/>
                <a:ea typeface="Lora"/>
                <a:cs typeface="Lora"/>
                <a:sym typeface="Lora"/>
              </a:rPr>
              <a:t>2</a:t>
            </a:r>
            <a:r>
              <a:rPr lang="en-US" sz="2600" dirty="0">
                <a:latin typeface="Lora"/>
                <a:ea typeface="Lora"/>
                <a:cs typeface="Lora"/>
                <a:sym typeface="Lora"/>
              </a:rPr>
              <a:t>Systems Pharmacology AI Research Center (SPARC)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68750"/>
            </a:pPr>
            <a:r>
              <a:rPr lang="en-US" sz="2600" baseline="30000" dirty="0">
                <a:latin typeface="Lora"/>
                <a:ea typeface="Lora"/>
                <a:cs typeface="Lora"/>
                <a:sym typeface="Lora"/>
              </a:rPr>
              <a:t>3</a:t>
            </a:r>
            <a:r>
              <a:rPr lang="en-US" sz="2600" dirty="0">
                <a:latin typeface="Lora"/>
                <a:ea typeface="Lora"/>
                <a:cs typeface="Lora"/>
                <a:sym typeface="Lora"/>
              </a:rPr>
              <a:t>Department of Biomedical Informatics &amp; Data Science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68750"/>
            </a:pPr>
            <a:r>
              <a:rPr lang="en-US" sz="2600" baseline="30000" dirty="0">
                <a:latin typeface="Lora"/>
                <a:ea typeface="Lora"/>
                <a:cs typeface="Lora"/>
                <a:sym typeface="Lora"/>
              </a:rPr>
              <a:t>4</a:t>
            </a:r>
            <a:r>
              <a:rPr lang="en-US" sz="2600" dirty="0">
                <a:latin typeface="Lora"/>
                <a:ea typeface="Lora"/>
                <a:cs typeface="Lora"/>
                <a:sym typeface="Lora"/>
              </a:rPr>
              <a:t>Department of Biomedical Engineering, School of Medicine, The University of Alabama at Birmingham, US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68750"/>
            </a:pPr>
            <a:endParaRPr lang="en-US" sz="2600" dirty="0">
              <a:latin typeface="Lora"/>
              <a:ea typeface="Lora"/>
              <a:cs typeface="Lora"/>
              <a:sym typeface="Lora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dk1"/>
              </a:buClr>
              <a:buSzPct val="68750"/>
            </a:pPr>
            <a:r>
              <a:rPr lang="en-US" sz="2600" dirty="0">
                <a:latin typeface="Lora"/>
                <a:ea typeface="Lora"/>
                <a:cs typeface="Lora"/>
                <a:sym typeface="Lora"/>
              </a:rPr>
              <a:t>Email: </a:t>
            </a:r>
            <a:r>
              <a:rPr lang="en-US" sz="2600" dirty="0">
                <a:latin typeface="Lora"/>
                <a:ea typeface="Lora"/>
                <a:cs typeface="Lora"/>
                <a:sym typeface="Lora"/>
                <a:hlinkClick r:id="rId3"/>
              </a:rPr>
              <a:t>jakechen@uab.edu</a:t>
            </a:r>
            <a:r>
              <a:rPr lang="en-US" sz="2600" dirty="0">
                <a:latin typeface="Lora"/>
                <a:ea typeface="Lora"/>
                <a:cs typeface="Lora"/>
                <a:sym typeface="Lora"/>
              </a:rPr>
              <a:t> 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8750"/>
            </a:pPr>
            <a:endParaRPr lang="en-US" sz="1800" dirty="0"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68750"/>
            </a:pPr>
            <a:endParaRPr lang="en-US" sz="1800" dirty="0"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68750"/>
            </a:pPr>
            <a:r>
              <a:rPr lang="en-US" sz="2200" dirty="0">
                <a:latin typeface="Lora"/>
                <a:ea typeface="Lora"/>
                <a:cs typeface="Lora"/>
                <a:sym typeface="Lora"/>
              </a:rPr>
              <a:t>Sep 10</a:t>
            </a:r>
            <a:r>
              <a:rPr lang="en-US" sz="2200" baseline="30000" dirty="0">
                <a:latin typeface="Lora"/>
                <a:ea typeface="Lora"/>
                <a:cs typeface="Lora"/>
                <a:sym typeface="Lora"/>
              </a:rPr>
              <a:t>th</a:t>
            </a:r>
            <a:r>
              <a:rPr lang="en-US" sz="2200" dirty="0">
                <a:latin typeface="Lora"/>
                <a:ea typeface="Lora"/>
                <a:cs typeface="Lora"/>
                <a:sym typeface="Lora"/>
              </a:rPr>
              <a:t> 2025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8750"/>
            </a:pPr>
            <a:endParaRPr lang="en-US" sz="1800" dirty="0">
              <a:latin typeface="Lora"/>
              <a:ea typeface="Lora"/>
              <a:cs typeface="Lora"/>
              <a:sym typeface="Lora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68750"/>
            </a:pPr>
            <a:endParaRPr lang="en-US" sz="1800" dirty="0"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4" name="Google Shape;1112;p32" descr="A green logo with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1DF988E9-BE27-D218-3DB1-23C61F78110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69286" y="264092"/>
            <a:ext cx="1422400" cy="126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E2CF331-4D63-6DAC-629E-4C8FBAD33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63" y="494847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50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32"/>
          <p:cNvSpPr txBox="1">
            <a:spLocks noGrp="1"/>
          </p:cNvSpPr>
          <p:nvPr>
            <p:ph type="title"/>
          </p:nvPr>
        </p:nvSpPr>
        <p:spPr>
          <a:xfrm>
            <a:off x="641664" y="153106"/>
            <a:ext cx="10515600" cy="971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 b="1" dirty="0">
                <a:latin typeface="Arial"/>
                <a:ea typeface="Arial"/>
                <a:cs typeface="Arial"/>
                <a:sym typeface="Arial"/>
              </a:rPr>
              <a:t>Acknowledgments</a:t>
            </a:r>
            <a:endParaRPr b="1" dirty="0"/>
          </a:p>
        </p:txBody>
      </p:sp>
      <p:sp>
        <p:nvSpPr>
          <p:cNvPr id="1107" name="Google Shape;1107;p32"/>
          <p:cNvSpPr/>
          <p:nvPr/>
        </p:nvSpPr>
        <p:spPr>
          <a:xfrm>
            <a:off x="959358" y="2215113"/>
            <a:ext cx="4660571" cy="3921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Ehsan Saghapour, Ph.D.,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Bef>
                <a:spcPts val="600"/>
              </a:spcBef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Radomir Matthew, MD,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Ph.D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Student</a:t>
            </a:r>
          </a:p>
          <a:p>
            <a:pPr marL="285750" lvl="0" indent="-285750">
              <a:spcBef>
                <a:spcPts val="600"/>
              </a:spcBef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Sharma, Rahul,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Ph.D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Kevin Song, </a:t>
            </a:r>
            <a:r>
              <a:rPr lang="en-US" sz="15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Ph.D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Student </a:t>
            </a:r>
            <a:endParaRPr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Fuad Al Abir, </a:t>
            </a:r>
            <a:r>
              <a:rPr lang="en-US" sz="15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Ph.D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Student 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Md Delower Hossain, </a:t>
            </a:r>
            <a:r>
              <a:rPr lang="en-US" sz="15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Ms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, MBA, Ph.D. Student</a:t>
            </a:r>
            <a:endParaRPr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Zhandos Sembay, MS</a:t>
            </a:r>
            <a:endParaRPr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Melissa Hall, MS</a:t>
            </a:r>
            <a:endParaRPr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Hari Merla, MS</a:t>
            </a:r>
            <a:endParaRPr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Andrew Trotter, MS</a:t>
            </a:r>
            <a:endParaRPr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Maryam </a:t>
            </a:r>
            <a:r>
              <a:rPr lang="en-US" sz="15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Choucha</a:t>
            </a:r>
            <a:r>
              <a:rPr lang="en-US" sz="15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, MS</a:t>
            </a:r>
            <a:endParaRPr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8" name="Google Shape;1108;p32" descr="Related image"/>
          <p:cNvPicPr preferRelativeResize="0"/>
          <p:nvPr/>
        </p:nvPicPr>
        <p:blipFill rotWithShape="1">
          <a:blip r:embed="rId3">
            <a:alphaModFix/>
          </a:blip>
          <a:srcRect t="13739" b="13497"/>
          <a:stretch/>
        </p:blipFill>
        <p:spPr>
          <a:xfrm>
            <a:off x="9363037" y="639058"/>
            <a:ext cx="2354313" cy="80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32"/>
          <p:cNvSpPr txBox="1"/>
          <p:nvPr/>
        </p:nvSpPr>
        <p:spPr>
          <a:xfrm>
            <a:off x="1201750" y="1060686"/>
            <a:ext cx="596531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Systems Pharmacology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AI Research Center</a:t>
            </a:r>
            <a:endParaRPr/>
          </a:p>
        </p:txBody>
      </p:sp>
      <p:cxnSp>
        <p:nvCxnSpPr>
          <p:cNvPr id="1110" name="Google Shape;1110;p32"/>
          <p:cNvCxnSpPr/>
          <p:nvPr/>
        </p:nvCxnSpPr>
        <p:spPr>
          <a:xfrm rot="10800000" flipH="1">
            <a:off x="1073171" y="2113602"/>
            <a:ext cx="3652048" cy="18254"/>
          </a:xfrm>
          <a:prstGeom prst="straightConnector1">
            <a:avLst/>
          </a:prstGeom>
          <a:noFill/>
          <a:ln w="9525" cap="flat" cmpd="sng">
            <a:solidFill>
              <a:srgbClr val="008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11" name="Google Shape;1111;p32"/>
          <p:cNvCxnSpPr/>
          <p:nvPr/>
        </p:nvCxnSpPr>
        <p:spPr>
          <a:xfrm>
            <a:off x="5974080" y="550100"/>
            <a:ext cx="0" cy="5137509"/>
          </a:xfrm>
          <a:prstGeom prst="straightConnector1">
            <a:avLst/>
          </a:prstGeom>
          <a:noFill/>
          <a:ln w="9525" cap="flat" cmpd="sng">
            <a:solidFill>
              <a:srgbClr val="3F404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12" name="Google Shape;1112;p32" descr="A green logo with a circuit board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4710" y="2987947"/>
            <a:ext cx="1372552" cy="108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32" descr="Corporate Members - NASP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39517" y="663544"/>
            <a:ext cx="2354313" cy="731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58639" y="1932290"/>
            <a:ext cx="1409082" cy="577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Image result for NIH">
            <a:extLst>
              <a:ext uri="{FF2B5EF4-FFF2-40B4-BE49-F238E27FC236}">
                <a16:creationId xmlns:a16="http://schemas.microsoft.com/office/drawing/2014/main" id="{7FB1D6B2-6D28-5C67-C534-C8FBF799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04" y="4241036"/>
            <a:ext cx="1816087" cy="181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1B54C9-5DD6-BFA9-6A51-F82C51D3C0B4}"/>
              </a:ext>
            </a:extLst>
          </p:cNvPr>
          <p:cNvSpPr txBox="1"/>
          <p:nvPr/>
        </p:nvSpPr>
        <p:spPr>
          <a:xfrm>
            <a:off x="6459496" y="1722480"/>
            <a:ext cx="2834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Manuscript &amp; </a:t>
            </a: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Lora"/>
                <a:cs typeface="Arial" panose="020B0604020202020204" pitchFamily="34" charset="0"/>
                <a:sym typeface="Lora"/>
              </a:rPr>
              <a:t>GitHub Repository</a:t>
            </a:r>
          </a:p>
        </p:txBody>
      </p:sp>
      <p:sp>
        <p:nvSpPr>
          <p:cNvPr id="7" name="Google Shape;1107;p32">
            <a:extLst>
              <a:ext uri="{FF2B5EF4-FFF2-40B4-BE49-F238E27FC236}">
                <a16:creationId xmlns:a16="http://schemas.microsoft.com/office/drawing/2014/main" id="{8B397BFF-ABE7-B220-4981-CA8051042531}"/>
              </a:ext>
            </a:extLst>
          </p:cNvPr>
          <p:cNvSpPr/>
          <p:nvPr/>
        </p:nvSpPr>
        <p:spPr>
          <a:xfrm>
            <a:off x="8639162" y="4444686"/>
            <a:ext cx="3517475" cy="1164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400" b="1" u="sng" dirty="0">
                <a:solidFill>
                  <a:srgbClr val="000000"/>
                </a:solidFill>
                <a:latin typeface=" lora"/>
                <a:ea typeface="Calibri"/>
                <a:cs typeface="Calibri"/>
                <a:sym typeface="Calibri"/>
              </a:rPr>
              <a:t>NIH Grants</a:t>
            </a:r>
            <a:endParaRPr lang="en-US" b="1" u="sng" dirty="0">
              <a:latin typeface=" lora"/>
            </a:endParaRPr>
          </a:p>
          <a:p>
            <a:r>
              <a:rPr lang="en-US" sz="1400" dirty="0">
                <a:solidFill>
                  <a:schemeClr val="dk1"/>
                </a:solidFill>
                <a:latin typeface=" lora"/>
                <a:ea typeface="Lora"/>
                <a:cs typeface="Lora"/>
                <a:sym typeface="Lora"/>
              </a:rPr>
              <a:t>U54OD036472, U54DK137307, 1OT2OD032742, and R01HL150078,</a:t>
            </a:r>
          </a:p>
          <a:p>
            <a:r>
              <a:rPr lang="en-US" sz="1400" dirty="0">
                <a:latin typeface=" lora"/>
              </a:rPr>
              <a:t>UMI-TR004771, OT2:lOT20D032742-01</a:t>
            </a: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sz="1400" dirty="0">
              <a:solidFill>
                <a:srgbClr val="000000"/>
              </a:solidFill>
              <a:latin typeface=" lora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sz="1400" dirty="0">
              <a:solidFill>
                <a:srgbClr val="000000"/>
              </a:solidFill>
              <a:latin typeface=" lora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lang="en-US" sz="1400" dirty="0">
              <a:solidFill>
                <a:srgbClr val="000000"/>
              </a:solidFill>
              <a:latin typeface=" lora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53D88-26D9-F9FA-3E60-33F9CCA4AE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7570" y="2189588"/>
            <a:ext cx="1409081" cy="1356893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DE8FFDD-49A8-2C4B-77A2-4288D2F2D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123" y="2217868"/>
            <a:ext cx="1265868" cy="1265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FCCF6-881A-8BB0-2B66-92B60402E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4FCA3B2-0311-BE3A-958F-EF18D69E3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032" y="270212"/>
            <a:ext cx="11167269" cy="586688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+mj-lt"/>
              </a:rPr>
              <a:t>Background &amp; Motivation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6C3C9CD-B404-6E18-2EAF-7304115C3F5E}"/>
              </a:ext>
            </a:extLst>
          </p:cNvPr>
          <p:cNvSpPr txBox="1">
            <a:spLocks/>
          </p:cNvSpPr>
          <p:nvPr/>
        </p:nvSpPr>
        <p:spPr>
          <a:xfrm>
            <a:off x="509837" y="1123514"/>
            <a:ext cx="8147544" cy="5575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Therapeutic antibodies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revolutionized treatment in 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oncology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(breast, lung, and bladder cancers), autoimmune diseases, and infectious diseases. Also, reduced Immunogenicity minimizes immune system reactions, enhancing safety and tolerability.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CA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next-generation antibody design can reduce cost and significantly improve computational efficacy and pharmacokinetics.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CA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CA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FDA has approved 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13 antibody drug conjugates (ADCs), including treatments for </a:t>
            </a:r>
            <a:r>
              <a:rPr lang="en-CA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triple-negative metastatic breast cancer 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(MBC) and the </a:t>
            </a:r>
            <a:r>
              <a:rPr lang="en-CA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HR-positive, HER2-negative subtypes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reported by AXIS Pharma. By 2025, three additional ADCs developed by AstraZeneca, Daiichi Sankyo, and AbbVie are anticipated to receive FDA approval (</a:t>
            </a:r>
            <a:r>
              <a:rPr lang="en-CA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Biopharma PEG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CA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antibody drug conjugate (ADC) market was valued at $7.35 billion in 2022 and is </a:t>
            </a:r>
            <a:r>
              <a:rPr lang="en-CA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projected to surpass $28 billion by 2028</a:t>
            </a:r>
            <a:r>
              <a:rPr lang="en-C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reflecting substantial growth (Biopharma portal report).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Affinity prediction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essential in antibody design as it ensures strong and specific binding to target antigens, enhancing therapeutic efficacy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silico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also reduces costly and time-consuming experimental screening.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A02C81-B3D5-1DC7-B719-BA737B9BA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136" y="1296234"/>
            <a:ext cx="3352864" cy="269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0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FA694-3CC5-7B36-14FF-276F7FDCC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5401-8A8F-3E23-418D-FD9CFBF5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912933"/>
            <a:ext cx="10221642" cy="885387"/>
          </a:xfrm>
        </p:spPr>
        <p:txBody>
          <a:bodyPr>
            <a:noAutofit/>
          </a:bodyPr>
          <a:lstStyle/>
          <a:p>
            <a:r>
              <a:rPr lang="en-US" sz="4000" b="1" dirty="0"/>
              <a:t>Research Problem: </a:t>
            </a:r>
            <a:r>
              <a:rPr lang="en-US" sz="4000" dirty="0"/>
              <a:t>“How can custom </a:t>
            </a:r>
            <a:r>
              <a:rPr lang="en-US" sz="4000" dirty="0" err="1"/>
              <a:t>LLaMA</a:t>
            </a:r>
            <a:r>
              <a:rPr lang="en-US" sz="4000" dirty="0"/>
              <a:t>-based architectures be leveraged to improve the accuracy and efficiency of antibody binding affinity prediction?”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F35B2-CEC5-E0AB-2CA0-5E28FDDF2675}"/>
              </a:ext>
            </a:extLst>
          </p:cNvPr>
          <p:cNvSpPr txBox="1"/>
          <p:nvPr/>
        </p:nvSpPr>
        <p:spPr>
          <a:xfrm>
            <a:off x="1044530" y="2978213"/>
            <a:ext cx="5466250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prediction of 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antibody–antigen binding affinity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remains a challenge due to sequence diversity, structural complexity, and limited labeled datasets.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 (e.g., </a:t>
            </a:r>
            <a:r>
              <a:rPr lang="en-US" sz="1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AntiBERTa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AntiFormer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struggle to balance prediction accuracy with computational efficiency.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custom fine-tuning approaches (like </a:t>
            </a:r>
            <a:r>
              <a:rPr lang="en-US" sz="16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backbones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can better capture antibody sequence representations for robust affinity prediction.</a:t>
            </a:r>
          </a:p>
        </p:txBody>
      </p:sp>
      <p:pic>
        <p:nvPicPr>
          <p:cNvPr id="4098" name="Picture 2" descr="Antibody">
            <a:extLst>
              <a:ext uri="{FF2B5EF4-FFF2-40B4-BE49-F238E27FC236}">
                <a16:creationId xmlns:a16="http://schemas.microsoft.com/office/drawing/2014/main" id="{39253415-81F2-8F50-F5A9-6DCCD9A02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586" y="2393489"/>
            <a:ext cx="3631324" cy="355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88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F9BE7-957A-B9FF-852C-68F4DE190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7AC745E-1625-D92D-F3F9-46542C25CDCC}"/>
              </a:ext>
            </a:extLst>
          </p:cNvPr>
          <p:cNvSpPr txBox="1">
            <a:spLocks/>
          </p:cNvSpPr>
          <p:nvPr/>
        </p:nvSpPr>
        <p:spPr>
          <a:xfrm>
            <a:off x="585469" y="131983"/>
            <a:ext cx="11021062" cy="929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2060"/>
                </a:solidFill>
              </a:rPr>
              <a:t>Llama3-Based Antibody Affinity Modeling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BA0F3-C384-4A70-6C2E-ABBA8B37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3984300"/>
            <a:ext cx="10431331" cy="20957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8C687B-D231-C76E-0501-1AA00FE4FF0C}"/>
              </a:ext>
            </a:extLst>
          </p:cNvPr>
          <p:cNvSpPr txBox="1"/>
          <p:nvPr/>
        </p:nvSpPr>
        <p:spPr>
          <a:xfrm>
            <a:off x="3947160" y="5816328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Llama3 workflow</a:t>
            </a:r>
            <a:br>
              <a:rPr lang="en-US" b="1" dirty="0"/>
            </a:br>
            <a:r>
              <a:rPr lang="en-US" b="1" dirty="0"/>
              <a:t>Source: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Llama 3 technical report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080255-0C1E-DFA8-D9CE-4332E1119AD3}"/>
              </a:ext>
            </a:extLst>
          </p:cNvPr>
          <p:cNvSpPr txBox="1"/>
          <p:nvPr/>
        </p:nvSpPr>
        <p:spPr>
          <a:xfrm>
            <a:off x="792479" y="1307402"/>
            <a:ext cx="528977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Dataset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 and light chain amino acid sequences are used as inputs; sequences above the 85th redundancy percentile are labeled as binders, while those below are labeled as low-affinity. Data was collected from (AntiFormer article 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Wang. et al.,)).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Data Split</a:t>
            </a:r>
            <a:r>
              <a:rPr lang="en-US" i="1" dirty="0"/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5-fold 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 data was employed from AntiFormer official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repository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7EBAA1-4E97-0CD6-798F-4083D91FB7B4}"/>
              </a:ext>
            </a:extLst>
          </p:cNvPr>
          <p:cNvSpPr txBox="1"/>
          <p:nvPr/>
        </p:nvSpPr>
        <p:spPr>
          <a:xfrm>
            <a:off x="6191024" y="1354964"/>
            <a:ext cx="568601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Model Architecture: </a:t>
            </a:r>
          </a:p>
          <a:p>
            <a:endParaRPr lang="en-US" sz="200" b="1" dirty="0">
              <a:solidFill>
                <a:srgbClr val="0070C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Llama3 Backbone (Custom  Training &amp; Configuration), Detailed configuration in the next slide.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are tokens of amino acid sequence, where the output is binder (1) or low affinity (0).</a:t>
            </a:r>
          </a:p>
          <a:p>
            <a:endParaRPr lang="en-US" sz="1000" b="1" dirty="0">
              <a:solidFill>
                <a:srgbClr val="0070C0"/>
              </a:solidFill>
            </a:endParaRPr>
          </a:p>
          <a:p>
            <a:r>
              <a:rPr lang="en-US" sz="1600" b="1" dirty="0">
                <a:solidFill>
                  <a:srgbClr val="0070C0"/>
                </a:solidFill>
              </a:rPr>
              <a:t>Training Phase: 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Five-fold stratified cross-validation was performed over 10 epochs on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GPU. The total training time was ~27.5 minutes (~5.49 minutes per fold).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13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AA56-EBE5-9C56-17FD-7B0619B1B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BF81FE-358C-5C31-B809-8CC37B257F94}"/>
              </a:ext>
            </a:extLst>
          </p:cNvPr>
          <p:cNvSpPr txBox="1">
            <a:spLocks/>
          </p:cNvSpPr>
          <p:nvPr/>
        </p:nvSpPr>
        <p:spPr>
          <a:xfrm>
            <a:off x="585469" y="131983"/>
            <a:ext cx="11021062" cy="9296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2060"/>
                </a:solidFill>
              </a:rPr>
              <a:t>Model Configuration: Llama3 vs LlamaAffinity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D01CD-9BC0-E08D-3D40-19BDE8C3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05" y="1685950"/>
            <a:ext cx="5395318" cy="30717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074BAE-FBF8-63F2-FDCC-C1B5E4558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857" y="1686368"/>
            <a:ext cx="3744855" cy="32320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983CF3-E2B2-7930-9A13-F67685391298}"/>
              </a:ext>
            </a:extLst>
          </p:cNvPr>
          <p:cNvSpPr txBox="1"/>
          <p:nvPr/>
        </p:nvSpPr>
        <p:spPr>
          <a:xfrm>
            <a:off x="2259023" y="1304432"/>
            <a:ext cx="311668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Llama 3 Configuration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978D09-7A1F-32F0-EB42-4F37585580FB}"/>
              </a:ext>
            </a:extLst>
          </p:cNvPr>
          <p:cNvSpPr txBox="1"/>
          <p:nvPr/>
        </p:nvSpPr>
        <p:spPr>
          <a:xfrm>
            <a:off x="7506303" y="1304432"/>
            <a:ext cx="311668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LlamaAffinity 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D7267-CFC5-52D0-606C-FBB18F094A00}"/>
              </a:ext>
            </a:extLst>
          </p:cNvPr>
          <p:cNvSpPr txBox="1"/>
          <p:nvPr/>
        </p:nvSpPr>
        <p:spPr>
          <a:xfrm>
            <a:off x="6840535" y="5248689"/>
            <a:ext cx="45881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Advantages of LlamaAffinity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Superior Accuracy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Computational Efficacy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transformer architecture (custom)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13254-F298-7BE0-45C0-5833B385E2F9}"/>
              </a:ext>
            </a:extLst>
          </p:cNvPr>
          <p:cNvSpPr txBox="1"/>
          <p:nvPr/>
        </p:nvSpPr>
        <p:spPr>
          <a:xfrm>
            <a:off x="1198880" y="4662267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Source:</a:t>
            </a:r>
            <a:r>
              <a:rPr lang="en-US" sz="1200" dirty="0"/>
              <a:t> </a:t>
            </a:r>
            <a:r>
              <a:rPr lang="en-US" sz="1200" dirty="0">
                <a:hlinkClick r:id="rId4"/>
              </a:rPr>
              <a:t>Llama 3 technical report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1932A9-E084-5E69-E660-361952D05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048" y="5088531"/>
            <a:ext cx="5093015" cy="16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2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488A2-E128-4637-7148-EE55540FC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Title 1">
            <a:extLst>
              <a:ext uri="{FF2B5EF4-FFF2-40B4-BE49-F238E27FC236}">
                <a16:creationId xmlns:a16="http://schemas.microsoft.com/office/drawing/2014/main" id="{823EA6EB-DD4D-A6A7-9F78-0189F5B2F8DC}"/>
              </a:ext>
            </a:extLst>
          </p:cNvPr>
          <p:cNvSpPr txBox="1">
            <a:spLocks/>
          </p:cNvSpPr>
          <p:nvPr/>
        </p:nvSpPr>
        <p:spPr>
          <a:xfrm>
            <a:off x="528320" y="127915"/>
            <a:ext cx="11490960" cy="1132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2060"/>
                </a:solidFill>
              </a:rPr>
              <a:t>LlamaAffinity: Cross-validation results across five folds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3CDCC-5496-C862-20D5-CA1F22F9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77" y="1527512"/>
            <a:ext cx="9573246" cy="3013623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9455072C-E3DD-D373-3E1A-ED67FB00FCBC}"/>
              </a:ext>
            </a:extLst>
          </p:cNvPr>
          <p:cNvSpPr/>
          <p:nvPr/>
        </p:nvSpPr>
        <p:spPr>
          <a:xfrm>
            <a:off x="528320" y="4200775"/>
            <a:ext cx="382137" cy="2352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D1C4E1-9402-1803-B4A7-36A66155381F}"/>
              </a:ext>
            </a:extLst>
          </p:cNvPr>
          <p:cNvSpPr/>
          <p:nvPr/>
        </p:nvSpPr>
        <p:spPr>
          <a:xfrm>
            <a:off x="1309378" y="4190615"/>
            <a:ext cx="9573246" cy="23524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04101-8341-F84B-AE46-614BADE2B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45BB-8FB8-AFAE-CCC3-0D8FD045A96C}"/>
              </a:ext>
            </a:extLst>
          </p:cNvPr>
          <p:cNvSpPr txBox="1">
            <a:spLocks/>
          </p:cNvSpPr>
          <p:nvPr/>
        </p:nvSpPr>
        <p:spPr>
          <a:xfrm>
            <a:off x="1465011" y="278931"/>
            <a:ext cx="10140287" cy="8049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2060"/>
                </a:solidFill>
              </a:rPr>
              <a:t>Experiment Results: Benchmark Comparison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CB7BC1-9AB7-81C1-3341-238C8A799EEE}"/>
              </a:ext>
            </a:extLst>
          </p:cNvPr>
          <p:cNvSpPr/>
          <p:nvPr/>
        </p:nvSpPr>
        <p:spPr>
          <a:xfrm>
            <a:off x="7960360" y="3034251"/>
            <a:ext cx="1340181" cy="2435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CE7723-2D9D-39A0-6EA5-BA8D9DE7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64" y="1154997"/>
            <a:ext cx="8879839" cy="30282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131091-CEDB-95AF-343D-9211EABF0356}"/>
              </a:ext>
            </a:extLst>
          </p:cNvPr>
          <p:cNvSpPr/>
          <p:nvPr/>
        </p:nvSpPr>
        <p:spPr>
          <a:xfrm>
            <a:off x="1895064" y="3587294"/>
            <a:ext cx="7238776" cy="2435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3ECACD-1691-49C2-2A52-3CE73A012132}"/>
              </a:ext>
            </a:extLst>
          </p:cNvPr>
          <p:cNvSpPr/>
          <p:nvPr/>
        </p:nvSpPr>
        <p:spPr>
          <a:xfrm>
            <a:off x="9241558" y="1865125"/>
            <a:ext cx="468782" cy="22193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714EDE5-2E99-CC7B-1271-EC009D659DE9}"/>
              </a:ext>
            </a:extLst>
          </p:cNvPr>
          <p:cNvSpPr/>
          <p:nvPr/>
        </p:nvSpPr>
        <p:spPr>
          <a:xfrm rot="10800000">
            <a:off x="10143796" y="1844805"/>
            <a:ext cx="392123" cy="2219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2DF41F-C084-C341-3DBE-E463C19E48C4}"/>
              </a:ext>
            </a:extLst>
          </p:cNvPr>
          <p:cNvSpPr/>
          <p:nvPr/>
        </p:nvSpPr>
        <p:spPr>
          <a:xfrm>
            <a:off x="1273943" y="3587294"/>
            <a:ext cx="382137" cy="23524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3AA494-9FF3-B152-0429-B26A77A5AD0F}"/>
              </a:ext>
            </a:extLst>
          </p:cNvPr>
          <p:cNvSpPr txBox="1"/>
          <p:nvPr/>
        </p:nvSpPr>
        <p:spPr>
          <a:xfrm>
            <a:off x="1656080" y="4497116"/>
            <a:ext cx="8879840" cy="153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shown, LlamaAffinity achieves the highest accuracy score of 96.40%, outperforming other competitive methods, with an F1 score of 96.43%, Precision of 97.02%, and Recall of 95.86%, while requiring significantly less training time (0.46 h). Although the Transformer-6 Layers model reported the shortest training time, its performance was not satisfactory.</a:t>
            </a:r>
          </a:p>
        </p:txBody>
      </p:sp>
    </p:spTree>
    <p:extLst>
      <p:ext uri="{BB962C8B-B14F-4D97-AF65-F5344CB8AC3E}">
        <p14:creationId xmlns:p14="http://schemas.microsoft.com/office/powerpoint/2010/main" val="273993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A line graph with orange and blue lines&#10;&#10;AI-generated content may be incorrect.">
            <a:extLst>
              <a:ext uri="{FF2B5EF4-FFF2-40B4-BE49-F238E27FC236}">
                <a16:creationId xmlns:a16="http://schemas.microsoft.com/office/drawing/2014/main" id="{E4653E13-8060-F2EA-D97C-03A7D217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59" y="934966"/>
            <a:ext cx="4157627" cy="324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3161C12E-5AE1-79DD-B3F2-6BDEE3603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520" y="1090613"/>
            <a:ext cx="4018314" cy="323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CF95C0-21A1-87EC-6EB9-E2A7CDE24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36225-C6D1-EF1C-9DE2-3202E9590AEF}"/>
              </a:ext>
            </a:extLst>
          </p:cNvPr>
          <p:cNvSpPr txBox="1"/>
          <p:nvPr/>
        </p:nvSpPr>
        <p:spPr>
          <a:xfrm>
            <a:off x="6400800" y="4415592"/>
            <a:ext cx="409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CA" altLang="zh-CN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Figure 2. </a:t>
            </a:r>
            <a:r>
              <a:rPr kumimoji="0" lang="en-CA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LlamaAffinity Confusion Matrix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23198-75C7-D684-3847-E6973B5FE0ED}"/>
              </a:ext>
            </a:extLst>
          </p:cNvPr>
          <p:cNvSpPr txBox="1"/>
          <p:nvPr/>
        </p:nvSpPr>
        <p:spPr>
          <a:xfrm>
            <a:off x="1180746" y="4415592"/>
            <a:ext cx="415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zh-CN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Figure 1. </a:t>
            </a:r>
            <a:r>
              <a:rPr kumimoji="0" lang="en-CA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beration Serif"/>
                <a:ea typeface="SimSun" panose="02010600030101010101" pitchFamily="2" charset="-122"/>
                <a:cs typeface="Lucida Sans" panose="020B0602030504020204" pitchFamily="34" charset="0"/>
              </a:rPr>
              <a:t>LlamaAffinity ROCAUC curve</a:t>
            </a:r>
            <a:endParaRPr kumimoji="0" lang="en-CA" altLang="zh-CN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beration Serif"/>
              <a:ea typeface="SimSun" panose="02010600030101010101" pitchFamily="2" charset="-122"/>
              <a:cs typeface="Lucida Sans" panose="020B0602030504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BD5907-B66A-A7C4-4E9E-0F3426FC164D}"/>
              </a:ext>
            </a:extLst>
          </p:cNvPr>
          <p:cNvSpPr txBox="1">
            <a:spLocks/>
          </p:cNvSpPr>
          <p:nvPr/>
        </p:nvSpPr>
        <p:spPr>
          <a:xfrm>
            <a:off x="1686256" y="86025"/>
            <a:ext cx="10140287" cy="8049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2060"/>
                </a:solidFill>
              </a:rPr>
              <a:t>LlamaAffinity: ROC-AUC &amp; Confusion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BCA24-C2D8-9B27-4DE0-175BADE4F535}"/>
              </a:ext>
            </a:extLst>
          </p:cNvPr>
          <p:cNvSpPr txBox="1"/>
          <p:nvPr/>
        </p:nvSpPr>
        <p:spPr>
          <a:xfrm>
            <a:off x="6095999" y="5024756"/>
            <a:ext cx="47548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600" b="1" dirty="0">
                <a:latin typeface="Times New Roman" panose="02020603050405020304" pitchFamily="18" charset="0"/>
                <a:ea typeface="SimSun" panose="02010600030101010101" pitchFamily="2" charset="-122"/>
                <a:cs typeface="Lucida Sans" panose="020B0602030504020204" pitchFamily="34" charset="0"/>
              </a:rPr>
              <a:t>C</a:t>
            </a:r>
            <a:r>
              <a:rPr lang="en-CA" sz="1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ucida Sans" panose="020B0602030504020204" pitchFamily="34" charset="0"/>
              </a:rPr>
              <a:t>onfusion matrix (CM) </a:t>
            </a:r>
            <a:r>
              <a:rPr lang="en-CA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ucida Sans" panose="020B0602030504020204" pitchFamily="34" charset="0"/>
              </a:rPr>
              <a:t>revealed strong and accurate positive rates, along with low misclassification rates, with only 3.04% predicted false positives and 4.14% predicted false negatives (Figure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F48504-B0FE-D3A7-9EF1-287E0B1CB8B6}"/>
              </a:ext>
            </a:extLst>
          </p:cNvPr>
          <p:cNvSpPr txBox="1"/>
          <p:nvPr/>
        </p:nvSpPr>
        <p:spPr>
          <a:xfrm>
            <a:off x="879931" y="5020312"/>
            <a:ext cx="47548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Operating Characteristic (ROC) Curve.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curve demonstrates the excellent performance of the LlamaAffinity model, with an Area Under the Curve (AUC) of 0.99.</a:t>
            </a:r>
          </a:p>
        </p:txBody>
      </p:sp>
    </p:spTree>
    <p:extLst>
      <p:ext uri="{BB962C8B-B14F-4D97-AF65-F5344CB8AC3E}">
        <p14:creationId xmlns:p14="http://schemas.microsoft.com/office/powerpoint/2010/main" val="374628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4905A9-0135-8248-FA49-AD1B002D1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Title 1">
            <a:extLst>
              <a:ext uri="{FF2B5EF4-FFF2-40B4-BE49-F238E27FC236}">
                <a16:creationId xmlns:a16="http://schemas.microsoft.com/office/drawing/2014/main" id="{423E3D18-E02C-97E2-A434-37835132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15" y="327890"/>
            <a:ext cx="10439006" cy="900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Discussion</a:t>
            </a:r>
          </a:p>
        </p:txBody>
      </p:sp>
      <p:sp>
        <p:nvSpPr>
          <p:cNvPr id="12" name="Google Shape;203;p29">
            <a:extLst>
              <a:ext uri="{FF2B5EF4-FFF2-40B4-BE49-F238E27FC236}">
                <a16:creationId xmlns:a16="http://schemas.microsoft.com/office/drawing/2014/main" id="{C143AFF4-0627-8DFF-7D3A-DBA688595E0B}"/>
              </a:ext>
            </a:extLst>
          </p:cNvPr>
          <p:cNvSpPr txBox="1"/>
          <p:nvPr/>
        </p:nvSpPr>
        <p:spPr>
          <a:xfrm>
            <a:off x="1117935" y="1438725"/>
            <a:ext cx="9260611" cy="33771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indent="-228600" algn="just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  <a:cs typeface="Times New Roman" panose="02020603050405020304" pitchFamily="18" charset="0"/>
                <a:sym typeface="Lora"/>
              </a:rPr>
              <a:t>LlamaAffinity Model</a:t>
            </a:r>
            <a:r>
              <a:rPr lang="en-US" sz="2000" b="1" dirty="0">
                <a:cs typeface="Times New Roman" panose="02020603050405020304" pitchFamily="18" charset="0"/>
                <a:sym typeface="Lora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Lora"/>
              </a:rPr>
              <a:t>Novel Llama 3–based framework using antibody sequences for predicting antibody–antigen binding affinity</a:t>
            </a:r>
            <a:r>
              <a:rPr lang="en-US" sz="2000" dirty="0">
                <a:cs typeface="Times New Roman" panose="02020603050405020304" pitchFamily="18" charset="0"/>
                <a:sym typeface="Lora"/>
              </a:rPr>
              <a:t>.</a:t>
            </a:r>
          </a:p>
          <a:p>
            <a:pPr marL="342900" indent="-228600" algn="just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  <a:cs typeface="Times New Roman" panose="02020603050405020304" pitchFamily="18" charset="0"/>
                <a:sym typeface="Lora"/>
              </a:rPr>
              <a:t>Higher Performance</a:t>
            </a:r>
            <a:r>
              <a:rPr lang="en-US" sz="2000" b="1" dirty="0">
                <a:cs typeface="Times New Roman" panose="02020603050405020304" pitchFamily="18" charset="0"/>
                <a:sym typeface="Lora"/>
              </a:rPr>
              <a:t>:</a:t>
            </a:r>
            <a:r>
              <a:rPr lang="en-US" sz="2000" dirty="0">
                <a:cs typeface="Times New Roman" panose="02020603050405020304" pitchFamily="18" charset="0"/>
                <a:sym typeface="Lora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Lora"/>
              </a:rPr>
              <a:t>Outperforms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Lora"/>
              </a:rPr>
              <a:t>AntiBERTa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Lora"/>
              </a:rPr>
              <a:t> and AntiFormer with top metrics (Accuracy 0.9640, F1-score 0.9643, AUC-ROC 0.9936) and lower training time</a:t>
            </a:r>
            <a:r>
              <a:rPr lang="en-US" sz="2000" dirty="0">
                <a:cs typeface="Times New Roman" panose="02020603050405020304" pitchFamily="18" charset="0"/>
                <a:sym typeface="Lora"/>
              </a:rPr>
              <a:t>.</a:t>
            </a:r>
          </a:p>
          <a:p>
            <a:pPr marL="342900" indent="-228600" algn="just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  <a:cs typeface="Times New Roman" panose="02020603050405020304" pitchFamily="18" charset="0"/>
                <a:sym typeface="Lora"/>
              </a:rPr>
              <a:t>Impact &amp; Future Work</a:t>
            </a:r>
            <a:r>
              <a:rPr lang="en-US" sz="2000" b="1" dirty="0">
                <a:cs typeface="Times New Roman" panose="02020603050405020304" pitchFamily="18" charset="0"/>
                <a:sym typeface="Lora"/>
              </a:rPr>
              <a:t>:</a:t>
            </a:r>
            <a:r>
              <a:rPr lang="en-US" sz="2000" dirty="0">
                <a:cs typeface="Times New Roman" panose="02020603050405020304" pitchFamily="18" charset="0"/>
                <a:sym typeface="Lora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Lora"/>
              </a:rPr>
              <a:t>Enhances antibody design pipelines; future validation through case studies on targets like SARS-CoV-2 spike protein and HER2.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EC8F16DD-9CF0-5EC4-36D1-9057A50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8688506" y="3353096"/>
            <a:ext cx="6886450" cy="123364"/>
            <a:chOff x="1" y="6737460"/>
            <a:chExt cx="12192000" cy="123364"/>
          </a:xfrm>
        </p:grpSpPr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9D7E9FF2-C845-D54E-FB2A-5C7D3D043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E2BA381A-B9E0-4F14-68E2-D08D1F1A7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3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  <a:alpha val="9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89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2709</TotalTime>
  <Words>872</Words>
  <Application>Microsoft Office PowerPoint</Application>
  <PresentationFormat>Widescreen</PresentationFormat>
  <Paragraphs>81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 lora</vt:lpstr>
      <vt:lpstr>Aptos</vt:lpstr>
      <vt:lpstr>Aptos Display</vt:lpstr>
      <vt:lpstr>Arial</vt:lpstr>
      <vt:lpstr>Calibri</vt:lpstr>
      <vt:lpstr>Courier New</vt:lpstr>
      <vt:lpstr>Liberation Serif</vt:lpstr>
      <vt:lpstr>Lora</vt:lpstr>
      <vt:lpstr>Times New Roman</vt:lpstr>
      <vt:lpstr>Wingdings</vt:lpstr>
      <vt:lpstr>Office Theme</vt:lpstr>
      <vt:lpstr>LlamaAffinity: A Predictive Antibody-Antigen Binding Model Integrating Antibody Sequences with Llama3 Backbone Architecture</vt:lpstr>
      <vt:lpstr>PowerPoint Presentation</vt:lpstr>
      <vt:lpstr>Research Problem: “How can custom LLaMA-based architectures be leveraged to improve the accuracy and efficiency of antibody binding affinity prediction?”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Hossain, Md Delower</dc:creator>
  <cp:lastModifiedBy>Hossain, Md Delower</cp:lastModifiedBy>
  <cp:revision>57</cp:revision>
  <dcterms:created xsi:type="dcterms:W3CDTF">2025-07-09T18:17:17Z</dcterms:created>
  <dcterms:modified xsi:type="dcterms:W3CDTF">2025-09-05T15:34:45Z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e7542bc-63e5-412b-b0a0-d9586028a7d0_Enabled">
    <vt:lpwstr>true</vt:lpwstr>
  </property>
  <property fmtid="{D5CDD505-2E9C-101B-9397-08002B2CF9AE}" pid="3" name="MSIP_Label_ae7542bc-63e5-412b-b0a0-d9586028a7d0_SetDate">
    <vt:lpwstr>2025-07-09T19:02:11Z</vt:lpwstr>
  </property>
  <property fmtid="{D5CDD505-2E9C-101B-9397-08002B2CF9AE}" pid="4" name="MSIP_Label_ae7542bc-63e5-412b-b0a0-d9586028a7d0_Method">
    <vt:lpwstr>Standard</vt:lpwstr>
  </property>
  <property fmtid="{D5CDD505-2E9C-101B-9397-08002B2CF9AE}" pid="5" name="MSIP_Label_ae7542bc-63e5-412b-b0a0-d9586028a7d0_Name">
    <vt:lpwstr>Sensitive</vt:lpwstr>
  </property>
  <property fmtid="{D5CDD505-2E9C-101B-9397-08002B2CF9AE}" pid="6" name="MSIP_Label_ae7542bc-63e5-412b-b0a0-d9586028a7d0_SiteId">
    <vt:lpwstr>d8999fe4-76af-40b3-b435-1d8977abc08c</vt:lpwstr>
  </property>
  <property fmtid="{D5CDD505-2E9C-101B-9397-08002B2CF9AE}" pid="7" name="MSIP_Label_ae7542bc-63e5-412b-b0a0-d9586028a7d0_ActionId">
    <vt:lpwstr>73a7197f-a49a-44d7-a661-481f61f7175b</vt:lpwstr>
  </property>
  <property fmtid="{D5CDD505-2E9C-101B-9397-08002B2CF9AE}" pid="8" name="MSIP_Label_ae7542bc-63e5-412b-b0a0-d9586028a7d0_ContentBits">
    <vt:lpwstr>0</vt:lpwstr>
  </property>
  <property fmtid="{D5CDD505-2E9C-101B-9397-08002B2CF9AE}" pid="9" name="MSIP_Label_ae7542bc-63e5-412b-b0a0-d9586028a7d0_Tag">
    <vt:lpwstr>10, 3, 0, 1</vt:lpwstr>
  </property>
</Properties>
</file>