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2" r:id="rId7"/>
    <p:sldId id="274" r:id="rId8"/>
    <p:sldId id="272" r:id="rId9"/>
    <p:sldId id="266" r:id="rId10"/>
    <p:sldId id="268" r:id="rId11"/>
    <p:sldId id="270" r:id="rId12"/>
  </p:sldIdLst>
  <p:sldSz cx="18288000" cy="10287000"/>
  <p:notesSz cx="6858000" cy="9144000"/>
  <p:embeddedFontLst>
    <p:embeddedFont>
      <p:font typeface="Open Sans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hika hassan" initials="ih" lastIdx="1" clrIdx="0">
    <p:extLst>
      <p:ext uri="{19B8F6BF-5375-455C-9EA6-DF929625EA0E}">
        <p15:presenceInfo xmlns:p15="http://schemas.microsoft.com/office/powerpoint/2012/main" userId="11d03b3397cd2f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F4C3C-7901-42FD-8884-78ACD51E4F4D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928B6C-CF57-42D7-8A58-544FDB7416E1}">
      <dgm:prSet custT="1"/>
      <dgm:spPr/>
      <dgm:t>
        <a:bodyPr/>
        <a:lstStyle/>
        <a:p>
          <a:pPr algn="ctr" rtl="0"/>
          <a:r>
            <a:rPr lang="fr-FR" sz="9600" b="1" dirty="0" smtClean="0">
              <a:latin typeface="Calibri" panose="020F0502020204030204" pitchFamily="34" charset="0"/>
              <a:cs typeface="Calibri" panose="020F0502020204030204" pitchFamily="34" charset="0"/>
            </a:rPr>
            <a:t>E-BUZZ</a:t>
          </a:r>
          <a:endParaRPr lang="en-US" sz="9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BC761F5-D905-4EB0-A6C5-CD2BBE0820FB}" type="parTrans" cxnId="{7DD313D0-DBEB-4B8C-B14A-095706B1460B}">
      <dgm:prSet/>
      <dgm:spPr/>
      <dgm:t>
        <a:bodyPr/>
        <a:lstStyle/>
        <a:p>
          <a:endParaRPr lang="en-US"/>
        </a:p>
      </dgm:t>
    </dgm:pt>
    <dgm:pt modelId="{D570AA0A-A57A-4E46-A774-CF8EE21B8F67}" type="sibTrans" cxnId="{7DD313D0-DBEB-4B8C-B14A-095706B1460B}">
      <dgm:prSet/>
      <dgm:spPr/>
      <dgm:t>
        <a:bodyPr/>
        <a:lstStyle/>
        <a:p>
          <a:endParaRPr lang="en-US"/>
        </a:p>
      </dgm:t>
    </dgm:pt>
    <dgm:pt modelId="{B00F33CC-AF66-47DC-9478-2ABB1457B8E2}" type="pres">
      <dgm:prSet presAssocID="{8EAF4C3C-7901-42FD-8884-78ACD51E4F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922F5D-0434-4DBA-9095-89C8625B4CF2}" type="pres">
      <dgm:prSet presAssocID="{84928B6C-CF57-42D7-8A58-544FDB7416E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F41ED4-EDD2-4F5C-A9F4-6AD61591996A}" type="presOf" srcId="{84928B6C-CF57-42D7-8A58-544FDB7416E1}" destId="{F9922F5D-0434-4DBA-9095-89C8625B4CF2}" srcOrd="0" destOrd="0" presId="urn:microsoft.com/office/officeart/2005/8/layout/vList2"/>
    <dgm:cxn modelId="{362AC244-0610-4222-978C-BBA088A11D78}" type="presOf" srcId="{8EAF4C3C-7901-42FD-8884-78ACD51E4F4D}" destId="{B00F33CC-AF66-47DC-9478-2ABB1457B8E2}" srcOrd="0" destOrd="0" presId="urn:microsoft.com/office/officeart/2005/8/layout/vList2"/>
    <dgm:cxn modelId="{7DD313D0-DBEB-4B8C-B14A-095706B1460B}" srcId="{8EAF4C3C-7901-42FD-8884-78ACD51E4F4D}" destId="{84928B6C-CF57-42D7-8A58-544FDB7416E1}" srcOrd="0" destOrd="0" parTransId="{1BC761F5-D905-4EB0-A6C5-CD2BBE0820FB}" sibTransId="{D570AA0A-A57A-4E46-A774-CF8EE21B8F67}"/>
    <dgm:cxn modelId="{FEF23D7C-99FC-4172-9B35-94C3E7BEED9F}" type="presParOf" srcId="{B00F33CC-AF66-47DC-9478-2ABB1457B8E2}" destId="{F9922F5D-0434-4DBA-9095-89C8625B4C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22F5D-0434-4DBA-9095-89C8625B4CF2}">
      <dsp:nvSpPr>
        <dsp:cNvPr id="0" name=""/>
        <dsp:cNvSpPr/>
      </dsp:nvSpPr>
      <dsp:spPr>
        <a:xfrm>
          <a:off x="0" y="1020"/>
          <a:ext cx="8915401" cy="17001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5760" tIns="365760" rIns="365760" bIns="365760" numCol="1" spcCol="1270" anchor="ctr" anchorCtr="0">
          <a:noAutofit/>
        </a:bodyPr>
        <a:lstStyle/>
        <a:p>
          <a:pPr lvl="0" algn="ctr" defTabSz="4267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6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E-BUZZ</a:t>
          </a:r>
          <a:endParaRPr lang="en-US" sz="9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2995" y="84015"/>
        <a:ext cx="8749411" cy="1534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784502357"/>
              </p:ext>
            </p:extLst>
          </p:nvPr>
        </p:nvGraphicFramePr>
        <p:xfrm>
          <a:off x="6400800" y="2323610"/>
          <a:ext cx="8915401" cy="1702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633952" y="4909311"/>
            <a:ext cx="12815848" cy="3952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:</a:t>
            </a:r>
          </a:p>
          <a:p>
            <a:pPr algn="ctr">
              <a:lnSpc>
                <a:spcPts val="8029"/>
              </a:lnSpc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Somiya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Akter (221-15-5696)</a:t>
            </a:r>
          </a:p>
          <a:p>
            <a:pPr algn="ctr">
              <a:lnSpc>
                <a:spcPts val="8029"/>
              </a:lnSpc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Fabiha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Chowdhury Momo(221-15-5092)</a:t>
            </a:r>
          </a:p>
          <a:p>
            <a:pPr algn="ctr">
              <a:lnSpc>
                <a:spcPts val="8029"/>
              </a:lnSpc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Hossain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Ahammed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(221-15-4694)</a:t>
            </a:r>
          </a:p>
        </p:txBody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44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rial" panose="020B0604020202020204" pitchFamily="34" charset="0"/>
              </a:rPr>
              <a:t>DIU 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982861" y="594556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2012909" y="2797221"/>
            <a:ext cx="5246391" cy="5246370"/>
            <a:chOff x="0" y="0"/>
            <a:chExt cx="6350025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25046" r="-2504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679044" y="866775"/>
            <a:ext cx="10929913" cy="139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8867" y="2488822"/>
            <a:ext cx="10793714" cy="708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endParaRPr lang="en-US" sz="41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-3009325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5"/>
          <p:cNvSpPr txBox="1"/>
          <p:nvPr/>
        </p:nvSpPr>
        <p:spPr>
          <a:xfrm>
            <a:off x="304800" y="3009900"/>
            <a:ext cx="1097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6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User-Centric Design: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- With an intuitive interface and seamless shopping experience, our site prioritizes user satisfaction and engagement.</a:t>
            </a: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Scalability and Flexibility: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- Designed with scalability in mind, our site can accommodate growth and adapt to evolving business needs.</a:t>
            </a: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Continuous Improvement: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- Committed to delivering value, we remain dedicated to refining our site based on user feedback and technological advancements.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214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THANK 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927671" y="1846941"/>
            <a:ext cx="6882108" cy="533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 dirty="0">
                <a:solidFill>
                  <a:srgbClr val="000000"/>
                </a:solidFill>
                <a:latin typeface="Arial" panose="020B0604020202020204" pitchFamily="34" charset="0"/>
              </a:rPr>
              <a:t>DIU| 2024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6" name="Group 6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5" name="Freeform 15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17498" y="5138099"/>
            <a:ext cx="14705320" cy="146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create a user-friendly and efficient e-commerce platform for buying and selling products in online.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44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rial" panose="020B0604020202020204" pitchFamily="34" charset="0"/>
              </a:rPr>
              <a:t>DIU| 2024</a:t>
            </a:r>
          </a:p>
        </p:txBody>
      </p:sp>
      <p:sp>
        <p:nvSpPr>
          <p:cNvPr id="4" name="AutoShape 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2553980" y="1345572"/>
            <a:ext cx="13180039" cy="1319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6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sz="6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66775"/>
            <a:ext cx="13180039" cy="139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rial" panose="020B0604020202020204" pitchFamily="34" charset="0"/>
              </a:rPr>
              <a:t>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44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rial" panose="020B0604020202020204" pitchFamily="34" charset="0"/>
              </a:rPr>
              <a:t>DIU| 2024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21986" y="3305470"/>
            <a:ext cx="4480960" cy="593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81856" y="4189069"/>
            <a:ext cx="5483614" cy="1291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Solutions in Market/Web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02936" y="5704246"/>
            <a:ext cx="5241454" cy="593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1986" y="6618310"/>
            <a:ext cx="4480960" cy="1260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OOP in Your Project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44390" y="3305470"/>
            <a:ext cx="4480960" cy="593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Objectives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44390" y="4039199"/>
            <a:ext cx="4299810" cy="12747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Implementation Requirements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444390" y="5236959"/>
            <a:ext cx="5055568" cy="19272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 of Currently Developed Application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16215" y="7425203"/>
            <a:ext cx="5055568" cy="593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90224" y="3305470"/>
            <a:ext cx="4480960" cy="1291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Users and Stakeholders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879163" y="4677988"/>
            <a:ext cx="5369076" cy="192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of This Project and How You Overcame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890224" y="6618310"/>
            <a:ext cx="4480960" cy="593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6" name="AutoShape 16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9" name="Group 1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3" name="Freeform 23"/>
          <p:cNvSpPr/>
          <p:nvPr/>
        </p:nvSpPr>
        <p:spPr>
          <a:xfrm>
            <a:off x="-2845001" y="43433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3601700" y="614206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44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rial" panose="020B0604020202020204" pitchFamily="34" charset="0"/>
              </a:rPr>
              <a:t>DIU|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2012909" y="2797221"/>
            <a:ext cx="5246391" cy="5246370"/>
            <a:chOff x="0" y="0"/>
            <a:chExt cx="6350025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55262" r="-55262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2553980" y="866775"/>
            <a:ext cx="13180039" cy="1306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4800" b="1" dirty="0">
                <a:solidFill>
                  <a:srgbClr val="000000"/>
                </a:solidFill>
                <a:latin typeface="Arial" panose="020B0604020202020204" pitchFamily="34" charset="0"/>
              </a:rPr>
              <a:t>INTRODUCTION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Arial" panose="020B0604020202020204" pitchFamily="34" charset="0"/>
                  <a:ea typeface="Open Sans Bold" panose="020B0604020202020204" charset="0"/>
                  <a:cs typeface="Open Sans Bold" panose="020B0604020202020204" charset="0"/>
                </a:rPr>
                <a:t>3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209670" y="2895980"/>
            <a:ext cx="10793714" cy="4491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 dirty="0">
                <a:solidFill>
                  <a:srgbClr val="000000"/>
                </a:solidFill>
                <a:latin typeface="Arial" panose="020B0604020202020204" pitchFamily="34" charset="0"/>
              </a:rPr>
              <a:t>Welcome to our Python e-commerce project presentation. Our site aims to streamline online shopping through Python's versatility. Its significance lies in revolutionizing user experience and facilitating seamless transactions in the digital marketplace.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4430" y="1566544"/>
            <a:ext cx="516960" cy="5169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702946" y="8800282"/>
            <a:ext cx="6882108" cy="444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rial" panose="020B0604020202020204" pitchFamily="34" charset="0"/>
              </a:rPr>
              <a:t>DIU | 2024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11959" y="1415398"/>
            <a:ext cx="7530658" cy="1639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</a:rPr>
              <a:t>Existing Solutions in Market/Web: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1959" y="5134391"/>
            <a:ext cx="75306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</a:rPr>
              <a:t>Users and Stakeholders</a:t>
            </a:r>
            <a:r>
              <a:rPr lang="en-US" sz="470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11958" y="3240692"/>
            <a:ext cx="14847341" cy="1268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Various e-commerce platforms like Amazon, eBay, Shopify, etc., offer similar services.</a:t>
            </a:r>
            <a:endParaRPr lang="en-US" sz="366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411957" y="6226389"/>
            <a:ext cx="14847341" cy="12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Users: Customers, Sellers   - Stakeholders: Website administrators, Payment gateway providers, Product suppliers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544430" y="5285537"/>
            <a:ext cx="516960" cy="5169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15" name="AutoShape 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-2628900" y="-12388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02458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866775"/>
            <a:ext cx="16230600" cy="1319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</a:rPr>
              <a:t>Name of Features: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02946" y="8800282"/>
            <a:ext cx="6882108" cy="444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rial" panose="020B0604020202020204" pitchFamily="34" charset="0"/>
              </a:rPr>
              <a:t>DIU | 2024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411959" y="6685928"/>
            <a:ext cx="14847341" cy="613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" name="AutoShape 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5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6F4903-6AC6-F1C3-104A-7D4E3D69B260}"/>
              </a:ext>
            </a:extLst>
          </p:cNvPr>
          <p:cNvSpPr txBox="1"/>
          <p:nvPr/>
        </p:nvSpPr>
        <p:spPr>
          <a:xfrm>
            <a:off x="5257800" y="3290955"/>
            <a:ext cx="116352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600" dirty="0">
                <a:latin typeface="Arial" panose="020B0604020202020204" pitchFamily="34" charset="0"/>
              </a:rPr>
              <a:t>1. User Authentication (Sign Up, Log In)  </a:t>
            </a:r>
          </a:p>
          <a:p>
            <a:r>
              <a:rPr lang="en-SG" sz="3600" dirty="0">
                <a:latin typeface="Arial" panose="020B0604020202020204" pitchFamily="34" charset="0"/>
              </a:rPr>
              <a:t>2. Product Listing and Search  </a:t>
            </a:r>
          </a:p>
          <a:p>
            <a:r>
              <a:rPr lang="en-SG" sz="3600" dirty="0">
                <a:latin typeface="Arial" panose="020B0604020202020204" pitchFamily="34" charset="0"/>
              </a:rPr>
              <a:t>3. Shopping Cart   </a:t>
            </a:r>
          </a:p>
          <a:p>
            <a:r>
              <a:rPr lang="en-SG" sz="3600" dirty="0">
                <a:latin typeface="Arial" panose="020B0604020202020204" pitchFamily="34" charset="0"/>
              </a:rPr>
              <a:t>4. Checkout and Payment   </a:t>
            </a:r>
          </a:p>
          <a:p>
            <a:r>
              <a:rPr lang="en-SG" sz="3600" dirty="0">
                <a:latin typeface="Arial" panose="020B0604020202020204" pitchFamily="34" charset="0"/>
              </a:rPr>
              <a:t>5. Order Tracking   </a:t>
            </a:r>
          </a:p>
          <a:p>
            <a:r>
              <a:rPr lang="en-SG" sz="3600" dirty="0">
                <a:latin typeface="Arial" panose="020B0604020202020204" pitchFamily="34" charset="0"/>
              </a:rPr>
              <a:t>6. User Reviews and Ratings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423589"/>
            <a:ext cx="15864348" cy="1347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Screenshot of currently developed application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02946" y="8800282"/>
            <a:ext cx="6882108" cy="444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rial" panose="020B0604020202020204" pitchFamily="34" charset="0"/>
              </a:rPr>
              <a:t>DIU | 2024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411959" y="6685928"/>
            <a:ext cx="14847341" cy="613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" name="AutoShape 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5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81" y="2628504"/>
            <a:ext cx="5880450" cy="5676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86800" y="2857500"/>
            <a:ext cx="4572000" cy="579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231" y="2705918"/>
            <a:ext cx="6629400" cy="5760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3932" y="2705918"/>
            <a:ext cx="5254068" cy="576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866775"/>
            <a:ext cx="16230600" cy="1319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</a:rPr>
              <a:t>Implementation Requirements: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02946" y="8800282"/>
            <a:ext cx="6882108" cy="444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rial" panose="020B0604020202020204" pitchFamily="34" charset="0"/>
              </a:rPr>
              <a:t>DIU| 2024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6F4903-6AC6-F1C3-104A-7D4E3D69B260}"/>
              </a:ext>
            </a:extLst>
          </p:cNvPr>
          <p:cNvSpPr txBox="1"/>
          <p:nvPr/>
        </p:nvSpPr>
        <p:spPr>
          <a:xfrm>
            <a:off x="2825228" y="3795052"/>
            <a:ext cx="140208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en-SG" sz="3600" dirty="0">
                <a:latin typeface="Arial" panose="020B0604020202020204" pitchFamily="34" charset="0"/>
              </a:rPr>
              <a:t>Frontend: HTML, CSS, JavaScript  </a:t>
            </a:r>
          </a:p>
          <a:p>
            <a:pPr marL="571500" indent="-571500">
              <a:buFontTx/>
              <a:buChar char="-"/>
            </a:pPr>
            <a:r>
              <a:rPr lang="en-SG" sz="3600" dirty="0">
                <a:latin typeface="Arial" panose="020B0604020202020204" pitchFamily="34" charset="0"/>
              </a:rPr>
              <a:t> Backend: Python (Flask framework for web development)  </a:t>
            </a:r>
          </a:p>
          <a:p>
            <a:pPr marL="571500" indent="-571500">
              <a:buFontTx/>
              <a:buChar char="-"/>
            </a:pPr>
            <a:r>
              <a:rPr lang="en-SG" sz="3600" dirty="0">
                <a:latin typeface="Arial" panose="020B0604020202020204" pitchFamily="34" charset="0"/>
              </a:rPr>
              <a:t> Database: SQLite or MySQL for storing product and user data   </a:t>
            </a:r>
          </a:p>
          <a:p>
            <a:pPr marL="571500" indent="-571500">
              <a:buFontTx/>
              <a:buChar char="-"/>
            </a:pPr>
            <a:r>
              <a:rPr lang="en-SG" sz="3600" dirty="0">
                <a:latin typeface="Arial" panose="020B0604020202020204" pitchFamily="34" charset="0"/>
              </a:rPr>
              <a:t> Hosting: Deployment on a web server (e.g., Heroku, AWS)</a:t>
            </a:r>
          </a:p>
        </p:txBody>
      </p:sp>
    </p:spTree>
    <p:extLst>
      <p:ext uri="{BB962C8B-B14F-4D97-AF65-F5344CB8AC3E}">
        <p14:creationId xmlns:p14="http://schemas.microsoft.com/office/powerpoint/2010/main" val="474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553980" y="2946411"/>
            <a:ext cx="503827" cy="50382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553980" y="6480234"/>
            <a:ext cx="503827" cy="50382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03942" y="2946411"/>
            <a:ext cx="503827" cy="50382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900082" y="6480234"/>
            <a:ext cx="503827" cy="50382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553980" y="866775"/>
            <a:ext cx="13180039" cy="132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5400" b="1" dirty="0">
                <a:solidFill>
                  <a:srgbClr val="000000"/>
                </a:solidFill>
                <a:latin typeface="Arial" panose="020B0604020202020204" pitchFamily="34" charset="0"/>
              </a:rPr>
              <a:t>Application of OOP in our project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260980" y="2757952"/>
            <a:ext cx="5381802" cy="755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Encapsulation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260980" y="3667272"/>
            <a:ext cx="6848358" cy="2196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The Product, Shopping Cart, and Recommender classes encapsulate product information, cart management, and recommendation logic, respectively.</a:t>
            </a:r>
          </a:p>
        </p:txBody>
      </p:sp>
      <p:sp>
        <p:nvSpPr>
          <p:cNvPr id="20" name="TextBox 20"/>
          <p:cNvSpPr txBox="1"/>
          <p:nvPr/>
        </p:nvSpPr>
        <p:spPr>
          <a:xfrm rot="-5400000">
            <a:off x="-2373736" y="4921355"/>
            <a:ext cx="6882108" cy="444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rial" panose="020B0604020202020204" pitchFamily="34" charset="0"/>
              </a:rPr>
              <a:t>DIU I2024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260980" y="6291775"/>
            <a:ext cx="5381802" cy="739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Inheritance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260980" y="7201095"/>
            <a:ext cx="6848358" cy="1642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Although not explicitly demonstrated, inheritance enables code reuse and hierarchical relationships.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410942" y="2757952"/>
            <a:ext cx="5381802" cy="739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Abstraction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410942" y="3667272"/>
            <a:ext cx="6848358" cy="1621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Classes provide intuitive interfaces (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add_item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remove_item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, etc.) abstracting away complexities for users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607081" y="6291775"/>
            <a:ext cx="5381802" cy="739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Polymorphism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607081" y="7201095"/>
            <a:ext cx="6848358" cy="1092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While not directly used, polymorphism fosters code flexibility and extensibility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7" name="AutoShape 27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9" name="Group 2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0" name="Group 3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</p:grpSp>
      <p:sp>
        <p:nvSpPr>
          <p:cNvPr id="34" name="Freeform 34"/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434</Words>
  <Application>Microsoft Office PowerPoint</Application>
  <PresentationFormat>Custom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Open Sans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Pastel Minimalist Thesis Defense Presentation</dc:title>
  <dc:creator>Hp</dc:creator>
  <cp:lastModifiedBy>USER</cp:lastModifiedBy>
  <cp:revision>8</cp:revision>
  <dcterms:created xsi:type="dcterms:W3CDTF">2006-08-16T00:00:00Z</dcterms:created>
  <dcterms:modified xsi:type="dcterms:W3CDTF">2024-05-13T18:01:07Z</dcterms:modified>
  <dc:identifier>DAGFHhlDzm8</dc:identifier>
</cp:coreProperties>
</file>