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204" y="350520"/>
            <a:ext cx="8825658" cy="1230086"/>
          </a:xfrm>
        </p:spPr>
        <p:txBody>
          <a:bodyPr/>
          <a:lstStyle/>
          <a:p>
            <a:r>
              <a:rPr lang="en-US" b="1" dirty="0" smtClean="0"/>
              <a:t>City View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27204" y="2282584"/>
            <a:ext cx="3301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Section: D</a:t>
            </a:r>
            <a:endParaRPr lang="en-US" sz="32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29832"/>
              </p:ext>
            </p:extLst>
          </p:nvPr>
        </p:nvGraphicFramePr>
        <p:xfrm>
          <a:off x="1127204" y="356933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17060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627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4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Md. Tanvir Hossain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17-33811-1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3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Dawan Minhajul Islam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17-33608-1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Mahin Zaman Arnob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18-37160-1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7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Abdur Rahman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17-34794-2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7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Tazrin Sultana Swarna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18-37983-2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7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82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designed a modern city environment. It has the theme of a real city view with busy roads, buildings etc. Our main objective of the project is to capture the theme of a modern city view using modern programming tools and library. </a:t>
            </a:r>
          </a:p>
        </p:txBody>
      </p:sp>
    </p:spTree>
    <p:extLst>
      <p:ext uri="{BB962C8B-B14F-4D97-AF65-F5344CB8AC3E}">
        <p14:creationId xmlns:p14="http://schemas.microsoft.com/office/powerpoint/2010/main" val="24875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will capture the theme of a </a:t>
            </a:r>
            <a:r>
              <a:rPr lang="en-US" dirty="0" smtClean="0"/>
              <a:t>City. It </a:t>
            </a:r>
            <a:r>
              <a:rPr lang="en-US" dirty="0"/>
              <a:t>will be a landscape design with buildings, roads and trees.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will be moving vehicles on the </a:t>
            </a:r>
            <a:r>
              <a:rPr lang="en-US" dirty="0" smtClean="0"/>
              <a:t>road.</a:t>
            </a:r>
          </a:p>
          <a:p>
            <a:r>
              <a:rPr lang="en-US" dirty="0" smtClean="0"/>
              <a:t>Moving </a:t>
            </a:r>
            <a:r>
              <a:rPr lang="en-US" dirty="0"/>
              <a:t>clouds in the sky. </a:t>
            </a:r>
            <a:endParaRPr lang="en-US" dirty="0" smtClean="0"/>
          </a:p>
          <a:p>
            <a:r>
              <a:rPr lang="en-US" dirty="0" smtClean="0"/>
              <a:t>Plane on the </a:t>
            </a:r>
            <a:r>
              <a:rPr lang="en-US" smtClean="0"/>
              <a:t>night sky.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city will be featuring </a:t>
            </a:r>
            <a:r>
              <a:rPr lang="en-US" dirty="0" smtClean="0"/>
              <a:t>three types </a:t>
            </a:r>
            <a:r>
              <a:rPr lang="en-US" dirty="0"/>
              <a:t>of view. One is the day </a:t>
            </a:r>
            <a:r>
              <a:rPr lang="en-US" dirty="0" smtClean="0"/>
              <a:t>view, one is the evening view  </a:t>
            </a:r>
            <a:r>
              <a:rPr lang="en-US" dirty="0"/>
              <a:t>and the other is night view.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roads and environment of the city will be not very busy rather the view will be peaceful with calm and pleasing background music.</a:t>
            </a:r>
          </a:p>
        </p:txBody>
      </p:sp>
    </p:spTree>
    <p:extLst>
      <p:ext uri="{BB962C8B-B14F-4D97-AF65-F5344CB8AC3E}">
        <p14:creationId xmlns:p14="http://schemas.microsoft.com/office/powerpoint/2010/main" val="156233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77" y="69105"/>
            <a:ext cx="9404723" cy="696813"/>
          </a:xfrm>
        </p:spPr>
        <p:txBody>
          <a:bodyPr/>
          <a:lstStyle/>
          <a:p>
            <a:r>
              <a:rPr lang="en-US" dirty="0" smtClean="0"/>
              <a:t>Screenshots of the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7" y="1883115"/>
            <a:ext cx="5310551" cy="47658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93" y="865940"/>
            <a:ext cx="5841389" cy="528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3" y="135853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Day View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04411" y="620485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Evening 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28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065"/>
          </a:xfrm>
        </p:spPr>
        <p:txBody>
          <a:bodyPr/>
          <a:lstStyle/>
          <a:p>
            <a:r>
              <a:rPr lang="en-US" dirty="0"/>
              <a:t>Screenshots of the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4560" y="5238206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Night View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83" y="1201783"/>
            <a:ext cx="6046453" cy="5519366"/>
          </a:xfrm>
        </p:spPr>
      </p:pic>
    </p:spTree>
    <p:extLst>
      <p:ext uri="{BB962C8B-B14F-4D97-AF65-F5344CB8AC3E}">
        <p14:creationId xmlns:p14="http://schemas.microsoft.com/office/powerpoint/2010/main" val="225130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191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City View</vt:lpstr>
      <vt:lpstr>Introduction &amp; Objective</vt:lpstr>
      <vt:lpstr>Features &amp; Description</vt:lpstr>
      <vt:lpstr>Screenshots of the Project</vt:lpstr>
      <vt:lpstr>Screenshots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View</dc:title>
  <dc:creator>Md Tanvir Hossain</dc:creator>
  <cp:lastModifiedBy>Md Tanvir Hossain</cp:lastModifiedBy>
  <cp:revision>7</cp:revision>
  <dcterms:created xsi:type="dcterms:W3CDTF">2020-12-28T16:00:07Z</dcterms:created>
  <dcterms:modified xsi:type="dcterms:W3CDTF">2020-12-31T13:42:47Z</dcterms:modified>
</cp:coreProperties>
</file>