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498edc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498edc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498edc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498edc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498edc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498edc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498edc5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498edc5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498edc5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498edc5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498edc5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498edc5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498edc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498edc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498edc5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498edc5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9144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 rot="5400000">
            <a:off x="1089275" y="3375100"/>
            <a:ext cx="68572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9144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09904" y="2184200"/>
            <a:ext cx="10962800" cy="124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X-Ray Classification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09904" y="3429000"/>
            <a:ext cx="10962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3200" dirty="0"/>
              <a:t>By: X-Ray Vision</a:t>
            </a:r>
            <a:endParaRPr sz="3200" dirty="0"/>
          </a:p>
          <a:p>
            <a:pPr marL="0" indent="0"/>
            <a:endParaRPr sz="1867" dirty="0"/>
          </a:p>
          <a:p>
            <a:pPr marL="0" indent="0"/>
            <a:r>
              <a:rPr lang="en" sz="1867" dirty="0"/>
              <a:t>Hossam </a:t>
            </a:r>
            <a:r>
              <a:rPr lang="en" sz="1867" dirty="0" err="1"/>
              <a:t>Zaki</a:t>
            </a:r>
            <a:r>
              <a:rPr lang="en" sz="1867" dirty="0"/>
              <a:t>, Mohamad </a:t>
            </a:r>
            <a:r>
              <a:rPr lang="en" sz="1867" dirty="0" err="1"/>
              <a:t>Abouelafia</a:t>
            </a:r>
            <a:r>
              <a:rPr lang="en" sz="1867" dirty="0"/>
              <a:t>, Isaac </a:t>
            </a:r>
            <a:r>
              <a:rPr lang="en" sz="1867" dirty="0" err="1"/>
              <a:t>Nathoo</a:t>
            </a:r>
            <a:r>
              <a:rPr lang="en" sz="1867" dirty="0"/>
              <a:t>, Muhammad Haider Asif</a:t>
            </a:r>
            <a:endParaRPr sz="18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 idx="4294967295"/>
          </p:nvPr>
        </p:nvSpPr>
        <p:spPr>
          <a:xfrm>
            <a:off x="0" y="94593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Next Steps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-202895" y="1415882"/>
            <a:ext cx="9115667" cy="1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Roboto"/>
              <a:buChar char="●"/>
            </a:pPr>
            <a:r>
              <a:rPr lang="en" sz="1867" dirty="0">
                <a:latin typeface="Roboto"/>
                <a:ea typeface="Roboto"/>
                <a:cs typeface="Roboto"/>
                <a:sym typeface="Roboto"/>
              </a:rPr>
              <a:t>We would like to compare our model with higher end and more established models such as </a:t>
            </a:r>
            <a:r>
              <a:rPr lang="en" sz="1867" dirty="0" err="1">
                <a:latin typeface="Roboto"/>
                <a:ea typeface="Roboto"/>
                <a:cs typeface="Roboto"/>
                <a:sym typeface="Roboto"/>
              </a:rPr>
              <a:t>ResNet</a:t>
            </a:r>
            <a:r>
              <a:rPr lang="en" sz="1867" dirty="0">
                <a:latin typeface="Roboto"/>
                <a:ea typeface="Roboto"/>
                <a:cs typeface="Roboto"/>
                <a:sym typeface="Roboto"/>
              </a:rPr>
              <a:t>, and see how our model compares</a:t>
            </a:r>
            <a:endParaRPr sz="1867" dirty="0"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buSzPts val="1400"/>
              <a:buFont typeface="Roboto"/>
              <a:buChar char="●"/>
            </a:pPr>
            <a:r>
              <a:rPr lang="en" sz="1867" dirty="0">
                <a:latin typeface="Roboto"/>
                <a:ea typeface="Roboto"/>
                <a:cs typeface="Roboto"/>
                <a:sym typeface="Roboto"/>
              </a:rPr>
              <a:t>Beyond the class, we hope to expand upon our currently designed model. We would also like to improve our preprocessing to get better quality images and build a more balanced dataset</a:t>
            </a:r>
            <a:endParaRPr sz="1867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56235" y="1005987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Motivation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0" y="2537747"/>
            <a:ext cx="9007366" cy="36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In order to assist doctors with classifying over a thousand of x-rays a day, we designed a model to classify different pulmonary diseases and conditions (Atelectasis, Hernia, Edema)</a:t>
            </a:r>
            <a:endParaRPr dirty="0"/>
          </a:p>
          <a:p>
            <a:r>
              <a:rPr lang="en" dirty="0"/>
              <a:t>We also would like to tackle the problem of doctor error. </a:t>
            </a:r>
            <a:endParaRPr dirty="0"/>
          </a:p>
          <a:p>
            <a:r>
              <a:rPr lang="en" dirty="0"/>
              <a:t>We also used COVID-19 X-Rays to see if our model could accurately classify COVID-19 X-Rays as well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173" y="1005988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Data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93173" y="2548257"/>
            <a:ext cx="10962800" cy="36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For our X-Ray images, we used the NIH Chest X-Ray dataset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Over ½ of the dataset was “No Finding”. We will touch upon this later</a:t>
            </a:r>
            <a:endParaRPr dirty="0"/>
          </a:p>
          <a:p>
            <a:r>
              <a:rPr lang="en" dirty="0"/>
              <a:t>For our COVID-19 images, we found a dataset on </a:t>
            </a:r>
            <a:r>
              <a:rPr lang="en" dirty="0" err="1"/>
              <a:t>kaggle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14193" y="984967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Goal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14193" y="2485194"/>
            <a:ext cx="10962800" cy="36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Build a model to accurately predict conditions based on X-Ray images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Test out different pre-processing methods</a:t>
            </a:r>
            <a:endParaRPr dirty="0"/>
          </a:p>
          <a:p>
            <a:r>
              <a:rPr lang="en" dirty="0"/>
              <a:t>Test existing models with our data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Architecture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67" y="243232"/>
            <a:ext cx="5073465" cy="637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 idx="4294967295"/>
          </p:nvPr>
        </p:nvSpPr>
        <p:spPr>
          <a:xfrm>
            <a:off x="-73572" y="-273354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Results (including No Finding)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278400" y="5905967"/>
            <a:ext cx="538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latin typeface="Roboto"/>
                <a:ea typeface="Roboto"/>
                <a:cs typeface="Roboto"/>
                <a:sym typeface="Roboto"/>
              </a:rPr>
              <a:t>After one epoch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0246"/>
            <a:ext cx="4818063" cy="396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691" y="1134444"/>
            <a:ext cx="5218032" cy="477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 idx="4294967295"/>
          </p:nvPr>
        </p:nvSpPr>
        <p:spPr>
          <a:xfrm>
            <a:off x="-84083" y="-128899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Results (including No Finding)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278400" y="5905967"/>
            <a:ext cx="538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latin typeface="Roboto"/>
                <a:ea typeface="Roboto"/>
                <a:cs typeface="Roboto"/>
                <a:sym typeface="Roboto"/>
              </a:rPr>
              <a:t>After 7 epoch’s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4621"/>
            <a:ext cx="6224771" cy="54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006" y="2753710"/>
            <a:ext cx="4056993" cy="355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 idx="4294967295"/>
          </p:nvPr>
        </p:nvSpPr>
        <p:spPr>
          <a:xfrm>
            <a:off x="-84082" y="-191366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Results (Excluding No Finding)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2234"/>
            <a:ext cx="4656083" cy="380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651" y="1166782"/>
            <a:ext cx="4987234" cy="528781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156500" y="6454600"/>
            <a:ext cx="538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latin typeface="Roboto"/>
                <a:ea typeface="Roboto"/>
                <a:cs typeface="Roboto"/>
                <a:sym typeface="Roboto"/>
              </a:rPr>
              <a:t>After one epoch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Results (Excluding No Finding)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68" y="842400"/>
            <a:ext cx="8211065" cy="60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246</Words>
  <Application>Microsoft Macintosh PowerPoint</Application>
  <PresentationFormat>On-screen Show (4:3)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</vt:lpstr>
      <vt:lpstr>X-Ray Classification</vt:lpstr>
      <vt:lpstr>Motivation</vt:lpstr>
      <vt:lpstr>Data</vt:lpstr>
      <vt:lpstr>Goal</vt:lpstr>
      <vt:lpstr>Architecture</vt:lpstr>
      <vt:lpstr>Results (including No Finding)</vt:lpstr>
      <vt:lpstr>Results (including No Finding)</vt:lpstr>
      <vt:lpstr>Results (Excluding No Finding)</vt:lpstr>
      <vt:lpstr>Results (Excluding No Finding)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Classification</dc:title>
  <cp:lastModifiedBy>Zaki, Hossam</cp:lastModifiedBy>
  <cp:revision>2</cp:revision>
  <dcterms:modified xsi:type="dcterms:W3CDTF">2020-05-06T07:41:08Z</dcterms:modified>
</cp:coreProperties>
</file>