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112F-4749-4A70-B150-FAFA00A470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63E8-9ABE-4010-8001-6BE47CC0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112F-4749-4A70-B150-FAFA00A470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63E8-9ABE-4010-8001-6BE47CC0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7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112F-4749-4A70-B150-FAFA00A470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63E8-9ABE-4010-8001-6BE47CC0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112F-4749-4A70-B150-FAFA00A470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63E8-9ABE-4010-8001-6BE47CC0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7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112F-4749-4A70-B150-FAFA00A470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63E8-9ABE-4010-8001-6BE47CC0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112F-4749-4A70-B150-FAFA00A470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63E8-9ABE-4010-8001-6BE47CC0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112F-4749-4A70-B150-FAFA00A470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63E8-9ABE-4010-8001-6BE47CC0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4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112F-4749-4A70-B150-FAFA00A470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63E8-9ABE-4010-8001-6BE47CC0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2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112F-4749-4A70-B150-FAFA00A470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63E8-9ABE-4010-8001-6BE47CC0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112F-4749-4A70-B150-FAFA00A470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63E8-9ABE-4010-8001-6BE47CC0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112F-4749-4A70-B150-FAFA00A470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63E8-9ABE-4010-8001-6BE47CC0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112F-4749-4A70-B150-FAFA00A470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63E8-9ABE-4010-8001-6BE47CC06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Vuejs-3days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vuejs-d01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01090290520 : </a:t>
            </a:r>
            <a:r>
              <a:rPr lang="en-US" smtClean="0"/>
              <a:t>NasrKassem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8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Progressive Framework : build user interfaces </a:t>
            </a:r>
          </a:p>
          <a:p>
            <a:pPr marL="0" indent="0">
              <a:buNone/>
            </a:pPr>
            <a:r>
              <a:rPr lang="en-US" dirty="0" smtClean="0"/>
              <a:t>Pros : </a:t>
            </a:r>
          </a:p>
          <a:p>
            <a:pPr marL="0" indent="0">
              <a:buNone/>
            </a:pPr>
            <a:r>
              <a:rPr lang="en-US" dirty="0" smtClean="0"/>
              <a:t>Simple , easy to ,  fast</a:t>
            </a:r>
          </a:p>
          <a:p>
            <a:pPr marL="0" indent="0">
              <a:buNone/>
            </a:pPr>
            <a:r>
              <a:rPr lang="en-US" dirty="0" smtClean="0"/>
              <a:t> learn : no prerequisites :</a:t>
            </a:r>
          </a:p>
          <a:p>
            <a:pPr marL="0" indent="0">
              <a:buNone/>
            </a:pPr>
            <a:r>
              <a:rPr lang="en-US" dirty="0" smtClean="0"/>
              <a:t>Prerequisites : HTML , CSS , JS : ES5 , </a:t>
            </a:r>
            <a:r>
              <a:rPr lang="en-US" dirty="0" err="1" smtClean="0"/>
              <a:t>ESnext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6274" y="130629"/>
            <a:ext cx="312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Vuejs.org</a:t>
            </a:r>
          </a:p>
          <a:p>
            <a:r>
              <a:rPr lang="en-US" dirty="0" smtClean="0"/>
              <a:t>: </a:t>
            </a:r>
            <a:r>
              <a:rPr lang="en-US" dirty="0" err="1" smtClean="0"/>
              <a:t>vuejs</a:t>
            </a:r>
            <a:r>
              <a:rPr lang="en-US" dirty="0" smtClean="0"/>
              <a:t> 2</a:t>
            </a:r>
          </a:p>
          <a:p>
            <a:r>
              <a:rPr lang="en-US" b="1" dirty="0" smtClean="0"/>
              <a:t>: </a:t>
            </a:r>
            <a:r>
              <a:rPr lang="en-US" b="1" dirty="0" err="1" smtClean="0"/>
              <a:t>vuejs</a:t>
            </a:r>
            <a:r>
              <a:rPr lang="en-US" b="1" dirty="0" smtClean="0"/>
              <a:t> 3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608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vuejs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load </a:t>
            </a:r>
            <a:r>
              <a:rPr lang="en-US" dirty="0" err="1" smtClean="0"/>
              <a:t>vuejs</a:t>
            </a:r>
            <a:r>
              <a:rPr lang="en-US" dirty="0" smtClean="0"/>
              <a:t> as script file  : </a:t>
            </a:r>
            <a:r>
              <a:rPr lang="en-US" dirty="0" err="1" smtClean="0"/>
              <a:t>cdn</a:t>
            </a:r>
            <a:r>
              <a:rPr lang="en-US" dirty="0" smtClean="0"/>
              <a:t> link inside html page  : </a:t>
            </a:r>
            <a:r>
              <a:rPr lang="en-US" dirty="0" err="1" smtClean="0"/>
              <a:t>lect</a:t>
            </a:r>
            <a:r>
              <a:rPr lang="en-US" dirty="0" smtClean="0"/>
              <a:t> 1 , first art lect2</a:t>
            </a:r>
          </a:p>
          <a:p>
            <a:pPr marL="0" indent="0">
              <a:buNone/>
            </a:pPr>
            <a:r>
              <a:rPr lang="en-US" dirty="0" smtClean="0"/>
              <a:t>2- create app using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(structure : components , routes , ……)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vue</a:t>
            </a:r>
            <a:r>
              <a:rPr lang="en-US" dirty="0" smtClean="0"/>
              <a:t> cli , second part for lect2  , </a:t>
            </a:r>
            <a:r>
              <a:rPr lang="en-US" dirty="0" err="1" smtClean="0"/>
              <a:t>init</a:t>
            </a:r>
            <a:r>
              <a:rPr lang="en-US" dirty="0" smtClean="0"/>
              <a:t>  </a:t>
            </a:r>
            <a:r>
              <a:rPr lang="en-US" dirty="0" err="1" smtClean="0"/>
              <a:t>vue@latest</a:t>
            </a:r>
            <a:r>
              <a:rPr lang="en-US" dirty="0" smtClean="0"/>
              <a:t> (</a:t>
            </a:r>
            <a:r>
              <a:rPr lang="en-US" dirty="0" err="1" smtClean="0"/>
              <a:t>vite</a:t>
            </a:r>
            <a:r>
              <a:rPr lang="en-US" dirty="0" smtClean="0"/>
              <a:t> , </a:t>
            </a:r>
            <a:r>
              <a:rPr lang="en-US" dirty="0" err="1" smtClean="0"/>
              <a:t>pinia</a:t>
            </a:r>
            <a:r>
              <a:rPr lang="en-US" dirty="0" smtClean="0"/>
              <a:t> , ……)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3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deal with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load </a:t>
            </a:r>
            <a:r>
              <a:rPr lang="en-US" dirty="0" err="1" smtClean="0"/>
              <a:t>js</a:t>
            </a:r>
            <a:r>
              <a:rPr lang="en-US" dirty="0" smtClean="0"/>
              <a:t> file for </a:t>
            </a:r>
            <a:r>
              <a:rPr lang="en-US" dirty="0" err="1" smtClean="0"/>
              <a:t>vuejs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2- create </a:t>
            </a:r>
            <a:r>
              <a:rPr lang="en-US" dirty="0" err="1" smtClean="0"/>
              <a:t>vue</a:t>
            </a:r>
            <a:r>
              <a:rPr lang="en-US" dirty="0" smtClean="0"/>
              <a:t> instance (hold : data member (properties bind to it ) , methods , computed properties , template , emits , …..)</a:t>
            </a:r>
          </a:p>
          <a:p>
            <a:pPr marL="0" indent="0">
              <a:buNone/>
            </a:pPr>
            <a:r>
              <a:rPr lang="en-US" dirty="0" smtClean="0"/>
              <a:t>3- mount created </a:t>
            </a:r>
            <a:r>
              <a:rPr lang="en-US" dirty="0" err="1" smtClean="0"/>
              <a:t>vue</a:t>
            </a:r>
            <a:r>
              <a:rPr lang="en-US" dirty="0" smtClean="0"/>
              <a:t> instance with html element using </a:t>
            </a:r>
            <a:r>
              <a:rPr lang="en-US" dirty="0" err="1" smtClean="0"/>
              <a:t>css</a:t>
            </a:r>
            <a:r>
              <a:rPr lang="en-US" dirty="0" smtClean="0"/>
              <a:t> selector (map or select just one html element (id selector))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528354"/>
            <a:ext cx="10883537" cy="464860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Special tokens has special meaning for </a:t>
            </a:r>
            <a:r>
              <a:rPr lang="en-US" dirty="0" err="1" smtClean="0"/>
              <a:t>vuejs</a:t>
            </a:r>
            <a:r>
              <a:rPr lang="en-US" dirty="0" smtClean="0"/>
              <a:t> , write it in start tag part for html element , started using v-</a:t>
            </a:r>
          </a:p>
          <a:p>
            <a:pPr marL="0" indent="0">
              <a:buNone/>
            </a:pPr>
            <a:r>
              <a:rPr lang="en-US" dirty="0" smtClean="0"/>
              <a:t>Types: </a:t>
            </a:r>
          </a:p>
          <a:p>
            <a:pPr marL="0" indent="0">
              <a:buNone/>
            </a:pPr>
            <a:r>
              <a:rPr lang="en-US" dirty="0" smtClean="0"/>
              <a:t>Conditional render : v-if , v-else-if , v-else | v-show=“condition”</a:t>
            </a:r>
          </a:p>
          <a:p>
            <a:pPr marL="0" indent="0">
              <a:buNone/>
            </a:pPr>
            <a:r>
              <a:rPr lang="en-US" dirty="0" smtClean="0"/>
              <a:t>Loop directives  : v-for</a:t>
            </a:r>
          </a:p>
          <a:p>
            <a:pPr marL="0" indent="0">
              <a:buNone/>
            </a:pPr>
            <a:r>
              <a:rPr lang="en-US" dirty="0" smtClean="0"/>
              <a:t>V-html</a:t>
            </a:r>
          </a:p>
          <a:p>
            <a:pPr marL="0" indent="0">
              <a:buNone/>
            </a:pPr>
            <a:r>
              <a:rPr lang="en-US" dirty="0" smtClean="0"/>
              <a:t>V-text</a:t>
            </a:r>
          </a:p>
          <a:p>
            <a:pPr marL="0" indent="0">
              <a:buNone/>
            </a:pPr>
            <a:r>
              <a:rPr lang="en-US" dirty="0" smtClean="0"/>
              <a:t>V-once</a:t>
            </a:r>
          </a:p>
          <a:p>
            <a:pPr marL="0" indent="0">
              <a:buNone/>
            </a:pPr>
            <a:r>
              <a:rPr lang="en-US" dirty="0" smtClean="0"/>
              <a:t>V-bind : one way binding </a:t>
            </a:r>
          </a:p>
          <a:p>
            <a:pPr marL="0" indent="0">
              <a:buNone/>
            </a:pPr>
            <a:r>
              <a:rPr lang="en-US" dirty="0" smtClean="0"/>
              <a:t>V-model : two way biding </a:t>
            </a:r>
          </a:p>
          <a:p>
            <a:pPr marL="0" indent="0">
              <a:buNone/>
            </a:pPr>
            <a:r>
              <a:rPr lang="en-US" dirty="0" smtClean="0"/>
              <a:t>V-on : </a:t>
            </a:r>
            <a:r>
              <a:rPr lang="en-US" dirty="0" err="1" smtClean="0"/>
              <a:t>callmethod</a:t>
            </a:r>
            <a:r>
              <a:rPr lang="en-US" dirty="0" smtClean="0"/>
              <a:t> with specific event : register event with event handler (method inside </a:t>
            </a:r>
            <a:r>
              <a:rPr lang="en-US" dirty="0" err="1" smtClean="0"/>
              <a:t>vue</a:t>
            </a:r>
            <a:r>
              <a:rPr lang="en-US" dirty="0" smtClean="0"/>
              <a:t> instance) </a:t>
            </a:r>
          </a:p>
          <a:p>
            <a:pPr marL="0" indent="0">
              <a:buNone/>
            </a:pPr>
            <a:r>
              <a:rPr lang="en-US" dirty="0" smtClean="0"/>
              <a:t>---------------------- modifiers --------- modify </a:t>
            </a:r>
            <a:r>
              <a:rPr lang="en-US" dirty="0" err="1" smtClean="0"/>
              <a:t>behavour</a:t>
            </a:r>
            <a:r>
              <a:rPr lang="en-US" dirty="0" smtClean="0"/>
              <a:t> for directive</a:t>
            </a:r>
          </a:p>
          <a:p>
            <a:pPr marL="0" indent="0">
              <a:buNone/>
            </a:pPr>
            <a:r>
              <a:rPr lang="en-US" dirty="0" smtClean="0"/>
              <a:t>.number</a:t>
            </a:r>
          </a:p>
          <a:p>
            <a:pPr marL="0" indent="0">
              <a:buNone/>
            </a:pPr>
            <a:r>
              <a:rPr lang="en-US" dirty="0" smtClean="0"/>
              <a:t>.prevent</a:t>
            </a:r>
          </a:p>
          <a:p>
            <a:pPr marL="0" indent="0">
              <a:buNone/>
            </a:pPr>
            <a:r>
              <a:rPr lang="en-US" dirty="0" smtClean="0"/>
              <a:t>.lazy</a:t>
            </a:r>
          </a:p>
          <a:p>
            <a:pPr marL="0" indent="0">
              <a:buNone/>
            </a:pPr>
            <a:r>
              <a:rPr lang="en-US" dirty="0" smtClean="0"/>
              <a:t>.ctrl </a:t>
            </a:r>
          </a:p>
          <a:p>
            <a:pPr marL="0" indent="0">
              <a:buNone/>
            </a:pPr>
            <a:r>
              <a:rPr lang="en-US" dirty="0" smtClean="0"/>
              <a:t>……….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6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230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Vuejs-3days </vt:lpstr>
      <vt:lpstr>vuejs</vt:lpstr>
      <vt:lpstr>How to use vuejs</vt:lpstr>
      <vt:lpstr>Steps to deal with vue </vt:lpstr>
      <vt:lpstr>Directives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Vuejs-3days</dc:title>
  <dc:creator>Microsoft account</dc:creator>
  <cp:lastModifiedBy>Microsoft account</cp:lastModifiedBy>
  <cp:revision>5</cp:revision>
  <dcterms:created xsi:type="dcterms:W3CDTF">2023-05-02T10:42:35Z</dcterms:created>
  <dcterms:modified xsi:type="dcterms:W3CDTF">2023-05-02T13:33:08Z</dcterms:modified>
</cp:coreProperties>
</file>