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3"/>
  </p:notesMasterIdLst>
  <p:handoutMasterIdLst>
    <p:handoutMasterId r:id="rId24"/>
  </p:handoutMasterIdLst>
  <p:sldIdLst>
    <p:sldId id="257" r:id="rId5"/>
    <p:sldId id="389" r:id="rId6"/>
    <p:sldId id="317" r:id="rId7"/>
    <p:sldId id="397" r:id="rId8"/>
    <p:sldId id="392" r:id="rId9"/>
    <p:sldId id="394" r:id="rId10"/>
    <p:sldId id="393" r:id="rId11"/>
    <p:sldId id="396" r:id="rId12"/>
    <p:sldId id="398" r:id="rId13"/>
    <p:sldId id="400" r:id="rId14"/>
    <p:sldId id="401" r:id="rId15"/>
    <p:sldId id="399" r:id="rId16"/>
    <p:sldId id="402" r:id="rId17"/>
    <p:sldId id="403" r:id="rId18"/>
    <p:sldId id="404" r:id="rId19"/>
    <p:sldId id="405" r:id="rId20"/>
    <p:sldId id="406" r:id="rId21"/>
    <p:sldId id="39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image" Target="../media/image20.svg"/><Relationship Id="rId1" Type="http://schemas.openxmlformats.org/officeDocument/2006/relationships/image" Target="../media/image10.png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8.png"/><Relationship Id="rId10" Type="http://schemas.openxmlformats.org/officeDocument/2006/relationships/image" Target="../media/image27.svg"/><Relationship Id="rId4" Type="http://schemas.openxmlformats.org/officeDocument/2006/relationships/image" Target="../media/image22.svg"/><Relationship Id="rId9" Type="http://schemas.openxmlformats.org/officeDocument/2006/relationships/image" Target="../media/image26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sv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Relationship Id="rId14" Type="http://schemas.openxmlformats.org/officeDocument/2006/relationships/image" Target="../media/image4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image" Target="../media/image20.svg"/><Relationship Id="rId1" Type="http://schemas.openxmlformats.org/officeDocument/2006/relationships/image" Target="../media/image10.png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8.png"/><Relationship Id="rId10" Type="http://schemas.openxmlformats.org/officeDocument/2006/relationships/image" Target="../media/image27.svg"/><Relationship Id="rId4" Type="http://schemas.openxmlformats.org/officeDocument/2006/relationships/image" Target="../media/image22.svg"/><Relationship Id="rId9" Type="http://schemas.openxmlformats.org/officeDocument/2006/relationships/image" Target="../media/image26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sv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Relationship Id="rId14" Type="http://schemas.openxmlformats.org/officeDocument/2006/relationships/image" Target="../media/image4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1BE130-5D54-473E-B97B-173A851A624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72EF84E-78DA-4080-B5B5-6028EF54CB7A}">
      <dgm:prSet/>
      <dgm:spPr/>
      <dgm:t>
        <a:bodyPr/>
        <a:lstStyle/>
        <a:p>
          <a:r>
            <a:rPr lang="en-US" b="0" i="0"/>
            <a:t>Python is versatile and used in multiple domains</a:t>
          </a:r>
          <a:endParaRPr lang="en-US"/>
        </a:p>
      </dgm:t>
    </dgm:pt>
    <dgm:pt modelId="{D21D7C12-52A9-4A98-9B6B-0D6F963A22DC}" type="parTrans" cxnId="{A68FE136-B01E-4AD5-8847-EE70D4492FFF}">
      <dgm:prSet/>
      <dgm:spPr/>
      <dgm:t>
        <a:bodyPr/>
        <a:lstStyle/>
        <a:p>
          <a:endParaRPr lang="en-US"/>
        </a:p>
      </dgm:t>
    </dgm:pt>
    <dgm:pt modelId="{C272AA0B-07EE-48EA-A6F0-09C5DB269A11}" type="sibTrans" cxnId="{A68FE136-B01E-4AD5-8847-EE70D4492FFF}">
      <dgm:prSet/>
      <dgm:spPr/>
      <dgm:t>
        <a:bodyPr/>
        <a:lstStyle/>
        <a:p>
          <a:endParaRPr lang="en-US"/>
        </a:p>
      </dgm:t>
    </dgm:pt>
    <dgm:pt modelId="{421B68ED-A009-4A7B-8370-7E7069BA85E3}">
      <dgm:prSet/>
      <dgm:spPr/>
      <dgm:t>
        <a:bodyPr/>
        <a:lstStyle/>
        <a:p>
          <a:r>
            <a:rPr lang="en-US" b="0" i="0"/>
            <a:t>Python is commonly used for web development, scientific computing, data analysis, machine learning, AI, automation, scripting, and software development</a:t>
          </a:r>
          <a:endParaRPr lang="en-US"/>
        </a:p>
      </dgm:t>
    </dgm:pt>
    <dgm:pt modelId="{D4215108-06C8-423B-8E04-87FACC18DE7A}" type="parTrans" cxnId="{DB62DA6D-EADA-4401-9330-2C1D2DE9B657}">
      <dgm:prSet/>
      <dgm:spPr/>
      <dgm:t>
        <a:bodyPr/>
        <a:lstStyle/>
        <a:p>
          <a:endParaRPr lang="en-US"/>
        </a:p>
      </dgm:t>
    </dgm:pt>
    <dgm:pt modelId="{F1497407-5E87-461D-AEA2-B175D56FD5EC}" type="sibTrans" cxnId="{DB62DA6D-EADA-4401-9330-2C1D2DE9B657}">
      <dgm:prSet/>
      <dgm:spPr/>
      <dgm:t>
        <a:bodyPr/>
        <a:lstStyle/>
        <a:p>
          <a:endParaRPr lang="en-US"/>
        </a:p>
      </dgm:t>
    </dgm:pt>
    <dgm:pt modelId="{88016BA8-8D9F-44B1-919B-8FFE51345342}">
      <dgm:prSet/>
      <dgm:spPr/>
      <dgm:t>
        <a:bodyPr/>
        <a:lstStyle/>
        <a:p>
          <a:r>
            <a:rPr lang="en-US" b="0" i="0"/>
            <a:t>It is also utilized in network programming, game development, natural language processing, and data visualization</a:t>
          </a:r>
          <a:endParaRPr lang="en-US"/>
        </a:p>
      </dgm:t>
    </dgm:pt>
    <dgm:pt modelId="{EE91039F-282C-4282-A9B7-9ABB528691B1}" type="parTrans" cxnId="{087E4CE0-BAFD-4607-9E91-0A3CE1BFC3FB}">
      <dgm:prSet/>
      <dgm:spPr/>
      <dgm:t>
        <a:bodyPr/>
        <a:lstStyle/>
        <a:p>
          <a:endParaRPr lang="en-US"/>
        </a:p>
      </dgm:t>
    </dgm:pt>
    <dgm:pt modelId="{0924E998-1780-40D1-81C9-4B6557018C6A}" type="sibTrans" cxnId="{087E4CE0-BAFD-4607-9E91-0A3CE1BFC3FB}">
      <dgm:prSet/>
      <dgm:spPr/>
      <dgm:t>
        <a:bodyPr/>
        <a:lstStyle/>
        <a:p>
          <a:endParaRPr lang="en-US"/>
        </a:p>
      </dgm:t>
    </dgm:pt>
    <dgm:pt modelId="{D540DFB5-CDF2-4680-B34E-AC410936BD85}" type="pres">
      <dgm:prSet presAssocID="{AE1BE130-5D54-473E-B97B-173A851A6240}" presName="root" presStyleCnt="0">
        <dgm:presLayoutVars>
          <dgm:dir/>
          <dgm:resizeHandles val="exact"/>
        </dgm:presLayoutVars>
      </dgm:prSet>
      <dgm:spPr/>
    </dgm:pt>
    <dgm:pt modelId="{F6B0EABB-C65E-40E0-9109-C05B460C1E98}" type="pres">
      <dgm:prSet presAssocID="{572EF84E-78DA-4080-B5B5-6028EF54CB7A}" presName="compNode" presStyleCnt="0"/>
      <dgm:spPr/>
    </dgm:pt>
    <dgm:pt modelId="{DEDEBBB2-2F6E-443F-B1BC-B8059F34CF6C}" type="pres">
      <dgm:prSet presAssocID="{572EF84E-78DA-4080-B5B5-6028EF54CB7A}" presName="bgRect" presStyleLbl="bgShp" presStyleIdx="0" presStyleCnt="3"/>
      <dgm:spPr/>
    </dgm:pt>
    <dgm:pt modelId="{84A0E7F5-C843-4FA7-8B4E-D09F8467CFC4}" type="pres">
      <dgm:prSet presAssocID="{572EF84E-78DA-4080-B5B5-6028EF54CB7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51852085-5F66-4035-8EEE-6C14BD9D4DBA}" type="pres">
      <dgm:prSet presAssocID="{572EF84E-78DA-4080-B5B5-6028EF54CB7A}" presName="spaceRect" presStyleCnt="0"/>
      <dgm:spPr/>
    </dgm:pt>
    <dgm:pt modelId="{4C753FFE-1FC2-4BF8-B36F-27A0F3FC8357}" type="pres">
      <dgm:prSet presAssocID="{572EF84E-78DA-4080-B5B5-6028EF54CB7A}" presName="parTx" presStyleLbl="revTx" presStyleIdx="0" presStyleCnt="3">
        <dgm:presLayoutVars>
          <dgm:chMax val="0"/>
          <dgm:chPref val="0"/>
        </dgm:presLayoutVars>
      </dgm:prSet>
      <dgm:spPr/>
    </dgm:pt>
    <dgm:pt modelId="{51A9DD65-B67B-4955-8A1D-3F0FBED94759}" type="pres">
      <dgm:prSet presAssocID="{C272AA0B-07EE-48EA-A6F0-09C5DB269A11}" presName="sibTrans" presStyleCnt="0"/>
      <dgm:spPr/>
    </dgm:pt>
    <dgm:pt modelId="{42402C03-91BB-432D-8976-15B9A4DB39D8}" type="pres">
      <dgm:prSet presAssocID="{421B68ED-A009-4A7B-8370-7E7069BA85E3}" presName="compNode" presStyleCnt="0"/>
      <dgm:spPr/>
    </dgm:pt>
    <dgm:pt modelId="{5BE4576B-B8DE-43F1-BC3A-6DF2CB2BEF66}" type="pres">
      <dgm:prSet presAssocID="{421B68ED-A009-4A7B-8370-7E7069BA85E3}" presName="bgRect" presStyleLbl="bgShp" presStyleIdx="1" presStyleCnt="3"/>
      <dgm:spPr/>
    </dgm:pt>
    <dgm:pt modelId="{64F300F5-5842-4FAD-923F-9559E539F4A8}" type="pres">
      <dgm:prSet presAssocID="{421B68ED-A009-4A7B-8370-7E7069BA85E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99AFC2D9-7470-4E4F-BC1D-D4396CAB1BF5}" type="pres">
      <dgm:prSet presAssocID="{421B68ED-A009-4A7B-8370-7E7069BA85E3}" presName="spaceRect" presStyleCnt="0"/>
      <dgm:spPr/>
    </dgm:pt>
    <dgm:pt modelId="{4837351F-5C5C-49C6-A067-B156BE972C3D}" type="pres">
      <dgm:prSet presAssocID="{421B68ED-A009-4A7B-8370-7E7069BA85E3}" presName="parTx" presStyleLbl="revTx" presStyleIdx="1" presStyleCnt="3">
        <dgm:presLayoutVars>
          <dgm:chMax val="0"/>
          <dgm:chPref val="0"/>
        </dgm:presLayoutVars>
      </dgm:prSet>
      <dgm:spPr/>
    </dgm:pt>
    <dgm:pt modelId="{69686C33-6A9F-47AC-9F88-D0E29955D393}" type="pres">
      <dgm:prSet presAssocID="{F1497407-5E87-461D-AEA2-B175D56FD5EC}" presName="sibTrans" presStyleCnt="0"/>
      <dgm:spPr/>
    </dgm:pt>
    <dgm:pt modelId="{392823AA-34EC-4216-BE43-6FCCD3CF0199}" type="pres">
      <dgm:prSet presAssocID="{88016BA8-8D9F-44B1-919B-8FFE51345342}" presName="compNode" presStyleCnt="0"/>
      <dgm:spPr/>
    </dgm:pt>
    <dgm:pt modelId="{66254B8F-40BC-45DC-89D5-141EADBF6F15}" type="pres">
      <dgm:prSet presAssocID="{88016BA8-8D9F-44B1-919B-8FFE51345342}" presName="bgRect" presStyleLbl="bgShp" presStyleIdx="2" presStyleCnt="3"/>
      <dgm:spPr/>
    </dgm:pt>
    <dgm:pt modelId="{78C2312A-A107-41D1-89AC-AD72E2BF9C80}" type="pres">
      <dgm:prSet presAssocID="{88016BA8-8D9F-44B1-919B-8FFE5134534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DD90343-66E5-43A9-8662-461044ECD054}" type="pres">
      <dgm:prSet presAssocID="{88016BA8-8D9F-44B1-919B-8FFE51345342}" presName="spaceRect" presStyleCnt="0"/>
      <dgm:spPr/>
    </dgm:pt>
    <dgm:pt modelId="{AFDB618B-32E8-4711-8DDC-D6A4A957A85A}" type="pres">
      <dgm:prSet presAssocID="{88016BA8-8D9F-44B1-919B-8FFE5134534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68FE136-B01E-4AD5-8847-EE70D4492FFF}" srcId="{AE1BE130-5D54-473E-B97B-173A851A6240}" destId="{572EF84E-78DA-4080-B5B5-6028EF54CB7A}" srcOrd="0" destOrd="0" parTransId="{D21D7C12-52A9-4A98-9B6B-0D6F963A22DC}" sibTransId="{C272AA0B-07EE-48EA-A6F0-09C5DB269A11}"/>
    <dgm:cxn modelId="{DB62DA6D-EADA-4401-9330-2C1D2DE9B657}" srcId="{AE1BE130-5D54-473E-B97B-173A851A6240}" destId="{421B68ED-A009-4A7B-8370-7E7069BA85E3}" srcOrd="1" destOrd="0" parTransId="{D4215108-06C8-423B-8E04-87FACC18DE7A}" sibTransId="{F1497407-5E87-461D-AEA2-B175D56FD5EC}"/>
    <dgm:cxn modelId="{88C6A578-A0DC-4EC5-94D8-D18D84711241}" type="presOf" srcId="{572EF84E-78DA-4080-B5B5-6028EF54CB7A}" destId="{4C753FFE-1FC2-4BF8-B36F-27A0F3FC8357}" srcOrd="0" destOrd="0" presId="urn:microsoft.com/office/officeart/2018/2/layout/IconVerticalSolidList"/>
    <dgm:cxn modelId="{61F67E88-70E4-4905-9230-32A6B3177C1F}" type="presOf" srcId="{AE1BE130-5D54-473E-B97B-173A851A6240}" destId="{D540DFB5-CDF2-4680-B34E-AC410936BD85}" srcOrd="0" destOrd="0" presId="urn:microsoft.com/office/officeart/2018/2/layout/IconVerticalSolidList"/>
    <dgm:cxn modelId="{4D8C2AAD-FCC7-4D88-B148-1B86F230C58F}" type="presOf" srcId="{88016BA8-8D9F-44B1-919B-8FFE51345342}" destId="{AFDB618B-32E8-4711-8DDC-D6A4A957A85A}" srcOrd="0" destOrd="0" presId="urn:microsoft.com/office/officeart/2018/2/layout/IconVerticalSolidList"/>
    <dgm:cxn modelId="{082249CC-A0E7-4A23-A180-7B179AE706BC}" type="presOf" srcId="{421B68ED-A009-4A7B-8370-7E7069BA85E3}" destId="{4837351F-5C5C-49C6-A067-B156BE972C3D}" srcOrd="0" destOrd="0" presId="urn:microsoft.com/office/officeart/2018/2/layout/IconVerticalSolidList"/>
    <dgm:cxn modelId="{087E4CE0-BAFD-4607-9E91-0A3CE1BFC3FB}" srcId="{AE1BE130-5D54-473E-B97B-173A851A6240}" destId="{88016BA8-8D9F-44B1-919B-8FFE51345342}" srcOrd="2" destOrd="0" parTransId="{EE91039F-282C-4282-A9B7-9ABB528691B1}" sibTransId="{0924E998-1780-40D1-81C9-4B6557018C6A}"/>
    <dgm:cxn modelId="{B1023655-0C62-4850-BEEF-8D50A8E44B39}" type="presParOf" srcId="{D540DFB5-CDF2-4680-B34E-AC410936BD85}" destId="{F6B0EABB-C65E-40E0-9109-C05B460C1E98}" srcOrd="0" destOrd="0" presId="urn:microsoft.com/office/officeart/2018/2/layout/IconVerticalSolidList"/>
    <dgm:cxn modelId="{B40907D4-8237-47C6-9AA1-2AB26CECE5F4}" type="presParOf" srcId="{F6B0EABB-C65E-40E0-9109-C05B460C1E98}" destId="{DEDEBBB2-2F6E-443F-B1BC-B8059F34CF6C}" srcOrd="0" destOrd="0" presId="urn:microsoft.com/office/officeart/2018/2/layout/IconVerticalSolidList"/>
    <dgm:cxn modelId="{B926D573-88F2-43E9-81BF-D43A4904B1F6}" type="presParOf" srcId="{F6B0EABB-C65E-40E0-9109-C05B460C1E98}" destId="{84A0E7F5-C843-4FA7-8B4E-D09F8467CFC4}" srcOrd="1" destOrd="0" presId="urn:microsoft.com/office/officeart/2018/2/layout/IconVerticalSolidList"/>
    <dgm:cxn modelId="{27511A30-8210-46BE-8869-D78B692C0439}" type="presParOf" srcId="{F6B0EABB-C65E-40E0-9109-C05B460C1E98}" destId="{51852085-5F66-4035-8EEE-6C14BD9D4DBA}" srcOrd="2" destOrd="0" presId="urn:microsoft.com/office/officeart/2018/2/layout/IconVerticalSolidList"/>
    <dgm:cxn modelId="{16AD3637-52D1-48CE-9315-ACDBF823597B}" type="presParOf" srcId="{F6B0EABB-C65E-40E0-9109-C05B460C1E98}" destId="{4C753FFE-1FC2-4BF8-B36F-27A0F3FC8357}" srcOrd="3" destOrd="0" presId="urn:microsoft.com/office/officeart/2018/2/layout/IconVerticalSolidList"/>
    <dgm:cxn modelId="{A5FB6E7E-1812-49D7-BFC0-2CC4BEA44122}" type="presParOf" srcId="{D540DFB5-CDF2-4680-B34E-AC410936BD85}" destId="{51A9DD65-B67B-4955-8A1D-3F0FBED94759}" srcOrd="1" destOrd="0" presId="urn:microsoft.com/office/officeart/2018/2/layout/IconVerticalSolidList"/>
    <dgm:cxn modelId="{A7153D7C-4B3A-453F-8F98-B83599320B1B}" type="presParOf" srcId="{D540DFB5-CDF2-4680-B34E-AC410936BD85}" destId="{42402C03-91BB-432D-8976-15B9A4DB39D8}" srcOrd="2" destOrd="0" presId="urn:microsoft.com/office/officeart/2018/2/layout/IconVerticalSolidList"/>
    <dgm:cxn modelId="{6E222461-09EE-40C4-887B-AA944A0E8513}" type="presParOf" srcId="{42402C03-91BB-432D-8976-15B9A4DB39D8}" destId="{5BE4576B-B8DE-43F1-BC3A-6DF2CB2BEF66}" srcOrd="0" destOrd="0" presId="urn:microsoft.com/office/officeart/2018/2/layout/IconVerticalSolidList"/>
    <dgm:cxn modelId="{04F7B732-BB00-4078-9C70-92B5DC043B49}" type="presParOf" srcId="{42402C03-91BB-432D-8976-15B9A4DB39D8}" destId="{64F300F5-5842-4FAD-923F-9559E539F4A8}" srcOrd="1" destOrd="0" presId="urn:microsoft.com/office/officeart/2018/2/layout/IconVerticalSolidList"/>
    <dgm:cxn modelId="{77C1AB66-C4C0-4B3C-8092-D93144D9AF99}" type="presParOf" srcId="{42402C03-91BB-432D-8976-15B9A4DB39D8}" destId="{99AFC2D9-7470-4E4F-BC1D-D4396CAB1BF5}" srcOrd="2" destOrd="0" presId="urn:microsoft.com/office/officeart/2018/2/layout/IconVerticalSolidList"/>
    <dgm:cxn modelId="{0185207B-AFF3-411F-A6CD-AEF8A4C15A9D}" type="presParOf" srcId="{42402C03-91BB-432D-8976-15B9A4DB39D8}" destId="{4837351F-5C5C-49C6-A067-B156BE972C3D}" srcOrd="3" destOrd="0" presId="urn:microsoft.com/office/officeart/2018/2/layout/IconVerticalSolidList"/>
    <dgm:cxn modelId="{B367A5A7-268E-4254-9433-0CA22C6B5A5A}" type="presParOf" srcId="{D540DFB5-CDF2-4680-B34E-AC410936BD85}" destId="{69686C33-6A9F-47AC-9F88-D0E29955D393}" srcOrd="3" destOrd="0" presId="urn:microsoft.com/office/officeart/2018/2/layout/IconVerticalSolidList"/>
    <dgm:cxn modelId="{D3EFDC42-5D3B-41F8-ACEF-F39BFC709E17}" type="presParOf" srcId="{D540DFB5-CDF2-4680-B34E-AC410936BD85}" destId="{392823AA-34EC-4216-BE43-6FCCD3CF0199}" srcOrd="4" destOrd="0" presId="urn:microsoft.com/office/officeart/2018/2/layout/IconVerticalSolidList"/>
    <dgm:cxn modelId="{E7495195-9ED6-47B2-B5AA-5D12BE9330A3}" type="presParOf" srcId="{392823AA-34EC-4216-BE43-6FCCD3CF0199}" destId="{66254B8F-40BC-45DC-89D5-141EADBF6F15}" srcOrd="0" destOrd="0" presId="urn:microsoft.com/office/officeart/2018/2/layout/IconVerticalSolidList"/>
    <dgm:cxn modelId="{EF50BBB5-E9C3-4ADC-8C3E-C2CF6FF60603}" type="presParOf" srcId="{392823AA-34EC-4216-BE43-6FCCD3CF0199}" destId="{78C2312A-A107-41D1-89AC-AD72E2BF9C80}" srcOrd="1" destOrd="0" presId="urn:microsoft.com/office/officeart/2018/2/layout/IconVerticalSolidList"/>
    <dgm:cxn modelId="{393928CC-F2A2-43AC-91D1-3D2CDFECA24E}" type="presParOf" srcId="{392823AA-34EC-4216-BE43-6FCCD3CF0199}" destId="{FDD90343-66E5-43A9-8662-461044ECD054}" srcOrd="2" destOrd="0" presId="urn:microsoft.com/office/officeart/2018/2/layout/IconVerticalSolidList"/>
    <dgm:cxn modelId="{40B36A7B-D3E3-4717-96A2-7687AB1E1433}" type="presParOf" srcId="{392823AA-34EC-4216-BE43-6FCCD3CF0199}" destId="{AFDB618B-32E8-4711-8DDC-D6A4A957A85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1BE130-5D54-473E-B97B-173A851A6240}" type="doc">
      <dgm:prSet loTypeId="urn:microsoft.com/office/officeart/2008/layout/LinedList" loCatId="list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72EF84E-78DA-4080-B5B5-6028EF54CB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R</a:t>
          </a:r>
          <a:endParaRPr lang="en-US" dirty="0"/>
        </a:p>
      </dgm:t>
    </dgm:pt>
    <dgm:pt modelId="{D21D7C12-52A9-4A98-9B6B-0D6F963A22DC}" type="parTrans" cxnId="{A68FE136-B01E-4AD5-8847-EE70D4492FFF}">
      <dgm:prSet/>
      <dgm:spPr/>
      <dgm:t>
        <a:bodyPr/>
        <a:lstStyle/>
        <a:p>
          <a:endParaRPr lang="en-US"/>
        </a:p>
      </dgm:t>
    </dgm:pt>
    <dgm:pt modelId="{C272AA0B-07EE-48EA-A6F0-09C5DB269A11}" type="sibTrans" cxnId="{A68FE136-B01E-4AD5-8847-EE70D4492FFF}">
      <dgm:prSet/>
      <dgm:spPr/>
      <dgm:t>
        <a:bodyPr/>
        <a:lstStyle/>
        <a:p>
          <a:endParaRPr lang="en-US"/>
        </a:p>
      </dgm:t>
    </dgm:pt>
    <dgm:pt modelId="{421B68ED-A009-4A7B-8370-7E7069BA85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Java </a:t>
          </a:r>
          <a:endParaRPr lang="en-US" dirty="0"/>
        </a:p>
      </dgm:t>
    </dgm:pt>
    <dgm:pt modelId="{D4215108-06C8-423B-8E04-87FACC18DE7A}" type="parTrans" cxnId="{DB62DA6D-EADA-4401-9330-2C1D2DE9B657}">
      <dgm:prSet/>
      <dgm:spPr/>
      <dgm:t>
        <a:bodyPr/>
        <a:lstStyle/>
        <a:p>
          <a:endParaRPr lang="en-US"/>
        </a:p>
      </dgm:t>
    </dgm:pt>
    <dgm:pt modelId="{F1497407-5E87-461D-AEA2-B175D56FD5EC}" type="sibTrans" cxnId="{DB62DA6D-EADA-4401-9330-2C1D2DE9B657}">
      <dgm:prSet/>
      <dgm:spPr/>
      <dgm:t>
        <a:bodyPr/>
        <a:lstStyle/>
        <a:p>
          <a:endParaRPr lang="en-US"/>
        </a:p>
      </dgm:t>
    </dgm:pt>
    <dgm:pt modelId="{88016BA8-8D9F-44B1-919B-8FFE513453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C++</a:t>
          </a:r>
          <a:endParaRPr lang="en-US" dirty="0"/>
        </a:p>
      </dgm:t>
    </dgm:pt>
    <dgm:pt modelId="{EE91039F-282C-4282-A9B7-9ABB528691B1}" type="parTrans" cxnId="{087E4CE0-BAFD-4607-9E91-0A3CE1BFC3FB}">
      <dgm:prSet/>
      <dgm:spPr/>
      <dgm:t>
        <a:bodyPr/>
        <a:lstStyle/>
        <a:p>
          <a:endParaRPr lang="en-US"/>
        </a:p>
      </dgm:t>
    </dgm:pt>
    <dgm:pt modelId="{0924E998-1780-40D1-81C9-4B6557018C6A}" type="sibTrans" cxnId="{087E4CE0-BAFD-4607-9E91-0A3CE1BFC3FB}">
      <dgm:prSet/>
      <dgm:spPr/>
      <dgm:t>
        <a:bodyPr/>
        <a:lstStyle/>
        <a:p>
          <a:endParaRPr lang="en-US"/>
        </a:p>
      </dgm:t>
    </dgm:pt>
    <dgm:pt modelId="{420BA0D3-F906-48B5-84D2-E616D11EEA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JavaScript</a:t>
          </a:r>
        </a:p>
      </dgm:t>
    </dgm:pt>
    <dgm:pt modelId="{B4488368-6C7A-4F30-8D8A-E1FAA43517AF}" type="parTrans" cxnId="{B2FDB1E8-1FBD-4EEE-944B-779ADB2549F8}">
      <dgm:prSet/>
      <dgm:spPr/>
      <dgm:t>
        <a:bodyPr/>
        <a:lstStyle/>
        <a:p>
          <a:endParaRPr lang="en-US"/>
        </a:p>
      </dgm:t>
    </dgm:pt>
    <dgm:pt modelId="{A30D2A5B-7746-4EFC-9BE2-C9D92EB26AA4}" type="sibTrans" cxnId="{B2FDB1E8-1FBD-4EEE-944B-779ADB2549F8}">
      <dgm:prSet/>
      <dgm:spPr/>
      <dgm:t>
        <a:bodyPr/>
        <a:lstStyle/>
        <a:p>
          <a:endParaRPr lang="en-US"/>
        </a:p>
      </dgm:t>
    </dgm:pt>
    <dgm:pt modelId="{03852ADD-0BBA-4F77-81A7-47892FCC9BAE}" type="pres">
      <dgm:prSet presAssocID="{AE1BE130-5D54-473E-B97B-173A851A6240}" presName="vert0" presStyleCnt="0">
        <dgm:presLayoutVars>
          <dgm:dir/>
          <dgm:animOne val="branch"/>
          <dgm:animLvl val="lvl"/>
        </dgm:presLayoutVars>
      </dgm:prSet>
      <dgm:spPr/>
    </dgm:pt>
    <dgm:pt modelId="{40FAF9B1-F630-4155-A1EF-EEF83CD043DB}" type="pres">
      <dgm:prSet presAssocID="{572EF84E-78DA-4080-B5B5-6028EF54CB7A}" presName="thickLine" presStyleLbl="alignNode1" presStyleIdx="0" presStyleCnt="4"/>
      <dgm:spPr/>
    </dgm:pt>
    <dgm:pt modelId="{78F453E1-017C-424D-AFE8-A1680C63C740}" type="pres">
      <dgm:prSet presAssocID="{572EF84E-78DA-4080-B5B5-6028EF54CB7A}" presName="horz1" presStyleCnt="0"/>
      <dgm:spPr/>
    </dgm:pt>
    <dgm:pt modelId="{41159368-F590-4B2A-B5E3-47B62C235765}" type="pres">
      <dgm:prSet presAssocID="{572EF84E-78DA-4080-B5B5-6028EF54CB7A}" presName="tx1" presStyleLbl="revTx" presStyleIdx="0" presStyleCnt="4"/>
      <dgm:spPr/>
    </dgm:pt>
    <dgm:pt modelId="{3C2F5DF0-109B-4BD2-8743-8F9E38B2B64E}" type="pres">
      <dgm:prSet presAssocID="{572EF84E-78DA-4080-B5B5-6028EF54CB7A}" presName="vert1" presStyleCnt="0"/>
      <dgm:spPr/>
    </dgm:pt>
    <dgm:pt modelId="{CD7199B1-93F4-4089-8988-98538536118D}" type="pres">
      <dgm:prSet presAssocID="{421B68ED-A009-4A7B-8370-7E7069BA85E3}" presName="thickLine" presStyleLbl="alignNode1" presStyleIdx="1" presStyleCnt="4"/>
      <dgm:spPr/>
    </dgm:pt>
    <dgm:pt modelId="{1A7A4831-C58E-499D-B1C7-90ADF5AA4C6D}" type="pres">
      <dgm:prSet presAssocID="{421B68ED-A009-4A7B-8370-7E7069BA85E3}" presName="horz1" presStyleCnt="0"/>
      <dgm:spPr/>
    </dgm:pt>
    <dgm:pt modelId="{D685E34B-3BA0-4278-B642-111835B939A1}" type="pres">
      <dgm:prSet presAssocID="{421B68ED-A009-4A7B-8370-7E7069BA85E3}" presName="tx1" presStyleLbl="revTx" presStyleIdx="1" presStyleCnt="4"/>
      <dgm:spPr/>
    </dgm:pt>
    <dgm:pt modelId="{4C92B139-6C00-4C7C-A110-6797D145C14E}" type="pres">
      <dgm:prSet presAssocID="{421B68ED-A009-4A7B-8370-7E7069BA85E3}" presName="vert1" presStyleCnt="0"/>
      <dgm:spPr/>
    </dgm:pt>
    <dgm:pt modelId="{8B9DEFC4-E421-49DE-A55D-8B2817F21C5A}" type="pres">
      <dgm:prSet presAssocID="{420BA0D3-F906-48B5-84D2-E616D11EEAAE}" presName="thickLine" presStyleLbl="alignNode1" presStyleIdx="2" presStyleCnt="4"/>
      <dgm:spPr/>
    </dgm:pt>
    <dgm:pt modelId="{405091E0-9B1C-4C33-A07C-2C1D6570907E}" type="pres">
      <dgm:prSet presAssocID="{420BA0D3-F906-48B5-84D2-E616D11EEAAE}" presName="horz1" presStyleCnt="0"/>
      <dgm:spPr/>
    </dgm:pt>
    <dgm:pt modelId="{46293DC1-7BBD-43BB-A150-3210B07F5FDC}" type="pres">
      <dgm:prSet presAssocID="{420BA0D3-F906-48B5-84D2-E616D11EEAAE}" presName="tx1" presStyleLbl="revTx" presStyleIdx="2" presStyleCnt="4"/>
      <dgm:spPr/>
    </dgm:pt>
    <dgm:pt modelId="{6650011C-75C4-4ED9-B89A-83C0A5618C19}" type="pres">
      <dgm:prSet presAssocID="{420BA0D3-F906-48B5-84D2-E616D11EEAAE}" presName="vert1" presStyleCnt="0"/>
      <dgm:spPr/>
    </dgm:pt>
    <dgm:pt modelId="{296B4A01-F5DB-422F-93FF-21578CB26B47}" type="pres">
      <dgm:prSet presAssocID="{88016BA8-8D9F-44B1-919B-8FFE51345342}" presName="thickLine" presStyleLbl="alignNode1" presStyleIdx="3" presStyleCnt="4"/>
      <dgm:spPr/>
    </dgm:pt>
    <dgm:pt modelId="{7B52758A-F75C-4B2C-AB11-FDD89B3EB7B9}" type="pres">
      <dgm:prSet presAssocID="{88016BA8-8D9F-44B1-919B-8FFE51345342}" presName="horz1" presStyleCnt="0"/>
      <dgm:spPr/>
    </dgm:pt>
    <dgm:pt modelId="{74DAF4FD-7528-43E9-AD85-428B97ECE252}" type="pres">
      <dgm:prSet presAssocID="{88016BA8-8D9F-44B1-919B-8FFE51345342}" presName="tx1" presStyleLbl="revTx" presStyleIdx="3" presStyleCnt="4"/>
      <dgm:spPr/>
    </dgm:pt>
    <dgm:pt modelId="{CC521FBD-171D-4A41-8AE0-9B4BE020344B}" type="pres">
      <dgm:prSet presAssocID="{88016BA8-8D9F-44B1-919B-8FFE51345342}" presName="vert1" presStyleCnt="0"/>
      <dgm:spPr/>
    </dgm:pt>
  </dgm:ptLst>
  <dgm:cxnLst>
    <dgm:cxn modelId="{77E2D733-F88E-4196-B897-1872A638D996}" type="presOf" srcId="{420BA0D3-F906-48B5-84D2-E616D11EEAAE}" destId="{46293DC1-7BBD-43BB-A150-3210B07F5FDC}" srcOrd="0" destOrd="0" presId="urn:microsoft.com/office/officeart/2008/layout/LinedList"/>
    <dgm:cxn modelId="{A68FE136-B01E-4AD5-8847-EE70D4492FFF}" srcId="{AE1BE130-5D54-473E-B97B-173A851A6240}" destId="{572EF84E-78DA-4080-B5B5-6028EF54CB7A}" srcOrd="0" destOrd="0" parTransId="{D21D7C12-52A9-4A98-9B6B-0D6F963A22DC}" sibTransId="{C272AA0B-07EE-48EA-A6F0-09C5DB269A11}"/>
    <dgm:cxn modelId="{DB62DA6D-EADA-4401-9330-2C1D2DE9B657}" srcId="{AE1BE130-5D54-473E-B97B-173A851A6240}" destId="{421B68ED-A009-4A7B-8370-7E7069BA85E3}" srcOrd="1" destOrd="0" parTransId="{D4215108-06C8-423B-8E04-87FACC18DE7A}" sibTransId="{F1497407-5E87-461D-AEA2-B175D56FD5EC}"/>
    <dgm:cxn modelId="{31F47079-B9AD-415F-BB1B-A2F7D8CD416A}" type="presOf" srcId="{421B68ED-A009-4A7B-8370-7E7069BA85E3}" destId="{D685E34B-3BA0-4278-B642-111835B939A1}" srcOrd="0" destOrd="0" presId="urn:microsoft.com/office/officeart/2008/layout/LinedList"/>
    <dgm:cxn modelId="{2F11C37B-6F9D-46A3-82D4-41F62F3247AC}" type="presOf" srcId="{88016BA8-8D9F-44B1-919B-8FFE51345342}" destId="{74DAF4FD-7528-43E9-AD85-428B97ECE252}" srcOrd="0" destOrd="0" presId="urn:microsoft.com/office/officeart/2008/layout/LinedList"/>
    <dgm:cxn modelId="{D7F007D5-3CEC-4596-85BD-290A95747859}" type="presOf" srcId="{572EF84E-78DA-4080-B5B5-6028EF54CB7A}" destId="{41159368-F590-4B2A-B5E3-47B62C235765}" srcOrd="0" destOrd="0" presId="urn:microsoft.com/office/officeart/2008/layout/LinedList"/>
    <dgm:cxn modelId="{E40396DB-54EB-403B-B092-D43887F6B1BF}" type="presOf" srcId="{AE1BE130-5D54-473E-B97B-173A851A6240}" destId="{03852ADD-0BBA-4F77-81A7-47892FCC9BAE}" srcOrd="0" destOrd="0" presId="urn:microsoft.com/office/officeart/2008/layout/LinedList"/>
    <dgm:cxn modelId="{087E4CE0-BAFD-4607-9E91-0A3CE1BFC3FB}" srcId="{AE1BE130-5D54-473E-B97B-173A851A6240}" destId="{88016BA8-8D9F-44B1-919B-8FFE51345342}" srcOrd="3" destOrd="0" parTransId="{EE91039F-282C-4282-A9B7-9ABB528691B1}" sibTransId="{0924E998-1780-40D1-81C9-4B6557018C6A}"/>
    <dgm:cxn modelId="{B2FDB1E8-1FBD-4EEE-944B-779ADB2549F8}" srcId="{AE1BE130-5D54-473E-B97B-173A851A6240}" destId="{420BA0D3-F906-48B5-84D2-E616D11EEAAE}" srcOrd="2" destOrd="0" parTransId="{B4488368-6C7A-4F30-8D8A-E1FAA43517AF}" sibTransId="{A30D2A5B-7746-4EFC-9BE2-C9D92EB26AA4}"/>
    <dgm:cxn modelId="{85EA42DF-8756-49E7-AD9A-C7333543FBF9}" type="presParOf" srcId="{03852ADD-0BBA-4F77-81A7-47892FCC9BAE}" destId="{40FAF9B1-F630-4155-A1EF-EEF83CD043DB}" srcOrd="0" destOrd="0" presId="urn:microsoft.com/office/officeart/2008/layout/LinedList"/>
    <dgm:cxn modelId="{8CDE6818-2251-40AB-AAAF-C82E2FCAD2AA}" type="presParOf" srcId="{03852ADD-0BBA-4F77-81A7-47892FCC9BAE}" destId="{78F453E1-017C-424D-AFE8-A1680C63C740}" srcOrd="1" destOrd="0" presId="urn:microsoft.com/office/officeart/2008/layout/LinedList"/>
    <dgm:cxn modelId="{0CC9DAC1-2004-486D-B023-A3157F4AD3D3}" type="presParOf" srcId="{78F453E1-017C-424D-AFE8-A1680C63C740}" destId="{41159368-F590-4B2A-B5E3-47B62C235765}" srcOrd="0" destOrd="0" presId="urn:microsoft.com/office/officeart/2008/layout/LinedList"/>
    <dgm:cxn modelId="{5E54FB14-B4DB-44E3-B20A-9BF06D8B674A}" type="presParOf" srcId="{78F453E1-017C-424D-AFE8-A1680C63C740}" destId="{3C2F5DF0-109B-4BD2-8743-8F9E38B2B64E}" srcOrd="1" destOrd="0" presId="urn:microsoft.com/office/officeart/2008/layout/LinedList"/>
    <dgm:cxn modelId="{5CB746F6-1ABD-4F74-8F70-502D5EB80BFD}" type="presParOf" srcId="{03852ADD-0BBA-4F77-81A7-47892FCC9BAE}" destId="{CD7199B1-93F4-4089-8988-98538536118D}" srcOrd="2" destOrd="0" presId="urn:microsoft.com/office/officeart/2008/layout/LinedList"/>
    <dgm:cxn modelId="{26B17280-C4C8-44AC-81F0-6835B4CA70E1}" type="presParOf" srcId="{03852ADD-0BBA-4F77-81A7-47892FCC9BAE}" destId="{1A7A4831-C58E-499D-B1C7-90ADF5AA4C6D}" srcOrd="3" destOrd="0" presId="urn:microsoft.com/office/officeart/2008/layout/LinedList"/>
    <dgm:cxn modelId="{AE0820A6-B7FE-4256-8890-CA035667D2E8}" type="presParOf" srcId="{1A7A4831-C58E-499D-B1C7-90ADF5AA4C6D}" destId="{D685E34B-3BA0-4278-B642-111835B939A1}" srcOrd="0" destOrd="0" presId="urn:microsoft.com/office/officeart/2008/layout/LinedList"/>
    <dgm:cxn modelId="{C40C24C1-E79C-4462-AA7D-548074F89E1B}" type="presParOf" srcId="{1A7A4831-C58E-499D-B1C7-90ADF5AA4C6D}" destId="{4C92B139-6C00-4C7C-A110-6797D145C14E}" srcOrd="1" destOrd="0" presId="urn:microsoft.com/office/officeart/2008/layout/LinedList"/>
    <dgm:cxn modelId="{448A039A-8C64-4095-80CD-DDB31CF7EAA3}" type="presParOf" srcId="{03852ADD-0BBA-4F77-81A7-47892FCC9BAE}" destId="{8B9DEFC4-E421-49DE-A55D-8B2817F21C5A}" srcOrd="4" destOrd="0" presId="urn:microsoft.com/office/officeart/2008/layout/LinedList"/>
    <dgm:cxn modelId="{875E7796-2FC1-4B41-9C1A-6C11AED42CA8}" type="presParOf" srcId="{03852ADD-0BBA-4F77-81A7-47892FCC9BAE}" destId="{405091E0-9B1C-4C33-A07C-2C1D6570907E}" srcOrd="5" destOrd="0" presId="urn:microsoft.com/office/officeart/2008/layout/LinedList"/>
    <dgm:cxn modelId="{B87E4D80-8132-4409-86D3-11192C318FAC}" type="presParOf" srcId="{405091E0-9B1C-4C33-A07C-2C1D6570907E}" destId="{46293DC1-7BBD-43BB-A150-3210B07F5FDC}" srcOrd="0" destOrd="0" presId="urn:microsoft.com/office/officeart/2008/layout/LinedList"/>
    <dgm:cxn modelId="{ECEB64AD-E8BA-4338-B562-F49FE2E99E80}" type="presParOf" srcId="{405091E0-9B1C-4C33-A07C-2C1D6570907E}" destId="{6650011C-75C4-4ED9-B89A-83C0A5618C19}" srcOrd="1" destOrd="0" presId="urn:microsoft.com/office/officeart/2008/layout/LinedList"/>
    <dgm:cxn modelId="{DB62767D-6D91-4134-B93D-2C405B4E3093}" type="presParOf" srcId="{03852ADD-0BBA-4F77-81A7-47892FCC9BAE}" destId="{296B4A01-F5DB-422F-93FF-21578CB26B47}" srcOrd="6" destOrd="0" presId="urn:microsoft.com/office/officeart/2008/layout/LinedList"/>
    <dgm:cxn modelId="{02A36849-B996-4E25-A42B-6ABF831882F4}" type="presParOf" srcId="{03852ADD-0BBA-4F77-81A7-47892FCC9BAE}" destId="{7B52758A-F75C-4B2C-AB11-FDD89B3EB7B9}" srcOrd="7" destOrd="0" presId="urn:microsoft.com/office/officeart/2008/layout/LinedList"/>
    <dgm:cxn modelId="{729BCD9D-E8BC-49FA-8CF6-A31FAB6CA95F}" type="presParOf" srcId="{7B52758A-F75C-4B2C-AB11-FDD89B3EB7B9}" destId="{74DAF4FD-7528-43E9-AD85-428B97ECE252}" srcOrd="0" destOrd="0" presId="urn:microsoft.com/office/officeart/2008/layout/LinedList"/>
    <dgm:cxn modelId="{16B69FC8-1D24-4D56-AAE9-A4A87682574C}" type="presParOf" srcId="{7B52758A-F75C-4B2C-AB11-FDD89B3EB7B9}" destId="{CC521FBD-171D-4A41-8AE0-9B4BE020344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FB89B8-FE22-48B8-9FA9-7678166C7F62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718721-7FC4-43A5-A9E5-F4F7AA331D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NumPy is a Python library for scientific computing and data analysis.</a:t>
          </a:r>
        </a:p>
      </dgm:t>
    </dgm:pt>
    <dgm:pt modelId="{6D972DA1-7EFA-45DC-A408-5A85A39730EF}" type="parTrans" cxnId="{CB099F12-E33C-4494-A86B-3CE2594DEB2F}">
      <dgm:prSet/>
      <dgm:spPr/>
      <dgm:t>
        <a:bodyPr/>
        <a:lstStyle/>
        <a:p>
          <a:endParaRPr lang="en-US"/>
        </a:p>
      </dgm:t>
    </dgm:pt>
    <dgm:pt modelId="{4003CAEB-FA40-413E-B205-F27A524E692E}" type="sibTrans" cxnId="{CB099F12-E33C-4494-A86B-3CE2594DEB2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CAFC49E-CDBE-463B-99C9-2A5C57A060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supports large, multi-dimensional arrays and matrices.</a:t>
          </a:r>
        </a:p>
      </dgm:t>
    </dgm:pt>
    <dgm:pt modelId="{18EBE612-404E-4EC5-9835-B9FF36508641}" type="parTrans" cxnId="{1A8C61C6-1B12-4918-A059-2BD20205C88C}">
      <dgm:prSet/>
      <dgm:spPr/>
      <dgm:t>
        <a:bodyPr/>
        <a:lstStyle/>
        <a:p>
          <a:endParaRPr lang="en-US"/>
        </a:p>
      </dgm:t>
    </dgm:pt>
    <dgm:pt modelId="{C989A88D-E68A-4093-A78F-3177A827E7AC}" type="sibTrans" cxnId="{1A8C61C6-1B12-4918-A059-2BD20205C88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00D0AC6-DE37-4A43-BD6A-77F10BD8D1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NumPy is implemented in C, making it faster than pure Python code for numerical computations.</a:t>
          </a:r>
        </a:p>
      </dgm:t>
    </dgm:pt>
    <dgm:pt modelId="{FD666781-2939-4271-95FA-A40CE2D22669}" type="parTrans" cxnId="{978CF5A8-78AA-45B6-A2C6-5061E026908E}">
      <dgm:prSet/>
      <dgm:spPr/>
      <dgm:t>
        <a:bodyPr/>
        <a:lstStyle/>
        <a:p>
          <a:endParaRPr lang="en-US"/>
        </a:p>
      </dgm:t>
    </dgm:pt>
    <dgm:pt modelId="{33F41E0A-1933-4393-8950-17F644E691F1}" type="sibTrans" cxnId="{978CF5A8-78AA-45B6-A2C6-5061E026908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F96F558-B3BC-4B8A-B37A-79022E8C50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offers features like linear algebra, Fourier transforms, and random number generation.</a:t>
          </a:r>
        </a:p>
      </dgm:t>
    </dgm:pt>
    <dgm:pt modelId="{475BC49B-E40D-4830-835C-596F0ABA9C3A}" type="parTrans" cxnId="{7FBE444D-D600-487F-A102-5E50244490FB}">
      <dgm:prSet/>
      <dgm:spPr/>
      <dgm:t>
        <a:bodyPr/>
        <a:lstStyle/>
        <a:p>
          <a:endParaRPr lang="en-US"/>
        </a:p>
      </dgm:t>
    </dgm:pt>
    <dgm:pt modelId="{2C1EF698-C7CE-4D31-8C04-4850CE96F1AC}" type="sibTrans" cxnId="{7FBE444D-D600-487F-A102-5E50244490F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A89526C-AB6D-4190-9A0B-7B6FBFCA90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ndarray object in NumPy allows manipulation of homogeneous multidimensional data.</a:t>
          </a:r>
        </a:p>
      </dgm:t>
    </dgm:pt>
    <dgm:pt modelId="{960E5232-D49F-4449-A674-ACFA2E67F2D6}" type="parTrans" cxnId="{4F6C6861-82BF-4EC9-914F-1FD8B5757850}">
      <dgm:prSet/>
      <dgm:spPr/>
      <dgm:t>
        <a:bodyPr/>
        <a:lstStyle/>
        <a:p>
          <a:endParaRPr lang="en-US"/>
        </a:p>
      </dgm:t>
    </dgm:pt>
    <dgm:pt modelId="{487CA861-E339-4190-857C-93425033D4EE}" type="sibTrans" cxnId="{4F6C6861-82BF-4EC9-914F-1FD8B575785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B19869C-BBF5-4B34-A47C-A358373795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NumPy is widely used in scientific computing, data analysis, machine learning, and various scientific and engineering applications.</a:t>
          </a:r>
        </a:p>
      </dgm:t>
    </dgm:pt>
    <dgm:pt modelId="{7DB60D66-C9EB-4C7D-AA61-64DCFFC0456D}" type="parTrans" cxnId="{0573EFF4-E994-4ADA-BB58-88A4B703D246}">
      <dgm:prSet/>
      <dgm:spPr/>
      <dgm:t>
        <a:bodyPr/>
        <a:lstStyle/>
        <a:p>
          <a:endParaRPr lang="en-US"/>
        </a:p>
      </dgm:t>
    </dgm:pt>
    <dgm:pt modelId="{F788DBE7-F35E-4840-9E11-3A915B0C1579}" type="sibTrans" cxnId="{0573EFF4-E994-4ADA-BB58-88A4B703D246}">
      <dgm:prSet/>
      <dgm:spPr/>
      <dgm:t>
        <a:bodyPr/>
        <a:lstStyle/>
        <a:p>
          <a:endParaRPr lang="en-US"/>
        </a:p>
      </dgm:t>
    </dgm:pt>
    <dgm:pt modelId="{C947EB20-82DF-4F26-9927-B8EF4458DBB6}" type="pres">
      <dgm:prSet presAssocID="{8BFB89B8-FE22-48B8-9FA9-7678166C7F62}" presName="root" presStyleCnt="0">
        <dgm:presLayoutVars>
          <dgm:dir/>
          <dgm:resizeHandles val="exact"/>
        </dgm:presLayoutVars>
      </dgm:prSet>
      <dgm:spPr/>
    </dgm:pt>
    <dgm:pt modelId="{7CA6BA58-C579-4EB5-89E4-F8743C536891}" type="pres">
      <dgm:prSet presAssocID="{8BFB89B8-FE22-48B8-9FA9-7678166C7F62}" presName="container" presStyleCnt="0">
        <dgm:presLayoutVars>
          <dgm:dir/>
          <dgm:resizeHandles val="exact"/>
        </dgm:presLayoutVars>
      </dgm:prSet>
      <dgm:spPr/>
    </dgm:pt>
    <dgm:pt modelId="{5DB71F36-B6B7-4ACD-BDA0-D0890C7072C7}" type="pres">
      <dgm:prSet presAssocID="{9B718721-7FC4-43A5-A9E5-F4F7AA331DA6}" presName="compNode" presStyleCnt="0"/>
      <dgm:spPr/>
    </dgm:pt>
    <dgm:pt modelId="{C822F953-6F07-4A25-BABC-5DEC2ACB8C2E}" type="pres">
      <dgm:prSet presAssocID="{9B718721-7FC4-43A5-A9E5-F4F7AA331DA6}" presName="iconBgRect" presStyleLbl="bgShp" presStyleIdx="0" presStyleCnt="6"/>
      <dgm:spPr/>
    </dgm:pt>
    <dgm:pt modelId="{904A9E94-A9C4-4821-B5A8-472172095B11}" type="pres">
      <dgm:prSet presAssocID="{9B718721-7FC4-43A5-A9E5-F4F7AA331DA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F4024843-1DB4-47E0-8209-6C614E0FE078}" type="pres">
      <dgm:prSet presAssocID="{9B718721-7FC4-43A5-A9E5-F4F7AA331DA6}" presName="spaceRect" presStyleCnt="0"/>
      <dgm:spPr/>
    </dgm:pt>
    <dgm:pt modelId="{EB026E73-8A28-4107-9435-272A94C4CD07}" type="pres">
      <dgm:prSet presAssocID="{9B718721-7FC4-43A5-A9E5-F4F7AA331DA6}" presName="textRect" presStyleLbl="revTx" presStyleIdx="0" presStyleCnt="6">
        <dgm:presLayoutVars>
          <dgm:chMax val="1"/>
          <dgm:chPref val="1"/>
        </dgm:presLayoutVars>
      </dgm:prSet>
      <dgm:spPr/>
    </dgm:pt>
    <dgm:pt modelId="{9F5F1217-40E1-45BF-BF57-17DA885F85B2}" type="pres">
      <dgm:prSet presAssocID="{4003CAEB-FA40-413E-B205-F27A524E692E}" presName="sibTrans" presStyleLbl="sibTrans2D1" presStyleIdx="0" presStyleCnt="0"/>
      <dgm:spPr/>
    </dgm:pt>
    <dgm:pt modelId="{F6AB1FBA-74F9-4C64-984E-85E49A8B92D9}" type="pres">
      <dgm:prSet presAssocID="{5CAFC49E-CDBE-463B-99C9-2A5C57A0601A}" presName="compNode" presStyleCnt="0"/>
      <dgm:spPr/>
    </dgm:pt>
    <dgm:pt modelId="{DD3B2C80-495E-4C8B-8638-1634FE90C1A4}" type="pres">
      <dgm:prSet presAssocID="{5CAFC49E-CDBE-463B-99C9-2A5C57A0601A}" presName="iconBgRect" presStyleLbl="bgShp" presStyleIdx="1" presStyleCnt="6"/>
      <dgm:spPr/>
    </dgm:pt>
    <dgm:pt modelId="{C5B1F714-D127-4457-B72A-F0AD483CA4A4}" type="pres">
      <dgm:prSet presAssocID="{5CAFC49E-CDBE-463B-99C9-2A5C57A0601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FAC77CF1-BF94-41CD-8C61-75726687787F}" type="pres">
      <dgm:prSet presAssocID="{5CAFC49E-CDBE-463B-99C9-2A5C57A0601A}" presName="spaceRect" presStyleCnt="0"/>
      <dgm:spPr/>
    </dgm:pt>
    <dgm:pt modelId="{1E7A62EC-9DFF-4BBD-8A77-1E40725ABD09}" type="pres">
      <dgm:prSet presAssocID="{5CAFC49E-CDBE-463B-99C9-2A5C57A0601A}" presName="textRect" presStyleLbl="revTx" presStyleIdx="1" presStyleCnt="6">
        <dgm:presLayoutVars>
          <dgm:chMax val="1"/>
          <dgm:chPref val="1"/>
        </dgm:presLayoutVars>
      </dgm:prSet>
      <dgm:spPr/>
    </dgm:pt>
    <dgm:pt modelId="{FBE01B95-EC5E-4E65-865D-AA2E80320A36}" type="pres">
      <dgm:prSet presAssocID="{C989A88D-E68A-4093-A78F-3177A827E7AC}" presName="sibTrans" presStyleLbl="sibTrans2D1" presStyleIdx="0" presStyleCnt="0"/>
      <dgm:spPr/>
    </dgm:pt>
    <dgm:pt modelId="{35F276C0-F56B-4F40-9D38-9380CC7F4F62}" type="pres">
      <dgm:prSet presAssocID="{200D0AC6-DE37-4A43-BD6A-77F10BD8D1D4}" presName="compNode" presStyleCnt="0"/>
      <dgm:spPr/>
    </dgm:pt>
    <dgm:pt modelId="{D97B9994-2F15-4926-8142-2E6ABAEAF011}" type="pres">
      <dgm:prSet presAssocID="{200D0AC6-DE37-4A43-BD6A-77F10BD8D1D4}" presName="iconBgRect" presStyleLbl="bgShp" presStyleIdx="2" presStyleCnt="6"/>
      <dgm:spPr/>
    </dgm:pt>
    <dgm:pt modelId="{A3DF15AD-DBE6-4476-A9B6-2E3A60198408}" type="pres">
      <dgm:prSet presAssocID="{200D0AC6-DE37-4A43-BD6A-77F10BD8D1D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4CE55EE-A320-42F0-B832-51834779CEC6}" type="pres">
      <dgm:prSet presAssocID="{200D0AC6-DE37-4A43-BD6A-77F10BD8D1D4}" presName="spaceRect" presStyleCnt="0"/>
      <dgm:spPr/>
    </dgm:pt>
    <dgm:pt modelId="{D35729F6-41BF-4717-91FE-5BAE9B164B5F}" type="pres">
      <dgm:prSet presAssocID="{200D0AC6-DE37-4A43-BD6A-77F10BD8D1D4}" presName="textRect" presStyleLbl="revTx" presStyleIdx="2" presStyleCnt="6">
        <dgm:presLayoutVars>
          <dgm:chMax val="1"/>
          <dgm:chPref val="1"/>
        </dgm:presLayoutVars>
      </dgm:prSet>
      <dgm:spPr/>
    </dgm:pt>
    <dgm:pt modelId="{ACD76273-E868-432C-947E-6EA1F97630D4}" type="pres">
      <dgm:prSet presAssocID="{33F41E0A-1933-4393-8950-17F644E691F1}" presName="sibTrans" presStyleLbl="sibTrans2D1" presStyleIdx="0" presStyleCnt="0"/>
      <dgm:spPr/>
    </dgm:pt>
    <dgm:pt modelId="{A2CC851A-39A1-4467-841F-6714800F13AB}" type="pres">
      <dgm:prSet presAssocID="{1F96F558-B3BC-4B8A-B37A-79022E8C5009}" presName="compNode" presStyleCnt="0"/>
      <dgm:spPr/>
    </dgm:pt>
    <dgm:pt modelId="{47E9A7DD-BDCF-4C2E-90FA-B9D369CBAEC9}" type="pres">
      <dgm:prSet presAssocID="{1F96F558-B3BC-4B8A-B37A-79022E8C5009}" presName="iconBgRect" presStyleLbl="bgShp" presStyleIdx="3" presStyleCnt="6"/>
      <dgm:spPr/>
    </dgm:pt>
    <dgm:pt modelId="{B9B7BEC6-CCDD-4225-AFD0-19485203B2EF}" type="pres">
      <dgm:prSet presAssocID="{1F96F558-B3BC-4B8A-B37A-79022E8C500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7AEF98DF-C432-4629-BC0A-F2D88006047F}" type="pres">
      <dgm:prSet presAssocID="{1F96F558-B3BC-4B8A-B37A-79022E8C5009}" presName="spaceRect" presStyleCnt="0"/>
      <dgm:spPr/>
    </dgm:pt>
    <dgm:pt modelId="{4F00E81F-906C-4884-8113-62BB3BC46A4A}" type="pres">
      <dgm:prSet presAssocID="{1F96F558-B3BC-4B8A-B37A-79022E8C5009}" presName="textRect" presStyleLbl="revTx" presStyleIdx="3" presStyleCnt="6">
        <dgm:presLayoutVars>
          <dgm:chMax val="1"/>
          <dgm:chPref val="1"/>
        </dgm:presLayoutVars>
      </dgm:prSet>
      <dgm:spPr/>
    </dgm:pt>
    <dgm:pt modelId="{1FE4526B-E83C-4992-8F0C-F8608E76973B}" type="pres">
      <dgm:prSet presAssocID="{2C1EF698-C7CE-4D31-8C04-4850CE96F1AC}" presName="sibTrans" presStyleLbl="sibTrans2D1" presStyleIdx="0" presStyleCnt="0"/>
      <dgm:spPr/>
    </dgm:pt>
    <dgm:pt modelId="{382E9910-6EF8-4208-B7C6-A7D753D09031}" type="pres">
      <dgm:prSet presAssocID="{CA89526C-AB6D-4190-9A0B-7B6FBFCA9058}" presName="compNode" presStyleCnt="0"/>
      <dgm:spPr/>
    </dgm:pt>
    <dgm:pt modelId="{2F7C8384-A3C1-4BF2-958A-18D07A54BE28}" type="pres">
      <dgm:prSet presAssocID="{CA89526C-AB6D-4190-9A0B-7B6FBFCA9058}" presName="iconBgRect" presStyleLbl="bgShp" presStyleIdx="4" presStyleCnt="6"/>
      <dgm:spPr/>
    </dgm:pt>
    <dgm:pt modelId="{11BE965E-B0FD-4C90-A8FB-18C95F8A33C4}" type="pres">
      <dgm:prSet presAssocID="{CA89526C-AB6D-4190-9A0B-7B6FBFCA905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C9F47EE5-F3F4-46EA-8495-A3EC2BBFE13B}" type="pres">
      <dgm:prSet presAssocID="{CA89526C-AB6D-4190-9A0B-7B6FBFCA9058}" presName="spaceRect" presStyleCnt="0"/>
      <dgm:spPr/>
    </dgm:pt>
    <dgm:pt modelId="{C34A8376-8DC1-4841-89E4-54B23A2A269D}" type="pres">
      <dgm:prSet presAssocID="{CA89526C-AB6D-4190-9A0B-7B6FBFCA9058}" presName="textRect" presStyleLbl="revTx" presStyleIdx="4" presStyleCnt="6">
        <dgm:presLayoutVars>
          <dgm:chMax val="1"/>
          <dgm:chPref val="1"/>
        </dgm:presLayoutVars>
      </dgm:prSet>
      <dgm:spPr/>
    </dgm:pt>
    <dgm:pt modelId="{D72EDDA3-5B86-45A4-BF2F-AF404945AE70}" type="pres">
      <dgm:prSet presAssocID="{487CA861-E339-4190-857C-93425033D4EE}" presName="sibTrans" presStyleLbl="sibTrans2D1" presStyleIdx="0" presStyleCnt="0"/>
      <dgm:spPr/>
    </dgm:pt>
    <dgm:pt modelId="{8524AEC7-75DD-4383-8FCC-615916D2D405}" type="pres">
      <dgm:prSet presAssocID="{7B19869C-BBF5-4B34-A47C-A358373795DF}" presName="compNode" presStyleCnt="0"/>
      <dgm:spPr/>
    </dgm:pt>
    <dgm:pt modelId="{1479D59B-0C85-45D2-842E-2F7464BF9B7F}" type="pres">
      <dgm:prSet presAssocID="{7B19869C-BBF5-4B34-A47C-A358373795DF}" presName="iconBgRect" presStyleLbl="bgShp" presStyleIdx="5" presStyleCnt="6"/>
      <dgm:spPr/>
    </dgm:pt>
    <dgm:pt modelId="{89911D46-FE40-4C9E-9605-B6957B9DB1B4}" type="pres">
      <dgm:prSet presAssocID="{7B19869C-BBF5-4B34-A47C-A358373795D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9432393-FC4C-40A3-8A52-98B9D56E027C}" type="pres">
      <dgm:prSet presAssocID="{7B19869C-BBF5-4B34-A47C-A358373795DF}" presName="spaceRect" presStyleCnt="0"/>
      <dgm:spPr/>
    </dgm:pt>
    <dgm:pt modelId="{D27EC60D-6D86-4224-A0DE-47C339023A8A}" type="pres">
      <dgm:prSet presAssocID="{7B19869C-BBF5-4B34-A47C-A358373795DF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C3670D0A-71F8-49A1-88D4-ADB5891C6782}" type="presOf" srcId="{1F96F558-B3BC-4B8A-B37A-79022E8C5009}" destId="{4F00E81F-906C-4884-8113-62BB3BC46A4A}" srcOrd="0" destOrd="0" presId="urn:microsoft.com/office/officeart/2018/2/layout/IconCircleList"/>
    <dgm:cxn modelId="{CB099F12-E33C-4494-A86B-3CE2594DEB2F}" srcId="{8BFB89B8-FE22-48B8-9FA9-7678166C7F62}" destId="{9B718721-7FC4-43A5-A9E5-F4F7AA331DA6}" srcOrd="0" destOrd="0" parTransId="{6D972DA1-7EFA-45DC-A408-5A85A39730EF}" sibTransId="{4003CAEB-FA40-413E-B205-F27A524E692E}"/>
    <dgm:cxn modelId="{847D4919-CA78-4958-B725-598B6787B9F0}" type="presOf" srcId="{200D0AC6-DE37-4A43-BD6A-77F10BD8D1D4}" destId="{D35729F6-41BF-4717-91FE-5BAE9B164B5F}" srcOrd="0" destOrd="0" presId="urn:microsoft.com/office/officeart/2018/2/layout/IconCircleList"/>
    <dgm:cxn modelId="{AC79242E-F140-4173-ABCE-A071B3131BFC}" type="presOf" srcId="{2C1EF698-C7CE-4D31-8C04-4850CE96F1AC}" destId="{1FE4526B-E83C-4992-8F0C-F8608E76973B}" srcOrd="0" destOrd="0" presId="urn:microsoft.com/office/officeart/2018/2/layout/IconCircleList"/>
    <dgm:cxn modelId="{72441C30-E5D2-464D-89F4-EC976E0CD6C4}" type="presOf" srcId="{4003CAEB-FA40-413E-B205-F27A524E692E}" destId="{9F5F1217-40E1-45BF-BF57-17DA885F85B2}" srcOrd="0" destOrd="0" presId="urn:microsoft.com/office/officeart/2018/2/layout/IconCircleList"/>
    <dgm:cxn modelId="{4F6C6861-82BF-4EC9-914F-1FD8B5757850}" srcId="{8BFB89B8-FE22-48B8-9FA9-7678166C7F62}" destId="{CA89526C-AB6D-4190-9A0B-7B6FBFCA9058}" srcOrd="4" destOrd="0" parTransId="{960E5232-D49F-4449-A674-ACFA2E67F2D6}" sibTransId="{487CA861-E339-4190-857C-93425033D4EE}"/>
    <dgm:cxn modelId="{219ED54C-189F-4A45-AE19-43B66617C6A7}" type="presOf" srcId="{5CAFC49E-CDBE-463B-99C9-2A5C57A0601A}" destId="{1E7A62EC-9DFF-4BBD-8A77-1E40725ABD09}" srcOrd="0" destOrd="0" presId="urn:microsoft.com/office/officeart/2018/2/layout/IconCircleList"/>
    <dgm:cxn modelId="{7FBE444D-D600-487F-A102-5E50244490FB}" srcId="{8BFB89B8-FE22-48B8-9FA9-7678166C7F62}" destId="{1F96F558-B3BC-4B8A-B37A-79022E8C5009}" srcOrd="3" destOrd="0" parTransId="{475BC49B-E40D-4830-835C-596F0ABA9C3A}" sibTransId="{2C1EF698-C7CE-4D31-8C04-4850CE96F1AC}"/>
    <dgm:cxn modelId="{C84BF54F-BEC5-462B-A82C-3D059B508C0D}" type="presOf" srcId="{487CA861-E339-4190-857C-93425033D4EE}" destId="{D72EDDA3-5B86-45A4-BF2F-AF404945AE70}" srcOrd="0" destOrd="0" presId="urn:microsoft.com/office/officeart/2018/2/layout/IconCircleList"/>
    <dgm:cxn modelId="{1A6EA991-DC86-4173-95FE-8392045A2C95}" type="presOf" srcId="{C989A88D-E68A-4093-A78F-3177A827E7AC}" destId="{FBE01B95-EC5E-4E65-865D-AA2E80320A36}" srcOrd="0" destOrd="0" presId="urn:microsoft.com/office/officeart/2018/2/layout/IconCircleList"/>
    <dgm:cxn modelId="{624F0C97-FD25-4451-B782-3774D2876F6D}" type="presOf" srcId="{33F41E0A-1933-4393-8950-17F644E691F1}" destId="{ACD76273-E868-432C-947E-6EA1F97630D4}" srcOrd="0" destOrd="0" presId="urn:microsoft.com/office/officeart/2018/2/layout/IconCircleList"/>
    <dgm:cxn modelId="{3FA17DA0-0FF7-4C3D-AE47-81B52100CF27}" type="presOf" srcId="{8BFB89B8-FE22-48B8-9FA9-7678166C7F62}" destId="{C947EB20-82DF-4F26-9927-B8EF4458DBB6}" srcOrd="0" destOrd="0" presId="urn:microsoft.com/office/officeart/2018/2/layout/IconCircleList"/>
    <dgm:cxn modelId="{25B39AA7-2F9E-4E5F-86CE-5738E060B29A}" type="presOf" srcId="{CA89526C-AB6D-4190-9A0B-7B6FBFCA9058}" destId="{C34A8376-8DC1-4841-89E4-54B23A2A269D}" srcOrd="0" destOrd="0" presId="urn:microsoft.com/office/officeart/2018/2/layout/IconCircleList"/>
    <dgm:cxn modelId="{978CF5A8-78AA-45B6-A2C6-5061E026908E}" srcId="{8BFB89B8-FE22-48B8-9FA9-7678166C7F62}" destId="{200D0AC6-DE37-4A43-BD6A-77F10BD8D1D4}" srcOrd="2" destOrd="0" parTransId="{FD666781-2939-4271-95FA-A40CE2D22669}" sibTransId="{33F41E0A-1933-4393-8950-17F644E691F1}"/>
    <dgm:cxn modelId="{18A2A1C1-21D1-4DD1-BA8D-9046F5E49A8F}" type="presOf" srcId="{9B718721-7FC4-43A5-A9E5-F4F7AA331DA6}" destId="{EB026E73-8A28-4107-9435-272A94C4CD07}" srcOrd="0" destOrd="0" presId="urn:microsoft.com/office/officeart/2018/2/layout/IconCircleList"/>
    <dgm:cxn modelId="{1A8C61C6-1B12-4918-A059-2BD20205C88C}" srcId="{8BFB89B8-FE22-48B8-9FA9-7678166C7F62}" destId="{5CAFC49E-CDBE-463B-99C9-2A5C57A0601A}" srcOrd="1" destOrd="0" parTransId="{18EBE612-404E-4EC5-9835-B9FF36508641}" sibTransId="{C989A88D-E68A-4093-A78F-3177A827E7AC}"/>
    <dgm:cxn modelId="{B70430E1-7F13-4E33-AB3C-544C2643471C}" type="presOf" srcId="{7B19869C-BBF5-4B34-A47C-A358373795DF}" destId="{D27EC60D-6D86-4224-A0DE-47C339023A8A}" srcOrd="0" destOrd="0" presId="urn:microsoft.com/office/officeart/2018/2/layout/IconCircleList"/>
    <dgm:cxn modelId="{0573EFF4-E994-4ADA-BB58-88A4B703D246}" srcId="{8BFB89B8-FE22-48B8-9FA9-7678166C7F62}" destId="{7B19869C-BBF5-4B34-A47C-A358373795DF}" srcOrd="5" destOrd="0" parTransId="{7DB60D66-C9EB-4C7D-AA61-64DCFFC0456D}" sibTransId="{F788DBE7-F35E-4840-9E11-3A915B0C1579}"/>
    <dgm:cxn modelId="{12B1D882-CC77-466A-A7A3-E267B74E81F7}" type="presParOf" srcId="{C947EB20-82DF-4F26-9927-B8EF4458DBB6}" destId="{7CA6BA58-C579-4EB5-89E4-F8743C536891}" srcOrd="0" destOrd="0" presId="urn:microsoft.com/office/officeart/2018/2/layout/IconCircleList"/>
    <dgm:cxn modelId="{4FCE0A99-EFC1-41D2-978B-CDA3B80E455F}" type="presParOf" srcId="{7CA6BA58-C579-4EB5-89E4-F8743C536891}" destId="{5DB71F36-B6B7-4ACD-BDA0-D0890C7072C7}" srcOrd="0" destOrd="0" presId="urn:microsoft.com/office/officeart/2018/2/layout/IconCircleList"/>
    <dgm:cxn modelId="{ABC2BD07-8034-4116-A4AE-1F87F6F890BC}" type="presParOf" srcId="{5DB71F36-B6B7-4ACD-BDA0-D0890C7072C7}" destId="{C822F953-6F07-4A25-BABC-5DEC2ACB8C2E}" srcOrd="0" destOrd="0" presId="urn:microsoft.com/office/officeart/2018/2/layout/IconCircleList"/>
    <dgm:cxn modelId="{F2A32EA1-E36D-4D6F-83E7-1A9C439B56C7}" type="presParOf" srcId="{5DB71F36-B6B7-4ACD-BDA0-D0890C7072C7}" destId="{904A9E94-A9C4-4821-B5A8-472172095B11}" srcOrd="1" destOrd="0" presId="urn:microsoft.com/office/officeart/2018/2/layout/IconCircleList"/>
    <dgm:cxn modelId="{927065EB-5E2E-4AC6-8F9D-D833BBD74133}" type="presParOf" srcId="{5DB71F36-B6B7-4ACD-BDA0-D0890C7072C7}" destId="{F4024843-1DB4-47E0-8209-6C614E0FE078}" srcOrd="2" destOrd="0" presId="urn:microsoft.com/office/officeart/2018/2/layout/IconCircleList"/>
    <dgm:cxn modelId="{74155282-13A0-4BE8-BBBA-4BBCBB87459F}" type="presParOf" srcId="{5DB71F36-B6B7-4ACD-BDA0-D0890C7072C7}" destId="{EB026E73-8A28-4107-9435-272A94C4CD07}" srcOrd="3" destOrd="0" presId="urn:microsoft.com/office/officeart/2018/2/layout/IconCircleList"/>
    <dgm:cxn modelId="{B966FD17-6192-4104-9141-3350BCF943DC}" type="presParOf" srcId="{7CA6BA58-C579-4EB5-89E4-F8743C536891}" destId="{9F5F1217-40E1-45BF-BF57-17DA885F85B2}" srcOrd="1" destOrd="0" presId="urn:microsoft.com/office/officeart/2018/2/layout/IconCircleList"/>
    <dgm:cxn modelId="{BADB5840-110F-4801-829F-67FAB10932F0}" type="presParOf" srcId="{7CA6BA58-C579-4EB5-89E4-F8743C536891}" destId="{F6AB1FBA-74F9-4C64-984E-85E49A8B92D9}" srcOrd="2" destOrd="0" presId="urn:microsoft.com/office/officeart/2018/2/layout/IconCircleList"/>
    <dgm:cxn modelId="{754E70B5-210A-4798-8490-511CE692595E}" type="presParOf" srcId="{F6AB1FBA-74F9-4C64-984E-85E49A8B92D9}" destId="{DD3B2C80-495E-4C8B-8638-1634FE90C1A4}" srcOrd="0" destOrd="0" presId="urn:microsoft.com/office/officeart/2018/2/layout/IconCircleList"/>
    <dgm:cxn modelId="{FFE1102E-B625-4CA5-B9FC-DDBAAEBB4E66}" type="presParOf" srcId="{F6AB1FBA-74F9-4C64-984E-85E49A8B92D9}" destId="{C5B1F714-D127-4457-B72A-F0AD483CA4A4}" srcOrd="1" destOrd="0" presId="urn:microsoft.com/office/officeart/2018/2/layout/IconCircleList"/>
    <dgm:cxn modelId="{4D02298B-361B-4E62-8E04-8D3D0E8850BD}" type="presParOf" srcId="{F6AB1FBA-74F9-4C64-984E-85E49A8B92D9}" destId="{FAC77CF1-BF94-41CD-8C61-75726687787F}" srcOrd="2" destOrd="0" presId="urn:microsoft.com/office/officeart/2018/2/layout/IconCircleList"/>
    <dgm:cxn modelId="{6A49EA47-5D95-46CD-8041-A56878D3D7F8}" type="presParOf" srcId="{F6AB1FBA-74F9-4C64-984E-85E49A8B92D9}" destId="{1E7A62EC-9DFF-4BBD-8A77-1E40725ABD09}" srcOrd="3" destOrd="0" presId="urn:microsoft.com/office/officeart/2018/2/layout/IconCircleList"/>
    <dgm:cxn modelId="{03107494-4690-46DC-9D36-2FE0D6C3B4B4}" type="presParOf" srcId="{7CA6BA58-C579-4EB5-89E4-F8743C536891}" destId="{FBE01B95-EC5E-4E65-865D-AA2E80320A36}" srcOrd="3" destOrd="0" presId="urn:microsoft.com/office/officeart/2018/2/layout/IconCircleList"/>
    <dgm:cxn modelId="{5DE4D28E-4D91-46A7-AADF-FDFE5587A4D3}" type="presParOf" srcId="{7CA6BA58-C579-4EB5-89E4-F8743C536891}" destId="{35F276C0-F56B-4F40-9D38-9380CC7F4F62}" srcOrd="4" destOrd="0" presId="urn:microsoft.com/office/officeart/2018/2/layout/IconCircleList"/>
    <dgm:cxn modelId="{DA3A4478-E7EC-4D61-BC29-C905714CF3F0}" type="presParOf" srcId="{35F276C0-F56B-4F40-9D38-9380CC7F4F62}" destId="{D97B9994-2F15-4926-8142-2E6ABAEAF011}" srcOrd="0" destOrd="0" presId="urn:microsoft.com/office/officeart/2018/2/layout/IconCircleList"/>
    <dgm:cxn modelId="{D00F1780-43EA-4AE9-90E7-C46993C54042}" type="presParOf" srcId="{35F276C0-F56B-4F40-9D38-9380CC7F4F62}" destId="{A3DF15AD-DBE6-4476-A9B6-2E3A60198408}" srcOrd="1" destOrd="0" presId="urn:microsoft.com/office/officeart/2018/2/layout/IconCircleList"/>
    <dgm:cxn modelId="{A382542A-717F-4ECC-9C4C-048D46AE5C0F}" type="presParOf" srcId="{35F276C0-F56B-4F40-9D38-9380CC7F4F62}" destId="{34CE55EE-A320-42F0-B832-51834779CEC6}" srcOrd="2" destOrd="0" presId="urn:microsoft.com/office/officeart/2018/2/layout/IconCircleList"/>
    <dgm:cxn modelId="{B78D9B18-75AE-4B67-A1B8-272276AC8CAE}" type="presParOf" srcId="{35F276C0-F56B-4F40-9D38-9380CC7F4F62}" destId="{D35729F6-41BF-4717-91FE-5BAE9B164B5F}" srcOrd="3" destOrd="0" presId="urn:microsoft.com/office/officeart/2018/2/layout/IconCircleList"/>
    <dgm:cxn modelId="{7842609B-2FD4-481D-9603-C700070D6B6F}" type="presParOf" srcId="{7CA6BA58-C579-4EB5-89E4-F8743C536891}" destId="{ACD76273-E868-432C-947E-6EA1F97630D4}" srcOrd="5" destOrd="0" presId="urn:microsoft.com/office/officeart/2018/2/layout/IconCircleList"/>
    <dgm:cxn modelId="{61AC1BDF-47BD-48DF-8534-5ABF3A0569C9}" type="presParOf" srcId="{7CA6BA58-C579-4EB5-89E4-F8743C536891}" destId="{A2CC851A-39A1-4467-841F-6714800F13AB}" srcOrd="6" destOrd="0" presId="urn:microsoft.com/office/officeart/2018/2/layout/IconCircleList"/>
    <dgm:cxn modelId="{EBD25EFF-51EB-4933-8640-2BE5DD871DC6}" type="presParOf" srcId="{A2CC851A-39A1-4467-841F-6714800F13AB}" destId="{47E9A7DD-BDCF-4C2E-90FA-B9D369CBAEC9}" srcOrd="0" destOrd="0" presId="urn:microsoft.com/office/officeart/2018/2/layout/IconCircleList"/>
    <dgm:cxn modelId="{80413DC3-4FE3-4D0F-850F-0AECF938B8DC}" type="presParOf" srcId="{A2CC851A-39A1-4467-841F-6714800F13AB}" destId="{B9B7BEC6-CCDD-4225-AFD0-19485203B2EF}" srcOrd="1" destOrd="0" presId="urn:microsoft.com/office/officeart/2018/2/layout/IconCircleList"/>
    <dgm:cxn modelId="{850E34FD-9F51-4F87-AC3A-6D61A5099AD7}" type="presParOf" srcId="{A2CC851A-39A1-4467-841F-6714800F13AB}" destId="{7AEF98DF-C432-4629-BC0A-F2D88006047F}" srcOrd="2" destOrd="0" presId="urn:microsoft.com/office/officeart/2018/2/layout/IconCircleList"/>
    <dgm:cxn modelId="{B01259FD-4BE4-4600-BCB4-826CCF3F083F}" type="presParOf" srcId="{A2CC851A-39A1-4467-841F-6714800F13AB}" destId="{4F00E81F-906C-4884-8113-62BB3BC46A4A}" srcOrd="3" destOrd="0" presId="urn:microsoft.com/office/officeart/2018/2/layout/IconCircleList"/>
    <dgm:cxn modelId="{352E46F1-CF4A-429E-B4EA-F26D15C80DEC}" type="presParOf" srcId="{7CA6BA58-C579-4EB5-89E4-F8743C536891}" destId="{1FE4526B-E83C-4992-8F0C-F8608E76973B}" srcOrd="7" destOrd="0" presId="urn:microsoft.com/office/officeart/2018/2/layout/IconCircleList"/>
    <dgm:cxn modelId="{8EB6A104-7614-4954-B4C5-A25B186C47BE}" type="presParOf" srcId="{7CA6BA58-C579-4EB5-89E4-F8743C536891}" destId="{382E9910-6EF8-4208-B7C6-A7D753D09031}" srcOrd="8" destOrd="0" presId="urn:microsoft.com/office/officeart/2018/2/layout/IconCircleList"/>
    <dgm:cxn modelId="{A88A2007-FCDA-4B8C-B48B-8332593D72FB}" type="presParOf" srcId="{382E9910-6EF8-4208-B7C6-A7D753D09031}" destId="{2F7C8384-A3C1-4BF2-958A-18D07A54BE28}" srcOrd="0" destOrd="0" presId="urn:microsoft.com/office/officeart/2018/2/layout/IconCircleList"/>
    <dgm:cxn modelId="{AAD9F849-63AA-43D1-A52C-38DF12D1C953}" type="presParOf" srcId="{382E9910-6EF8-4208-B7C6-A7D753D09031}" destId="{11BE965E-B0FD-4C90-A8FB-18C95F8A33C4}" srcOrd="1" destOrd="0" presId="urn:microsoft.com/office/officeart/2018/2/layout/IconCircleList"/>
    <dgm:cxn modelId="{46B5BE4C-B747-4C38-98B6-51E5C774DB93}" type="presParOf" srcId="{382E9910-6EF8-4208-B7C6-A7D753D09031}" destId="{C9F47EE5-F3F4-46EA-8495-A3EC2BBFE13B}" srcOrd="2" destOrd="0" presId="urn:microsoft.com/office/officeart/2018/2/layout/IconCircleList"/>
    <dgm:cxn modelId="{0A90665C-055A-409E-889B-701E198A591A}" type="presParOf" srcId="{382E9910-6EF8-4208-B7C6-A7D753D09031}" destId="{C34A8376-8DC1-4841-89E4-54B23A2A269D}" srcOrd="3" destOrd="0" presId="urn:microsoft.com/office/officeart/2018/2/layout/IconCircleList"/>
    <dgm:cxn modelId="{2D74BDF1-7912-4FAA-97D9-5950073E6FEC}" type="presParOf" srcId="{7CA6BA58-C579-4EB5-89E4-F8743C536891}" destId="{D72EDDA3-5B86-45A4-BF2F-AF404945AE70}" srcOrd="9" destOrd="0" presId="urn:microsoft.com/office/officeart/2018/2/layout/IconCircleList"/>
    <dgm:cxn modelId="{B9EED211-A768-4826-BEDF-7D96DBC8DCE5}" type="presParOf" srcId="{7CA6BA58-C579-4EB5-89E4-F8743C536891}" destId="{8524AEC7-75DD-4383-8FCC-615916D2D405}" srcOrd="10" destOrd="0" presId="urn:microsoft.com/office/officeart/2018/2/layout/IconCircleList"/>
    <dgm:cxn modelId="{EA714457-8513-4232-A02D-93182594635D}" type="presParOf" srcId="{8524AEC7-75DD-4383-8FCC-615916D2D405}" destId="{1479D59B-0C85-45D2-842E-2F7464BF9B7F}" srcOrd="0" destOrd="0" presId="urn:microsoft.com/office/officeart/2018/2/layout/IconCircleList"/>
    <dgm:cxn modelId="{EF93E4A3-AFBF-4A97-B68C-257BA5614049}" type="presParOf" srcId="{8524AEC7-75DD-4383-8FCC-615916D2D405}" destId="{89911D46-FE40-4C9E-9605-B6957B9DB1B4}" srcOrd="1" destOrd="0" presId="urn:microsoft.com/office/officeart/2018/2/layout/IconCircleList"/>
    <dgm:cxn modelId="{9AAA886A-FAA3-4511-B99E-E1586F6774FA}" type="presParOf" srcId="{8524AEC7-75DD-4383-8FCC-615916D2D405}" destId="{C9432393-FC4C-40A3-8A52-98B9D56E027C}" srcOrd="2" destOrd="0" presId="urn:microsoft.com/office/officeart/2018/2/layout/IconCircleList"/>
    <dgm:cxn modelId="{12CBC28E-A26F-46CF-BBD9-E78BDE4E5209}" type="presParOf" srcId="{8524AEC7-75DD-4383-8FCC-615916D2D405}" destId="{D27EC60D-6D86-4224-A0DE-47C339023A8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A921DF9-75A4-4E5A-86B3-0FEA4D28723E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B0BD52E-CE1D-4BB0-80BD-7DEE5EC91658}">
      <dgm:prSet/>
      <dgm:spPr/>
      <dgm:t>
        <a:bodyPr/>
        <a:lstStyle/>
        <a:p>
          <a:r>
            <a:rPr lang="en-US" dirty="0"/>
            <a:t>Pandas is an open-source Python library for </a:t>
          </a:r>
          <a:r>
            <a:rPr lang="en-US" dirty="0">
              <a:solidFill>
                <a:schemeClr val="accent3">
                  <a:lumMod val="40000"/>
                  <a:lumOff val="60000"/>
                </a:schemeClr>
              </a:solidFill>
            </a:rPr>
            <a:t>data manipulation</a:t>
          </a:r>
          <a:r>
            <a:rPr lang="en-US" dirty="0"/>
            <a:t>, </a:t>
          </a:r>
          <a:r>
            <a:rPr lang="en-US" dirty="0">
              <a:solidFill>
                <a:schemeClr val="accent3">
                  <a:lumMod val="40000"/>
                  <a:lumOff val="60000"/>
                </a:schemeClr>
              </a:solidFill>
            </a:rPr>
            <a:t>analysis</a:t>
          </a:r>
          <a:r>
            <a:rPr lang="en-US" dirty="0"/>
            <a:t>, and </a:t>
          </a:r>
          <a:r>
            <a:rPr lang="en-US" dirty="0">
              <a:solidFill>
                <a:schemeClr val="accent3">
                  <a:lumMod val="40000"/>
                  <a:lumOff val="60000"/>
                </a:schemeClr>
              </a:solidFill>
            </a:rPr>
            <a:t>visualization.</a:t>
          </a:r>
        </a:p>
      </dgm:t>
    </dgm:pt>
    <dgm:pt modelId="{CE6121BB-DC44-4BD7-9DFD-5E0A7C439101}" type="parTrans" cxnId="{9AF669D7-CF4E-4074-9135-900B2B159EAA}">
      <dgm:prSet/>
      <dgm:spPr/>
      <dgm:t>
        <a:bodyPr/>
        <a:lstStyle/>
        <a:p>
          <a:endParaRPr lang="en-US"/>
        </a:p>
      </dgm:t>
    </dgm:pt>
    <dgm:pt modelId="{59BC1C0F-2F49-417E-969C-E6454A9254FE}" type="sibTrans" cxnId="{9AF669D7-CF4E-4074-9135-900B2B159EAA}">
      <dgm:prSet/>
      <dgm:spPr/>
      <dgm:t>
        <a:bodyPr/>
        <a:lstStyle/>
        <a:p>
          <a:endParaRPr lang="en-US"/>
        </a:p>
      </dgm:t>
    </dgm:pt>
    <dgm:pt modelId="{B48BD93F-3337-436F-A194-0E142264504F}">
      <dgm:prSet/>
      <dgm:spPr/>
      <dgm:t>
        <a:bodyPr/>
        <a:lstStyle/>
        <a:p>
          <a:r>
            <a:rPr lang="en-US" dirty="0"/>
            <a:t>The main </a:t>
          </a:r>
          <a:r>
            <a:rPr lang="en-US" dirty="0">
              <a:solidFill>
                <a:schemeClr val="accent3">
                  <a:lumMod val="40000"/>
                  <a:lumOff val="60000"/>
                </a:schemeClr>
              </a:solidFill>
            </a:rPr>
            <a:t>data structure </a:t>
          </a:r>
          <a:r>
            <a:rPr lang="en-US" dirty="0"/>
            <a:t>in Pandas is the </a:t>
          </a:r>
          <a:r>
            <a:rPr lang="en-US" dirty="0" err="1">
              <a:solidFill>
                <a:schemeClr val="accent3">
                  <a:lumMod val="40000"/>
                  <a:lumOff val="60000"/>
                </a:schemeClr>
              </a:solidFill>
            </a:rPr>
            <a:t>DataFrame</a:t>
          </a:r>
          <a:r>
            <a:rPr lang="en-US" dirty="0"/>
            <a:t>, a two-dimensional table-like structure.</a:t>
          </a:r>
        </a:p>
      </dgm:t>
    </dgm:pt>
    <dgm:pt modelId="{E9DCECF3-C2CF-483A-8566-87500C28C989}" type="parTrans" cxnId="{29B9E485-B113-4F3A-9CCC-B60579492054}">
      <dgm:prSet/>
      <dgm:spPr/>
      <dgm:t>
        <a:bodyPr/>
        <a:lstStyle/>
        <a:p>
          <a:endParaRPr lang="en-US"/>
        </a:p>
      </dgm:t>
    </dgm:pt>
    <dgm:pt modelId="{73A63D77-09E9-497C-ABAD-36BDB3E12210}" type="sibTrans" cxnId="{29B9E485-B113-4F3A-9CCC-B60579492054}">
      <dgm:prSet/>
      <dgm:spPr/>
      <dgm:t>
        <a:bodyPr/>
        <a:lstStyle/>
        <a:p>
          <a:endParaRPr lang="en-US"/>
        </a:p>
      </dgm:t>
    </dgm:pt>
    <dgm:pt modelId="{22CC6287-0D71-4D06-AB89-9EE51FFDAC91}">
      <dgm:prSet/>
      <dgm:spPr/>
      <dgm:t>
        <a:bodyPr/>
        <a:lstStyle/>
        <a:p>
          <a:r>
            <a:rPr lang="en-US" dirty="0"/>
            <a:t>Pandas offers powerful tools for </a:t>
          </a:r>
          <a:r>
            <a:rPr lang="en-US" dirty="0">
              <a:solidFill>
                <a:schemeClr val="accent3">
                  <a:lumMod val="40000"/>
                  <a:lumOff val="60000"/>
                </a:schemeClr>
              </a:solidFill>
            </a:rPr>
            <a:t>data cleaning </a:t>
          </a:r>
          <a:r>
            <a:rPr lang="en-US" dirty="0">
              <a:solidFill>
                <a:schemeClr val="tx1"/>
              </a:solidFill>
            </a:rPr>
            <a:t>and</a:t>
          </a:r>
          <a:r>
            <a:rPr lang="en-US" dirty="0"/>
            <a:t> preparation. </a:t>
          </a:r>
        </a:p>
      </dgm:t>
    </dgm:pt>
    <dgm:pt modelId="{1A32E1A2-CD07-4B33-9036-2F299C7FE8B0}" type="parTrans" cxnId="{1C437605-283D-4A71-BF96-05E3EC47005F}">
      <dgm:prSet/>
      <dgm:spPr/>
      <dgm:t>
        <a:bodyPr/>
        <a:lstStyle/>
        <a:p>
          <a:endParaRPr lang="en-US"/>
        </a:p>
      </dgm:t>
    </dgm:pt>
    <dgm:pt modelId="{55F8FC3F-4B00-4162-8EC1-3DF33954F83A}" type="sibTrans" cxnId="{1C437605-283D-4A71-BF96-05E3EC47005F}">
      <dgm:prSet/>
      <dgm:spPr/>
      <dgm:t>
        <a:bodyPr/>
        <a:lstStyle/>
        <a:p>
          <a:endParaRPr lang="en-US"/>
        </a:p>
      </dgm:t>
    </dgm:pt>
    <dgm:pt modelId="{349237E6-25B4-4F9E-A926-DF64129D19DD}">
      <dgm:prSet/>
      <dgm:spPr/>
      <dgm:t>
        <a:bodyPr/>
        <a:lstStyle/>
        <a:p>
          <a:r>
            <a:rPr lang="en-US"/>
            <a:t>Pandas supports data visualization through built-in functions and integration with libraries like Matplotlib.</a:t>
          </a:r>
        </a:p>
      </dgm:t>
    </dgm:pt>
    <dgm:pt modelId="{5D0DB236-0A14-44F6-B0BD-C3AD7D188EF2}" type="parTrans" cxnId="{D8F800AE-4C20-4157-9BE3-53C60340D459}">
      <dgm:prSet/>
      <dgm:spPr/>
      <dgm:t>
        <a:bodyPr/>
        <a:lstStyle/>
        <a:p>
          <a:endParaRPr lang="en-US"/>
        </a:p>
      </dgm:t>
    </dgm:pt>
    <dgm:pt modelId="{A8FE8BBF-EDC9-4B7C-934C-1D7518E738AF}" type="sibTrans" cxnId="{D8F800AE-4C20-4157-9BE3-53C60340D459}">
      <dgm:prSet/>
      <dgm:spPr/>
      <dgm:t>
        <a:bodyPr/>
        <a:lstStyle/>
        <a:p>
          <a:endParaRPr lang="en-US"/>
        </a:p>
      </dgm:t>
    </dgm:pt>
    <dgm:pt modelId="{FE8487F8-4C4D-49B2-9619-7752B52BBF0F}">
      <dgm:prSet/>
      <dgm:spPr/>
      <dgm:t>
        <a:bodyPr/>
        <a:lstStyle/>
        <a:p>
          <a:r>
            <a:rPr lang="en-US" dirty="0"/>
            <a:t>It is built </a:t>
          </a:r>
          <a:r>
            <a:rPr lang="en-US" dirty="0">
              <a:solidFill>
                <a:schemeClr val="accent3">
                  <a:lumMod val="40000"/>
                  <a:lumOff val="60000"/>
                </a:schemeClr>
              </a:solidFill>
            </a:rPr>
            <a:t>on top of NumPy </a:t>
          </a:r>
          <a:r>
            <a:rPr lang="en-US" dirty="0"/>
            <a:t>for efficient numerical operations and works well with other Python libraries like Scikit-learn.</a:t>
          </a:r>
        </a:p>
      </dgm:t>
    </dgm:pt>
    <dgm:pt modelId="{C110DEF6-5A6F-4207-A397-F9F44992A70B}" type="parTrans" cxnId="{E8A6C257-D6B6-4C4C-B644-AE44E1DC761B}">
      <dgm:prSet/>
      <dgm:spPr/>
      <dgm:t>
        <a:bodyPr/>
        <a:lstStyle/>
        <a:p>
          <a:endParaRPr lang="en-US"/>
        </a:p>
      </dgm:t>
    </dgm:pt>
    <dgm:pt modelId="{AF57B695-4DD3-498A-A07E-904B0D165B1E}" type="sibTrans" cxnId="{E8A6C257-D6B6-4C4C-B644-AE44E1DC761B}">
      <dgm:prSet/>
      <dgm:spPr/>
      <dgm:t>
        <a:bodyPr/>
        <a:lstStyle/>
        <a:p>
          <a:endParaRPr lang="en-US"/>
        </a:p>
      </dgm:t>
    </dgm:pt>
    <dgm:pt modelId="{FC26C7E4-3CF4-4B7A-A1C2-5EA3398C17C7}">
      <dgm:prSet/>
      <dgm:spPr/>
      <dgm:t>
        <a:bodyPr/>
        <a:lstStyle/>
        <a:p>
          <a:r>
            <a:rPr lang="en-US" dirty="0"/>
            <a:t> It can </a:t>
          </a:r>
          <a:r>
            <a:rPr lang="en-US" dirty="0">
              <a:solidFill>
                <a:schemeClr val="accent3">
                  <a:lumMod val="40000"/>
                  <a:lumOff val="60000"/>
                </a:schemeClr>
              </a:solidFill>
            </a:rPr>
            <a:t>handle missing data</a:t>
          </a:r>
          <a:r>
            <a:rPr lang="en-US" dirty="0"/>
            <a:t>, </a:t>
          </a:r>
          <a:r>
            <a:rPr lang="en-US" dirty="0">
              <a:solidFill>
                <a:schemeClr val="accent3">
                  <a:lumMod val="40000"/>
                  <a:lumOff val="60000"/>
                </a:schemeClr>
              </a:solidFill>
            </a:rPr>
            <a:t>reshape</a:t>
          </a:r>
          <a:r>
            <a:rPr lang="en-US" dirty="0"/>
            <a:t> and </a:t>
          </a:r>
          <a:r>
            <a:rPr lang="en-US" dirty="0">
              <a:solidFill>
                <a:schemeClr val="accent3">
                  <a:lumMod val="40000"/>
                  <a:lumOff val="60000"/>
                </a:schemeClr>
              </a:solidFill>
            </a:rPr>
            <a:t>merge datasets</a:t>
          </a:r>
          <a:r>
            <a:rPr lang="en-US" dirty="0"/>
            <a:t>, and perform statistical and time series analysis.</a:t>
          </a:r>
        </a:p>
      </dgm:t>
    </dgm:pt>
    <dgm:pt modelId="{6B292846-FD4D-44B0-B161-594DB0E2605B}" type="parTrans" cxnId="{2CADE274-4D72-4C4B-8B01-F69753558968}">
      <dgm:prSet/>
      <dgm:spPr/>
      <dgm:t>
        <a:bodyPr/>
        <a:lstStyle/>
        <a:p>
          <a:endParaRPr lang="en-US"/>
        </a:p>
      </dgm:t>
    </dgm:pt>
    <dgm:pt modelId="{EF3F0732-CE34-4E65-8CF8-6E24819AE0DE}" type="sibTrans" cxnId="{2CADE274-4D72-4C4B-8B01-F69753558968}">
      <dgm:prSet/>
      <dgm:spPr/>
      <dgm:t>
        <a:bodyPr/>
        <a:lstStyle/>
        <a:p>
          <a:endParaRPr lang="en-US"/>
        </a:p>
      </dgm:t>
    </dgm:pt>
    <dgm:pt modelId="{DCBA7EE9-08F5-4C21-8C25-F3922D5F34AB}" type="pres">
      <dgm:prSet presAssocID="{2A921DF9-75A4-4E5A-86B3-0FEA4D28723E}" presName="vert0" presStyleCnt="0">
        <dgm:presLayoutVars>
          <dgm:dir/>
          <dgm:animOne val="branch"/>
          <dgm:animLvl val="lvl"/>
        </dgm:presLayoutVars>
      </dgm:prSet>
      <dgm:spPr/>
    </dgm:pt>
    <dgm:pt modelId="{ED95F8A1-134B-4784-A361-475A36634D9A}" type="pres">
      <dgm:prSet presAssocID="{AB0BD52E-CE1D-4BB0-80BD-7DEE5EC91658}" presName="thickLine" presStyleLbl="alignNode1" presStyleIdx="0" presStyleCnt="6"/>
      <dgm:spPr/>
    </dgm:pt>
    <dgm:pt modelId="{7D265B68-29E5-4BBA-B3E8-9139891B02F6}" type="pres">
      <dgm:prSet presAssocID="{AB0BD52E-CE1D-4BB0-80BD-7DEE5EC91658}" presName="horz1" presStyleCnt="0"/>
      <dgm:spPr/>
    </dgm:pt>
    <dgm:pt modelId="{D4CB0FAF-D8B1-4B98-B7E9-5BBBFDE21558}" type="pres">
      <dgm:prSet presAssocID="{AB0BD52E-CE1D-4BB0-80BD-7DEE5EC91658}" presName="tx1" presStyleLbl="revTx" presStyleIdx="0" presStyleCnt="6"/>
      <dgm:spPr/>
    </dgm:pt>
    <dgm:pt modelId="{F01D641A-6428-4422-84AA-7056B3DE80D7}" type="pres">
      <dgm:prSet presAssocID="{AB0BD52E-CE1D-4BB0-80BD-7DEE5EC91658}" presName="vert1" presStyleCnt="0"/>
      <dgm:spPr/>
    </dgm:pt>
    <dgm:pt modelId="{3B8A9526-4963-48DA-8EE2-3CE56CD0AD84}" type="pres">
      <dgm:prSet presAssocID="{B48BD93F-3337-436F-A194-0E142264504F}" presName="thickLine" presStyleLbl="alignNode1" presStyleIdx="1" presStyleCnt="6"/>
      <dgm:spPr/>
    </dgm:pt>
    <dgm:pt modelId="{2A9A7ECF-D893-482F-94E0-5047458B5F0E}" type="pres">
      <dgm:prSet presAssocID="{B48BD93F-3337-436F-A194-0E142264504F}" presName="horz1" presStyleCnt="0"/>
      <dgm:spPr/>
    </dgm:pt>
    <dgm:pt modelId="{E7215180-F71D-4B80-9C84-9EBDB9D94D8E}" type="pres">
      <dgm:prSet presAssocID="{B48BD93F-3337-436F-A194-0E142264504F}" presName="tx1" presStyleLbl="revTx" presStyleIdx="1" presStyleCnt="6"/>
      <dgm:spPr/>
    </dgm:pt>
    <dgm:pt modelId="{288207E9-70A0-4EF1-8122-7A8308E6D1DB}" type="pres">
      <dgm:prSet presAssocID="{B48BD93F-3337-436F-A194-0E142264504F}" presName="vert1" presStyleCnt="0"/>
      <dgm:spPr/>
    </dgm:pt>
    <dgm:pt modelId="{F9825692-4570-45AD-846E-4D57A08F6FD2}" type="pres">
      <dgm:prSet presAssocID="{22CC6287-0D71-4D06-AB89-9EE51FFDAC91}" presName="thickLine" presStyleLbl="alignNode1" presStyleIdx="2" presStyleCnt="6"/>
      <dgm:spPr/>
    </dgm:pt>
    <dgm:pt modelId="{A60311C8-F57C-4E91-97EB-905B728650AF}" type="pres">
      <dgm:prSet presAssocID="{22CC6287-0D71-4D06-AB89-9EE51FFDAC91}" presName="horz1" presStyleCnt="0"/>
      <dgm:spPr/>
    </dgm:pt>
    <dgm:pt modelId="{D58F4AD3-26E3-48BE-B4D9-05E439F56AD3}" type="pres">
      <dgm:prSet presAssocID="{22CC6287-0D71-4D06-AB89-9EE51FFDAC91}" presName="tx1" presStyleLbl="revTx" presStyleIdx="2" presStyleCnt="6"/>
      <dgm:spPr/>
    </dgm:pt>
    <dgm:pt modelId="{163A64FB-E96C-470B-BE63-3E665397A6B0}" type="pres">
      <dgm:prSet presAssocID="{22CC6287-0D71-4D06-AB89-9EE51FFDAC91}" presName="vert1" presStyleCnt="0"/>
      <dgm:spPr/>
    </dgm:pt>
    <dgm:pt modelId="{1EB3FBDA-24E9-42DA-A0E3-A03097738A9B}" type="pres">
      <dgm:prSet presAssocID="{FC26C7E4-3CF4-4B7A-A1C2-5EA3398C17C7}" presName="thickLine" presStyleLbl="alignNode1" presStyleIdx="3" presStyleCnt="6"/>
      <dgm:spPr/>
    </dgm:pt>
    <dgm:pt modelId="{B6E2E84E-0CF1-416C-A7D8-5CB1291976B1}" type="pres">
      <dgm:prSet presAssocID="{FC26C7E4-3CF4-4B7A-A1C2-5EA3398C17C7}" presName="horz1" presStyleCnt="0"/>
      <dgm:spPr/>
    </dgm:pt>
    <dgm:pt modelId="{EBE80AAC-DDEB-4071-8142-FC8BED7F579A}" type="pres">
      <dgm:prSet presAssocID="{FC26C7E4-3CF4-4B7A-A1C2-5EA3398C17C7}" presName="tx1" presStyleLbl="revTx" presStyleIdx="3" presStyleCnt="6"/>
      <dgm:spPr/>
    </dgm:pt>
    <dgm:pt modelId="{AEE88CF6-4B00-4E07-8DA4-42257614EF06}" type="pres">
      <dgm:prSet presAssocID="{FC26C7E4-3CF4-4B7A-A1C2-5EA3398C17C7}" presName="vert1" presStyleCnt="0"/>
      <dgm:spPr/>
    </dgm:pt>
    <dgm:pt modelId="{3333E150-5996-4210-BCDD-E88DF221F7EA}" type="pres">
      <dgm:prSet presAssocID="{349237E6-25B4-4F9E-A926-DF64129D19DD}" presName="thickLine" presStyleLbl="alignNode1" presStyleIdx="4" presStyleCnt="6"/>
      <dgm:spPr/>
    </dgm:pt>
    <dgm:pt modelId="{940DD124-5753-49EF-8DA6-AA3746991093}" type="pres">
      <dgm:prSet presAssocID="{349237E6-25B4-4F9E-A926-DF64129D19DD}" presName="horz1" presStyleCnt="0"/>
      <dgm:spPr/>
    </dgm:pt>
    <dgm:pt modelId="{64B69EA9-CB3A-412A-ACD4-1AD8F300181E}" type="pres">
      <dgm:prSet presAssocID="{349237E6-25B4-4F9E-A926-DF64129D19DD}" presName="tx1" presStyleLbl="revTx" presStyleIdx="4" presStyleCnt="6"/>
      <dgm:spPr/>
    </dgm:pt>
    <dgm:pt modelId="{53569C0A-BFDA-42E1-BA66-27E5BBD055D8}" type="pres">
      <dgm:prSet presAssocID="{349237E6-25B4-4F9E-A926-DF64129D19DD}" presName="vert1" presStyleCnt="0"/>
      <dgm:spPr/>
    </dgm:pt>
    <dgm:pt modelId="{7CA5544E-907F-455E-A866-19826BA71275}" type="pres">
      <dgm:prSet presAssocID="{FE8487F8-4C4D-49B2-9619-7752B52BBF0F}" presName="thickLine" presStyleLbl="alignNode1" presStyleIdx="5" presStyleCnt="6"/>
      <dgm:spPr/>
    </dgm:pt>
    <dgm:pt modelId="{3961B239-7A8A-4F4A-8F6E-72EECB685624}" type="pres">
      <dgm:prSet presAssocID="{FE8487F8-4C4D-49B2-9619-7752B52BBF0F}" presName="horz1" presStyleCnt="0"/>
      <dgm:spPr/>
    </dgm:pt>
    <dgm:pt modelId="{E49D8046-88EC-4939-AC7A-2263C8AE35AC}" type="pres">
      <dgm:prSet presAssocID="{FE8487F8-4C4D-49B2-9619-7752B52BBF0F}" presName="tx1" presStyleLbl="revTx" presStyleIdx="5" presStyleCnt="6"/>
      <dgm:spPr/>
    </dgm:pt>
    <dgm:pt modelId="{CC310551-CD38-41B2-90E7-87F2ED0E2056}" type="pres">
      <dgm:prSet presAssocID="{FE8487F8-4C4D-49B2-9619-7752B52BBF0F}" presName="vert1" presStyleCnt="0"/>
      <dgm:spPr/>
    </dgm:pt>
  </dgm:ptLst>
  <dgm:cxnLst>
    <dgm:cxn modelId="{1C437605-283D-4A71-BF96-05E3EC47005F}" srcId="{2A921DF9-75A4-4E5A-86B3-0FEA4D28723E}" destId="{22CC6287-0D71-4D06-AB89-9EE51FFDAC91}" srcOrd="2" destOrd="0" parTransId="{1A32E1A2-CD07-4B33-9036-2F299C7FE8B0}" sibTransId="{55F8FC3F-4B00-4162-8EC1-3DF33954F83A}"/>
    <dgm:cxn modelId="{45015906-EB2F-4D04-8642-4AD126B125CC}" type="presOf" srcId="{2A921DF9-75A4-4E5A-86B3-0FEA4D28723E}" destId="{DCBA7EE9-08F5-4C21-8C25-F3922D5F34AB}" srcOrd="0" destOrd="0" presId="urn:microsoft.com/office/officeart/2008/layout/LinedList"/>
    <dgm:cxn modelId="{542D462F-7A63-4ACA-984B-BA781DB21E0A}" type="presOf" srcId="{FE8487F8-4C4D-49B2-9619-7752B52BBF0F}" destId="{E49D8046-88EC-4939-AC7A-2263C8AE35AC}" srcOrd="0" destOrd="0" presId="urn:microsoft.com/office/officeart/2008/layout/LinedList"/>
    <dgm:cxn modelId="{9DD6ED34-33D8-4F68-B7FF-050EA8355A17}" type="presOf" srcId="{FC26C7E4-3CF4-4B7A-A1C2-5EA3398C17C7}" destId="{EBE80AAC-DDEB-4071-8142-FC8BED7F579A}" srcOrd="0" destOrd="0" presId="urn:microsoft.com/office/officeart/2008/layout/LinedList"/>
    <dgm:cxn modelId="{30412E5C-661E-4FFA-9CC2-5F12B2010680}" type="presOf" srcId="{22CC6287-0D71-4D06-AB89-9EE51FFDAC91}" destId="{D58F4AD3-26E3-48BE-B4D9-05E439F56AD3}" srcOrd="0" destOrd="0" presId="urn:microsoft.com/office/officeart/2008/layout/LinedList"/>
    <dgm:cxn modelId="{C673994F-38BD-46A6-82A0-BF22A5AB54D1}" type="presOf" srcId="{349237E6-25B4-4F9E-A926-DF64129D19DD}" destId="{64B69EA9-CB3A-412A-ACD4-1AD8F300181E}" srcOrd="0" destOrd="0" presId="urn:microsoft.com/office/officeart/2008/layout/LinedList"/>
    <dgm:cxn modelId="{2CADE274-4D72-4C4B-8B01-F69753558968}" srcId="{2A921DF9-75A4-4E5A-86B3-0FEA4D28723E}" destId="{FC26C7E4-3CF4-4B7A-A1C2-5EA3398C17C7}" srcOrd="3" destOrd="0" parTransId="{6B292846-FD4D-44B0-B161-594DB0E2605B}" sibTransId="{EF3F0732-CE34-4E65-8CF8-6E24819AE0DE}"/>
    <dgm:cxn modelId="{E8A6C257-D6B6-4C4C-B644-AE44E1DC761B}" srcId="{2A921DF9-75A4-4E5A-86B3-0FEA4D28723E}" destId="{FE8487F8-4C4D-49B2-9619-7752B52BBF0F}" srcOrd="5" destOrd="0" parTransId="{C110DEF6-5A6F-4207-A397-F9F44992A70B}" sibTransId="{AF57B695-4DD3-498A-A07E-904B0D165B1E}"/>
    <dgm:cxn modelId="{AF900180-F36C-4581-B1D6-2DC12FCD18D4}" type="presOf" srcId="{B48BD93F-3337-436F-A194-0E142264504F}" destId="{E7215180-F71D-4B80-9C84-9EBDB9D94D8E}" srcOrd="0" destOrd="0" presId="urn:microsoft.com/office/officeart/2008/layout/LinedList"/>
    <dgm:cxn modelId="{29B9E485-B113-4F3A-9CCC-B60579492054}" srcId="{2A921DF9-75A4-4E5A-86B3-0FEA4D28723E}" destId="{B48BD93F-3337-436F-A194-0E142264504F}" srcOrd="1" destOrd="0" parTransId="{E9DCECF3-C2CF-483A-8566-87500C28C989}" sibTransId="{73A63D77-09E9-497C-ABAD-36BDB3E12210}"/>
    <dgm:cxn modelId="{E54BE1A4-0CA2-4A97-A21E-0CBD60115D17}" type="presOf" srcId="{AB0BD52E-CE1D-4BB0-80BD-7DEE5EC91658}" destId="{D4CB0FAF-D8B1-4B98-B7E9-5BBBFDE21558}" srcOrd="0" destOrd="0" presId="urn:microsoft.com/office/officeart/2008/layout/LinedList"/>
    <dgm:cxn modelId="{D8F800AE-4C20-4157-9BE3-53C60340D459}" srcId="{2A921DF9-75A4-4E5A-86B3-0FEA4D28723E}" destId="{349237E6-25B4-4F9E-A926-DF64129D19DD}" srcOrd="4" destOrd="0" parTransId="{5D0DB236-0A14-44F6-B0BD-C3AD7D188EF2}" sibTransId="{A8FE8BBF-EDC9-4B7C-934C-1D7518E738AF}"/>
    <dgm:cxn modelId="{9AF669D7-CF4E-4074-9135-900B2B159EAA}" srcId="{2A921DF9-75A4-4E5A-86B3-0FEA4D28723E}" destId="{AB0BD52E-CE1D-4BB0-80BD-7DEE5EC91658}" srcOrd="0" destOrd="0" parTransId="{CE6121BB-DC44-4BD7-9DFD-5E0A7C439101}" sibTransId="{59BC1C0F-2F49-417E-969C-E6454A9254FE}"/>
    <dgm:cxn modelId="{568D0AA1-3BED-4EF9-A42A-2A9CEED0FFB9}" type="presParOf" srcId="{DCBA7EE9-08F5-4C21-8C25-F3922D5F34AB}" destId="{ED95F8A1-134B-4784-A361-475A36634D9A}" srcOrd="0" destOrd="0" presId="urn:microsoft.com/office/officeart/2008/layout/LinedList"/>
    <dgm:cxn modelId="{9EA72AC8-E201-4368-868D-733C6B8F03A6}" type="presParOf" srcId="{DCBA7EE9-08F5-4C21-8C25-F3922D5F34AB}" destId="{7D265B68-29E5-4BBA-B3E8-9139891B02F6}" srcOrd="1" destOrd="0" presId="urn:microsoft.com/office/officeart/2008/layout/LinedList"/>
    <dgm:cxn modelId="{4C97F2FF-4C63-43A5-BAE1-AD468238E537}" type="presParOf" srcId="{7D265B68-29E5-4BBA-B3E8-9139891B02F6}" destId="{D4CB0FAF-D8B1-4B98-B7E9-5BBBFDE21558}" srcOrd="0" destOrd="0" presId="urn:microsoft.com/office/officeart/2008/layout/LinedList"/>
    <dgm:cxn modelId="{50E619FD-C23F-43DD-9C2F-9F34D4F1860E}" type="presParOf" srcId="{7D265B68-29E5-4BBA-B3E8-9139891B02F6}" destId="{F01D641A-6428-4422-84AA-7056B3DE80D7}" srcOrd="1" destOrd="0" presId="urn:microsoft.com/office/officeart/2008/layout/LinedList"/>
    <dgm:cxn modelId="{FA621F2A-39F7-4FF7-A091-040B449C0EBE}" type="presParOf" srcId="{DCBA7EE9-08F5-4C21-8C25-F3922D5F34AB}" destId="{3B8A9526-4963-48DA-8EE2-3CE56CD0AD84}" srcOrd="2" destOrd="0" presId="urn:microsoft.com/office/officeart/2008/layout/LinedList"/>
    <dgm:cxn modelId="{AA64F933-C5D3-4326-98ED-35231C8B800C}" type="presParOf" srcId="{DCBA7EE9-08F5-4C21-8C25-F3922D5F34AB}" destId="{2A9A7ECF-D893-482F-94E0-5047458B5F0E}" srcOrd="3" destOrd="0" presId="urn:microsoft.com/office/officeart/2008/layout/LinedList"/>
    <dgm:cxn modelId="{DD237833-BC1B-4EA8-9621-F2C1611DB30D}" type="presParOf" srcId="{2A9A7ECF-D893-482F-94E0-5047458B5F0E}" destId="{E7215180-F71D-4B80-9C84-9EBDB9D94D8E}" srcOrd="0" destOrd="0" presId="urn:microsoft.com/office/officeart/2008/layout/LinedList"/>
    <dgm:cxn modelId="{F06C6A04-6790-4607-90D0-02A1BB8858DF}" type="presParOf" srcId="{2A9A7ECF-D893-482F-94E0-5047458B5F0E}" destId="{288207E9-70A0-4EF1-8122-7A8308E6D1DB}" srcOrd="1" destOrd="0" presId="urn:microsoft.com/office/officeart/2008/layout/LinedList"/>
    <dgm:cxn modelId="{1D683002-F3E2-47DA-8064-4E96B077DD6E}" type="presParOf" srcId="{DCBA7EE9-08F5-4C21-8C25-F3922D5F34AB}" destId="{F9825692-4570-45AD-846E-4D57A08F6FD2}" srcOrd="4" destOrd="0" presId="urn:microsoft.com/office/officeart/2008/layout/LinedList"/>
    <dgm:cxn modelId="{DF7EC47F-858D-4537-A93D-888E36A88C8A}" type="presParOf" srcId="{DCBA7EE9-08F5-4C21-8C25-F3922D5F34AB}" destId="{A60311C8-F57C-4E91-97EB-905B728650AF}" srcOrd="5" destOrd="0" presId="urn:microsoft.com/office/officeart/2008/layout/LinedList"/>
    <dgm:cxn modelId="{50577384-75AE-45A5-8D3A-9025DA3BDB93}" type="presParOf" srcId="{A60311C8-F57C-4E91-97EB-905B728650AF}" destId="{D58F4AD3-26E3-48BE-B4D9-05E439F56AD3}" srcOrd="0" destOrd="0" presId="urn:microsoft.com/office/officeart/2008/layout/LinedList"/>
    <dgm:cxn modelId="{107E3B2C-E188-4F64-B325-93A6F1E3C262}" type="presParOf" srcId="{A60311C8-F57C-4E91-97EB-905B728650AF}" destId="{163A64FB-E96C-470B-BE63-3E665397A6B0}" srcOrd="1" destOrd="0" presId="urn:microsoft.com/office/officeart/2008/layout/LinedList"/>
    <dgm:cxn modelId="{8C16A11A-7F32-4397-8FB7-FA1495B040F8}" type="presParOf" srcId="{DCBA7EE9-08F5-4C21-8C25-F3922D5F34AB}" destId="{1EB3FBDA-24E9-42DA-A0E3-A03097738A9B}" srcOrd="6" destOrd="0" presId="urn:microsoft.com/office/officeart/2008/layout/LinedList"/>
    <dgm:cxn modelId="{9786C628-6888-4947-8475-F9D53E8ABD01}" type="presParOf" srcId="{DCBA7EE9-08F5-4C21-8C25-F3922D5F34AB}" destId="{B6E2E84E-0CF1-416C-A7D8-5CB1291976B1}" srcOrd="7" destOrd="0" presId="urn:microsoft.com/office/officeart/2008/layout/LinedList"/>
    <dgm:cxn modelId="{BABDB57A-3283-4599-A545-F5A5E152DACA}" type="presParOf" srcId="{B6E2E84E-0CF1-416C-A7D8-5CB1291976B1}" destId="{EBE80AAC-DDEB-4071-8142-FC8BED7F579A}" srcOrd="0" destOrd="0" presId="urn:microsoft.com/office/officeart/2008/layout/LinedList"/>
    <dgm:cxn modelId="{BCDC2804-B3A7-43AD-A817-AFDF31550064}" type="presParOf" srcId="{B6E2E84E-0CF1-416C-A7D8-5CB1291976B1}" destId="{AEE88CF6-4B00-4E07-8DA4-42257614EF06}" srcOrd="1" destOrd="0" presId="urn:microsoft.com/office/officeart/2008/layout/LinedList"/>
    <dgm:cxn modelId="{0917C305-373F-487F-8E9A-4CF0278DAADD}" type="presParOf" srcId="{DCBA7EE9-08F5-4C21-8C25-F3922D5F34AB}" destId="{3333E150-5996-4210-BCDD-E88DF221F7EA}" srcOrd="8" destOrd="0" presId="urn:microsoft.com/office/officeart/2008/layout/LinedList"/>
    <dgm:cxn modelId="{45EEC234-B7E2-4115-8D76-01911DEA1DF2}" type="presParOf" srcId="{DCBA7EE9-08F5-4C21-8C25-F3922D5F34AB}" destId="{940DD124-5753-49EF-8DA6-AA3746991093}" srcOrd="9" destOrd="0" presId="urn:microsoft.com/office/officeart/2008/layout/LinedList"/>
    <dgm:cxn modelId="{0F36CB01-2B4F-4559-A901-A100ED15D66F}" type="presParOf" srcId="{940DD124-5753-49EF-8DA6-AA3746991093}" destId="{64B69EA9-CB3A-412A-ACD4-1AD8F300181E}" srcOrd="0" destOrd="0" presId="urn:microsoft.com/office/officeart/2008/layout/LinedList"/>
    <dgm:cxn modelId="{B662654B-A184-466D-BFB8-275EF777022D}" type="presParOf" srcId="{940DD124-5753-49EF-8DA6-AA3746991093}" destId="{53569C0A-BFDA-42E1-BA66-27E5BBD055D8}" srcOrd="1" destOrd="0" presId="urn:microsoft.com/office/officeart/2008/layout/LinedList"/>
    <dgm:cxn modelId="{8F292CEE-5478-4D78-BD6B-08740E2D9C64}" type="presParOf" srcId="{DCBA7EE9-08F5-4C21-8C25-F3922D5F34AB}" destId="{7CA5544E-907F-455E-A866-19826BA71275}" srcOrd="10" destOrd="0" presId="urn:microsoft.com/office/officeart/2008/layout/LinedList"/>
    <dgm:cxn modelId="{29873538-00E5-4AA6-8B74-71E8A6C934EB}" type="presParOf" srcId="{DCBA7EE9-08F5-4C21-8C25-F3922D5F34AB}" destId="{3961B239-7A8A-4F4A-8F6E-72EECB685624}" srcOrd="11" destOrd="0" presId="urn:microsoft.com/office/officeart/2008/layout/LinedList"/>
    <dgm:cxn modelId="{AB1EE265-FBE6-44E5-8612-505833AFC44B}" type="presParOf" srcId="{3961B239-7A8A-4F4A-8F6E-72EECB685624}" destId="{E49D8046-88EC-4939-AC7A-2263C8AE35AC}" srcOrd="0" destOrd="0" presId="urn:microsoft.com/office/officeart/2008/layout/LinedList"/>
    <dgm:cxn modelId="{A5DF14B7-D5AE-4411-AFCF-954D6DF35C06}" type="presParOf" srcId="{3961B239-7A8A-4F4A-8F6E-72EECB685624}" destId="{CC310551-CD38-41B2-90E7-87F2ED0E205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01C2F75-B34A-4470-89F7-7C183E58CF5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D931F7-290C-4C8B-BCED-60792C474E3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Matplotlib is an open-source Python library for visualizations. It offers various tools for creating static, animated, and interactive visualizations.</a:t>
          </a:r>
        </a:p>
      </dgm:t>
    </dgm:pt>
    <dgm:pt modelId="{C7DEC85B-4E4C-4495-A693-838F1D2CD298}" type="parTrans" cxnId="{01A187FF-2810-4549-902C-569B3BB1E944}">
      <dgm:prSet/>
      <dgm:spPr/>
      <dgm:t>
        <a:bodyPr/>
        <a:lstStyle/>
        <a:p>
          <a:endParaRPr lang="en-US" sz="1400"/>
        </a:p>
      </dgm:t>
    </dgm:pt>
    <dgm:pt modelId="{1AF1A2E5-F627-4310-A5C9-5196D5C52486}" type="sibTrans" cxnId="{01A187FF-2810-4549-902C-569B3BB1E944}">
      <dgm:prSet/>
      <dgm:spPr/>
      <dgm:t>
        <a:bodyPr/>
        <a:lstStyle/>
        <a:p>
          <a:endParaRPr lang="en-US" sz="1400"/>
        </a:p>
      </dgm:t>
    </dgm:pt>
    <dgm:pt modelId="{4ACCD7D3-ECF7-4E78-8EF1-9121768406F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Matplotlib is built on top of NumPy for efficient data manipulation.</a:t>
          </a:r>
        </a:p>
      </dgm:t>
    </dgm:pt>
    <dgm:pt modelId="{E875C906-AB35-47F8-A6C3-9C68BD11A018}" type="parTrans" cxnId="{F1644917-C127-4298-84A4-F3E9223B9A2A}">
      <dgm:prSet/>
      <dgm:spPr/>
      <dgm:t>
        <a:bodyPr/>
        <a:lstStyle/>
        <a:p>
          <a:endParaRPr lang="en-US" sz="1400"/>
        </a:p>
      </dgm:t>
    </dgm:pt>
    <dgm:pt modelId="{AF2C0458-72B8-4A0B-A49D-9C8CFFF10DF5}" type="sibTrans" cxnId="{F1644917-C127-4298-84A4-F3E9223B9A2A}">
      <dgm:prSet/>
      <dgm:spPr/>
      <dgm:t>
        <a:bodyPr/>
        <a:lstStyle/>
        <a:p>
          <a:endParaRPr lang="en-US" sz="1400"/>
        </a:p>
      </dgm:t>
    </dgm:pt>
    <dgm:pt modelId="{EFF9ED4D-9AA2-4A29-804C-0507DF1DA9E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/>
            <a:t>It supports line plots, scatter plots, bar plots, histograms, heatmaps, and more.</a:t>
          </a:r>
        </a:p>
      </dgm:t>
    </dgm:pt>
    <dgm:pt modelId="{574F3AF8-CADB-433C-B38E-625D7B558B66}" type="parTrans" cxnId="{8F52A594-5194-414C-AC80-026B197C1FDF}">
      <dgm:prSet/>
      <dgm:spPr/>
      <dgm:t>
        <a:bodyPr/>
        <a:lstStyle/>
        <a:p>
          <a:endParaRPr lang="en-US" sz="1400"/>
        </a:p>
      </dgm:t>
    </dgm:pt>
    <dgm:pt modelId="{79E8D1D4-113A-4A3D-9B25-B9830967E3FE}" type="sibTrans" cxnId="{8F52A594-5194-414C-AC80-026B197C1FDF}">
      <dgm:prSet/>
      <dgm:spPr/>
      <dgm:t>
        <a:bodyPr/>
        <a:lstStyle/>
        <a:p>
          <a:endParaRPr lang="en-US" sz="1400"/>
        </a:p>
      </dgm:t>
    </dgm:pt>
    <dgm:pt modelId="{57204C38-8158-438E-BD05-459FFCD97FD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/>
            <a:t>Users can customize and fine-tune every aspect of the visualization</a:t>
          </a:r>
        </a:p>
      </dgm:t>
    </dgm:pt>
    <dgm:pt modelId="{4E4239EB-7714-47D4-87A8-CD5485B4B0EB}" type="parTrans" cxnId="{12D2BAFF-DF7B-4E11-BBC7-097AAE3F3CE2}">
      <dgm:prSet/>
      <dgm:spPr/>
      <dgm:t>
        <a:bodyPr/>
        <a:lstStyle/>
        <a:p>
          <a:endParaRPr lang="en-US" sz="1400"/>
        </a:p>
      </dgm:t>
    </dgm:pt>
    <dgm:pt modelId="{4E59CF8A-7A30-4142-AC72-71FB80394E3C}" type="sibTrans" cxnId="{12D2BAFF-DF7B-4E11-BBC7-097AAE3F3CE2}">
      <dgm:prSet/>
      <dgm:spPr/>
      <dgm:t>
        <a:bodyPr/>
        <a:lstStyle/>
        <a:p>
          <a:endParaRPr lang="en-US" sz="1400"/>
        </a:p>
      </dgm:t>
    </dgm:pt>
    <dgm:pt modelId="{DBC07BE8-961D-4540-ACCF-4BB276AE182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/>
            <a:t>It supports multiple output formats like PNG, PDF, SVG, EPS, etc.</a:t>
          </a:r>
        </a:p>
      </dgm:t>
    </dgm:pt>
    <dgm:pt modelId="{2473D828-5129-4D29-90B7-5B77EF131D5C}" type="parTrans" cxnId="{63CD7E91-A68E-4B99-94EB-D820B9D8034C}">
      <dgm:prSet/>
      <dgm:spPr/>
      <dgm:t>
        <a:bodyPr/>
        <a:lstStyle/>
        <a:p>
          <a:endParaRPr lang="en-US" sz="1400"/>
        </a:p>
      </dgm:t>
    </dgm:pt>
    <dgm:pt modelId="{46FC93FE-A7C7-405C-8008-52FCA124E442}" type="sibTrans" cxnId="{63CD7E91-A68E-4B99-94EB-D820B9D8034C}">
      <dgm:prSet/>
      <dgm:spPr/>
      <dgm:t>
        <a:bodyPr/>
        <a:lstStyle/>
        <a:p>
          <a:endParaRPr lang="en-US" sz="1400"/>
        </a:p>
      </dgm:t>
    </dgm:pt>
    <dgm:pt modelId="{9C6ACD92-DE04-4798-9658-BF9CB57D517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/>
            <a:t>Matplotlib is widely used in data visualization, scientific computing, and machine learning.</a:t>
          </a:r>
        </a:p>
      </dgm:t>
    </dgm:pt>
    <dgm:pt modelId="{AC582B0F-591D-4DD9-B300-7F72A0D9D207}" type="parTrans" cxnId="{6B0EE44B-8BEE-4E69-8388-23267563D71C}">
      <dgm:prSet/>
      <dgm:spPr/>
      <dgm:t>
        <a:bodyPr/>
        <a:lstStyle/>
        <a:p>
          <a:endParaRPr lang="en-US" sz="1400"/>
        </a:p>
      </dgm:t>
    </dgm:pt>
    <dgm:pt modelId="{8C3A1B94-E58E-4CAB-8CA2-BD31018F93D3}" type="sibTrans" cxnId="{6B0EE44B-8BEE-4E69-8388-23267563D71C}">
      <dgm:prSet/>
      <dgm:spPr/>
      <dgm:t>
        <a:bodyPr/>
        <a:lstStyle/>
        <a:p>
          <a:endParaRPr lang="en-US" sz="1400"/>
        </a:p>
      </dgm:t>
    </dgm:pt>
    <dgm:pt modelId="{35E41939-4FC4-4174-8647-80A3C59CDE9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/>
            <a:t>It is a fundamental library in the Python data science ecosystem.</a:t>
          </a:r>
        </a:p>
      </dgm:t>
    </dgm:pt>
    <dgm:pt modelId="{A4E189A3-1710-468B-8D1C-E5333FD6338E}" type="parTrans" cxnId="{CF702625-8B6B-48B7-8CF3-6757F62DF161}">
      <dgm:prSet/>
      <dgm:spPr/>
      <dgm:t>
        <a:bodyPr/>
        <a:lstStyle/>
        <a:p>
          <a:endParaRPr lang="en-US" sz="1400"/>
        </a:p>
      </dgm:t>
    </dgm:pt>
    <dgm:pt modelId="{C7364E71-F0A0-43F0-AE0B-1E421E9C88D0}" type="sibTrans" cxnId="{CF702625-8B6B-48B7-8CF3-6757F62DF161}">
      <dgm:prSet/>
      <dgm:spPr/>
      <dgm:t>
        <a:bodyPr/>
        <a:lstStyle/>
        <a:p>
          <a:endParaRPr lang="en-US" sz="1400"/>
        </a:p>
      </dgm:t>
    </dgm:pt>
    <dgm:pt modelId="{016FD837-5481-46EE-80CC-4756F204B136}" type="pres">
      <dgm:prSet presAssocID="{C01C2F75-B34A-4470-89F7-7C183E58CF5B}" presName="root" presStyleCnt="0">
        <dgm:presLayoutVars>
          <dgm:dir/>
          <dgm:resizeHandles val="exact"/>
        </dgm:presLayoutVars>
      </dgm:prSet>
      <dgm:spPr/>
    </dgm:pt>
    <dgm:pt modelId="{E99AD81C-C2A1-4875-8F1C-39873F57357B}" type="pres">
      <dgm:prSet presAssocID="{CBD931F7-290C-4C8B-BCED-60792C474E32}" presName="compNode" presStyleCnt="0"/>
      <dgm:spPr/>
    </dgm:pt>
    <dgm:pt modelId="{F4752F3F-9D28-4208-880A-FA36CCD296E9}" type="pres">
      <dgm:prSet presAssocID="{CBD931F7-290C-4C8B-BCED-60792C474E32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6E87DEDA-A594-4F4D-989A-F5D63844F166}" type="pres">
      <dgm:prSet presAssocID="{CBD931F7-290C-4C8B-BCED-60792C474E32}" presName="spaceRect" presStyleCnt="0"/>
      <dgm:spPr/>
    </dgm:pt>
    <dgm:pt modelId="{E0FAAEAF-F574-4E60-B692-BB4466313AA1}" type="pres">
      <dgm:prSet presAssocID="{CBD931F7-290C-4C8B-BCED-60792C474E32}" presName="textRect" presStyleLbl="revTx" presStyleIdx="0" presStyleCnt="7" custScaleX="134227">
        <dgm:presLayoutVars>
          <dgm:chMax val="1"/>
          <dgm:chPref val="1"/>
        </dgm:presLayoutVars>
      </dgm:prSet>
      <dgm:spPr/>
    </dgm:pt>
    <dgm:pt modelId="{477B273E-2ECF-4217-91DA-5DAE95C9BC83}" type="pres">
      <dgm:prSet presAssocID="{1AF1A2E5-F627-4310-A5C9-5196D5C52486}" presName="sibTrans" presStyleCnt="0"/>
      <dgm:spPr/>
    </dgm:pt>
    <dgm:pt modelId="{D4E19004-8F14-4462-88D3-29265CCB7E5F}" type="pres">
      <dgm:prSet presAssocID="{4ACCD7D3-ECF7-4E78-8EF1-9121768406F5}" presName="compNode" presStyleCnt="0"/>
      <dgm:spPr/>
    </dgm:pt>
    <dgm:pt modelId="{2663D02A-D38F-4525-BF2F-278AE7198A70}" type="pres">
      <dgm:prSet presAssocID="{4ACCD7D3-ECF7-4E78-8EF1-9121768406F5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9662CE8-01AB-478F-87C4-8A889487BE72}" type="pres">
      <dgm:prSet presAssocID="{4ACCD7D3-ECF7-4E78-8EF1-9121768406F5}" presName="spaceRect" presStyleCnt="0"/>
      <dgm:spPr/>
    </dgm:pt>
    <dgm:pt modelId="{36956F28-AAB0-4B7B-8561-DDEFD9249436}" type="pres">
      <dgm:prSet presAssocID="{4ACCD7D3-ECF7-4E78-8EF1-9121768406F5}" presName="textRect" presStyleLbl="revTx" presStyleIdx="1" presStyleCnt="7">
        <dgm:presLayoutVars>
          <dgm:chMax val="1"/>
          <dgm:chPref val="1"/>
        </dgm:presLayoutVars>
      </dgm:prSet>
      <dgm:spPr/>
    </dgm:pt>
    <dgm:pt modelId="{583EE42B-F297-4F7C-8123-000EC2CECDD6}" type="pres">
      <dgm:prSet presAssocID="{AF2C0458-72B8-4A0B-A49D-9C8CFFF10DF5}" presName="sibTrans" presStyleCnt="0"/>
      <dgm:spPr/>
    </dgm:pt>
    <dgm:pt modelId="{40A109F9-8288-47DB-B1CD-C2B4557AEC10}" type="pres">
      <dgm:prSet presAssocID="{EFF9ED4D-9AA2-4A29-804C-0507DF1DA9E7}" presName="compNode" presStyleCnt="0"/>
      <dgm:spPr/>
    </dgm:pt>
    <dgm:pt modelId="{11A81F70-D29C-4F4D-AFFC-4AC962C318BE}" type="pres">
      <dgm:prSet presAssocID="{EFF9ED4D-9AA2-4A29-804C-0507DF1DA9E7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05F6BF20-6112-4BC3-BF61-2B91EF39B02D}" type="pres">
      <dgm:prSet presAssocID="{EFF9ED4D-9AA2-4A29-804C-0507DF1DA9E7}" presName="spaceRect" presStyleCnt="0"/>
      <dgm:spPr/>
    </dgm:pt>
    <dgm:pt modelId="{8AFA17F8-1FE2-4EF3-86B5-B1705D355B58}" type="pres">
      <dgm:prSet presAssocID="{EFF9ED4D-9AA2-4A29-804C-0507DF1DA9E7}" presName="textRect" presStyleLbl="revTx" presStyleIdx="2" presStyleCnt="7">
        <dgm:presLayoutVars>
          <dgm:chMax val="1"/>
          <dgm:chPref val="1"/>
        </dgm:presLayoutVars>
      </dgm:prSet>
      <dgm:spPr/>
    </dgm:pt>
    <dgm:pt modelId="{1F5E58B4-C984-4027-A1AF-3B2327263DD5}" type="pres">
      <dgm:prSet presAssocID="{79E8D1D4-113A-4A3D-9B25-B9830967E3FE}" presName="sibTrans" presStyleCnt="0"/>
      <dgm:spPr/>
    </dgm:pt>
    <dgm:pt modelId="{21EE4360-0B17-4843-9DB5-D86438001C51}" type="pres">
      <dgm:prSet presAssocID="{57204C38-8158-438E-BD05-459FFCD97FDA}" presName="compNode" presStyleCnt="0"/>
      <dgm:spPr/>
    </dgm:pt>
    <dgm:pt modelId="{3452FCFB-BDCE-4390-8C72-9CCCD967809F}" type="pres">
      <dgm:prSet presAssocID="{57204C38-8158-438E-BD05-459FFCD97FDA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E36A6F7-97C5-4057-A4B4-F2331E81A28F}" type="pres">
      <dgm:prSet presAssocID="{57204C38-8158-438E-BD05-459FFCD97FDA}" presName="spaceRect" presStyleCnt="0"/>
      <dgm:spPr/>
    </dgm:pt>
    <dgm:pt modelId="{83AFFB79-D12A-49B8-BFBA-B42B49411F0F}" type="pres">
      <dgm:prSet presAssocID="{57204C38-8158-438E-BD05-459FFCD97FDA}" presName="textRect" presStyleLbl="revTx" presStyleIdx="3" presStyleCnt="7">
        <dgm:presLayoutVars>
          <dgm:chMax val="1"/>
          <dgm:chPref val="1"/>
        </dgm:presLayoutVars>
      </dgm:prSet>
      <dgm:spPr/>
    </dgm:pt>
    <dgm:pt modelId="{B1CB48A8-526B-4DA6-BB96-CE559C1176A9}" type="pres">
      <dgm:prSet presAssocID="{4E59CF8A-7A30-4142-AC72-71FB80394E3C}" presName="sibTrans" presStyleCnt="0"/>
      <dgm:spPr/>
    </dgm:pt>
    <dgm:pt modelId="{73DAD85A-F39C-4561-A45A-44CBAE862D87}" type="pres">
      <dgm:prSet presAssocID="{DBC07BE8-961D-4540-ACCF-4BB276AE1821}" presName="compNode" presStyleCnt="0"/>
      <dgm:spPr/>
    </dgm:pt>
    <dgm:pt modelId="{7C770001-49E6-42D4-A049-5DC6EAC59732}" type="pres">
      <dgm:prSet presAssocID="{DBC07BE8-961D-4540-ACCF-4BB276AE1821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ers"/>
        </a:ext>
      </dgm:extLst>
    </dgm:pt>
    <dgm:pt modelId="{4DBB50DD-AE9A-460F-A3FA-2B82FF3370B1}" type="pres">
      <dgm:prSet presAssocID="{DBC07BE8-961D-4540-ACCF-4BB276AE1821}" presName="spaceRect" presStyleCnt="0"/>
      <dgm:spPr/>
    </dgm:pt>
    <dgm:pt modelId="{28962E40-B1E2-4D8C-B97C-E0A2DA8FF4B8}" type="pres">
      <dgm:prSet presAssocID="{DBC07BE8-961D-4540-ACCF-4BB276AE1821}" presName="textRect" presStyleLbl="revTx" presStyleIdx="4" presStyleCnt="7">
        <dgm:presLayoutVars>
          <dgm:chMax val="1"/>
          <dgm:chPref val="1"/>
        </dgm:presLayoutVars>
      </dgm:prSet>
      <dgm:spPr/>
    </dgm:pt>
    <dgm:pt modelId="{86E61100-DDAB-40BC-8884-91865C0874DF}" type="pres">
      <dgm:prSet presAssocID="{46FC93FE-A7C7-405C-8008-52FCA124E442}" presName="sibTrans" presStyleCnt="0"/>
      <dgm:spPr/>
    </dgm:pt>
    <dgm:pt modelId="{00EF9F7F-7DFB-4C4E-8172-D92A625A3DCE}" type="pres">
      <dgm:prSet presAssocID="{9C6ACD92-DE04-4798-9658-BF9CB57D517E}" presName="compNode" presStyleCnt="0"/>
      <dgm:spPr/>
    </dgm:pt>
    <dgm:pt modelId="{8B82DB35-0633-4FE1-8C9D-F3DF59094FC5}" type="pres">
      <dgm:prSet presAssocID="{9C6ACD92-DE04-4798-9658-BF9CB57D517E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8F088369-1F59-4727-8FFD-4AD0A2981FC9}" type="pres">
      <dgm:prSet presAssocID="{9C6ACD92-DE04-4798-9658-BF9CB57D517E}" presName="spaceRect" presStyleCnt="0"/>
      <dgm:spPr/>
    </dgm:pt>
    <dgm:pt modelId="{B707BB3A-BDCD-43D0-A30D-A318D7522C66}" type="pres">
      <dgm:prSet presAssocID="{9C6ACD92-DE04-4798-9658-BF9CB57D517E}" presName="textRect" presStyleLbl="revTx" presStyleIdx="5" presStyleCnt="7">
        <dgm:presLayoutVars>
          <dgm:chMax val="1"/>
          <dgm:chPref val="1"/>
        </dgm:presLayoutVars>
      </dgm:prSet>
      <dgm:spPr/>
    </dgm:pt>
    <dgm:pt modelId="{35DBE6D6-3C44-47B5-9177-03CC79BC6CA1}" type="pres">
      <dgm:prSet presAssocID="{8C3A1B94-E58E-4CAB-8CA2-BD31018F93D3}" presName="sibTrans" presStyleCnt="0"/>
      <dgm:spPr/>
    </dgm:pt>
    <dgm:pt modelId="{70577B08-FF62-452D-AED2-11581299E59C}" type="pres">
      <dgm:prSet presAssocID="{35E41939-4FC4-4174-8647-80A3C59CDE94}" presName="compNode" presStyleCnt="0"/>
      <dgm:spPr/>
    </dgm:pt>
    <dgm:pt modelId="{B8FDECAA-3F71-41DA-AA32-4CD439BFAA74}" type="pres">
      <dgm:prSet presAssocID="{35E41939-4FC4-4174-8647-80A3C59CDE94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B017E8D3-F238-4A33-8B58-4E55A4B576F7}" type="pres">
      <dgm:prSet presAssocID="{35E41939-4FC4-4174-8647-80A3C59CDE94}" presName="spaceRect" presStyleCnt="0"/>
      <dgm:spPr/>
    </dgm:pt>
    <dgm:pt modelId="{A702DFC4-2497-4E02-A2E1-9A1EF983C48E}" type="pres">
      <dgm:prSet presAssocID="{35E41939-4FC4-4174-8647-80A3C59CDE94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6EE0FB0A-B739-42E8-87C1-2EB7A41097F8}" type="presOf" srcId="{9C6ACD92-DE04-4798-9658-BF9CB57D517E}" destId="{B707BB3A-BDCD-43D0-A30D-A318D7522C66}" srcOrd="0" destOrd="0" presId="urn:microsoft.com/office/officeart/2018/2/layout/IconLabelList"/>
    <dgm:cxn modelId="{44201312-A2A5-4665-BFD3-07343809B182}" type="presOf" srcId="{4ACCD7D3-ECF7-4E78-8EF1-9121768406F5}" destId="{36956F28-AAB0-4B7B-8561-DDEFD9249436}" srcOrd="0" destOrd="0" presId="urn:microsoft.com/office/officeart/2018/2/layout/IconLabelList"/>
    <dgm:cxn modelId="{F1644917-C127-4298-84A4-F3E9223B9A2A}" srcId="{C01C2F75-B34A-4470-89F7-7C183E58CF5B}" destId="{4ACCD7D3-ECF7-4E78-8EF1-9121768406F5}" srcOrd="1" destOrd="0" parTransId="{E875C906-AB35-47F8-A6C3-9C68BD11A018}" sibTransId="{AF2C0458-72B8-4A0B-A49D-9C8CFFF10DF5}"/>
    <dgm:cxn modelId="{CF702625-8B6B-48B7-8CF3-6757F62DF161}" srcId="{C01C2F75-B34A-4470-89F7-7C183E58CF5B}" destId="{35E41939-4FC4-4174-8647-80A3C59CDE94}" srcOrd="6" destOrd="0" parTransId="{A4E189A3-1710-468B-8D1C-E5333FD6338E}" sibTransId="{C7364E71-F0A0-43F0-AE0B-1E421E9C88D0}"/>
    <dgm:cxn modelId="{228E772A-5E8E-40C3-92BC-C7BB2D0EB423}" type="presOf" srcId="{57204C38-8158-438E-BD05-459FFCD97FDA}" destId="{83AFFB79-D12A-49B8-BFBA-B42B49411F0F}" srcOrd="0" destOrd="0" presId="urn:microsoft.com/office/officeart/2018/2/layout/IconLabelList"/>
    <dgm:cxn modelId="{DDA93A42-ACFF-451A-A6F3-63FB82A2F14A}" type="presOf" srcId="{C01C2F75-B34A-4470-89F7-7C183E58CF5B}" destId="{016FD837-5481-46EE-80CC-4756F204B136}" srcOrd="0" destOrd="0" presId="urn:microsoft.com/office/officeart/2018/2/layout/IconLabelList"/>
    <dgm:cxn modelId="{6B0EE44B-8BEE-4E69-8388-23267563D71C}" srcId="{C01C2F75-B34A-4470-89F7-7C183E58CF5B}" destId="{9C6ACD92-DE04-4798-9658-BF9CB57D517E}" srcOrd="5" destOrd="0" parTransId="{AC582B0F-591D-4DD9-B300-7F72A0D9D207}" sibTransId="{8C3A1B94-E58E-4CAB-8CA2-BD31018F93D3}"/>
    <dgm:cxn modelId="{0769576C-BF4B-46CC-8637-393BC767C12B}" type="presOf" srcId="{DBC07BE8-961D-4540-ACCF-4BB276AE1821}" destId="{28962E40-B1E2-4D8C-B97C-E0A2DA8FF4B8}" srcOrd="0" destOrd="0" presId="urn:microsoft.com/office/officeart/2018/2/layout/IconLabelList"/>
    <dgm:cxn modelId="{63CD7E91-A68E-4B99-94EB-D820B9D8034C}" srcId="{C01C2F75-B34A-4470-89F7-7C183E58CF5B}" destId="{DBC07BE8-961D-4540-ACCF-4BB276AE1821}" srcOrd="4" destOrd="0" parTransId="{2473D828-5129-4D29-90B7-5B77EF131D5C}" sibTransId="{46FC93FE-A7C7-405C-8008-52FCA124E442}"/>
    <dgm:cxn modelId="{8F52A594-5194-414C-AC80-026B197C1FDF}" srcId="{C01C2F75-B34A-4470-89F7-7C183E58CF5B}" destId="{EFF9ED4D-9AA2-4A29-804C-0507DF1DA9E7}" srcOrd="2" destOrd="0" parTransId="{574F3AF8-CADB-433C-B38E-625D7B558B66}" sibTransId="{79E8D1D4-113A-4A3D-9B25-B9830967E3FE}"/>
    <dgm:cxn modelId="{B6E14797-F9CF-4282-9AD8-07D95C8452AA}" type="presOf" srcId="{CBD931F7-290C-4C8B-BCED-60792C474E32}" destId="{E0FAAEAF-F574-4E60-B692-BB4466313AA1}" srcOrd="0" destOrd="0" presId="urn:microsoft.com/office/officeart/2018/2/layout/IconLabelList"/>
    <dgm:cxn modelId="{0A763FC8-3BB7-4498-8657-DCF719D50A22}" type="presOf" srcId="{EFF9ED4D-9AA2-4A29-804C-0507DF1DA9E7}" destId="{8AFA17F8-1FE2-4EF3-86B5-B1705D355B58}" srcOrd="0" destOrd="0" presId="urn:microsoft.com/office/officeart/2018/2/layout/IconLabelList"/>
    <dgm:cxn modelId="{5F962FDD-4703-4DDA-8A77-E9C3DBDF1E56}" type="presOf" srcId="{35E41939-4FC4-4174-8647-80A3C59CDE94}" destId="{A702DFC4-2497-4E02-A2E1-9A1EF983C48E}" srcOrd="0" destOrd="0" presId="urn:microsoft.com/office/officeart/2018/2/layout/IconLabelList"/>
    <dgm:cxn modelId="{01A187FF-2810-4549-902C-569B3BB1E944}" srcId="{C01C2F75-B34A-4470-89F7-7C183E58CF5B}" destId="{CBD931F7-290C-4C8B-BCED-60792C474E32}" srcOrd="0" destOrd="0" parTransId="{C7DEC85B-4E4C-4495-A693-838F1D2CD298}" sibTransId="{1AF1A2E5-F627-4310-A5C9-5196D5C52486}"/>
    <dgm:cxn modelId="{12D2BAFF-DF7B-4E11-BBC7-097AAE3F3CE2}" srcId="{C01C2F75-B34A-4470-89F7-7C183E58CF5B}" destId="{57204C38-8158-438E-BD05-459FFCD97FDA}" srcOrd="3" destOrd="0" parTransId="{4E4239EB-7714-47D4-87A8-CD5485B4B0EB}" sibTransId="{4E59CF8A-7A30-4142-AC72-71FB80394E3C}"/>
    <dgm:cxn modelId="{D282BB20-6EE4-4717-B695-EA4ECC6A3626}" type="presParOf" srcId="{016FD837-5481-46EE-80CC-4756F204B136}" destId="{E99AD81C-C2A1-4875-8F1C-39873F57357B}" srcOrd="0" destOrd="0" presId="urn:microsoft.com/office/officeart/2018/2/layout/IconLabelList"/>
    <dgm:cxn modelId="{ED9CD748-7AC9-4998-A782-BE2A318066DA}" type="presParOf" srcId="{E99AD81C-C2A1-4875-8F1C-39873F57357B}" destId="{F4752F3F-9D28-4208-880A-FA36CCD296E9}" srcOrd="0" destOrd="0" presId="urn:microsoft.com/office/officeart/2018/2/layout/IconLabelList"/>
    <dgm:cxn modelId="{3D09327A-ACEB-439A-AEC1-B7250AD75376}" type="presParOf" srcId="{E99AD81C-C2A1-4875-8F1C-39873F57357B}" destId="{6E87DEDA-A594-4F4D-989A-F5D63844F166}" srcOrd="1" destOrd="0" presId="urn:microsoft.com/office/officeart/2018/2/layout/IconLabelList"/>
    <dgm:cxn modelId="{ECBD24AC-49EB-4B00-8CBF-D0730EA248CD}" type="presParOf" srcId="{E99AD81C-C2A1-4875-8F1C-39873F57357B}" destId="{E0FAAEAF-F574-4E60-B692-BB4466313AA1}" srcOrd="2" destOrd="0" presId="urn:microsoft.com/office/officeart/2018/2/layout/IconLabelList"/>
    <dgm:cxn modelId="{5D13101B-DAD4-488D-9A27-E3070A7D3ED9}" type="presParOf" srcId="{016FD837-5481-46EE-80CC-4756F204B136}" destId="{477B273E-2ECF-4217-91DA-5DAE95C9BC83}" srcOrd="1" destOrd="0" presId="urn:microsoft.com/office/officeart/2018/2/layout/IconLabelList"/>
    <dgm:cxn modelId="{ABE465AA-D4D8-464A-9983-0AC8AC57ECE9}" type="presParOf" srcId="{016FD837-5481-46EE-80CC-4756F204B136}" destId="{D4E19004-8F14-4462-88D3-29265CCB7E5F}" srcOrd="2" destOrd="0" presId="urn:microsoft.com/office/officeart/2018/2/layout/IconLabelList"/>
    <dgm:cxn modelId="{93A429BC-1F10-4B27-B38C-06E120DE32C1}" type="presParOf" srcId="{D4E19004-8F14-4462-88D3-29265CCB7E5F}" destId="{2663D02A-D38F-4525-BF2F-278AE7198A70}" srcOrd="0" destOrd="0" presId="urn:microsoft.com/office/officeart/2018/2/layout/IconLabelList"/>
    <dgm:cxn modelId="{F07C0C7A-E072-4651-A201-0848BB170568}" type="presParOf" srcId="{D4E19004-8F14-4462-88D3-29265CCB7E5F}" destId="{F9662CE8-01AB-478F-87C4-8A889487BE72}" srcOrd="1" destOrd="0" presId="urn:microsoft.com/office/officeart/2018/2/layout/IconLabelList"/>
    <dgm:cxn modelId="{28D47D85-A02B-40EF-BB2D-9C23AF07AFA0}" type="presParOf" srcId="{D4E19004-8F14-4462-88D3-29265CCB7E5F}" destId="{36956F28-AAB0-4B7B-8561-DDEFD9249436}" srcOrd="2" destOrd="0" presId="urn:microsoft.com/office/officeart/2018/2/layout/IconLabelList"/>
    <dgm:cxn modelId="{472ED8FB-08AE-4663-8514-B3FB481704AE}" type="presParOf" srcId="{016FD837-5481-46EE-80CC-4756F204B136}" destId="{583EE42B-F297-4F7C-8123-000EC2CECDD6}" srcOrd="3" destOrd="0" presId="urn:microsoft.com/office/officeart/2018/2/layout/IconLabelList"/>
    <dgm:cxn modelId="{2A239B13-E5CE-47C0-90E4-C7D9750BAA42}" type="presParOf" srcId="{016FD837-5481-46EE-80CC-4756F204B136}" destId="{40A109F9-8288-47DB-B1CD-C2B4557AEC10}" srcOrd="4" destOrd="0" presId="urn:microsoft.com/office/officeart/2018/2/layout/IconLabelList"/>
    <dgm:cxn modelId="{A78B1755-BDE8-43B6-8676-5C7CC3176492}" type="presParOf" srcId="{40A109F9-8288-47DB-B1CD-C2B4557AEC10}" destId="{11A81F70-D29C-4F4D-AFFC-4AC962C318BE}" srcOrd="0" destOrd="0" presId="urn:microsoft.com/office/officeart/2018/2/layout/IconLabelList"/>
    <dgm:cxn modelId="{28982244-2C45-43D6-B60C-DCC0E349FF96}" type="presParOf" srcId="{40A109F9-8288-47DB-B1CD-C2B4557AEC10}" destId="{05F6BF20-6112-4BC3-BF61-2B91EF39B02D}" srcOrd="1" destOrd="0" presId="urn:microsoft.com/office/officeart/2018/2/layout/IconLabelList"/>
    <dgm:cxn modelId="{42338C69-8AEF-48D4-AFBD-8D61D04F6482}" type="presParOf" srcId="{40A109F9-8288-47DB-B1CD-C2B4557AEC10}" destId="{8AFA17F8-1FE2-4EF3-86B5-B1705D355B58}" srcOrd="2" destOrd="0" presId="urn:microsoft.com/office/officeart/2018/2/layout/IconLabelList"/>
    <dgm:cxn modelId="{2386DC84-1C4B-486E-B12C-51E48380492D}" type="presParOf" srcId="{016FD837-5481-46EE-80CC-4756F204B136}" destId="{1F5E58B4-C984-4027-A1AF-3B2327263DD5}" srcOrd="5" destOrd="0" presId="urn:microsoft.com/office/officeart/2018/2/layout/IconLabelList"/>
    <dgm:cxn modelId="{46126AD8-10F1-425C-BB0D-701AC19F36D9}" type="presParOf" srcId="{016FD837-5481-46EE-80CC-4756F204B136}" destId="{21EE4360-0B17-4843-9DB5-D86438001C51}" srcOrd="6" destOrd="0" presId="urn:microsoft.com/office/officeart/2018/2/layout/IconLabelList"/>
    <dgm:cxn modelId="{6CE6CB51-B5FF-49DA-BF41-73C40ABAD6FB}" type="presParOf" srcId="{21EE4360-0B17-4843-9DB5-D86438001C51}" destId="{3452FCFB-BDCE-4390-8C72-9CCCD967809F}" srcOrd="0" destOrd="0" presId="urn:microsoft.com/office/officeart/2018/2/layout/IconLabelList"/>
    <dgm:cxn modelId="{45E962AC-FFE0-4F5F-82B4-C433888915A4}" type="presParOf" srcId="{21EE4360-0B17-4843-9DB5-D86438001C51}" destId="{3E36A6F7-97C5-4057-A4B4-F2331E81A28F}" srcOrd="1" destOrd="0" presId="urn:microsoft.com/office/officeart/2018/2/layout/IconLabelList"/>
    <dgm:cxn modelId="{80FE1E68-91EB-40F3-AA52-E6B3750232E0}" type="presParOf" srcId="{21EE4360-0B17-4843-9DB5-D86438001C51}" destId="{83AFFB79-D12A-49B8-BFBA-B42B49411F0F}" srcOrd="2" destOrd="0" presId="urn:microsoft.com/office/officeart/2018/2/layout/IconLabelList"/>
    <dgm:cxn modelId="{BC2F694A-3019-482D-BF4D-4507E4B8C5D2}" type="presParOf" srcId="{016FD837-5481-46EE-80CC-4756F204B136}" destId="{B1CB48A8-526B-4DA6-BB96-CE559C1176A9}" srcOrd="7" destOrd="0" presId="urn:microsoft.com/office/officeart/2018/2/layout/IconLabelList"/>
    <dgm:cxn modelId="{823D20CE-DDE2-4B75-9BDD-3661417E37E0}" type="presParOf" srcId="{016FD837-5481-46EE-80CC-4756F204B136}" destId="{73DAD85A-F39C-4561-A45A-44CBAE862D87}" srcOrd="8" destOrd="0" presId="urn:microsoft.com/office/officeart/2018/2/layout/IconLabelList"/>
    <dgm:cxn modelId="{AC7201E9-4669-4FBF-BA68-95D4AE8D5422}" type="presParOf" srcId="{73DAD85A-F39C-4561-A45A-44CBAE862D87}" destId="{7C770001-49E6-42D4-A049-5DC6EAC59732}" srcOrd="0" destOrd="0" presId="urn:microsoft.com/office/officeart/2018/2/layout/IconLabelList"/>
    <dgm:cxn modelId="{3F007332-2603-41AE-A311-075EF9EF3F5A}" type="presParOf" srcId="{73DAD85A-F39C-4561-A45A-44CBAE862D87}" destId="{4DBB50DD-AE9A-460F-A3FA-2B82FF3370B1}" srcOrd="1" destOrd="0" presId="urn:microsoft.com/office/officeart/2018/2/layout/IconLabelList"/>
    <dgm:cxn modelId="{F100A061-A1B5-46F0-AC44-60785A2A733C}" type="presParOf" srcId="{73DAD85A-F39C-4561-A45A-44CBAE862D87}" destId="{28962E40-B1E2-4D8C-B97C-E0A2DA8FF4B8}" srcOrd="2" destOrd="0" presId="urn:microsoft.com/office/officeart/2018/2/layout/IconLabelList"/>
    <dgm:cxn modelId="{75DBC06C-F861-4883-A1F1-62397F4259CF}" type="presParOf" srcId="{016FD837-5481-46EE-80CC-4756F204B136}" destId="{86E61100-DDAB-40BC-8884-91865C0874DF}" srcOrd="9" destOrd="0" presId="urn:microsoft.com/office/officeart/2018/2/layout/IconLabelList"/>
    <dgm:cxn modelId="{2B281374-E63D-4F14-9A34-04325A8302F6}" type="presParOf" srcId="{016FD837-5481-46EE-80CC-4756F204B136}" destId="{00EF9F7F-7DFB-4C4E-8172-D92A625A3DCE}" srcOrd="10" destOrd="0" presId="urn:microsoft.com/office/officeart/2018/2/layout/IconLabelList"/>
    <dgm:cxn modelId="{96B7A996-5210-4DAD-A7FF-54D36C5F6F1C}" type="presParOf" srcId="{00EF9F7F-7DFB-4C4E-8172-D92A625A3DCE}" destId="{8B82DB35-0633-4FE1-8C9D-F3DF59094FC5}" srcOrd="0" destOrd="0" presId="urn:microsoft.com/office/officeart/2018/2/layout/IconLabelList"/>
    <dgm:cxn modelId="{50EE2C1C-6477-430A-80EE-33A2E78B0C1E}" type="presParOf" srcId="{00EF9F7F-7DFB-4C4E-8172-D92A625A3DCE}" destId="{8F088369-1F59-4727-8FFD-4AD0A2981FC9}" srcOrd="1" destOrd="0" presId="urn:microsoft.com/office/officeart/2018/2/layout/IconLabelList"/>
    <dgm:cxn modelId="{3736DFCA-D2BF-43FA-AE43-3CE3CF733DE0}" type="presParOf" srcId="{00EF9F7F-7DFB-4C4E-8172-D92A625A3DCE}" destId="{B707BB3A-BDCD-43D0-A30D-A318D7522C66}" srcOrd="2" destOrd="0" presId="urn:microsoft.com/office/officeart/2018/2/layout/IconLabelList"/>
    <dgm:cxn modelId="{F02C435B-DA43-45A5-B450-AA277ACCB838}" type="presParOf" srcId="{016FD837-5481-46EE-80CC-4756F204B136}" destId="{35DBE6D6-3C44-47B5-9177-03CC79BC6CA1}" srcOrd="11" destOrd="0" presId="urn:microsoft.com/office/officeart/2018/2/layout/IconLabelList"/>
    <dgm:cxn modelId="{A9789E03-6591-401F-A5A0-A32F5C3220F6}" type="presParOf" srcId="{016FD837-5481-46EE-80CC-4756F204B136}" destId="{70577B08-FF62-452D-AED2-11581299E59C}" srcOrd="12" destOrd="0" presId="urn:microsoft.com/office/officeart/2018/2/layout/IconLabelList"/>
    <dgm:cxn modelId="{E9C3D503-BE86-4785-9B40-692D8899246D}" type="presParOf" srcId="{70577B08-FF62-452D-AED2-11581299E59C}" destId="{B8FDECAA-3F71-41DA-AA32-4CD439BFAA74}" srcOrd="0" destOrd="0" presId="urn:microsoft.com/office/officeart/2018/2/layout/IconLabelList"/>
    <dgm:cxn modelId="{95D417A0-899E-4421-AA40-78E7D7E8B80C}" type="presParOf" srcId="{70577B08-FF62-452D-AED2-11581299E59C}" destId="{B017E8D3-F238-4A33-8B58-4E55A4B576F7}" srcOrd="1" destOrd="0" presId="urn:microsoft.com/office/officeart/2018/2/layout/IconLabelList"/>
    <dgm:cxn modelId="{6A692048-E8A8-4286-AB64-37216044DA33}" type="presParOf" srcId="{70577B08-FF62-452D-AED2-11581299E59C}" destId="{A702DFC4-2497-4E02-A2E1-9A1EF983C48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EBBB2-2F6E-443F-B1BC-B8059F34CF6C}">
      <dsp:nvSpPr>
        <dsp:cNvPr id="0" name=""/>
        <dsp:cNvSpPr/>
      </dsp:nvSpPr>
      <dsp:spPr>
        <a:xfrm>
          <a:off x="0" y="703"/>
          <a:ext cx="6373813" cy="16451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A0E7F5-C843-4FA7-8B4E-D09F8467CFC4}">
      <dsp:nvSpPr>
        <dsp:cNvPr id="0" name=""/>
        <dsp:cNvSpPr/>
      </dsp:nvSpPr>
      <dsp:spPr>
        <a:xfrm>
          <a:off x="497659" y="370863"/>
          <a:ext cx="904835" cy="9048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753FFE-1FC2-4BF8-B36F-27A0F3FC8357}">
      <dsp:nvSpPr>
        <dsp:cNvPr id="0" name=""/>
        <dsp:cNvSpPr/>
      </dsp:nvSpPr>
      <dsp:spPr>
        <a:xfrm>
          <a:off x="1900154" y="703"/>
          <a:ext cx="4473659" cy="164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12" tIns="174112" rIns="174112" bIns="17411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Python is versatile and used in multiple domains</a:t>
          </a:r>
          <a:endParaRPr lang="en-US" sz="1900" kern="1200"/>
        </a:p>
      </dsp:txBody>
      <dsp:txXfrm>
        <a:off x="1900154" y="703"/>
        <a:ext cx="4473659" cy="1645155"/>
      </dsp:txXfrm>
    </dsp:sp>
    <dsp:sp modelId="{5BE4576B-B8DE-43F1-BC3A-6DF2CB2BEF66}">
      <dsp:nvSpPr>
        <dsp:cNvPr id="0" name=""/>
        <dsp:cNvSpPr/>
      </dsp:nvSpPr>
      <dsp:spPr>
        <a:xfrm>
          <a:off x="0" y="2057147"/>
          <a:ext cx="6373813" cy="16451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F300F5-5842-4FAD-923F-9559E539F4A8}">
      <dsp:nvSpPr>
        <dsp:cNvPr id="0" name=""/>
        <dsp:cNvSpPr/>
      </dsp:nvSpPr>
      <dsp:spPr>
        <a:xfrm>
          <a:off x="497659" y="2427307"/>
          <a:ext cx="904835" cy="9048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37351F-5C5C-49C6-A067-B156BE972C3D}">
      <dsp:nvSpPr>
        <dsp:cNvPr id="0" name=""/>
        <dsp:cNvSpPr/>
      </dsp:nvSpPr>
      <dsp:spPr>
        <a:xfrm>
          <a:off x="1900154" y="2057147"/>
          <a:ext cx="4473659" cy="164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12" tIns="174112" rIns="174112" bIns="17411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Python is commonly used for web development, scientific computing, data analysis, machine learning, AI, automation, scripting, and software development</a:t>
          </a:r>
          <a:endParaRPr lang="en-US" sz="1900" kern="1200"/>
        </a:p>
      </dsp:txBody>
      <dsp:txXfrm>
        <a:off x="1900154" y="2057147"/>
        <a:ext cx="4473659" cy="1645155"/>
      </dsp:txXfrm>
    </dsp:sp>
    <dsp:sp modelId="{66254B8F-40BC-45DC-89D5-141EADBF6F15}">
      <dsp:nvSpPr>
        <dsp:cNvPr id="0" name=""/>
        <dsp:cNvSpPr/>
      </dsp:nvSpPr>
      <dsp:spPr>
        <a:xfrm>
          <a:off x="0" y="4113591"/>
          <a:ext cx="6373813" cy="16451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C2312A-A107-41D1-89AC-AD72E2BF9C80}">
      <dsp:nvSpPr>
        <dsp:cNvPr id="0" name=""/>
        <dsp:cNvSpPr/>
      </dsp:nvSpPr>
      <dsp:spPr>
        <a:xfrm>
          <a:off x="497659" y="4483751"/>
          <a:ext cx="904835" cy="9048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DB618B-32E8-4711-8DDC-D6A4A957A85A}">
      <dsp:nvSpPr>
        <dsp:cNvPr id="0" name=""/>
        <dsp:cNvSpPr/>
      </dsp:nvSpPr>
      <dsp:spPr>
        <a:xfrm>
          <a:off x="1900154" y="4113591"/>
          <a:ext cx="4473659" cy="164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12" tIns="174112" rIns="174112" bIns="17411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It is also utilized in network programming, game development, natural language processing, and data visualization</a:t>
          </a:r>
          <a:endParaRPr lang="en-US" sz="1900" kern="1200"/>
        </a:p>
      </dsp:txBody>
      <dsp:txXfrm>
        <a:off x="1900154" y="4113591"/>
        <a:ext cx="4473659" cy="16451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FAF9B1-F630-4155-A1EF-EEF83CD043DB}">
      <dsp:nvSpPr>
        <dsp:cNvPr id="0" name=""/>
        <dsp:cNvSpPr/>
      </dsp:nvSpPr>
      <dsp:spPr>
        <a:xfrm>
          <a:off x="0" y="0"/>
          <a:ext cx="637381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59368-F590-4B2A-B5E3-47B62C235765}">
      <dsp:nvSpPr>
        <dsp:cNvPr id="0" name=""/>
        <dsp:cNvSpPr/>
      </dsp:nvSpPr>
      <dsp:spPr>
        <a:xfrm>
          <a:off x="0" y="0"/>
          <a:ext cx="6373813" cy="1439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b="0" i="0" kern="1200" dirty="0"/>
            <a:t>R</a:t>
          </a:r>
          <a:endParaRPr lang="en-US" sz="6400" kern="1200" dirty="0"/>
        </a:p>
      </dsp:txBody>
      <dsp:txXfrm>
        <a:off x="0" y="0"/>
        <a:ext cx="6373813" cy="1439862"/>
      </dsp:txXfrm>
    </dsp:sp>
    <dsp:sp modelId="{CD7199B1-93F4-4089-8988-98538536118D}">
      <dsp:nvSpPr>
        <dsp:cNvPr id="0" name=""/>
        <dsp:cNvSpPr/>
      </dsp:nvSpPr>
      <dsp:spPr>
        <a:xfrm>
          <a:off x="0" y="1439862"/>
          <a:ext cx="637381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85E34B-3BA0-4278-B642-111835B939A1}">
      <dsp:nvSpPr>
        <dsp:cNvPr id="0" name=""/>
        <dsp:cNvSpPr/>
      </dsp:nvSpPr>
      <dsp:spPr>
        <a:xfrm>
          <a:off x="0" y="1439862"/>
          <a:ext cx="6373813" cy="1439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b="0" i="0" kern="1200" dirty="0"/>
            <a:t>Java </a:t>
          </a:r>
          <a:endParaRPr lang="en-US" sz="6400" kern="1200" dirty="0"/>
        </a:p>
      </dsp:txBody>
      <dsp:txXfrm>
        <a:off x="0" y="1439862"/>
        <a:ext cx="6373813" cy="1439862"/>
      </dsp:txXfrm>
    </dsp:sp>
    <dsp:sp modelId="{8B9DEFC4-E421-49DE-A55D-8B2817F21C5A}">
      <dsp:nvSpPr>
        <dsp:cNvPr id="0" name=""/>
        <dsp:cNvSpPr/>
      </dsp:nvSpPr>
      <dsp:spPr>
        <a:xfrm>
          <a:off x="0" y="2879725"/>
          <a:ext cx="6373813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293DC1-7BBD-43BB-A150-3210B07F5FDC}">
      <dsp:nvSpPr>
        <dsp:cNvPr id="0" name=""/>
        <dsp:cNvSpPr/>
      </dsp:nvSpPr>
      <dsp:spPr>
        <a:xfrm>
          <a:off x="0" y="2879724"/>
          <a:ext cx="6373813" cy="1439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 dirty="0"/>
            <a:t>JavaScript</a:t>
          </a:r>
        </a:p>
      </dsp:txBody>
      <dsp:txXfrm>
        <a:off x="0" y="2879724"/>
        <a:ext cx="6373813" cy="1439862"/>
      </dsp:txXfrm>
    </dsp:sp>
    <dsp:sp modelId="{296B4A01-F5DB-422F-93FF-21578CB26B47}">
      <dsp:nvSpPr>
        <dsp:cNvPr id="0" name=""/>
        <dsp:cNvSpPr/>
      </dsp:nvSpPr>
      <dsp:spPr>
        <a:xfrm>
          <a:off x="0" y="4319587"/>
          <a:ext cx="637381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DAF4FD-7528-43E9-AD85-428B97ECE252}">
      <dsp:nvSpPr>
        <dsp:cNvPr id="0" name=""/>
        <dsp:cNvSpPr/>
      </dsp:nvSpPr>
      <dsp:spPr>
        <a:xfrm>
          <a:off x="0" y="4319587"/>
          <a:ext cx="6373813" cy="1439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b="0" i="0" kern="1200" dirty="0"/>
            <a:t>C++</a:t>
          </a:r>
          <a:endParaRPr lang="en-US" sz="6400" kern="1200" dirty="0"/>
        </a:p>
      </dsp:txBody>
      <dsp:txXfrm>
        <a:off x="0" y="4319587"/>
        <a:ext cx="6373813" cy="14398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22F953-6F07-4A25-BABC-5DEC2ACB8C2E}">
      <dsp:nvSpPr>
        <dsp:cNvPr id="0" name=""/>
        <dsp:cNvSpPr/>
      </dsp:nvSpPr>
      <dsp:spPr>
        <a:xfrm>
          <a:off x="457588" y="22320"/>
          <a:ext cx="1250801" cy="125080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4A9E94-A9C4-4821-B5A8-472172095B11}">
      <dsp:nvSpPr>
        <dsp:cNvPr id="0" name=""/>
        <dsp:cNvSpPr/>
      </dsp:nvSpPr>
      <dsp:spPr>
        <a:xfrm>
          <a:off x="720257" y="284988"/>
          <a:ext cx="725465" cy="7254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026E73-8A28-4107-9435-272A94C4CD07}">
      <dsp:nvSpPr>
        <dsp:cNvPr id="0" name=""/>
        <dsp:cNvSpPr/>
      </dsp:nvSpPr>
      <dsp:spPr>
        <a:xfrm>
          <a:off x="1976419" y="22320"/>
          <a:ext cx="2948318" cy="1250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NumPy is a Python library for scientific computing and data analysis.</a:t>
          </a:r>
        </a:p>
      </dsp:txBody>
      <dsp:txXfrm>
        <a:off x="1976419" y="22320"/>
        <a:ext cx="2948318" cy="1250801"/>
      </dsp:txXfrm>
    </dsp:sp>
    <dsp:sp modelId="{DD3B2C80-495E-4C8B-8638-1634FE90C1A4}">
      <dsp:nvSpPr>
        <dsp:cNvPr id="0" name=""/>
        <dsp:cNvSpPr/>
      </dsp:nvSpPr>
      <dsp:spPr>
        <a:xfrm>
          <a:off x="5438460" y="22320"/>
          <a:ext cx="1250801" cy="125080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B1F714-D127-4457-B72A-F0AD483CA4A4}">
      <dsp:nvSpPr>
        <dsp:cNvPr id="0" name=""/>
        <dsp:cNvSpPr/>
      </dsp:nvSpPr>
      <dsp:spPr>
        <a:xfrm>
          <a:off x="5701129" y="284988"/>
          <a:ext cx="725465" cy="7254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7A62EC-9DFF-4BBD-8A77-1E40725ABD09}">
      <dsp:nvSpPr>
        <dsp:cNvPr id="0" name=""/>
        <dsp:cNvSpPr/>
      </dsp:nvSpPr>
      <dsp:spPr>
        <a:xfrm>
          <a:off x="6957291" y="22320"/>
          <a:ext cx="2948318" cy="1250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It supports large, multi-dimensional arrays and matrices.</a:t>
          </a:r>
        </a:p>
      </dsp:txBody>
      <dsp:txXfrm>
        <a:off x="6957291" y="22320"/>
        <a:ext cx="2948318" cy="1250801"/>
      </dsp:txXfrm>
    </dsp:sp>
    <dsp:sp modelId="{D97B9994-2F15-4926-8142-2E6ABAEAF011}">
      <dsp:nvSpPr>
        <dsp:cNvPr id="0" name=""/>
        <dsp:cNvSpPr/>
      </dsp:nvSpPr>
      <dsp:spPr>
        <a:xfrm>
          <a:off x="457588" y="2251149"/>
          <a:ext cx="1250801" cy="125080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DF15AD-DBE6-4476-A9B6-2E3A60198408}">
      <dsp:nvSpPr>
        <dsp:cNvPr id="0" name=""/>
        <dsp:cNvSpPr/>
      </dsp:nvSpPr>
      <dsp:spPr>
        <a:xfrm>
          <a:off x="720257" y="2513817"/>
          <a:ext cx="725465" cy="7254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5729F6-41BF-4717-91FE-5BAE9B164B5F}">
      <dsp:nvSpPr>
        <dsp:cNvPr id="0" name=""/>
        <dsp:cNvSpPr/>
      </dsp:nvSpPr>
      <dsp:spPr>
        <a:xfrm>
          <a:off x="1976419" y="2251149"/>
          <a:ext cx="2948318" cy="1250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NumPy is implemented in C, making it faster than pure Python code for numerical computations.</a:t>
          </a:r>
        </a:p>
      </dsp:txBody>
      <dsp:txXfrm>
        <a:off x="1976419" y="2251149"/>
        <a:ext cx="2948318" cy="1250801"/>
      </dsp:txXfrm>
    </dsp:sp>
    <dsp:sp modelId="{47E9A7DD-BDCF-4C2E-90FA-B9D369CBAEC9}">
      <dsp:nvSpPr>
        <dsp:cNvPr id="0" name=""/>
        <dsp:cNvSpPr/>
      </dsp:nvSpPr>
      <dsp:spPr>
        <a:xfrm>
          <a:off x="5438460" y="2251149"/>
          <a:ext cx="1250801" cy="125080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B7BEC6-CCDD-4225-AFD0-19485203B2EF}">
      <dsp:nvSpPr>
        <dsp:cNvPr id="0" name=""/>
        <dsp:cNvSpPr/>
      </dsp:nvSpPr>
      <dsp:spPr>
        <a:xfrm>
          <a:off x="5701129" y="2513817"/>
          <a:ext cx="725465" cy="7254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00E81F-906C-4884-8113-62BB3BC46A4A}">
      <dsp:nvSpPr>
        <dsp:cNvPr id="0" name=""/>
        <dsp:cNvSpPr/>
      </dsp:nvSpPr>
      <dsp:spPr>
        <a:xfrm>
          <a:off x="6957291" y="2251149"/>
          <a:ext cx="2948318" cy="1250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It offers features like linear algebra, Fourier transforms, and random number generation.</a:t>
          </a:r>
        </a:p>
      </dsp:txBody>
      <dsp:txXfrm>
        <a:off x="6957291" y="2251149"/>
        <a:ext cx="2948318" cy="1250801"/>
      </dsp:txXfrm>
    </dsp:sp>
    <dsp:sp modelId="{2F7C8384-A3C1-4BF2-958A-18D07A54BE28}">
      <dsp:nvSpPr>
        <dsp:cNvPr id="0" name=""/>
        <dsp:cNvSpPr/>
      </dsp:nvSpPr>
      <dsp:spPr>
        <a:xfrm>
          <a:off x="457588" y="4479977"/>
          <a:ext cx="1250801" cy="125080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BE965E-B0FD-4C90-A8FB-18C95F8A33C4}">
      <dsp:nvSpPr>
        <dsp:cNvPr id="0" name=""/>
        <dsp:cNvSpPr/>
      </dsp:nvSpPr>
      <dsp:spPr>
        <a:xfrm>
          <a:off x="720257" y="4742646"/>
          <a:ext cx="725465" cy="72546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4A8376-8DC1-4841-89E4-54B23A2A269D}">
      <dsp:nvSpPr>
        <dsp:cNvPr id="0" name=""/>
        <dsp:cNvSpPr/>
      </dsp:nvSpPr>
      <dsp:spPr>
        <a:xfrm>
          <a:off x="1976419" y="4479977"/>
          <a:ext cx="2948318" cy="1250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ndarray object in NumPy allows manipulation of homogeneous multidimensional data.</a:t>
          </a:r>
        </a:p>
      </dsp:txBody>
      <dsp:txXfrm>
        <a:off x="1976419" y="4479977"/>
        <a:ext cx="2948318" cy="1250801"/>
      </dsp:txXfrm>
    </dsp:sp>
    <dsp:sp modelId="{1479D59B-0C85-45D2-842E-2F7464BF9B7F}">
      <dsp:nvSpPr>
        <dsp:cNvPr id="0" name=""/>
        <dsp:cNvSpPr/>
      </dsp:nvSpPr>
      <dsp:spPr>
        <a:xfrm>
          <a:off x="5438460" y="4479977"/>
          <a:ext cx="1250801" cy="125080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911D46-FE40-4C9E-9605-B6957B9DB1B4}">
      <dsp:nvSpPr>
        <dsp:cNvPr id="0" name=""/>
        <dsp:cNvSpPr/>
      </dsp:nvSpPr>
      <dsp:spPr>
        <a:xfrm>
          <a:off x="5701129" y="4742646"/>
          <a:ext cx="725465" cy="72546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7EC60D-6D86-4224-A0DE-47C339023A8A}">
      <dsp:nvSpPr>
        <dsp:cNvPr id="0" name=""/>
        <dsp:cNvSpPr/>
      </dsp:nvSpPr>
      <dsp:spPr>
        <a:xfrm>
          <a:off x="6957291" y="4479977"/>
          <a:ext cx="2948318" cy="1250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NumPy is widely used in scientific computing, data analysis, machine learning, and various scientific and engineering applications.</a:t>
          </a:r>
        </a:p>
      </dsp:txBody>
      <dsp:txXfrm>
        <a:off x="6957291" y="4479977"/>
        <a:ext cx="2948318" cy="12508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95F8A1-134B-4784-A361-475A36634D9A}">
      <dsp:nvSpPr>
        <dsp:cNvPr id="0" name=""/>
        <dsp:cNvSpPr/>
      </dsp:nvSpPr>
      <dsp:spPr>
        <a:xfrm>
          <a:off x="0" y="2812"/>
          <a:ext cx="999399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CB0FAF-D8B1-4B98-B7E9-5BBBFDE21558}">
      <dsp:nvSpPr>
        <dsp:cNvPr id="0" name=""/>
        <dsp:cNvSpPr/>
      </dsp:nvSpPr>
      <dsp:spPr>
        <a:xfrm>
          <a:off x="0" y="2812"/>
          <a:ext cx="9993997" cy="958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Pandas is an open-source Python library for </a:t>
          </a:r>
          <a:r>
            <a:rPr lang="en-US" sz="2800" kern="1200" dirty="0">
              <a:solidFill>
                <a:schemeClr val="accent3">
                  <a:lumMod val="40000"/>
                  <a:lumOff val="60000"/>
                </a:schemeClr>
              </a:solidFill>
            </a:rPr>
            <a:t>data manipulation</a:t>
          </a:r>
          <a:r>
            <a:rPr lang="en-US" sz="2800" kern="1200" dirty="0"/>
            <a:t>, </a:t>
          </a:r>
          <a:r>
            <a:rPr lang="en-US" sz="2800" kern="1200" dirty="0">
              <a:solidFill>
                <a:schemeClr val="accent3">
                  <a:lumMod val="40000"/>
                  <a:lumOff val="60000"/>
                </a:schemeClr>
              </a:solidFill>
            </a:rPr>
            <a:t>analysis</a:t>
          </a:r>
          <a:r>
            <a:rPr lang="en-US" sz="2800" kern="1200" dirty="0"/>
            <a:t>, and </a:t>
          </a:r>
          <a:r>
            <a:rPr lang="en-US" sz="2800" kern="1200" dirty="0">
              <a:solidFill>
                <a:schemeClr val="accent3">
                  <a:lumMod val="40000"/>
                  <a:lumOff val="60000"/>
                </a:schemeClr>
              </a:solidFill>
            </a:rPr>
            <a:t>visualization.</a:t>
          </a:r>
        </a:p>
      </dsp:txBody>
      <dsp:txXfrm>
        <a:off x="0" y="2812"/>
        <a:ext cx="9993997" cy="958970"/>
      </dsp:txXfrm>
    </dsp:sp>
    <dsp:sp modelId="{3B8A9526-4963-48DA-8EE2-3CE56CD0AD84}">
      <dsp:nvSpPr>
        <dsp:cNvPr id="0" name=""/>
        <dsp:cNvSpPr/>
      </dsp:nvSpPr>
      <dsp:spPr>
        <a:xfrm>
          <a:off x="0" y="961783"/>
          <a:ext cx="999399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215180-F71D-4B80-9C84-9EBDB9D94D8E}">
      <dsp:nvSpPr>
        <dsp:cNvPr id="0" name=""/>
        <dsp:cNvSpPr/>
      </dsp:nvSpPr>
      <dsp:spPr>
        <a:xfrm>
          <a:off x="0" y="961783"/>
          <a:ext cx="9993997" cy="958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The main </a:t>
          </a:r>
          <a:r>
            <a:rPr lang="en-US" sz="2800" kern="1200" dirty="0">
              <a:solidFill>
                <a:schemeClr val="accent3">
                  <a:lumMod val="40000"/>
                  <a:lumOff val="60000"/>
                </a:schemeClr>
              </a:solidFill>
            </a:rPr>
            <a:t>data structure </a:t>
          </a:r>
          <a:r>
            <a:rPr lang="en-US" sz="2800" kern="1200" dirty="0"/>
            <a:t>in Pandas is the </a:t>
          </a:r>
          <a:r>
            <a:rPr lang="en-US" sz="2800" kern="1200" dirty="0" err="1">
              <a:solidFill>
                <a:schemeClr val="accent3">
                  <a:lumMod val="40000"/>
                  <a:lumOff val="60000"/>
                </a:schemeClr>
              </a:solidFill>
            </a:rPr>
            <a:t>DataFrame</a:t>
          </a:r>
          <a:r>
            <a:rPr lang="en-US" sz="2800" kern="1200" dirty="0"/>
            <a:t>, a two-dimensional table-like structure.</a:t>
          </a:r>
        </a:p>
      </dsp:txBody>
      <dsp:txXfrm>
        <a:off x="0" y="961783"/>
        <a:ext cx="9993997" cy="958970"/>
      </dsp:txXfrm>
    </dsp:sp>
    <dsp:sp modelId="{F9825692-4570-45AD-846E-4D57A08F6FD2}">
      <dsp:nvSpPr>
        <dsp:cNvPr id="0" name=""/>
        <dsp:cNvSpPr/>
      </dsp:nvSpPr>
      <dsp:spPr>
        <a:xfrm>
          <a:off x="0" y="1920754"/>
          <a:ext cx="999399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F4AD3-26E3-48BE-B4D9-05E439F56AD3}">
      <dsp:nvSpPr>
        <dsp:cNvPr id="0" name=""/>
        <dsp:cNvSpPr/>
      </dsp:nvSpPr>
      <dsp:spPr>
        <a:xfrm>
          <a:off x="0" y="1920754"/>
          <a:ext cx="9993997" cy="958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Pandas offers powerful tools for </a:t>
          </a:r>
          <a:r>
            <a:rPr lang="en-US" sz="2800" kern="1200" dirty="0">
              <a:solidFill>
                <a:schemeClr val="accent3">
                  <a:lumMod val="40000"/>
                  <a:lumOff val="60000"/>
                </a:schemeClr>
              </a:solidFill>
            </a:rPr>
            <a:t>data cleaning </a:t>
          </a:r>
          <a:r>
            <a:rPr lang="en-US" sz="2800" kern="1200" dirty="0">
              <a:solidFill>
                <a:schemeClr val="tx1"/>
              </a:solidFill>
            </a:rPr>
            <a:t>and</a:t>
          </a:r>
          <a:r>
            <a:rPr lang="en-US" sz="2800" kern="1200" dirty="0"/>
            <a:t> preparation. </a:t>
          </a:r>
        </a:p>
      </dsp:txBody>
      <dsp:txXfrm>
        <a:off x="0" y="1920754"/>
        <a:ext cx="9993997" cy="958970"/>
      </dsp:txXfrm>
    </dsp:sp>
    <dsp:sp modelId="{1EB3FBDA-24E9-42DA-A0E3-A03097738A9B}">
      <dsp:nvSpPr>
        <dsp:cNvPr id="0" name=""/>
        <dsp:cNvSpPr/>
      </dsp:nvSpPr>
      <dsp:spPr>
        <a:xfrm>
          <a:off x="0" y="2879725"/>
          <a:ext cx="999399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E80AAC-DDEB-4071-8142-FC8BED7F579A}">
      <dsp:nvSpPr>
        <dsp:cNvPr id="0" name=""/>
        <dsp:cNvSpPr/>
      </dsp:nvSpPr>
      <dsp:spPr>
        <a:xfrm>
          <a:off x="0" y="2879725"/>
          <a:ext cx="9993997" cy="958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 It can </a:t>
          </a:r>
          <a:r>
            <a:rPr lang="en-US" sz="2800" kern="1200" dirty="0">
              <a:solidFill>
                <a:schemeClr val="accent3">
                  <a:lumMod val="40000"/>
                  <a:lumOff val="60000"/>
                </a:schemeClr>
              </a:solidFill>
            </a:rPr>
            <a:t>handle missing data</a:t>
          </a:r>
          <a:r>
            <a:rPr lang="en-US" sz="2800" kern="1200" dirty="0"/>
            <a:t>, </a:t>
          </a:r>
          <a:r>
            <a:rPr lang="en-US" sz="2800" kern="1200" dirty="0">
              <a:solidFill>
                <a:schemeClr val="accent3">
                  <a:lumMod val="40000"/>
                  <a:lumOff val="60000"/>
                </a:schemeClr>
              </a:solidFill>
            </a:rPr>
            <a:t>reshape</a:t>
          </a:r>
          <a:r>
            <a:rPr lang="en-US" sz="2800" kern="1200" dirty="0"/>
            <a:t> and </a:t>
          </a:r>
          <a:r>
            <a:rPr lang="en-US" sz="2800" kern="1200" dirty="0">
              <a:solidFill>
                <a:schemeClr val="accent3">
                  <a:lumMod val="40000"/>
                  <a:lumOff val="60000"/>
                </a:schemeClr>
              </a:solidFill>
            </a:rPr>
            <a:t>merge datasets</a:t>
          </a:r>
          <a:r>
            <a:rPr lang="en-US" sz="2800" kern="1200" dirty="0"/>
            <a:t>, and perform statistical and time series analysis.</a:t>
          </a:r>
        </a:p>
      </dsp:txBody>
      <dsp:txXfrm>
        <a:off x="0" y="2879725"/>
        <a:ext cx="9993997" cy="958970"/>
      </dsp:txXfrm>
    </dsp:sp>
    <dsp:sp modelId="{3333E150-5996-4210-BCDD-E88DF221F7EA}">
      <dsp:nvSpPr>
        <dsp:cNvPr id="0" name=""/>
        <dsp:cNvSpPr/>
      </dsp:nvSpPr>
      <dsp:spPr>
        <a:xfrm>
          <a:off x="0" y="3838695"/>
          <a:ext cx="999399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B69EA9-CB3A-412A-ACD4-1AD8F300181E}">
      <dsp:nvSpPr>
        <dsp:cNvPr id="0" name=""/>
        <dsp:cNvSpPr/>
      </dsp:nvSpPr>
      <dsp:spPr>
        <a:xfrm>
          <a:off x="0" y="3838695"/>
          <a:ext cx="9993997" cy="958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Pandas supports data visualization through built-in functions and integration with libraries like Matplotlib.</a:t>
          </a:r>
        </a:p>
      </dsp:txBody>
      <dsp:txXfrm>
        <a:off x="0" y="3838695"/>
        <a:ext cx="9993997" cy="958970"/>
      </dsp:txXfrm>
    </dsp:sp>
    <dsp:sp modelId="{7CA5544E-907F-455E-A866-19826BA71275}">
      <dsp:nvSpPr>
        <dsp:cNvPr id="0" name=""/>
        <dsp:cNvSpPr/>
      </dsp:nvSpPr>
      <dsp:spPr>
        <a:xfrm>
          <a:off x="0" y="4797666"/>
          <a:ext cx="999399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9D8046-88EC-4939-AC7A-2263C8AE35AC}">
      <dsp:nvSpPr>
        <dsp:cNvPr id="0" name=""/>
        <dsp:cNvSpPr/>
      </dsp:nvSpPr>
      <dsp:spPr>
        <a:xfrm>
          <a:off x="0" y="4797666"/>
          <a:ext cx="9993997" cy="958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It is built </a:t>
          </a:r>
          <a:r>
            <a:rPr lang="en-US" sz="2800" kern="1200" dirty="0">
              <a:solidFill>
                <a:schemeClr val="accent3">
                  <a:lumMod val="40000"/>
                  <a:lumOff val="60000"/>
                </a:schemeClr>
              </a:solidFill>
            </a:rPr>
            <a:t>on top of NumPy </a:t>
          </a:r>
          <a:r>
            <a:rPr lang="en-US" sz="2800" kern="1200" dirty="0"/>
            <a:t>for efficient numerical operations and works well with other Python libraries like Scikit-learn.</a:t>
          </a:r>
        </a:p>
      </dsp:txBody>
      <dsp:txXfrm>
        <a:off x="0" y="4797666"/>
        <a:ext cx="9993997" cy="9589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752F3F-9D28-4208-880A-FA36CCD296E9}">
      <dsp:nvSpPr>
        <dsp:cNvPr id="0" name=""/>
        <dsp:cNvSpPr/>
      </dsp:nvSpPr>
      <dsp:spPr>
        <a:xfrm>
          <a:off x="1420610" y="723357"/>
          <a:ext cx="941607" cy="9416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AAEAF-F574-4E60-B692-BB4466313AA1}">
      <dsp:nvSpPr>
        <dsp:cNvPr id="0" name=""/>
        <dsp:cNvSpPr/>
      </dsp:nvSpPr>
      <dsp:spPr>
        <a:xfrm>
          <a:off x="487090" y="2041195"/>
          <a:ext cx="2808647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Matplotlib is an open-source Python library for visualizations. It offers various tools for creating static, animated, and interactive visualizations.</a:t>
          </a:r>
        </a:p>
      </dsp:txBody>
      <dsp:txXfrm>
        <a:off x="487090" y="2041195"/>
        <a:ext cx="2808647" cy="832500"/>
      </dsp:txXfrm>
    </dsp:sp>
    <dsp:sp modelId="{2663D02A-D38F-4525-BF2F-278AE7198A70}">
      <dsp:nvSpPr>
        <dsp:cNvPr id="0" name=""/>
        <dsp:cNvSpPr/>
      </dsp:nvSpPr>
      <dsp:spPr>
        <a:xfrm>
          <a:off x="4237345" y="723357"/>
          <a:ext cx="941607" cy="9416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956F28-AAB0-4B7B-8561-DDEFD9249436}">
      <dsp:nvSpPr>
        <dsp:cNvPr id="0" name=""/>
        <dsp:cNvSpPr/>
      </dsp:nvSpPr>
      <dsp:spPr>
        <a:xfrm>
          <a:off x="3661918" y="2041195"/>
          <a:ext cx="2092461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Matplotlib is built on top of NumPy for efficient data manipulation.</a:t>
          </a:r>
        </a:p>
      </dsp:txBody>
      <dsp:txXfrm>
        <a:off x="3661918" y="2041195"/>
        <a:ext cx="2092461" cy="832500"/>
      </dsp:txXfrm>
    </dsp:sp>
    <dsp:sp modelId="{11A81F70-D29C-4F4D-AFFC-4AC962C318BE}">
      <dsp:nvSpPr>
        <dsp:cNvPr id="0" name=""/>
        <dsp:cNvSpPr/>
      </dsp:nvSpPr>
      <dsp:spPr>
        <a:xfrm>
          <a:off x="6695986" y="723357"/>
          <a:ext cx="941607" cy="9416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FA17F8-1FE2-4EF3-86B5-B1705D355B58}">
      <dsp:nvSpPr>
        <dsp:cNvPr id="0" name=""/>
        <dsp:cNvSpPr/>
      </dsp:nvSpPr>
      <dsp:spPr>
        <a:xfrm>
          <a:off x="6120560" y="2041195"/>
          <a:ext cx="2092461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It supports line plots, scatter plots, bar plots, histograms, heatmaps, and more.</a:t>
          </a:r>
        </a:p>
      </dsp:txBody>
      <dsp:txXfrm>
        <a:off x="6120560" y="2041195"/>
        <a:ext cx="2092461" cy="832500"/>
      </dsp:txXfrm>
    </dsp:sp>
    <dsp:sp modelId="{3452FCFB-BDCE-4390-8C72-9CCCD967809F}">
      <dsp:nvSpPr>
        <dsp:cNvPr id="0" name=""/>
        <dsp:cNvSpPr/>
      </dsp:nvSpPr>
      <dsp:spPr>
        <a:xfrm>
          <a:off x="9154628" y="723357"/>
          <a:ext cx="941607" cy="9416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AFFB79-D12A-49B8-BFBA-B42B49411F0F}">
      <dsp:nvSpPr>
        <dsp:cNvPr id="0" name=""/>
        <dsp:cNvSpPr/>
      </dsp:nvSpPr>
      <dsp:spPr>
        <a:xfrm>
          <a:off x="8579201" y="2041195"/>
          <a:ext cx="2092461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Users can customize and fine-tune every aspect of the visualization</a:t>
          </a:r>
        </a:p>
      </dsp:txBody>
      <dsp:txXfrm>
        <a:off x="8579201" y="2041195"/>
        <a:ext cx="2092461" cy="832500"/>
      </dsp:txXfrm>
    </dsp:sp>
    <dsp:sp modelId="{7C770001-49E6-42D4-A049-5DC6EAC59732}">
      <dsp:nvSpPr>
        <dsp:cNvPr id="0" name=""/>
        <dsp:cNvSpPr/>
      </dsp:nvSpPr>
      <dsp:spPr>
        <a:xfrm>
          <a:off x="2649931" y="3396810"/>
          <a:ext cx="941607" cy="94160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962E40-B1E2-4D8C-B97C-E0A2DA8FF4B8}">
      <dsp:nvSpPr>
        <dsp:cNvPr id="0" name=""/>
        <dsp:cNvSpPr/>
      </dsp:nvSpPr>
      <dsp:spPr>
        <a:xfrm>
          <a:off x="2074504" y="4714648"/>
          <a:ext cx="2092461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It supports multiple output formats like PNG, PDF, SVG, EPS, etc.</a:t>
          </a:r>
        </a:p>
      </dsp:txBody>
      <dsp:txXfrm>
        <a:off x="2074504" y="4714648"/>
        <a:ext cx="2092461" cy="832500"/>
      </dsp:txXfrm>
    </dsp:sp>
    <dsp:sp modelId="{8B82DB35-0633-4FE1-8C9D-F3DF59094FC5}">
      <dsp:nvSpPr>
        <dsp:cNvPr id="0" name=""/>
        <dsp:cNvSpPr/>
      </dsp:nvSpPr>
      <dsp:spPr>
        <a:xfrm>
          <a:off x="5108572" y="3396810"/>
          <a:ext cx="941607" cy="94160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07BB3A-BDCD-43D0-A30D-A318D7522C66}">
      <dsp:nvSpPr>
        <dsp:cNvPr id="0" name=""/>
        <dsp:cNvSpPr/>
      </dsp:nvSpPr>
      <dsp:spPr>
        <a:xfrm>
          <a:off x="4533145" y="4714648"/>
          <a:ext cx="2092461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Matplotlib is widely used in data visualization, scientific computing, and machine learning.</a:t>
          </a:r>
        </a:p>
      </dsp:txBody>
      <dsp:txXfrm>
        <a:off x="4533145" y="4714648"/>
        <a:ext cx="2092461" cy="832500"/>
      </dsp:txXfrm>
    </dsp:sp>
    <dsp:sp modelId="{B8FDECAA-3F71-41DA-AA32-4CD439BFAA74}">
      <dsp:nvSpPr>
        <dsp:cNvPr id="0" name=""/>
        <dsp:cNvSpPr/>
      </dsp:nvSpPr>
      <dsp:spPr>
        <a:xfrm>
          <a:off x="7567214" y="3396810"/>
          <a:ext cx="941607" cy="94160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2DFC4-2497-4E02-A2E1-9A1EF983C48E}">
      <dsp:nvSpPr>
        <dsp:cNvPr id="0" name=""/>
        <dsp:cNvSpPr/>
      </dsp:nvSpPr>
      <dsp:spPr>
        <a:xfrm>
          <a:off x="6991787" y="4714648"/>
          <a:ext cx="2092461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It is a fundamental library in the Python data science ecosystem.</a:t>
          </a:r>
        </a:p>
      </dsp:txBody>
      <dsp:txXfrm>
        <a:off x="6991787" y="4714648"/>
        <a:ext cx="2092461" cy="83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94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92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86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27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0C81955D-A892-4DA3-A4BA-7A813E7455F1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ML workshop MSP’23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E33B6BA9-94FB-4A92-97E5-880F2D93466F}" type="datetime1">
              <a:rPr lang="en-US" smtClean="0"/>
              <a:t>7/10/2023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ML workshop MSP’23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BCD67AF1-A87C-4C0C-B7F8-011F15D7BC04}" type="datetime1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ML workshop MSP’23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CDDF9132-51E4-485F-B152-06C0AAA0260D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ML workshop MSP’23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84FCE768-119C-45BB-B7CE-49158F443DFF}" type="datetime1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ML workshop MSP’23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7E527ABD-5E41-405E-A629-FD5FB7909D0C}" type="datetime1">
              <a:rPr lang="en-US" smtClean="0"/>
              <a:t>7/10/2023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ML workshop MSP’23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57AC7352-4BCF-453A-8EAB-DCD8577816BC}" type="datetime1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ML workshop MSP’23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6BE0C7C1-52D3-4F55-A58C-69F165CE28C0}" type="datetime1">
              <a:rPr lang="en-US" smtClean="0"/>
              <a:t>7/10/2023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ML workshop MSP’23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9E9A6E1E-E234-49A3-9E54-3F42F22AB0DD}" type="datetime1">
              <a:rPr lang="en-US" smtClean="0"/>
              <a:t>7/10/2023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ML workshop MSP’23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2984B-40A0-4F25-9B4F-465425C6C1B6}" type="datetime1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workshop MSP’23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7724E229-F5FD-4779-BF9C-44FCBF7E1EFC}" type="datetime1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ML workshop MSP’23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915B98A4-2262-4D70-BC92-9EF44F36ECE5}" type="datetime1">
              <a:rPr lang="en-US" smtClean="0"/>
              <a:t>7/10/2023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ML workshop MSP’23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78BE3E8F-8B64-481D-B4CD-FD52456E0DC8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ML workshop MSP’23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A1EE9522-7F48-45F6-90B2-74D3B07ED460}" type="datetime1">
              <a:rPr lang="en-US" smtClean="0"/>
              <a:t>7/10/2023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ML workshop MSP’23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29D9EBDE-0B82-4636-885D-50E7AE7EB41E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ML workshop MSP’23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statistics/793628/worldwide-developer-survey-most-used-language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Python and utility libraries 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/>
              <a:t>Hossam Ahmed Salah 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F11AF491-CECB-7054-E0C9-B750D8463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635" y="4940467"/>
            <a:ext cx="1731964" cy="173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E3527D50-AE3B-FB14-CE3A-22611CE848FF}"/>
              </a:ext>
            </a:extLst>
          </p:cNvPr>
          <p:cNvSpPr txBox="1">
            <a:spLocks/>
          </p:cNvSpPr>
          <p:nvPr/>
        </p:nvSpPr>
        <p:spPr>
          <a:xfrm>
            <a:off x="550863" y="549275"/>
            <a:ext cx="3565525" cy="5543549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b="0" i="0" dirty="0">
                <a:effectLst/>
              </a:rPr>
              <a:t>Alternatives 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598AAA-164B-C742-3F63-703F9F697F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7E527ABD-5E41-405E-A629-FD5FB7909D0C}" type="datetime1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7/10/2023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73690F-EF4D-1D40-7F40-4F2257449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ML workshop MSP’23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0970BF-DE69-E8FC-ABBF-2C61AAC77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8" name="Content Placeholder 12">
            <a:extLst>
              <a:ext uri="{FF2B5EF4-FFF2-40B4-BE49-F238E27FC236}">
                <a16:creationId xmlns:a16="http://schemas.microsoft.com/office/drawing/2014/main" id="{3C46BA15-17AA-BFED-D00D-FBFB3F740A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7280132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0414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Freeform: Shape 90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0" name="Oval 92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1" name="Oval 9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12" name="Group 96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13" name="Freeform: Shape 97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reeform: Shape 98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5" name="Oval 99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Oval 100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17" name="Rectangle 10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8" name="Picture 86" descr="A colorful circular pattern with small squares&#10;&#10;Description automatically generated">
            <a:extLst>
              <a:ext uri="{FF2B5EF4-FFF2-40B4-BE49-F238E27FC236}">
                <a16:creationId xmlns:a16="http://schemas.microsoft.com/office/drawing/2014/main" id="{2FF974AD-E1DB-41B7-A4C7-414C3DE76A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82" b="5069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9" name="Rectangle 104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332287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5613" y="549275"/>
            <a:ext cx="3565524" cy="288717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NumPy</a:t>
            </a:r>
          </a:p>
        </p:txBody>
      </p:sp>
      <p:sp>
        <p:nvSpPr>
          <p:cNvPr id="120" name="Rectangle 106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116F6F1E-73A3-425B-8C53-AED54B96DB21}" type="datetime1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7/10/2023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ML workshop MSP’23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954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35E27D-4055-9478-A1FE-2286ABF7C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27ABD-5E41-405E-A629-FD5FB7909D0C}" type="datetime1">
              <a:rPr lang="en-US" smtClean="0"/>
              <a:t>7/10/2023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F4790-2205-0EDE-9BA5-E1E6F601C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workshop MSP’23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D2594E-0C57-F912-C0B8-5D83047B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9" name="Content Placeholder 9">
            <a:extLst>
              <a:ext uri="{FF2B5EF4-FFF2-40B4-BE49-F238E27FC236}">
                <a16:creationId xmlns:a16="http://schemas.microsoft.com/office/drawing/2014/main" id="{2AE2B423-4927-96CB-2644-ABF4A311F7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8859108"/>
              </p:ext>
            </p:extLst>
          </p:nvPr>
        </p:nvGraphicFramePr>
        <p:xfrm>
          <a:off x="733425" y="323850"/>
          <a:ext cx="10363199" cy="5753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6902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38" name="Rectangle 137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" name="Picture 121" descr="A panda eating on the earth">
            <a:extLst>
              <a:ext uri="{FF2B5EF4-FFF2-40B4-BE49-F238E27FC236}">
                <a16:creationId xmlns:a16="http://schemas.microsoft.com/office/drawing/2014/main" id="{33FD7FC5-3661-0679-B3FB-119082C888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00" b="6831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40" name="Rectangle 139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332287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5613" y="549275"/>
            <a:ext cx="3565524" cy="288717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Pandas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116F6F1E-73A3-425B-8C53-AED54B96DB21}" type="datetime1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7/10/2023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ML workshop MSP’23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003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0205E53-D75C-4F15-A4A3-21DA0826F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2950" y="623661"/>
            <a:ext cx="667800" cy="631474"/>
            <a:chOff x="8069541" y="1262702"/>
            <a:chExt cx="667800" cy="631474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B48C7E5-9699-4FB1-9EEE-581C68629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16993F2-7052-4269-8B81-AC271D2D9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52D58DC7-20C8-4471-BAA7-B296A2AEC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384" y="49771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35E27D-4055-9478-A1FE-2286ABF7CE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7E527ABD-5E41-405E-A629-FD5FB7909D0C}" type="datetime1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7/10/2023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47" name="Freeform: Shape 28">
            <a:extLst>
              <a:ext uri="{FF2B5EF4-FFF2-40B4-BE49-F238E27FC236}">
                <a16:creationId xmlns:a16="http://schemas.microsoft.com/office/drawing/2014/main" id="{8E4AABAC-100B-437F-86D3-981412859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261346" y="5733597"/>
            <a:ext cx="1758388" cy="926985"/>
          </a:xfrm>
          <a:custGeom>
            <a:avLst/>
            <a:gdLst>
              <a:gd name="connsiteX0" fmla="*/ 1486881 w 1758388"/>
              <a:gd name="connsiteY0" fmla="*/ 271508 h 926985"/>
              <a:gd name="connsiteX1" fmla="*/ 1758388 w 1758388"/>
              <a:gd name="connsiteY1" fmla="*/ 926985 h 926985"/>
              <a:gd name="connsiteX2" fmla="*/ 1294895 w 1758388"/>
              <a:gd name="connsiteY2" fmla="*/ 926985 h 926985"/>
              <a:gd name="connsiteX3" fmla="*/ 831404 w 1758388"/>
              <a:gd name="connsiteY3" fmla="*/ 463493 h 926985"/>
              <a:gd name="connsiteX4" fmla="*/ 377328 w 1758388"/>
              <a:gd name="connsiteY4" fmla="*/ 833575 h 926985"/>
              <a:gd name="connsiteX5" fmla="*/ 371585 w 1758388"/>
              <a:gd name="connsiteY5" fmla="*/ 890552 h 926985"/>
              <a:gd name="connsiteX6" fmla="*/ 0 w 1758388"/>
              <a:gd name="connsiteY6" fmla="*/ 518968 h 926985"/>
              <a:gd name="connsiteX7" fmla="*/ 16301 w 1758388"/>
              <a:gd name="connsiteY7" fmla="*/ 485129 h 926985"/>
              <a:gd name="connsiteX8" fmla="*/ 831403 w 1758388"/>
              <a:gd name="connsiteY8" fmla="*/ 0 h 926985"/>
              <a:gd name="connsiteX9" fmla="*/ 1486881 w 1758388"/>
              <a:gd name="connsiteY9" fmla="*/ 271508 h 92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8388" h="926985">
                <a:moveTo>
                  <a:pt x="1486881" y="271508"/>
                </a:moveTo>
                <a:cubicBezTo>
                  <a:pt x="1654632" y="439259"/>
                  <a:pt x="1758388" y="671005"/>
                  <a:pt x="1758388" y="926985"/>
                </a:cubicBezTo>
                <a:lnTo>
                  <a:pt x="1294895" y="926985"/>
                </a:lnTo>
                <a:cubicBezTo>
                  <a:pt x="1294895" y="671005"/>
                  <a:pt x="1087383" y="463493"/>
                  <a:pt x="831404" y="463493"/>
                </a:cubicBezTo>
                <a:cubicBezTo>
                  <a:pt x="607421" y="463493"/>
                  <a:pt x="420547" y="622370"/>
                  <a:pt x="377328" y="833575"/>
                </a:cubicBezTo>
                <a:lnTo>
                  <a:pt x="371585" y="890552"/>
                </a:lnTo>
                <a:lnTo>
                  <a:pt x="0" y="518968"/>
                </a:lnTo>
                <a:lnTo>
                  <a:pt x="16301" y="485129"/>
                </a:lnTo>
                <a:cubicBezTo>
                  <a:pt x="173276" y="196165"/>
                  <a:pt x="479432" y="0"/>
                  <a:pt x="831403" y="0"/>
                </a:cubicBezTo>
                <a:cubicBezTo>
                  <a:pt x="1087383" y="0"/>
                  <a:pt x="1319129" y="103757"/>
                  <a:pt x="1486881" y="27150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254000" dist="50800" dir="5400000">
              <a:schemeClr val="accent1">
                <a:lumMod val="40000"/>
                <a:lumOff val="6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DFD33E0-4D46-4176-BAE2-6AED15231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353363" y="5725768"/>
            <a:ext cx="1728640" cy="1042921"/>
          </a:xfrm>
          <a:custGeom>
            <a:avLst/>
            <a:gdLst>
              <a:gd name="connsiteX0" fmla="*/ 1391304 w 1728640"/>
              <a:gd name="connsiteY0" fmla="*/ 238153 h 1042921"/>
              <a:gd name="connsiteX1" fmla="*/ 1728640 w 1728640"/>
              <a:gd name="connsiteY1" fmla="*/ 1042921 h 1042921"/>
              <a:gd name="connsiteX2" fmla="*/ 1265147 w 1728640"/>
              <a:gd name="connsiteY2" fmla="*/ 1042921 h 1042921"/>
              <a:gd name="connsiteX3" fmla="*/ 801655 w 1728640"/>
              <a:gd name="connsiteY3" fmla="*/ 521461 h 1042921"/>
              <a:gd name="connsiteX4" fmla="*/ 374587 w 1728640"/>
              <a:gd name="connsiteY4" fmla="*/ 839945 h 1042921"/>
              <a:gd name="connsiteX5" fmla="*/ 362576 w 1728640"/>
              <a:gd name="connsiteY5" fmla="*/ 883477 h 1042921"/>
              <a:gd name="connsiteX6" fmla="*/ 0 w 1728640"/>
              <a:gd name="connsiteY6" fmla="*/ 520901 h 1042921"/>
              <a:gd name="connsiteX7" fmla="*/ 32986 w 1728640"/>
              <a:gd name="connsiteY7" fmla="*/ 459814 h 1042921"/>
              <a:gd name="connsiteX8" fmla="*/ 801656 w 1728640"/>
              <a:gd name="connsiteY8" fmla="*/ 0 h 1042921"/>
              <a:gd name="connsiteX9" fmla="*/ 1391304 w 1728640"/>
              <a:gd name="connsiteY9" fmla="*/ 238153 h 1042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28640" h="1042921">
                <a:moveTo>
                  <a:pt x="1391304" y="238153"/>
                </a:moveTo>
                <a:cubicBezTo>
                  <a:pt x="1597323" y="429440"/>
                  <a:pt x="1728640" y="718927"/>
                  <a:pt x="1728640" y="1042921"/>
                </a:cubicBezTo>
                <a:lnTo>
                  <a:pt x="1265147" y="1042921"/>
                </a:lnTo>
                <a:cubicBezTo>
                  <a:pt x="1265147" y="754926"/>
                  <a:pt x="1057635" y="521461"/>
                  <a:pt x="801655" y="521461"/>
                </a:cubicBezTo>
                <a:cubicBezTo>
                  <a:pt x="609671" y="521461"/>
                  <a:pt x="444949" y="652785"/>
                  <a:pt x="374587" y="839945"/>
                </a:cubicBezTo>
                <a:lnTo>
                  <a:pt x="362576" y="883477"/>
                </a:lnTo>
                <a:lnTo>
                  <a:pt x="0" y="520901"/>
                </a:lnTo>
                <a:lnTo>
                  <a:pt x="32986" y="459814"/>
                </a:lnTo>
                <a:cubicBezTo>
                  <a:pt x="199571" y="182395"/>
                  <a:pt x="481681" y="0"/>
                  <a:pt x="801656" y="0"/>
                </a:cubicBezTo>
                <a:cubicBezTo>
                  <a:pt x="1025638" y="0"/>
                  <a:pt x="1231066" y="89374"/>
                  <a:pt x="1391304" y="23815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Oval 32">
            <a:extLst>
              <a:ext uri="{FF2B5EF4-FFF2-40B4-BE49-F238E27FC236}">
                <a16:creationId xmlns:a16="http://schemas.microsoft.com/office/drawing/2014/main" id="{022B5D87-7689-4E7F-B03A-7F803B5DF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872920" y="5836283"/>
            <a:ext cx="107098" cy="46658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innerShdw blurRad="63500" dist="2540000">
              <a:schemeClr val="accent1">
                <a:lumMod val="40000"/>
                <a:lumOff val="6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F4790-2205-0EDE-9BA5-E1E6F601C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ML workshop MSP’23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D2594E-0C57-F912-C0B8-5D83047B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4905DE1F-DA21-93A7-A495-EBA6505924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2042239"/>
              </p:ext>
            </p:extLst>
          </p:nvPr>
        </p:nvGraphicFramePr>
        <p:xfrm>
          <a:off x="876261" y="438889"/>
          <a:ext cx="9993997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2216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Freeform: Shape 14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7" name="Oval 14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8" name="Oval 151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9" name="Group 15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70" name="Freeform: Shape 15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Freeform: Shape 15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2" name="Oval 15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3" name="Oval 15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74" name="Rectangle 15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5" name="Picture 143" descr="A colorful circle with dots&#10;&#10;Description automatically generated">
            <a:extLst>
              <a:ext uri="{FF2B5EF4-FFF2-40B4-BE49-F238E27FC236}">
                <a16:creationId xmlns:a16="http://schemas.microsoft.com/office/drawing/2014/main" id="{6E69F655-FA6E-1850-06E5-E9BD17DBFD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000" b="14500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76" name="Rectangle 161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332287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5613" y="549275"/>
            <a:ext cx="3565524" cy="288717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Matplotlib</a:t>
            </a:r>
          </a:p>
        </p:txBody>
      </p:sp>
      <p:sp>
        <p:nvSpPr>
          <p:cNvPr id="177" name="Rectangle 163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116F6F1E-73A3-425B-8C53-AED54B96DB21}" type="datetime1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7/10/2023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ML workshop MSP’23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34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0205E53-D75C-4F15-A4A3-21DA0826F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2950" y="623661"/>
            <a:ext cx="667800" cy="631474"/>
            <a:chOff x="8069541" y="1262702"/>
            <a:chExt cx="667800" cy="631474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B48C7E5-9699-4FB1-9EEE-581C68629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16993F2-7052-4269-8B81-AC271D2D9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52D58DC7-20C8-4471-BAA7-B296A2AEC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384" y="49771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45F374-B68B-9E31-78DF-82A1E6838F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7E527ABD-5E41-405E-A629-FD5FB7909D0C}" type="datetime1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7/10/2023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E4AABAC-100B-437F-86D3-981412859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261346" y="5733597"/>
            <a:ext cx="1758388" cy="926985"/>
          </a:xfrm>
          <a:custGeom>
            <a:avLst/>
            <a:gdLst>
              <a:gd name="connsiteX0" fmla="*/ 1486881 w 1758388"/>
              <a:gd name="connsiteY0" fmla="*/ 271508 h 926985"/>
              <a:gd name="connsiteX1" fmla="*/ 1758388 w 1758388"/>
              <a:gd name="connsiteY1" fmla="*/ 926985 h 926985"/>
              <a:gd name="connsiteX2" fmla="*/ 1294895 w 1758388"/>
              <a:gd name="connsiteY2" fmla="*/ 926985 h 926985"/>
              <a:gd name="connsiteX3" fmla="*/ 831404 w 1758388"/>
              <a:gd name="connsiteY3" fmla="*/ 463493 h 926985"/>
              <a:gd name="connsiteX4" fmla="*/ 377328 w 1758388"/>
              <a:gd name="connsiteY4" fmla="*/ 833575 h 926985"/>
              <a:gd name="connsiteX5" fmla="*/ 371585 w 1758388"/>
              <a:gd name="connsiteY5" fmla="*/ 890552 h 926985"/>
              <a:gd name="connsiteX6" fmla="*/ 0 w 1758388"/>
              <a:gd name="connsiteY6" fmla="*/ 518968 h 926985"/>
              <a:gd name="connsiteX7" fmla="*/ 16301 w 1758388"/>
              <a:gd name="connsiteY7" fmla="*/ 485129 h 926985"/>
              <a:gd name="connsiteX8" fmla="*/ 831403 w 1758388"/>
              <a:gd name="connsiteY8" fmla="*/ 0 h 926985"/>
              <a:gd name="connsiteX9" fmla="*/ 1486881 w 1758388"/>
              <a:gd name="connsiteY9" fmla="*/ 271508 h 92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8388" h="926985">
                <a:moveTo>
                  <a:pt x="1486881" y="271508"/>
                </a:moveTo>
                <a:cubicBezTo>
                  <a:pt x="1654632" y="439259"/>
                  <a:pt x="1758388" y="671005"/>
                  <a:pt x="1758388" y="926985"/>
                </a:cubicBezTo>
                <a:lnTo>
                  <a:pt x="1294895" y="926985"/>
                </a:lnTo>
                <a:cubicBezTo>
                  <a:pt x="1294895" y="671005"/>
                  <a:pt x="1087383" y="463493"/>
                  <a:pt x="831404" y="463493"/>
                </a:cubicBezTo>
                <a:cubicBezTo>
                  <a:pt x="607421" y="463493"/>
                  <a:pt x="420547" y="622370"/>
                  <a:pt x="377328" y="833575"/>
                </a:cubicBezTo>
                <a:lnTo>
                  <a:pt x="371585" y="890552"/>
                </a:lnTo>
                <a:lnTo>
                  <a:pt x="0" y="518968"/>
                </a:lnTo>
                <a:lnTo>
                  <a:pt x="16301" y="485129"/>
                </a:lnTo>
                <a:cubicBezTo>
                  <a:pt x="173276" y="196165"/>
                  <a:pt x="479432" y="0"/>
                  <a:pt x="831403" y="0"/>
                </a:cubicBezTo>
                <a:cubicBezTo>
                  <a:pt x="1087383" y="0"/>
                  <a:pt x="1319129" y="103757"/>
                  <a:pt x="1486881" y="27150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254000" dist="50800" dir="5400000">
              <a:schemeClr val="accent1">
                <a:lumMod val="40000"/>
                <a:lumOff val="6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DFD33E0-4D46-4176-BAE2-6AED15231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353363" y="5725768"/>
            <a:ext cx="1728640" cy="1042921"/>
          </a:xfrm>
          <a:custGeom>
            <a:avLst/>
            <a:gdLst>
              <a:gd name="connsiteX0" fmla="*/ 1391304 w 1728640"/>
              <a:gd name="connsiteY0" fmla="*/ 238153 h 1042921"/>
              <a:gd name="connsiteX1" fmla="*/ 1728640 w 1728640"/>
              <a:gd name="connsiteY1" fmla="*/ 1042921 h 1042921"/>
              <a:gd name="connsiteX2" fmla="*/ 1265147 w 1728640"/>
              <a:gd name="connsiteY2" fmla="*/ 1042921 h 1042921"/>
              <a:gd name="connsiteX3" fmla="*/ 801655 w 1728640"/>
              <a:gd name="connsiteY3" fmla="*/ 521461 h 1042921"/>
              <a:gd name="connsiteX4" fmla="*/ 374587 w 1728640"/>
              <a:gd name="connsiteY4" fmla="*/ 839945 h 1042921"/>
              <a:gd name="connsiteX5" fmla="*/ 362576 w 1728640"/>
              <a:gd name="connsiteY5" fmla="*/ 883477 h 1042921"/>
              <a:gd name="connsiteX6" fmla="*/ 0 w 1728640"/>
              <a:gd name="connsiteY6" fmla="*/ 520901 h 1042921"/>
              <a:gd name="connsiteX7" fmla="*/ 32986 w 1728640"/>
              <a:gd name="connsiteY7" fmla="*/ 459814 h 1042921"/>
              <a:gd name="connsiteX8" fmla="*/ 801656 w 1728640"/>
              <a:gd name="connsiteY8" fmla="*/ 0 h 1042921"/>
              <a:gd name="connsiteX9" fmla="*/ 1391304 w 1728640"/>
              <a:gd name="connsiteY9" fmla="*/ 238153 h 1042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28640" h="1042921">
                <a:moveTo>
                  <a:pt x="1391304" y="238153"/>
                </a:moveTo>
                <a:cubicBezTo>
                  <a:pt x="1597323" y="429440"/>
                  <a:pt x="1728640" y="718927"/>
                  <a:pt x="1728640" y="1042921"/>
                </a:cubicBezTo>
                <a:lnTo>
                  <a:pt x="1265147" y="1042921"/>
                </a:lnTo>
                <a:cubicBezTo>
                  <a:pt x="1265147" y="754926"/>
                  <a:pt x="1057635" y="521461"/>
                  <a:pt x="801655" y="521461"/>
                </a:cubicBezTo>
                <a:cubicBezTo>
                  <a:pt x="609671" y="521461"/>
                  <a:pt x="444949" y="652785"/>
                  <a:pt x="374587" y="839945"/>
                </a:cubicBezTo>
                <a:lnTo>
                  <a:pt x="362576" y="883477"/>
                </a:lnTo>
                <a:lnTo>
                  <a:pt x="0" y="520901"/>
                </a:lnTo>
                <a:lnTo>
                  <a:pt x="32986" y="459814"/>
                </a:lnTo>
                <a:cubicBezTo>
                  <a:pt x="199571" y="182395"/>
                  <a:pt x="481681" y="0"/>
                  <a:pt x="801656" y="0"/>
                </a:cubicBezTo>
                <a:cubicBezTo>
                  <a:pt x="1025638" y="0"/>
                  <a:pt x="1231066" y="89374"/>
                  <a:pt x="1391304" y="23815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22B5D87-7689-4E7F-B03A-7F803B5DF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872920" y="5836283"/>
            <a:ext cx="107098" cy="46658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innerShdw blurRad="63500" dist="2540000">
              <a:schemeClr val="accent1">
                <a:lumMod val="40000"/>
                <a:lumOff val="6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90349C-25B5-D2C7-FA97-7778F50A2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ML workshop MSP’23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37CF7-A6FD-A285-512F-E32D829D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9" name="Content Placeholder 9">
            <a:extLst>
              <a:ext uri="{FF2B5EF4-FFF2-40B4-BE49-F238E27FC236}">
                <a16:creationId xmlns:a16="http://schemas.microsoft.com/office/drawing/2014/main" id="{B0F0A381-80D1-E33E-3DF1-2DA966B589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4882238"/>
              </p:ext>
            </p:extLst>
          </p:nvPr>
        </p:nvGraphicFramePr>
        <p:xfrm>
          <a:off x="482384" y="156095"/>
          <a:ext cx="11158753" cy="62705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7175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10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12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1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2" name="Group 16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3" name="Freeform: Shape 17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18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Oval 19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Oval 20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37" name="Rectangle 2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7" descr="mountains under the night sky just before dawn">
            <a:extLst>
              <a:ext uri="{FF2B5EF4-FFF2-40B4-BE49-F238E27FC236}">
                <a16:creationId xmlns:a16="http://schemas.microsoft.com/office/drawing/2014/main" id="{CC5F28D0-BDB2-B043-C8AC-ABC6F6DD07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609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8" name="Rectangle 24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332287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4">
            <a:extLst>
              <a:ext uri="{FF2B5EF4-FFF2-40B4-BE49-F238E27FC236}">
                <a16:creationId xmlns:a16="http://schemas.microsoft.com/office/drawing/2014/main" id="{F54F6C50-9BBE-EA63-84AC-F303A07B06A2}"/>
              </a:ext>
            </a:extLst>
          </p:cNvPr>
          <p:cNvSpPr txBox="1">
            <a:spLocks/>
          </p:cNvSpPr>
          <p:nvPr/>
        </p:nvSpPr>
        <p:spPr>
          <a:xfrm>
            <a:off x="8075613" y="549275"/>
            <a:ext cx="3565524" cy="2887174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</a:t>
            </a:r>
          </a:p>
        </p:txBody>
      </p:sp>
      <p:sp>
        <p:nvSpPr>
          <p:cNvPr id="39" name="Rectangle 26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0AA542-F50A-CF73-E60B-A9AD362BE7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7E527ABD-5E41-405E-A629-FD5FB7909D0C}" type="datetime1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7/10/2023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0421C2-86D9-F94C-0CC9-47D3D751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ML workshop MSP’23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3E508-0F83-35A0-64C8-0F8E21936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00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93C6B-F4BD-BB06-FBDC-0D678FB86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0AF16741-7494-727B-B80D-AA22D5F32878}"/>
              </a:ext>
            </a:extLst>
          </p:cNvPr>
          <p:cNvSpPr txBox="1">
            <a:spLocks/>
          </p:cNvSpPr>
          <p:nvPr/>
        </p:nvSpPr>
        <p:spPr>
          <a:xfrm>
            <a:off x="548640" y="548640"/>
            <a:ext cx="8281987" cy="12530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References  </a:t>
            </a: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8BA44975-2B8B-DC16-1033-F6C722F2AB1C}"/>
              </a:ext>
            </a:extLst>
          </p:cNvPr>
          <p:cNvSpPr txBox="1">
            <a:spLocks/>
          </p:cNvSpPr>
          <p:nvPr/>
        </p:nvSpPr>
        <p:spPr>
          <a:xfrm>
            <a:off x="1125696" y="1540765"/>
            <a:ext cx="8699439" cy="41975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3"/>
              </a:rPr>
              <a:t>https://www.statista.com/statistics/793628/worldwide-developer-survey-most-used-languages/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13EA3131-FA3F-33E5-8B76-6913C8F33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B836-440A-41E8-924C-0B10B5111386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263AB62-079E-228F-6CFD-F083EFE7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workshop MSP’23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914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/>
          <a:lstStyle/>
          <a:p>
            <a:r>
              <a:rPr lang="en-US" dirty="0"/>
              <a:t>Why Python for AI and ML?</a:t>
            </a:r>
          </a:p>
          <a:p>
            <a:r>
              <a:rPr lang="en-US" dirty="0"/>
              <a:t>Alternatives </a:t>
            </a:r>
          </a:p>
          <a:p>
            <a:r>
              <a:rPr lang="en-US" dirty="0"/>
              <a:t>NumPy</a:t>
            </a:r>
          </a:p>
          <a:p>
            <a:r>
              <a:rPr lang="en-US" dirty="0"/>
              <a:t>Pandas </a:t>
            </a:r>
          </a:p>
          <a:p>
            <a:r>
              <a:rPr lang="en-US" dirty="0"/>
              <a:t>Matplotlib </a:t>
            </a:r>
            <a:endParaRPr lang="ar-EG" dirty="0"/>
          </a:p>
          <a:p>
            <a:r>
              <a:rPr lang="en-US" dirty="0"/>
              <a:t>CODE</a:t>
            </a:r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fld id="{806D18A4-A1AD-4746-BFB7-5DE084DC6028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ML workshop MSP’23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Why Python for AI and ML?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F6F1E-73A3-425B-8C53-AED54B96DB21}" type="datetime1">
              <a:rPr lang="en-US" smtClean="0"/>
              <a:t>7/10/2023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workshop MSP’23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10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12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Oval 1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8" name="Group 16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39" name="Rectangle 2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6" descr="African bush viper snake">
            <a:extLst>
              <a:ext uri="{FF2B5EF4-FFF2-40B4-BE49-F238E27FC236}">
                <a16:creationId xmlns:a16="http://schemas.microsoft.com/office/drawing/2014/main" id="{8966B027-AB71-A9C1-8E14-0BFD681303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0" y="16585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1" name="Rectangle 24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332287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50EDAFF2-0637-B1C5-5C39-DECFFD6B4605}"/>
              </a:ext>
            </a:extLst>
          </p:cNvPr>
          <p:cNvSpPr txBox="1">
            <a:spLocks/>
          </p:cNvSpPr>
          <p:nvPr/>
        </p:nvSpPr>
        <p:spPr>
          <a:xfrm>
            <a:off x="8075613" y="549275"/>
            <a:ext cx="3565524" cy="2887174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Python easy to use </a:t>
            </a:r>
            <a:r>
              <a:rPr lang="en-US" sz="1800" kern="120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‘</a:t>
            </a:r>
            <a:r>
              <a:rPr lang="en-US" sz="1800">
                <a:solidFill>
                  <a:srgbClr val="FFC000"/>
                </a:solidFill>
              </a:rPr>
              <a:t>’ doesn’t byte ‘’</a:t>
            </a:r>
            <a:endParaRPr lang="en-US" sz="1800" kern="1200" dirty="0">
              <a:solidFill>
                <a:srgbClr val="FFC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2" name="Rectangle 26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1E33B4-8468-EF5D-7212-7BEBE98617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7E527ABD-5E41-405E-A629-FD5FB7909D0C}" type="datetime1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7/10/2023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7CCED-9FDA-DED5-C34E-135817478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ML workshop MSP’23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B10A7-FA39-E446-F299-72704BB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147457-E058-807E-D57D-F4CF26651E43}"/>
              </a:ext>
            </a:extLst>
          </p:cNvPr>
          <p:cNvSpPr txBox="1"/>
          <p:nvPr/>
        </p:nvSpPr>
        <p:spPr>
          <a:xfrm>
            <a:off x="511954" y="4440551"/>
            <a:ext cx="7640665" cy="1200329"/>
          </a:xfrm>
          <a:custGeom>
            <a:avLst/>
            <a:gdLst>
              <a:gd name="connsiteX0" fmla="*/ 0 w 7640665"/>
              <a:gd name="connsiteY0" fmla="*/ 0 h 1200329"/>
              <a:gd name="connsiteX1" fmla="*/ 511337 w 7640665"/>
              <a:gd name="connsiteY1" fmla="*/ 0 h 1200329"/>
              <a:gd name="connsiteX2" fmla="*/ 1175487 w 7640665"/>
              <a:gd name="connsiteY2" fmla="*/ 0 h 1200329"/>
              <a:gd name="connsiteX3" fmla="*/ 1610417 w 7640665"/>
              <a:gd name="connsiteY3" fmla="*/ 0 h 1200329"/>
              <a:gd name="connsiteX4" fmla="*/ 2198161 w 7640665"/>
              <a:gd name="connsiteY4" fmla="*/ 0 h 1200329"/>
              <a:gd name="connsiteX5" fmla="*/ 2709497 w 7640665"/>
              <a:gd name="connsiteY5" fmla="*/ 0 h 1200329"/>
              <a:gd name="connsiteX6" fmla="*/ 3068021 w 7640665"/>
              <a:gd name="connsiteY6" fmla="*/ 0 h 1200329"/>
              <a:gd name="connsiteX7" fmla="*/ 3579358 w 7640665"/>
              <a:gd name="connsiteY7" fmla="*/ 0 h 1200329"/>
              <a:gd name="connsiteX8" fmla="*/ 3937881 w 7640665"/>
              <a:gd name="connsiteY8" fmla="*/ 0 h 1200329"/>
              <a:gd name="connsiteX9" fmla="*/ 4525625 w 7640665"/>
              <a:gd name="connsiteY9" fmla="*/ 0 h 1200329"/>
              <a:gd name="connsiteX10" fmla="*/ 4884148 w 7640665"/>
              <a:gd name="connsiteY10" fmla="*/ 0 h 1200329"/>
              <a:gd name="connsiteX11" fmla="*/ 5242672 w 7640665"/>
              <a:gd name="connsiteY11" fmla="*/ 0 h 1200329"/>
              <a:gd name="connsiteX12" fmla="*/ 5601195 w 7640665"/>
              <a:gd name="connsiteY12" fmla="*/ 0 h 1200329"/>
              <a:gd name="connsiteX13" fmla="*/ 5959719 w 7640665"/>
              <a:gd name="connsiteY13" fmla="*/ 0 h 1200329"/>
              <a:gd name="connsiteX14" fmla="*/ 6318242 w 7640665"/>
              <a:gd name="connsiteY14" fmla="*/ 0 h 1200329"/>
              <a:gd name="connsiteX15" fmla="*/ 6905986 w 7640665"/>
              <a:gd name="connsiteY15" fmla="*/ 0 h 1200329"/>
              <a:gd name="connsiteX16" fmla="*/ 7640665 w 7640665"/>
              <a:gd name="connsiteY16" fmla="*/ 0 h 1200329"/>
              <a:gd name="connsiteX17" fmla="*/ 7640665 w 7640665"/>
              <a:gd name="connsiteY17" fmla="*/ 424116 h 1200329"/>
              <a:gd name="connsiteX18" fmla="*/ 7640665 w 7640665"/>
              <a:gd name="connsiteY18" fmla="*/ 824226 h 1200329"/>
              <a:gd name="connsiteX19" fmla="*/ 7640665 w 7640665"/>
              <a:gd name="connsiteY19" fmla="*/ 1200329 h 1200329"/>
              <a:gd name="connsiteX20" fmla="*/ 7205735 w 7640665"/>
              <a:gd name="connsiteY20" fmla="*/ 1200329 h 1200329"/>
              <a:gd name="connsiteX21" fmla="*/ 6617991 w 7640665"/>
              <a:gd name="connsiteY21" fmla="*/ 1200329 h 1200329"/>
              <a:gd name="connsiteX22" fmla="*/ 6106655 w 7640665"/>
              <a:gd name="connsiteY22" fmla="*/ 1200329 h 1200329"/>
              <a:gd name="connsiteX23" fmla="*/ 5442504 w 7640665"/>
              <a:gd name="connsiteY23" fmla="*/ 1200329 h 1200329"/>
              <a:gd name="connsiteX24" fmla="*/ 4778354 w 7640665"/>
              <a:gd name="connsiteY24" fmla="*/ 1200329 h 1200329"/>
              <a:gd name="connsiteX25" fmla="*/ 4114204 w 7640665"/>
              <a:gd name="connsiteY25" fmla="*/ 1200329 h 1200329"/>
              <a:gd name="connsiteX26" fmla="*/ 3755681 w 7640665"/>
              <a:gd name="connsiteY26" fmla="*/ 1200329 h 1200329"/>
              <a:gd name="connsiteX27" fmla="*/ 3167937 w 7640665"/>
              <a:gd name="connsiteY27" fmla="*/ 1200329 h 1200329"/>
              <a:gd name="connsiteX28" fmla="*/ 2427380 w 7640665"/>
              <a:gd name="connsiteY28" fmla="*/ 1200329 h 1200329"/>
              <a:gd name="connsiteX29" fmla="*/ 1763230 w 7640665"/>
              <a:gd name="connsiteY29" fmla="*/ 1200329 h 1200329"/>
              <a:gd name="connsiteX30" fmla="*/ 1251894 w 7640665"/>
              <a:gd name="connsiteY30" fmla="*/ 1200329 h 1200329"/>
              <a:gd name="connsiteX31" fmla="*/ 893370 w 7640665"/>
              <a:gd name="connsiteY31" fmla="*/ 1200329 h 1200329"/>
              <a:gd name="connsiteX32" fmla="*/ 534847 w 7640665"/>
              <a:gd name="connsiteY32" fmla="*/ 1200329 h 1200329"/>
              <a:gd name="connsiteX33" fmla="*/ 0 w 7640665"/>
              <a:gd name="connsiteY33" fmla="*/ 1200329 h 1200329"/>
              <a:gd name="connsiteX34" fmla="*/ 0 w 7640665"/>
              <a:gd name="connsiteY34" fmla="*/ 788216 h 1200329"/>
              <a:gd name="connsiteX35" fmla="*/ 0 w 7640665"/>
              <a:gd name="connsiteY35" fmla="*/ 364100 h 1200329"/>
              <a:gd name="connsiteX36" fmla="*/ 0 w 7640665"/>
              <a:gd name="connsiteY36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640665" h="1200329" fill="none" extrusionOk="0">
                <a:moveTo>
                  <a:pt x="0" y="0"/>
                </a:moveTo>
                <a:cubicBezTo>
                  <a:pt x="253729" y="-14089"/>
                  <a:pt x="264463" y="24994"/>
                  <a:pt x="511337" y="0"/>
                </a:cubicBezTo>
                <a:cubicBezTo>
                  <a:pt x="758211" y="-24994"/>
                  <a:pt x="900888" y="47590"/>
                  <a:pt x="1175487" y="0"/>
                </a:cubicBezTo>
                <a:cubicBezTo>
                  <a:pt x="1450086" y="-47590"/>
                  <a:pt x="1423222" y="49344"/>
                  <a:pt x="1610417" y="0"/>
                </a:cubicBezTo>
                <a:cubicBezTo>
                  <a:pt x="1797612" y="-49344"/>
                  <a:pt x="2019993" y="48318"/>
                  <a:pt x="2198161" y="0"/>
                </a:cubicBezTo>
                <a:cubicBezTo>
                  <a:pt x="2376329" y="-48318"/>
                  <a:pt x="2496372" y="29727"/>
                  <a:pt x="2709497" y="0"/>
                </a:cubicBezTo>
                <a:cubicBezTo>
                  <a:pt x="2922622" y="-29727"/>
                  <a:pt x="2959567" y="26026"/>
                  <a:pt x="3068021" y="0"/>
                </a:cubicBezTo>
                <a:cubicBezTo>
                  <a:pt x="3176475" y="-26026"/>
                  <a:pt x="3464161" y="17520"/>
                  <a:pt x="3579358" y="0"/>
                </a:cubicBezTo>
                <a:cubicBezTo>
                  <a:pt x="3694555" y="-17520"/>
                  <a:pt x="3803124" y="22862"/>
                  <a:pt x="3937881" y="0"/>
                </a:cubicBezTo>
                <a:cubicBezTo>
                  <a:pt x="4072638" y="-22862"/>
                  <a:pt x="4284303" y="3465"/>
                  <a:pt x="4525625" y="0"/>
                </a:cubicBezTo>
                <a:cubicBezTo>
                  <a:pt x="4766947" y="-3465"/>
                  <a:pt x="4785122" y="18267"/>
                  <a:pt x="4884148" y="0"/>
                </a:cubicBezTo>
                <a:cubicBezTo>
                  <a:pt x="4983174" y="-18267"/>
                  <a:pt x="5094691" y="23985"/>
                  <a:pt x="5242672" y="0"/>
                </a:cubicBezTo>
                <a:cubicBezTo>
                  <a:pt x="5390653" y="-23985"/>
                  <a:pt x="5426986" y="42671"/>
                  <a:pt x="5601195" y="0"/>
                </a:cubicBezTo>
                <a:cubicBezTo>
                  <a:pt x="5775404" y="-42671"/>
                  <a:pt x="5866725" y="28344"/>
                  <a:pt x="5959719" y="0"/>
                </a:cubicBezTo>
                <a:cubicBezTo>
                  <a:pt x="6052713" y="-28344"/>
                  <a:pt x="6213617" y="25190"/>
                  <a:pt x="6318242" y="0"/>
                </a:cubicBezTo>
                <a:cubicBezTo>
                  <a:pt x="6422867" y="-25190"/>
                  <a:pt x="6741530" y="9960"/>
                  <a:pt x="6905986" y="0"/>
                </a:cubicBezTo>
                <a:cubicBezTo>
                  <a:pt x="7070442" y="-9960"/>
                  <a:pt x="7426222" y="33051"/>
                  <a:pt x="7640665" y="0"/>
                </a:cubicBezTo>
                <a:cubicBezTo>
                  <a:pt x="7673391" y="119383"/>
                  <a:pt x="7610632" y="320575"/>
                  <a:pt x="7640665" y="424116"/>
                </a:cubicBezTo>
                <a:cubicBezTo>
                  <a:pt x="7670698" y="527657"/>
                  <a:pt x="7595595" y="718622"/>
                  <a:pt x="7640665" y="824226"/>
                </a:cubicBezTo>
                <a:cubicBezTo>
                  <a:pt x="7685735" y="929830"/>
                  <a:pt x="7615536" y="1025846"/>
                  <a:pt x="7640665" y="1200329"/>
                </a:cubicBezTo>
                <a:cubicBezTo>
                  <a:pt x="7484873" y="1242957"/>
                  <a:pt x="7366611" y="1157499"/>
                  <a:pt x="7205735" y="1200329"/>
                </a:cubicBezTo>
                <a:cubicBezTo>
                  <a:pt x="7044859" y="1243159"/>
                  <a:pt x="6800572" y="1193074"/>
                  <a:pt x="6617991" y="1200329"/>
                </a:cubicBezTo>
                <a:cubicBezTo>
                  <a:pt x="6435410" y="1207584"/>
                  <a:pt x="6227576" y="1152822"/>
                  <a:pt x="6106655" y="1200329"/>
                </a:cubicBezTo>
                <a:cubicBezTo>
                  <a:pt x="5985734" y="1247836"/>
                  <a:pt x="5772048" y="1146798"/>
                  <a:pt x="5442504" y="1200329"/>
                </a:cubicBezTo>
                <a:cubicBezTo>
                  <a:pt x="5112960" y="1253860"/>
                  <a:pt x="4915117" y="1131276"/>
                  <a:pt x="4778354" y="1200329"/>
                </a:cubicBezTo>
                <a:cubicBezTo>
                  <a:pt x="4641591" y="1269382"/>
                  <a:pt x="4397611" y="1177951"/>
                  <a:pt x="4114204" y="1200329"/>
                </a:cubicBezTo>
                <a:cubicBezTo>
                  <a:pt x="3830797" y="1222707"/>
                  <a:pt x="3831041" y="1169365"/>
                  <a:pt x="3755681" y="1200329"/>
                </a:cubicBezTo>
                <a:cubicBezTo>
                  <a:pt x="3680321" y="1231293"/>
                  <a:pt x="3291032" y="1150398"/>
                  <a:pt x="3167937" y="1200329"/>
                </a:cubicBezTo>
                <a:cubicBezTo>
                  <a:pt x="3044842" y="1250260"/>
                  <a:pt x="2772229" y="1126193"/>
                  <a:pt x="2427380" y="1200329"/>
                </a:cubicBezTo>
                <a:cubicBezTo>
                  <a:pt x="2082531" y="1274465"/>
                  <a:pt x="2061666" y="1173685"/>
                  <a:pt x="1763230" y="1200329"/>
                </a:cubicBezTo>
                <a:cubicBezTo>
                  <a:pt x="1464794" y="1226973"/>
                  <a:pt x="1412264" y="1185981"/>
                  <a:pt x="1251894" y="1200329"/>
                </a:cubicBezTo>
                <a:cubicBezTo>
                  <a:pt x="1091524" y="1214677"/>
                  <a:pt x="1047014" y="1174485"/>
                  <a:pt x="893370" y="1200329"/>
                </a:cubicBezTo>
                <a:cubicBezTo>
                  <a:pt x="739726" y="1226173"/>
                  <a:pt x="675573" y="1188801"/>
                  <a:pt x="534847" y="1200329"/>
                </a:cubicBezTo>
                <a:cubicBezTo>
                  <a:pt x="394121" y="1211857"/>
                  <a:pt x="264083" y="1138074"/>
                  <a:pt x="0" y="1200329"/>
                </a:cubicBezTo>
                <a:cubicBezTo>
                  <a:pt x="-6110" y="1093617"/>
                  <a:pt x="16987" y="913739"/>
                  <a:pt x="0" y="788216"/>
                </a:cubicBezTo>
                <a:cubicBezTo>
                  <a:pt x="-16987" y="662693"/>
                  <a:pt x="28541" y="550173"/>
                  <a:pt x="0" y="364100"/>
                </a:cubicBezTo>
                <a:cubicBezTo>
                  <a:pt x="-28541" y="178027"/>
                  <a:pt x="21077" y="108233"/>
                  <a:pt x="0" y="0"/>
                </a:cubicBezTo>
                <a:close/>
              </a:path>
              <a:path w="7640665" h="1200329" stroke="0" extrusionOk="0">
                <a:moveTo>
                  <a:pt x="0" y="0"/>
                </a:moveTo>
                <a:cubicBezTo>
                  <a:pt x="162552" y="-23553"/>
                  <a:pt x="189969" y="9867"/>
                  <a:pt x="358524" y="0"/>
                </a:cubicBezTo>
                <a:cubicBezTo>
                  <a:pt x="527079" y="-9867"/>
                  <a:pt x="917808" y="82935"/>
                  <a:pt x="1099080" y="0"/>
                </a:cubicBezTo>
                <a:cubicBezTo>
                  <a:pt x="1280352" y="-82935"/>
                  <a:pt x="1506212" y="947"/>
                  <a:pt x="1763230" y="0"/>
                </a:cubicBezTo>
                <a:cubicBezTo>
                  <a:pt x="2020248" y="-947"/>
                  <a:pt x="2302058" y="6030"/>
                  <a:pt x="2503787" y="0"/>
                </a:cubicBezTo>
                <a:cubicBezTo>
                  <a:pt x="2705516" y="-6030"/>
                  <a:pt x="2855312" y="24184"/>
                  <a:pt x="3015124" y="0"/>
                </a:cubicBezTo>
                <a:cubicBezTo>
                  <a:pt x="3174936" y="-24184"/>
                  <a:pt x="3397089" y="62134"/>
                  <a:pt x="3602867" y="0"/>
                </a:cubicBezTo>
                <a:cubicBezTo>
                  <a:pt x="3808645" y="-62134"/>
                  <a:pt x="3830233" y="10124"/>
                  <a:pt x="3961391" y="0"/>
                </a:cubicBezTo>
                <a:cubicBezTo>
                  <a:pt x="4092549" y="-10124"/>
                  <a:pt x="4314413" y="53049"/>
                  <a:pt x="4472728" y="0"/>
                </a:cubicBezTo>
                <a:cubicBezTo>
                  <a:pt x="4631043" y="-53049"/>
                  <a:pt x="4956016" y="19569"/>
                  <a:pt x="5136878" y="0"/>
                </a:cubicBezTo>
                <a:cubicBezTo>
                  <a:pt x="5317740" y="-19569"/>
                  <a:pt x="5386241" y="275"/>
                  <a:pt x="5571808" y="0"/>
                </a:cubicBezTo>
                <a:cubicBezTo>
                  <a:pt x="5757375" y="-275"/>
                  <a:pt x="5987170" y="6242"/>
                  <a:pt x="6235958" y="0"/>
                </a:cubicBezTo>
                <a:cubicBezTo>
                  <a:pt x="6484746" y="-6242"/>
                  <a:pt x="6684479" y="77443"/>
                  <a:pt x="6900108" y="0"/>
                </a:cubicBezTo>
                <a:cubicBezTo>
                  <a:pt x="7115737" y="-77443"/>
                  <a:pt x="7425075" y="129"/>
                  <a:pt x="7640665" y="0"/>
                </a:cubicBezTo>
                <a:cubicBezTo>
                  <a:pt x="7644465" y="118824"/>
                  <a:pt x="7613933" y="283688"/>
                  <a:pt x="7640665" y="376103"/>
                </a:cubicBezTo>
                <a:cubicBezTo>
                  <a:pt x="7667397" y="468518"/>
                  <a:pt x="7609844" y="637408"/>
                  <a:pt x="7640665" y="764209"/>
                </a:cubicBezTo>
                <a:cubicBezTo>
                  <a:pt x="7671486" y="891010"/>
                  <a:pt x="7620776" y="1064730"/>
                  <a:pt x="7640665" y="1200329"/>
                </a:cubicBezTo>
                <a:cubicBezTo>
                  <a:pt x="7437267" y="1266172"/>
                  <a:pt x="7206806" y="1189311"/>
                  <a:pt x="6900108" y="1200329"/>
                </a:cubicBezTo>
                <a:cubicBezTo>
                  <a:pt x="6593410" y="1211347"/>
                  <a:pt x="6473648" y="1133495"/>
                  <a:pt x="6312365" y="1200329"/>
                </a:cubicBezTo>
                <a:cubicBezTo>
                  <a:pt x="6151082" y="1267163"/>
                  <a:pt x="5912006" y="1145627"/>
                  <a:pt x="5801028" y="1200329"/>
                </a:cubicBezTo>
                <a:cubicBezTo>
                  <a:pt x="5690050" y="1255031"/>
                  <a:pt x="5435646" y="1176431"/>
                  <a:pt x="5289691" y="1200329"/>
                </a:cubicBezTo>
                <a:cubicBezTo>
                  <a:pt x="5143736" y="1224227"/>
                  <a:pt x="4975438" y="1145527"/>
                  <a:pt x="4778354" y="1200329"/>
                </a:cubicBezTo>
                <a:cubicBezTo>
                  <a:pt x="4581270" y="1255131"/>
                  <a:pt x="4461400" y="1172428"/>
                  <a:pt x="4190611" y="1200329"/>
                </a:cubicBezTo>
                <a:cubicBezTo>
                  <a:pt x="3919822" y="1228230"/>
                  <a:pt x="3964909" y="1183823"/>
                  <a:pt x="3832087" y="1200329"/>
                </a:cubicBezTo>
                <a:cubicBezTo>
                  <a:pt x="3699265" y="1216835"/>
                  <a:pt x="3396514" y="1174272"/>
                  <a:pt x="3244344" y="1200329"/>
                </a:cubicBezTo>
                <a:cubicBezTo>
                  <a:pt x="3092174" y="1226386"/>
                  <a:pt x="2998036" y="1195823"/>
                  <a:pt x="2809414" y="1200329"/>
                </a:cubicBezTo>
                <a:cubicBezTo>
                  <a:pt x="2620792" y="1204835"/>
                  <a:pt x="2447397" y="1195822"/>
                  <a:pt x="2145264" y="1200329"/>
                </a:cubicBezTo>
                <a:cubicBezTo>
                  <a:pt x="1843131" y="1204836"/>
                  <a:pt x="1806162" y="1139197"/>
                  <a:pt x="1633927" y="1200329"/>
                </a:cubicBezTo>
                <a:cubicBezTo>
                  <a:pt x="1461692" y="1261461"/>
                  <a:pt x="1390495" y="1179920"/>
                  <a:pt x="1275403" y="1200329"/>
                </a:cubicBezTo>
                <a:cubicBezTo>
                  <a:pt x="1160311" y="1220738"/>
                  <a:pt x="905177" y="1179863"/>
                  <a:pt x="687660" y="1200329"/>
                </a:cubicBezTo>
                <a:cubicBezTo>
                  <a:pt x="470143" y="1220795"/>
                  <a:pt x="216088" y="1158543"/>
                  <a:pt x="0" y="1200329"/>
                </a:cubicBezTo>
                <a:cubicBezTo>
                  <a:pt x="-40424" y="1024556"/>
                  <a:pt x="42017" y="977266"/>
                  <a:pt x="0" y="800219"/>
                </a:cubicBezTo>
                <a:cubicBezTo>
                  <a:pt x="-42017" y="623172"/>
                  <a:pt x="43436" y="504534"/>
                  <a:pt x="0" y="424116"/>
                </a:cubicBezTo>
                <a:cubicBezTo>
                  <a:pt x="-43436" y="343698"/>
                  <a:pt x="29042" y="103844"/>
                  <a:pt x="0" y="0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331482485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Python has a simple syntax that is easy to learn</a:t>
            </a:r>
          </a:p>
          <a:p>
            <a:pPr marL="285750" indent="-285750">
              <a:buFontTx/>
              <a:buChar char="-"/>
            </a:pPr>
            <a:r>
              <a:rPr lang="en-US" dirty="0"/>
              <a:t>It is accessible to both beginners and experienced programmers.</a:t>
            </a:r>
          </a:p>
          <a:p>
            <a:pPr marL="285750" indent="-285750">
              <a:buFontTx/>
              <a:buChar char="-"/>
            </a:pPr>
            <a:r>
              <a:rPr lang="en-US" dirty="0"/>
              <a:t> Developers can quickly learn Python and </a:t>
            </a:r>
            <a:r>
              <a:rPr lang="en-US" b="1" dirty="0">
                <a:solidFill>
                  <a:srgbClr val="FFC000"/>
                </a:solidFill>
              </a:rPr>
              <a:t>focus on solving AI and ML </a:t>
            </a:r>
            <a:r>
              <a:rPr lang="en-US" dirty="0"/>
              <a:t>problems rather than language details.</a:t>
            </a:r>
          </a:p>
        </p:txBody>
      </p:sp>
    </p:spTree>
    <p:extLst>
      <p:ext uri="{BB962C8B-B14F-4D97-AF65-F5344CB8AC3E}">
        <p14:creationId xmlns:p14="http://schemas.microsoft.com/office/powerpoint/2010/main" val="3975079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B5658C1-64BC-E164-3ED3-252F256DA613}"/>
              </a:ext>
            </a:extLst>
          </p:cNvPr>
          <p:cNvSpPr txBox="1">
            <a:spLocks/>
          </p:cNvSpPr>
          <p:nvPr/>
        </p:nvSpPr>
        <p:spPr>
          <a:xfrm>
            <a:off x="6201412" y="549275"/>
            <a:ext cx="5437185" cy="199785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A great library ecosystem</a:t>
            </a:r>
          </a:p>
        </p:txBody>
      </p:sp>
      <p:pic>
        <p:nvPicPr>
          <p:cNvPr id="107" name="Graphic 106" descr="Web Design">
            <a:extLst>
              <a:ext uri="{FF2B5EF4-FFF2-40B4-BE49-F238E27FC236}">
                <a16:creationId xmlns:a16="http://schemas.microsoft.com/office/drawing/2014/main" id="{33E0FA04-307C-A37D-2876-DC1459BEC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403" y="882969"/>
            <a:ext cx="5092062" cy="5092062"/>
          </a:xfrm>
          <a:custGeom>
            <a:avLst/>
            <a:gdLst/>
            <a:ahLst/>
            <a:cxnLst/>
            <a:rect l="l" t="t" r="r" b="b"/>
            <a:pathLst>
              <a:path w="5092062" h="5759450">
                <a:moveTo>
                  <a:pt x="0" y="0"/>
                </a:moveTo>
                <a:lnTo>
                  <a:pt x="5092062" y="0"/>
                </a:lnTo>
                <a:lnTo>
                  <a:pt x="5092062" y="5759450"/>
                </a:lnTo>
                <a:lnTo>
                  <a:pt x="0" y="5759450"/>
                </a:lnTo>
                <a:close/>
              </a:path>
            </a:pathLst>
          </a:custGeom>
        </p:spPr>
      </p:pic>
      <p:sp>
        <p:nvSpPr>
          <p:cNvPr id="129" name="Content Placeholder 12">
            <a:extLst>
              <a:ext uri="{FF2B5EF4-FFF2-40B4-BE49-F238E27FC236}">
                <a16:creationId xmlns:a16="http://schemas.microsoft.com/office/drawing/2014/main" id="{D2DDFAAB-6858-4847-75D0-1385A629302C}"/>
              </a:ext>
            </a:extLst>
          </p:cNvPr>
          <p:cNvSpPr txBox="1">
            <a:spLocks/>
          </p:cNvSpPr>
          <p:nvPr/>
        </p:nvSpPr>
        <p:spPr>
          <a:xfrm>
            <a:off x="6201410" y="2677306"/>
            <a:ext cx="5437187" cy="3415519"/>
          </a:xfrm>
          <a:custGeom>
            <a:avLst/>
            <a:gdLst>
              <a:gd name="connsiteX0" fmla="*/ 0 w 5587459"/>
              <a:gd name="connsiteY0" fmla="*/ 0 h 2321878"/>
              <a:gd name="connsiteX1" fmla="*/ 670495 w 5587459"/>
              <a:gd name="connsiteY1" fmla="*/ 0 h 2321878"/>
              <a:gd name="connsiteX2" fmla="*/ 1229241 w 5587459"/>
              <a:gd name="connsiteY2" fmla="*/ 0 h 2321878"/>
              <a:gd name="connsiteX3" fmla="*/ 1787987 w 5587459"/>
              <a:gd name="connsiteY3" fmla="*/ 0 h 2321878"/>
              <a:gd name="connsiteX4" fmla="*/ 2346733 w 5587459"/>
              <a:gd name="connsiteY4" fmla="*/ 0 h 2321878"/>
              <a:gd name="connsiteX5" fmla="*/ 2905479 w 5587459"/>
              <a:gd name="connsiteY5" fmla="*/ 0 h 2321878"/>
              <a:gd name="connsiteX6" fmla="*/ 3464225 w 5587459"/>
              <a:gd name="connsiteY6" fmla="*/ 0 h 2321878"/>
              <a:gd name="connsiteX7" fmla="*/ 3967096 w 5587459"/>
              <a:gd name="connsiteY7" fmla="*/ 0 h 2321878"/>
              <a:gd name="connsiteX8" fmla="*/ 4469967 w 5587459"/>
              <a:gd name="connsiteY8" fmla="*/ 0 h 2321878"/>
              <a:gd name="connsiteX9" fmla="*/ 5028713 w 5587459"/>
              <a:gd name="connsiteY9" fmla="*/ 0 h 2321878"/>
              <a:gd name="connsiteX10" fmla="*/ 5587459 w 5587459"/>
              <a:gd name="connsiteY10" fmla="*/ 0 h 2321878"/>
              <a:gd name="connsiteX11" fmla="*/ 5587459 w 5587459"/>
              <a:gd name="connsiteY11" fmla="*/ 603688 h 2321878"/>
              <a:gd name="connsiteX12" fmla="*/ 5587459 w 5587459"/>
              <a:gd name="connsiteY12" fmla="*/ 1114501 h 2321878"/>
              <a:gd name="connsiteX13" fmla="*/ 5587459 w 5587459"/>
              <a:gd name="connsiteY13" fmla="*/ 1741409 h 2321878"/>
              <a:gd name="connsiteX14" fmla="*/ 5587459 w 5587459"/>
              <a:gd name="connsiteY14" fmla="*/ 2321878 h 2321878"/>
              <a:gd name="connsiteX15" fmla="*/ 5196337 w 5587459"/>
              <a:gd name="connsiteY15" fmla="*/ 2321878 h 2321878"/>
              <a:gd name="connsiteX16" fmla="*/ 4637591 w 5587459"/>
              <a:gd name="connsiteY16" fmla="*/ 2321878 h 2321878"/>
              <a:gd name="connsiteX17" fmla="*/ 4134720 w 5587459"/>
              <a:gd name="connsiteY17" fmla="*/ 2321878 h 2321878"/>
              <a:gd name="connsiteX18" fmla="*/ 3687723 w 5587459"/>
              <a:gd name="connsiteY18" fmla="*/ 2321878 h 2321878"/>
              <a:gd name="connsiteX19" fmla="*/ 3128977 w 5587459"/>
              <a:gd name="connsiteY19" fmla="*/ 2321878 h 2321878"/>
              <a:gd name="connsiteX20" fmla="*/ 2570231 w 5587459"/>
              <a:gd name="connsiteY20" fmla="*/ 2321878 h 2321878"/>
              <a:gd name="connsiteX21" fmla="*/ 2067360 w 5587459"/>
              <a:gd name="connsiteY21" fmla="*/ 2321878 h 2321878"/>
              <a:gd name="connsiteX22" fmla="*/ 1452739 w 5587459"/>
              <a:gd name="connsiteY22" fmla="*/ 2321878 h 2321878"/>
              <a:gd name="connsiteX23" fmla="*/ 782244 w 5587459"/>
              <a:gd name="connsiteY23" fmla="*/ 2321878 h 2321878"/>
              <a:gd name="connsiteX24" fmla="*/ 0 w 5587459"/>
              <a:gd name="connsiteY24" fmla="*/ 2321878 h 2321878"/>
              <a:gd name="connsiteX25" fmla="*/ 0 w 5587459"/>
              <a:gd name="connsiteY25" fmla="*/ 1764627 h 2321878"/>
              <a:gd name="connsiteX26" fmla="*/ 0 w 5587459"/>
              <a:gd name="connsiteY26" fmla="*/ 1137720 h 2321878"/>
              <a:gd name="connsiteX27" fmla="*/ 0 w 5587459"/>
              <a:gd name="connsiteY27" fmla="*/ 510813 h 2321878"/>
              <a:gd name="connsiteX28" fmla="*/ 0 w 5587459"/>
              <a:gd name="connsiteY28" fmla="*/ 0 h 2321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587459" h="2321878" fill="none" extrusionOk="0">
                <a:moveTo>
                  <a:pt x="0" y="0"/>
                </a:moveTo>
                <a:cubicBezTo>
                  <a:pt x="257681" y="-49917"/>
                  <a:pt x="474821" y="26515"/>
                  <a:pt x="670495" y="0"/>
                </a:cubicBezTo>
                <a:cubicBezTo>
                  <a:pt x="866169" y="-26515"/>
                  <a:pt x="967018" y="10253"/>
                  <a:pt x="1229241" y="0"/>
                </a:cubicBezTo>
                <a:cubicBezTo>
                  <a:pt x="1491464" y="-10253"/>
                  <a:pt x="1555970" y="8028"/>
                  <a:pt x="1787987" y="0"/>
                </a:cubicBezTo>
                <a:cubicBezTo>
                  <a:pt x="2020004" y="-8028"/>
                  <a:pt x="2148144" y="63839"/>
                  <a:pt x="2346733" y="0"/>
                </a:cubicBezTo>
                <a:cubicBezTo>
                  <a:pt x="2545322" y="-63839"/>
                  <a:pt x="2643073" y="22373"/>
                  <a:pt x="2905479" y="0"/>
                </a:cubicBezTo>
                <a:cubicBezTo>
                  <a:pt x="3167885" y="-22373"/>
                  <a:pt x="3301702" y="41714"/>
                  <a:pt x="3464225" y="0"/>
                </a:cubicBezTo>
                <a:cubicBezTo>
                  <a:pt x="3626748" y="-41714"/>
                  <a:pt x="3801414" y="10947"/>
                  <a:pt x="3967096" y="0"/>
                </a:cubicBezTo>
                <a:cubicBezTo>
                  <a:pt x="4132778" y="-10947"/>
                  <a:pt x="4265813" y="2267"/>
                  <a:pt x="4469967" y="0"/>
                </a:cubicBezTo>
                <a:cubicBezTo>
                  <a:pt x="4674121" y="-2267"/>
                  <a:pt x="4842244" y="2292"/>
                  <a:pt x="5028713" y="0"/>
                </a:cubicBezTo>
                <a:cubicBezTo>
                  <a:pt x="5215182" y="-2292"/>
                  <a:pt x="5459507" y="58541"/>
                  <a:pt x="5587459" y="0"/>
                </a:cubicBezTo>
                <a:cubicBezTo>
                  <a:pt x="5610398" y="196483"/>
                  <a:pt x="5534206" y="453254"/>
                  <a:pt x="5587459" y="603688"/>
                </a:cubicBezTo>
                <a:cubicBezTo>
                  <a:pt x="5640712" y="754122"/>
                  <a:pt x="5553134" y="990992"/>
                  <a:pt x="5587459" y="1114501"/>
                </a:cubicBezTo>
                <a:cubicBezTo>
                  <a:pt x="5621784" y="1238010"/>
                  <a:pt x="5517011" y="1529168"/>
                  <a:pt x="5587459" y="1741409"/>
                </a:cubicBezTo>
                <a:cubicBezTo>
                  <a:pt x="5657907" y="1953650"/>
                  <a:pt x="5518563" y="2151855"/>
                  <a:pt x="5587459" y="2321878"/>
                </a:cubicBezTo>
                <a:cubicBezTo>
                  <a:pt x="5466238" y="2343439"/>
                  <a:pt x="5287708" y="2282810"/>
                  <a:pt x="5196337" y="2321878"/>
                </a:cubicBezTo>
                <a:cubicBezTo>
                  <a:pt x="5104966" y="2360946"/>
                  <a:pt x="4910617" y="2262347"/>
                  <a:pt x="4637591" y="2321878"/>
                </a:cubicBezTo>
                <a:cubicBezTo>
                  <a:pt x="4364565" y="2381409"/>
                  <a:pt x="4339302" y="2286471"/>
                  <a:pt x="4134720" y="2321878"/>
                </a:cubicBezTo>
                <a:cubicBezTo>
                  <a:pt x="3930138" y="2357285"/>
                  <a:pt x="3810334" y="2278818"/>
                  <a:pt x="3687723" y="2321878"/>
                </a:cubicBezTo>
                <a:cubicBezTo>
                  <a:pt x="3565112" y="2364938"/>
                  <a:pt x="3305706" y="2291562"/>
                  <a:pt x="3128977" y="2321878"/>
                </a:cubicBezTo>
                <a:cubicBezTo>
                  <a:pt x="2952248" y="2352194"/>
                  <a:pt x="2796545" y="2285371"/>
                  <a:pt x="2570231" y="2321878"/>
                </a:cubicBezTo>
                <a:cubicBezTo>
                  <a:pt x="2343917" y="2358385"/>
                  <a:pt x="2179083" y="2264294"/>
                  <a:pt x="2067360" y="2321878"/>
                </a:cubicBezTo>
                <a:cubicBezTo>
                  <a:pt x="1955637" y="2379462"/>
                  <a:pt x="1708644" y="2284088"/>
                  <a:pt x="1452739" y="2321878"/>
                </a:cubicBezTo>
                <a:cubicBezTo>
                  <a:pt x="1196834" y="2359668"/>
                  <a:pt x="1095389" y="2291507"/>
                  <a:pt x="782244" y="2321878"/>
                </a:cubicBezTo>
                <a:cubicBezTo>
                  <a:pt x="469100" y="2352249"/>
                  <a:pt x="195928" y="2238606"/>
                  <a:pt x="0" y="2321878"/>
                </a:cubicBezTo>
                <a:cubicBezTo>
                  <a:pt x="-18618" y="2121428"/>
                  <a:pt x="62036" y="1954711"/>
                  <a:pt x="0" y="1764627"/>
                </a:cubicBezTo>
                <a:cubicBezTo>
                  <a:pt x="-62036" y="1574543"/>
                  <a:pt x="3171" y="1416527"/>
                  <a:pt x="0" y="1137720"/>
                </a:cubicBezTo>
                <a:cubicBezTo>
                  <a:pt x="-3171" y="858913"/>
                  <a:pt x="72516" y="727533"/>
                  <a:pt x="0" y="510813"/>
                </a:cubicBezTo>
                <a:cubicBezTo>
                  <a:pt x="-72516" y="294093"/>
                  <a:pt x="6953" y="235811"/>
                  <a:pt x="0" y="0"/>
                </a:cubicBezTo>
                <a:close/>
              </a:path>
              <a:path w="5587459" h="2321878" stroke="0" extrusionOk="0">
                <a:moveTo>
                  <a:pt x="0" y="0"/>
                </a:moveTo>
                <a:cubicBezTo>
                  <a:pt x="145598" y="-411"/>
                  <a:pt x="354287" y="43873"/>
                  <a:pt x="502871" y="0"/>
                </a:cubicBezTo>
                <a:cubicBezTo>
                  <a:pt x="651455" y="-43873"/>
                  <a:pt x="905204" y="42262"/>
                  <a:pt x="1173366" y="0"/>
                </a:cubicBezTo>
                <a:cubicBezTo>
                  <a:pt x="1441528" y="-42262"/>
                  <a:pt x="1653672" y="13106"/>
                  <a:pt x="1787987" y="0"/>
                </a:cubicBezTo>
                <a:cubicBezTo>
                  <a:pt x="1922302" y="-13106"/>
                  <a:pt x="2270889" y="27264"/>
                  <a:pt x="2402607" y="0"/>
                </a:cubicBezTo>
                <a:cubicBezTo>
                  <a:pt x="2534325" y="-27264"/>
                  <a:pt x="2823540" y="69180"/>
                  <a:pt x="3017228" y="0"/>
                </a:cubicBezTo>
                <a:cubicBezTo>
                  <a:pt x="3210916" y="-69180"/>
                  <a:pt x="3419775" y="8396"/>
                  <a:pt x="3631848" y="0"/>
                </a:cubicBezTo>
                <a:cubicBezTo>
                  <a:pt x="3843921" y="-8396"/>
                  <a:pt x="3934983" y="20019"/>
                  <a:pt x="4134720" y="0"/>
                </a:cubicBezTo>
                <a:cubicBezTo>
                  <a:pt x="4334457" y="-20019"/>
                  <a:pt x="4417686" y="19547"/>
                  <a:pt x="4637591" y="0"/>
                </a:cubicBezTo>
                <a:cubicBezTo>
                  <a:pt x="4857496" y="-19547"/>
                  <a:pt x="4930640" y="27470"/>
                  <a:pt x="5028713" y="0"/>
                </a:cubicBezTo>
                <a:cubicBezTo>
                  <a:pt x="5126786" y="-27470"/>
                  <a:pt x="5358902" y="41973"/>
                  <a:pt x="5587459" y="0"/>
                </a:cubicBezTo>
                <a:cubicBezTo>
                  <a:pt x="5613597" y="163141"/>
                  <a:pt x="5577231" y="458272"/>
                  <a:pt x="5587459" y="580470"/>
                </a:cubicBezTo>
                <a:cubicBezTo>
                  <a:pt x="5597687" y="702668"/>
                  <a:pt x="5521068" y="970175"/>
                  <a:pt x="5587459" y="1137720"/>
                </a:cubicBezTo>
                <a:cubicBezTo>
                  <a:pt x="5653850" y="1305265"/>
                  <a:pt x="5532995" y="1408861"/>
                  <a:pt x="5587459" y="1671752"/>
                </a:cubicBezTo>
                <a:cubicBezTo>
                  <a:pt x="5641923" y="1934643"/>
                  <a:pt x="5540504" y="2112588"/>
                  <a:pt x="5587459" y="2321878"/>
                </a:cubicBezTo>
                <a:cubicBezTo>
                  <a:pt x="5403183" y="2367878"/>
                  <a:pt x="5140876" y="2257755"/>
                  <a:pt x="5028713" y="2321878"/>
                </a:cubicBezTo>
                <a:cubicBezTo>
                  <a:pt x="4916550" y="2386001"/>
                  <a:pt x="4796208" y="2280465"/>
                  <a:pt x="4581716" y="2321878"/>
                </a:cubicBezTo>
                <a:cubicBezTo>
                  <a:pt x="4367224" y="2363291"/>
                  <a:pt x="4230967" y="2281841"/>
                  <a:pt x="3911221" y="2321878"/>
                </a:cubicBezTo>
                <a:cubicBezTo>
                  <a:pt x="3591476" y="2361915"/>
                  <a:pt x="3516554" y="2306912"/>
                  <a:pt x="3408350" y="2321878"/>
                </a:cubicBezTo>
                <a:cubicBezTo>
                  <a:pt x="3300146" y="2336844"/>
                  <a:pt x="3128459" y="2280661"/>
                  <a:pt x="2905479" y="2321878"/>
                </a:cubicBezTo>
                <a:cubicBezTo>
                  <a:pt x="2682499" y="2363095"/>
                  <a:pt x="2659615" y="2279544"/>
                  <a:pt x="2458482" y="2321878"/>
                </a:cubicBezTo>
                <a:cubicBezTo>
                  <a:pt x="2257349" y="2364212"/>
                  <a:pt x="2162049" y="2280610"/>
                  <a:pt x="1955611" y="2321878"/>
                </a:cubicBezTo>
                <a:cubicBezTo>
                  <a:pt x="1749173" y="2363146"/>
                  <a:pt x="1425437" y="2290406"/>
                  <a:pt x="1285116" y="2321878"/>
                </a:cubicBezTo>
                <a:cubicBezTo>
                  <a:pt x="1144795" y="2353350"/>
                  <a:pt x="971019" y="2318506"/>
                  <a:pt x="838119" y="2321878"/>
                </a:cubicBezTo>
                <a:cubicBezTo>
                  <a:pt x="705219" y="2325250"/>
                  <a:pt x="279112" y="2270657"/>
                  <a:pt x="0" y="2321878"/>
                </a:cubicBezTo>
                <a:cubicBezTo>
                  <a:pt x="-47758" y="2188253"/>
                  <a:pt x="57216" y="1984873"/>
                  <a:pt x="0" y="1787846"/>
                </a:cubicBezTo>
                <a:cubicBezTo>
                  <a:pt x="-57216" y="1590819"/>
                  <a:pt x="9260" y="1394741"/>
                  <a:pt x="0" y="1253814"/>
                </a:cubicBezTo>
                <a:cubicBezTo>
                  <a:pt x="-9260" y="1112887"/>
                  <a:pt x="74747" y="870590"/>
                  <a:pt x="0" y="626907"/>
                </a:cubicBezTo>
                <a:cubicBezTo>
                  <a:pt x="-74747" y="383224"/>
                  <a:pt x="33533" y="192033"/>
                  <a:pt x="0" y="0"/>
                </a:cubicBezTo>
                <a:close/>
              </a:path>
            </a:pathLst>
          </a:custGeom>
        </p:spPr>
        <p:txBody>
          <a:bodyPr vert="horz" wrap="square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effectLst/>
              </a:rPr>
              <a:t>Python has libraries for AI and ML, like NumPy, Pandas, Scikit-learn, TensorFlow, and </a:t>
            </a:r>
            <a:r>
              <a:rPr lang="en-US" b="0" i="0" dirty="0" err="1">
                <a:effectLst/>
              </a:rPr>
              <a:t>PyTorch</a:t>
            </a:r>
            <a:r>
              <a:rPr lang="en-US" b="0" i="0" dirty="0">
                <a:effectLst/>
              </a:rPr>
              <a:t>.</a:t>
            </a:r>
          </a:p>
          <a:p>
            <a:r>
              <a:rPr lang="en-US" b="0" i="0" dirty="0">
                <a:effectLst/>
              </a:rPr>
              <a:t>The libraries offer data processing, analysis, machine learning algorithms, and deep learning frameworks.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266BE9-2B6B-F489-28AD-E3F7FCC5DF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7E527ABD-5E41-405E-A629-FD5FB7909D0C}" type="datetime1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7/10/2023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F90F03-E22B-7D9D-EDDF-A996EF690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ML workshop MSP’23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85D53-D6F2-A941-DBA1-E963F9D60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552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5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42" name="Rectangle 141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B5658C1-64BC-E164-3ED3-252F256DA613}"/>
              </a:ext>
            </a:extLst>
          </p:cNvPr>
          <p:cNvSpPr txBox="1">
            <a:spLocks/>
          </p:cNvSpPr>
          <p:nvPr/>
        </p:nvSpPr>
        <p:spPr>
          <a:xfrm>
            <a:off x="8075612" y="549275"/>
            <a:ext cx="3565524" cy="199785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0" i="0" dirty="0">
                <a:effectLst/>
              </a:rPr>
              <a:t>Large and Active Community</a:t>
            </a:r>
            <a:endParaRPr lang="en-US" dirty="0"/>
          </a:p>
        </p:txBody>
      </p:sp>
      <p:pic>
        <p:nvPicPr>
          <p:cNvPr id="133" name="Graphic 132" descr="Programmer">
            <a:extLst>
              <a:ext uri="{FF2B5EF4-FFF2-40B4-BE49-F238E27FC236}">
                <a16:creationId xmlns:a16="http://schemas.microsoft.com/office/drawing/2014/main" id="{16128A6E-89C2-7092-D9AA-429449B6E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8079" y="549275"/>
            <a:ext cx="5759451" cy="5759451"/>
          </a:xfrm>
          <a:custGeom>
            <a:avLst/>
            <a:gdLst/>
            <a:ahLst/>
            <a:cxnLst/>
            <a:rect l="l" t="t" r="r" b="b"/>
            <a:pathLst>
              <a:path w="6973882" h="5759451">
                <a:moveTo>
                  <a:pt x="0" y="0"/>
                </a:moveTo>
                <a:lnTo>
                  <a:pt x="6973882" y="0"/>
                </a:lnTo>
                <a:lnTo>
                  <a:pt x="6973882" y="5759451"/>
                </a:lnTo>
                <a:lnTo>
                  <a:pt x="0" y="5759451"/>
                </a:lnTo>
                <a:close/>
              </a:path>
            </a:pathLst>
          </a:custGeom>
        </p:spPr>
      </p:pic>
      <p:sp>
        <p:nvSpPr>
          <p:cNvPr id="129" name="Content Placeholder 12">
            <a:extLst>
              <a:ext uri="{FF2B5EF4-FFF2-40B4-BE49-F238E27FC236}">
                <a16:creationId xmlns:a16="http://schemas.microsoft.com/office/drawing/2014/main" id="{D2DDFAAB-6858-4847-75D0-1385A629302C}"/>
              </a:ext>
            </a:extLst>
          </p:cNvPr>
          <p:cNvSpPr txBox="1">
            <a:spLocks/>
          </p:cNvSpPr>
          <p:nvPr/>
        </p:nvSpPr>
        <p:spPr>
          <a:xfrm>
            <a:off x="8075611" y="2677306"/>
            <a:ext cx="3565525" cy="3415519"/>
          </a:xfrm>
          <a:custGeom>
            <a:avLst/>
            <a:gdLst>
              <a:gd name="connsiteX0" fmla="*/ 0 w 5587459"/>
              <a:gd name="connsiteY0" fmla="*/ 0 h 2321878"/>
              <a:gd name="connsiteX1" fmla="*/ 670495 w 5587459"/>
              <a:gd name="connsiteY1" fmla="*/ 0 h 2321878"/>
              <a:gd name="connsiteX2" fmla="*/ 1229241 w 5587459"/>
              <a:gd name="connsiteY2" fmla="*/ 0 h 2321878"/>
              <a:gd name="connsiteX3" fmla="*/ 1787987 w 5587459"/>
              <a:gd name="connsiteY3" fmla="*/ 0 h 2321878"/>
              <a:gd name="connsiteX4" fmla="*/ 2346733 w 5587459"/>
              <a:gd name="connsiteY4" fmla="*/ 0 h 2321878"/>
              <a:gd name="connsiteX5" fmla="*/ 2905479 w 5587459"/>
              <a:gd name="connsiteY5" fmla="*/ 0 h 2321878"/>
              <a:gd name="connsiteX6" fmla="*/ 3464225 w 5587459"/>
              <a:gd name="connsiteY6" fmla="*/ 0 h 2321878"/>
              <a:gd name="connsiteX7" fmla="*/ 3967096 w 5587459"/>
              <a:gd name="connsiteY7" fmla="*/ 0 h 2321878"/>
              <a:gd name="connsiteX8" fmla="*/ 4469967 w 5587459"/>
              <a:gd name="connsiteY8" fmla="*/ 0 h 2321878"/>
              <a:gd name="connsiteX9" fmla="*/ 5028713 w 5587459"/>
              <a:gd name="connsiteY9" fmla="*/ 0 h 2321878"/>
              <a:gd name="connsiteX10" fmla="*/ 5587459 w 5587459"/>
              <a:gd name="connsiteY10" fmla="*/ 0 h 2321878"/>
              <a:gd name="connsiteX11" fmla="*/ 5587459 w 5587459"/>
              <a:gd name="connsiteY11" fmla="*/ 603688 h 2321878"/>
              <a:gd name="connsiteX12" fmla="*/ 5587459 w 5587459"/>
              <a:gd name="connsiteY12" fmla="*/ 1114501 h 2321878"/>
              <a:gd name="connsiteX13" fmla="*/ 5587459 w 5587459"/>
              <a:gd name="connsiteY13" fmla="*/ 1741409 h 2321878"/>
              <a:gd name="connsiteX14" fmla="*/ 5587459 w 5587459"/>
              <a:gd name="connsiteY14" fmla="*/ 2321878 h 2321878"/>
              <a:gd name="connsiteX15" fmla="*/ 5196337 w 5587459"/>
              <a:gd name="connsiteY15" fmla="*/ 2321878 h 2321878"/>
              <a:gd name="connsiteX16" fmla="*/ 4637591 w 5587459"/>
              <a:gd name="connsiteY16" fmla="*/ 2321878 h 2321878"/>
              <a:gd name="connsiteX17" fmla="*/ 4134720 w 5587459"/>
              <a:gd name="connsiteY17" fmla="*/ 2321878 h 2321878"/>
              <a:gd name="connsiteX18" fmla="*/ 3687723 w 5587459"/>
              <a:gd name="connsiteY18" fmla="*/ 2321878 h 2321878"/>
              <a:gd name="connsiteX19" fmla="*/ 3128977 w 5587459"/>
              <a:gd name="connsiteY19" fmla="*/ 2321878 h 2321878"/>
              <a:gd name="connsiteX20" fmla="*/ 2570231 w 5587459"/>
              <a:gd name="connsiteY20" fmla="*/ 2321878 h 2321878"/>
              <a:gd name="connsiteX21" fmla="*/ 2067360 w 5587459"/>
              <a:gd name="connsiteY21" fmla="*/ 2321878 h 2321878"/>
              <a:gd name="connsiteX22" fmla="*/ 1452739 w 5587459"/>
              <a:gd name="connsiteY22" fmla="*/ 2321878 h 2321878"/>
              <a:gd name="connsiteX23" fmla="*/ 782244 w 5587459"/>
              <a:gd name="connsiteY23" fmla="*/ 2321878 h 2321878"/>
              <a:gd name="connsiteX24" fmla="*/ 0 w 5587459"/>
              <a:gd name="connsiteY24" fmla="*/ 2321878 h 2321878"/>
              <a:gd name="connsiteX25" fmla="*/ 0 w 5587459"/>
              <a:gd name="connsiteY25" fmla="*/ 1764627 h 2321878"/>
              <a:gd name="connsiteX26" fmla="*/ 0 w 5587459"/>
              <a:gd name="connsiteY26" fmla="*/ 1137720 h 2321878"/>
              <a:gd name="connsiteX27" fmla="*/ 0 w 5587459"/>
              <a:gd name="connsiteY27" fmla="*/ 510813 h 2321878"/>
              <a:gd name="connsiteX28" fmla="*/ 0 w 5587459"/>
              <a:gd name="connsiteY28" fmla="*/ 0 h 2321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587459" h="2321878" fill="none" extrusionOk="0">
                <a:moveTo>
                  <a:pt x="0" y="0"/>
                </a:moveTo>
                <a:cubicBezTo>
                  <a:pt x="257681" y="-49917"/>
                  <a:pt x="474821" y="26515"/>
                  <a:pt x="670495" y="0"/>
                </a:cubicBezTo>
                <a:cubicBezTo>
                  <a:pt x="866169" y="-26515"/>
                  <a:pt x="967018" y="10253"/>
                  <a:pt x="1229241" y="0"/>
                </a:cubicBezTo>
                <a:cubicBezTo>
                  <a:pt x="1491464" y="-10253"/>
                  <a:pt x="1555970" y="8028"/>
                  <a:pt x="1787987" y="0"/>
                </a:cubicBezTo>
                <a:cubicBezTo>
                  <a:pt x="2020004" y="-8028"/>
                  <a:pt x="2148144" y="63839"/>
                  <a:pt x="2346733" y="0"/>
                </a:cubicBezTo>
                <a:cubicBezTo>
                  <a:pt x="2545322" y="-63839"/>
                  <a:pt x="2643073" y="22373"/>
                  <a:pt x="2905479" y="0"/>
                </a:cubicBezTo>
                <a:cubicBezTo>
                  <a:pt x="3167885" y="-22373"/>
                  <a:pt x="3301702" y="41714"/>
                  <a:pt x="3464225" y="0"/>
                </a:cubicBezTo>
                <a:cubicBezTo>
                  <a:pt x="3626748" y="-41714"/>
                  <a:pt x="3801414" y="10947"/>
                  <a:pt x="3967096" y="0"/>
                </a:cubicBezTo>
                <a:cubicBezTo>
                  <a:pt x="4132778" y="-10947"/>
                  <a:pt x="4265813" y="2267"/>
                  <a:pt x="4469967" y="0"/>
                </a:cubicBezTo>
                <a:cubicBezTo>
                  <a:pt x="4674121" y="-2267"/>
                  <a:pt x="4842244" y="2292"/>
                  <a:pt x="5028713" y="0"/>
                </a:cubicBezTo>
                <a:cubicBezTo>
                  <a:pt x="5215182" y="-2292"/>
                  <a:pt x="5459507" y="58541"/>
                  <a:pt x="5587459" y="0"/>
                </a:cubicBezTo>
                <a:cubicBezTo>
                  <a:pt x="5610398" y="196483"/>
                  <a:pt x="5534206" y="453254"/>
                  <a:pt x="5587459" y="603688"/>
                </a:cubicBezTo>
                <a:cubicBezTo>
                  <a:pt x="5640712" y="754122"/>
                  <a:pt x="5553134" y="990992"/>
                  <a:pt x="5587459" y="1114501"/>
                </a:cubicBezTo>
                <a:cubicBezTo>
                  <a:pt x="5621784" y="1238010"/>
                  <a:pt x="5517011" y="1529168"/>
                  <a:pt x="5587459" y="1741409"/>
                </a:cubicBezTo>
                <a:cubicBezTo>
                  <a:pt x="5657907" y="1953650"/>
                  <a:pt x="5518563" y="2151855"/>
                  <a:pt x="5587459" y="2321878"/>
                </a:cubicBezTo>
                <a:cubicBezTo>
                  <a:pt x="5466238" y="2343439"/>
                  <a:pt x="5287708" y="2282810"/>
                  <a:pt x="5196337" y="2321878"/>
                </a:cubicBezTo>
                <a:cubicBezTo>
                  <a:pt x="5104966" y="2360946"/>
                  <a:pt x="4910617" y="2262347"/>
                  <a:pt x="4637591" y="2321878"/>
                </a:cubicBezTo>
                <a:cubicBezTo>
                  <a:pt x="4364565" y="2381409"/>
                  <a:pt x="4339302" y="2286471"/>
                  <a:pt x="4134720" y="2321878"/>
                </a:cubicBezTo>
                <a:cubicBezTo>
                  <a:pt x="3930138" y="2357285"/>
                  <a:pt x="3810334" y="2278818"/>
                  <a:pt x="3687723" y="2321878"/>
                </a:cubicBezTo>
                <a:cubicBezTo>
                  <a:pt x="3565112" y="2364938"/>
                  <a:pt x="3305706" y="2291562"/>
                  <a:pt x="3128977" y="2321878"/>
                </a:cubicBezTo>
                <a:cubicBezTo>
                  <a:pt x="2952248" y="2352194"/>
                  <a:pt x="2796545" y="2285371"/>
                  <a:pt x="2570231" y="2321878"/>
                </a:cubicBezTo>
                <a:cubicBezTo>
                  <a:pt x="2343917" y="2358385"/>
                  <a:pt x="2179083" y="2264294"/>
                  <a:pt x="2067360" y="2321878"/>
                </a:cubicBezTo>
                <a:cubicBezTo>
                  <a:pt x="1955637" y="2379462"/>
                  <a:pt x="1708644" y="2284088"/>
                  <a:pt x="1452739" y="2321878"/>
                </a:cubicBezTo>
                <a:cubicBezTo>
                  <a:pt x="1196834" y="2359668"/>
                  <a:pt x="1095389" y="2291507"/>
                  <a:pt x="782244" y="2321878"/>
                </a:cubicBezTo>
                <a:cubicBezTo>
                  <a:pt x="469100" y="2352249"/>
                  <a:pt x="195928" y="2238606"/>
                  <a:pt x="0" y="2321878"/>
                </a:cubicBezTo>
                <a:cubicBezTo>
                  <a:pt x="-18618" y="2121428"/>
                  <a:pt x="62036" y="1954711"/>
                  <a:pt x="0" y="1764627"/>
                </a:cubicBezTo>
                <a:cubicBezTo>
                  <a:pt x="-62036" y="1574543"/>
                  <a:pt x="3171" y="1416527"/>
                  <a:pt x="0" y="1137720"/>
                </a:cubicBezTo>
                <a:cubicBezTo>
                  <a:pt x="-3171" y="858913"/>
                  <a:pt x="72516" y="727533"/>
                  <a:pt x="0" y="510813"/>
                </a:cubicBezTo>
                <a:cubicBezTo>
                  <a:pt x="-72516" y="294093"/>
                  <a:pt x="6953" y="235811"/>
                  <a:pt x="0" y="0"/>
                </a:cubicBezTo>
                <a:close/>
              </a:path>
              <a:path w="5587459" h="2321878" stroke="0" extrusionOk="0">
                <a:moveTo>
                  <a:pt x="0" y="0"/>
                </a:moveTo>
                <a:cubicBezTo>
                  <a:pt x="145598" y="-411"/>
                  <a:pt x="354287" y="43873"/>
                  <a:pt x="502871" y="0"/>
                </a:cubicBezTo>
                <a:cubicBezTo>
                  <a:pt x="651455" y="-43873"/>
                  <a:pt x="905204" y="42262"/>
                  <a:pt x="1173366" y="0"/>
                </a:cubicBezTo>
                <a:cubicBezTo>
                  <a:pt x="1441528" y="-42262"/>
                  <a:pt x="1653672" y="13106"/>
                  <a:pt x="1787987" y="0"/>
                </a:cubicBezTo>
                <a:cubicBezTo>
                  <a:pt x="1922302" y="-13106"/>
                  <a:pt x="2270889" y="27264"/>
                  <a:pt x="2402607" y="0"/>
                </a:cubicBezTo>
                <a:cubicBezTo>
                  <a:pt x="2534325" y="-27264"/>
                  <a:pt x="2823540" y="69180"/>
                  <a:pt x="3017228" y="0"/>
                </a:cubicBezTo>
                <a:cubicBezTo>
                  <a:pt x="3210916" y="-69180"/>
                  <a:pt x="3419775" y="8396"/>
                  <a:pt x="3631848" y="0"/>
                </a:cubicBezTo>
                <a:cubicBezTo>
                  <a:pt x="3843921" y="-8396"/>
                  <a:pt x="3934983" y="20019"/>
                  <a:pt x="4134720" y="0"/>
                </a:cubicBezTo>
                <a:cubicBezTo>
                  <a:pt x="4334457" y="-20019"/>
                  <a:pt x="4417686" y="19547"/>
                  <a:pt x="4637591" y="0"/>
                </a:cubicBezTo>
                <a:cubicBezTo>
                  <a:pt x="4857496" y="-19547"/>
                  <a:pt x="4930640" y="27470"/>
                  <a:pt x="5028713" y="0"/>
                </a:cubicBezTo>
                <a:cubicBezTo>
                  <a:pt x="5126786" y="-27470"/>
                  <a:pt x="5358902" y="41973"/>
                  <a:pt x="5587459" y="0"/>
                </a:cubicBezTo>
                <a:cubicBezTo>
                  <a:pt x="5613597" y="163141"/>
                  <a:pt x="5577231" y="458272"/>
                  <a:pt x="5587459" y="580470"/>
                </a:cubicBezTo>
                <a:cubicBezTo>
                  <a:pt x="5597687" y="702668"/>
                  <a:pt x="5521068" y="970175"/>
                  <a:pt x="5587459" y="1137720"/>
                </a:cubicBezTo>
                <a:cubicBezTo>
                  <a:pt x="5653850" y="1305265"/>
                  <a:pt x="5532995" y="1408861"/>
                  <a:pt x="5587459" y="1671752"/>
                </a:cubicBezTo>
                <a:cubicBezTo>
                  <a:pt x="5641923" y="1934643"/>
                  <a:pt x="5540504" y="2112588"/>
                  <a:pt x="5587459" y="2321878"/>
                </a:cubicBezTo>
                <a:cubicBezTo>
                  <a:pt x="5403183" y="2367878"/>
                  <a:pt x="5140876" y="2257755"/>
                  <a:pt x="5028713" y="2321878"/>
                </a:cubicBezTo>
                <a:cubicBezTo>
                  <a:pt x="4916550" y="2386001"/>
                  <a:pt x="4796208" y="2280465"/>
                  <a:pt x="4581716" y="2321878"/>
                </a:cubicBezTo>
                <a:cubicBezTo>
                  <a:pt x="4367224" y="2363291"/>
                  <a:pt x="4230967" y="2281841"/>
                  <a:pt x="3911221" y="2321878"/>
                </a:cubicBezTo>
                <a:cubicBezTo>
                  <a:pt x="3591476" y="2361915"/>
                  <a:pt x="3516554" y="2306912"/>
                  <a:pt x="3408350" y="2321878"/>
                </a:cubicBezTo>
                <a:cubicBezTo>
                  <a:pt x="3300146" y="2336844"/>
                  <a:pt x="3128459" y="2280661"/>
                  <a:pt x="2905479" y="2321878"/>
                </a:cubicBezTo>
                <a:cubicBezTo>
                  <a:pt x="2682499" y="2363095"/>
                  <a:pt x="2659615" y="2279544"/>
                  <a:pt x="2458482" y="2321878"/>
                </a:cubicBezTo>
                <a:cubicBezTo>
                  <a:pt x="2257349" y="2364212"/>
                  <a:pt x="2162049" y="2280610"/>
                  <a:pt x="1955611" y="2321878"/>
                </a:cubicBezTo>
                <a:cubicBezTo>
                  <a:pt x="1749173" y="2363146"/>
                  <a:pt x="1425437" y="2290406"/>
                  <a:pt x="1285116" y="2321878"/>
                </a:cubicBezTo>
                <a:cubicBezTo>
                  <a:pt x="1144795" y="2353350"/>
                  <a:pt x="971019" y="2318506"/>
                  <a:pt x="838119" y="2321878"/>
                </a:cubicBezTo>
                <a:cubicBezTo>
                  <a:pt x="705219" y="2325250"/>
                  <a:pt x="279112" y="2270657"/>
                  <a:pt x="0" y="2321878"/>
                </a:cubicBezTo>
                <a:cubicBezTo>
                  <a:pt x="-47758" y="2188253"/>
                  <a:pt x="57216" y="1984873"/>
                  <a:pt x="0" y="1787846"/>
                </a:cubicBezTo>
                <a:cubicBezTo>
                  <a:pt x="-57216" y="1590819"/>
                  <a:pt x="9260" y="1394741"/>
                  <a:pt x="0" y="1253814"/>
                </a:cubicBezTo>
                <a:cubicBezTo>
                  <a:pt x="-9260" y="1112887"/>
                  <a:pt x="74747" y="870590"/>
                  <a:pt x="0" y="626907"/>
                </a:cubicBezTo>
                <a:cubicBezTo>
                  <a:pt x="-74747" y="383224"/>
                  <a:pt x="33533" y="192033"/>
                  <a:pt x="0" y="0"/>
                </a:cubicBezTo>
                <a:close/>
              </a:path>
            </a:pathLst>
          </a:custGeom>
        </p:spPr>
        <p:txBody>
          <a:bodyPr vert="horz" wrap="square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i="0" dirty="0">
                <a:effectLst/>
              </a:rPr>
              <a:t>Python community has active members in AI and ML fields.</a:t>
            </a:r>
          </a:p>
          <a:p>
            <a:r>
              <a:rPr lang="en-US" sz="1600" b="0" i="0" dirty="0">
                <a:effectLst/>
              </a:rPr>
              <a:t> Developers benefit from a variety of libraries and frameworks.</a:t>
            </a:r>
          </a:p>
          <a:p>
            <a:r>
              <a:rPr lang="en-US" sz="1600" b="0" i="0" dirty="0">
                <a:effectLst/>
              </a:rPr>
              <a:t>Access to numerous tools and resources for quick and efficient AI/ML app development and deployment.</a:t>
            </a:r>
            <a:endParaRPr lang="en-US" sz="1600" dirty="0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FD3E50C4-0603-4524-A349-442067B88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5125" y="44325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266BE9-2B6B-F489-28AD-E3F7FCC5DF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7E527ABD-5E41-405E-A629-FD5FB7909D0C}" type="datetime1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7/10/2023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F90F03-E22B-7D9D-EDDF-A996EF690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ML workshop MSP’23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85D53-D6F2-A941-DBA1-E963F9D60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989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8B0C73-C8C3-CF96-3D19-4A5204F63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27ABD-5E41-405E-A629-FD5FB7909D0C}" type="datetime1">
              <a:rPr lang="en-US" smtClean="0"/>
              <a:t>7/10/2023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905225-F89A-91E3-73D2-B6AED51E5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workshop MSP’23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0EAAE-5406-B2CE-537F-5C3339A8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F21DE5-1E8F-8023-6050-3D0C38BFF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78" y="196900"/>
            <a:ext cx="5047667" cy="61210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90E868-DEA5-7B85-09EA-BEA1B12C778C}"/>
              </a:ext>
            </a:extLst>
          </p:cNvPr>
          <p:cNvSpPr txBox="1"/>
          <p:nvPr/>
        </p:nvSpPr>
        <p:spPr>
          <a:xfrm>
            <a:off x="5776719" y="1938824"/>
            <a:ext cx="6097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b="1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</a:rPr>
              <a:t>Most used programming languages among developers worldwide as of 2022</a:t>
            </a:r>
          </a:p>
          <a:p>
            <a:br>
              <a:rPr lang="en-US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22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E3527D50-AE3B-FB14-CE3A-22611CE848FF}"/>
              </a:ext>
            </a:extLst>
          </p:cNvPr>
          <p:cNvSpPr txBox="1">
            <a:spLocks/>
          </p:cNvSpPr>
          <p:nvPr/>
        </p:nvSpPr>
        <p:spPr>
          <a:xfrm>
            <a:off x="550863" y="549275"/>
            <a:ext cx="3565525" cy="5543549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b="0" i="0">
                <a:effectLst/>
              </a:rPr>
              <a:t>Variety  of applications</a:t>
            </a:r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598AAA-164B-C742-3F63-703F9F697F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7E527ABD-5E41-405E-A629-FD5FB7909D0C}" type="datetime1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7/10/2023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73690F-EF4D-1D40-7F40-4F2257449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ML workshop MSP’23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0970BF-DE69-E8FC-ABBF-2C61AAC77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8" name="Content Placeholder 12">
            <a:extLst>
              <a:ext uri="{FF2B5EF4-FFF2-40B4-BE49-F238E27FC236}">
                <a16:creationId xmlns:a16="http://schemas.microsoft.com/office/drawing/2014/main" id="{3C46BA15-17AA-BFED-D00D-FBFB3F740A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1912528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4759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Alternatives</a:t>
            </a: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F6F1E-73A3-425B-8C53-AED54B96DB21}" type="datetime1">
              <a:rPr lang="en-US" smtClean="0"/>
              <a:t>7/10/2023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workshop MSP’23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6536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{6A7D3CBB-0F06-42FD-91FA-ECB8A5C838AF}tf33713516_win32</Template>
  <TotalTime>99</TotalTime>
  <Words>630</Words>
  <Application>Microsoft Office PowerPoint</Application>
  <PresentationFormat>Widescreen</PresentationFormat>
  <Paragraphs>116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Gill Sans MT</vt:lpstr>
      <vt:lpstr>Walbaum Display</vt:lpstr>
      <vt:lpstr>3DFloatVTI</vt:lpstr>
      <vt:lpstr>Python and utility libraries </vt:lpstr>
      <vt:lpstr>Agenda</vt:lpstr>
      <vt:lpstr>Why Python for AI and ML?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Alternatives</vt:lpstr>
      <vt:lpstr>PowerPoint Presentation</vt:lpstr>
      <vt:lpstr>NumPy</vt:lpstr>
      <vt:lpstr>PowerPoint Presentation</vt:lpstr>
      <vt:lpstr>Pandas</vt:lpstr>
      <vt:lpstr>PowerPoint Presentation</vt:lpstr>
      <vt:lpstr>Matplotlib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and utility libraries </dc:title>
  <dc:creator>Hossam 20210281</dc:creator>
  <cp:lastModifiedBy>Hossam 20210281</cp:lastModifiedBy>
  <cp:revision>1</cp:revision>
  <dcterms:created xsi:type="dcterms:W3CDTF">2023-07-10T17:00:14Z</dcterms:created>
  <dcterms:modified xsi:type="dcterms:W3CDTF">2023-07-10T18:39:21Z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