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90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A8DD2-B10C-4818-83B0-246773FE048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4949E4-53FD-4932-A5D4-E9A5E35D9D48}">
      <dgm:prSet phldrT="[Text]"/>
      <dgm:spPr>
        <a:solidFill>
          <a:schemeClr val="accent1">
            <a:lumMod val="60000"/>
            <a:lumOff val="40000"/>
          </a:schemeClr>
        </a:solidFill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ML task</a:t>
          </a:r>
        </a:p>
      </dgm:t>
    </dgm:pt>
    <dgm:pt modelId="{08776448-39DB-4A96-BC6A-3B3F082A75F4}" type="parTrans" cxnId="{623D5EA5-2FD4-4E1C-9E66-6F6DE3D324D4}">
      <dgm:prSet/>
      <dgm:spPr/>
      <dgm:t>
        <a:bodyPr/>
        <a:lstStyle/>
        <a:p>
          <a:endParaRPr lang="en-US"/>
        </a:p>
      </dgm:t>
    </dgm:pt>
    <dgm:pt modelId="{67E86B40-31F4-4983-A4E9-FB3C225DF259}" type="sibTrans" cxnId="{623D5EA5-2FD4-4E1C-9E66-6F6DE3D324D4}">
      <dgm:prSet/>
      <dgm:spPr/>
      <dgm:t>
        <a:bodyPr/>
        <a:lstStyle/>
        <a:p>
          <a:endParaRPr lang="en-US"/>
        </a:p>
      </dgm:t>
    </dgm:pt>
    <dgm:pt modelId="{2964C2CA-01BC-473F-9709-EFDA9FAAFB4C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Supervised</a:t>
          </a:r>
        </a:p>
      </dgm:t>
    </dgm:pt>
    <dgm:pt modelId="{2AE996C6-6FAF-4247-B999-C2A2BA28935C}" type="parTrans" cxnId="{C35D9C1E-3B02-418F-B0C9-95582D1EFFC1}">
      <dgm:prSet/>
      <dgm:spPr/>
      <dgm:t>
        <a:bodyPr/>
        <a:lstStyle/>
        <a:p>
          <a:endParaRPr lang="en-US"/>
        </a:p>
      </dgm:t>
    </dgm:pt>
    <dgm:pt modelId="{51C91966-C019-4EDA-84A5-0C00C153458D}" type="sibTrans" cxnId="{C35D9C1E-3B02-418F-B0C9-95582D1EFFC1}">
      <dgm:prSet/>
      <dgm:spPr/>
      <dgm:t>
        <a:bodyPr/>
        <a:lstStyle/>
        <a:p>
          <a:endParaRPr lang="en-US"/>
        </a:p>
      </dgm:t>
    </dgm:pt>
    <dgm:pt modelId="{597D141B-7489-47FA-85E2-81F22BEFAB3A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Classification</a:t>
          </a:r>
        </a:p>
      </dgm:t>
    </dgm:pt>
    <dgm:pt modelId="{EF31F4BD-8C47-4BA5-A677-91D4EB3F1D20}" type="parTrans" cxnId="{2347AA99-AB38-44B2-8484-6BABF84B4657}">
      <dgm:prSet/>
      <dgm:spPr/>
      <dgm:t>
        <a:bodyPr/>
        <a:lstStyle/>
        <a:p>
          <a:endParaRPr lang="en-US"/>
        </a:p>
      </dgm:t>
    </dgm:pt>
    <dgm:pt modelId="{4013FAAD-FFE8-4C54-8026-465723C08E7B}" type="sibTrans" cxnId="{2347AA99-AB38-44B2-8484-6BABF84B4657}">
      <dgm:prSet/>
      <dgm:spPr/>
      <dgm:t>
        <a:bodyPr/>
        <a:lstStyle/>
        <a:p>
          <a:endParaRPr lang="en-US"/>
        </a:p>
      </dgm:t>
    </dgm:pt>
    <dgm:pt modelId="{F1C6C7D7-E5B8-4EFD-BA58-27EB1DBC31CD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Regression</a:t>
          </a:r>
        </a:p>
      </dgm:t>
    </dgm:pt>
    <dgm:pt modelId="{DD28F11E-AD3D-4B4E-B434-A24B085F1702}" type="parTrans" cxnId="{6ED26B32-2D12-41B1-83D5-6D44B7DBB366}">
      <dgm:prSet/>
      <dgm:spPr/>
      <dgm:t>
        <a:bodyPr/>
        <a:lstStyle/>
        <a:p>
          <a:endParaRPr lang="en-US"/>
        </a:p>
      </dgm:t>
    </dgm:pt>
    <dgm:pt modelId="{46C125BB-65A7-4637-91BF-03E1E51A268A}" type="sibTrans" cxnId="{6ED26B32-2D12-41B1-83D5-6D44B7DBB366}">
      <dgm:prSet/>
      <dgm:spPr/>
      <dgm:t>
        <a:bodyPr/>
        <a:lstStyle/>
        <a:p>
          <a:endParaRPr lang="en-US"/>
        </a:p>
      </dgm:t>
    </dgm:pt>
    <dgm:pt modelId="{2CE155C8-6D96-4655-9BFB-B09FF538EE91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Unsupervised</a:t>
          </a:r>
        </a:p>
      </dgm:t>
    </dgm:pt>
    <dgm:pt modelId="{00F22CB6-8EE8-4E2F-9E5A-58465FF14238}" type="parTrans" cxnId="{D4AA5B18-C761-4A3C-A5D1-F6CBD6AACB7E}">
      <dgm:prSet/>
      <dgm:spPr/>
      <dgm:t>
        <a:bodyPr/>
        <a:lstStyle/>
        <a:p>
          <a:endParaRPr lang="en-US"/>
        </a:p>
      </dgm:t>
    </dgm:pt>
    <dgm:pt modelId="{C722BD23-523B-4321-BD03-8E138D3B9F4D}" type="sibTrans" cxnId="{D4AA5B18-C761-4A3C-A5D1-F6CBD6AACB7E}">
      <dgm:prSet/>
      <dgm:spPr/>
      <dgm:t>
        <a:bodyPr/>
        <a:lstStyle/>
        <a:p>
          <a:endParaRPr lang="en-US"/>
        </a:p>
      </dgm:t>
    </dgm:pt>
    <dgm:pt modelId="{A2F4547C-0E2B-4D0B-9CE8-D1B13E7A190C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Clustering</a:t>
          </a:r>
        </a:p>
      </dgm:t>
    </dgm:pt>
    <dgm:pt modelId="{1B0B2C93-8683-452B-B9A1-425BC2CA230B}" type="parTrans" cxnId="{1C769E20-77B5-4CCD-A507-CF5D5B4AB157}">
      <dgm:prSet/>
      <dgm:spPr/>
      <dgm:t>
        <a:bodyPr/>
        <a:lstStyle/>
        <a:p>
          <a:endParaRPr lang="en-US"/>
        </a:p>
      </dgm:t>
    </dgm:pt>
    <dgm:pt modelId="{6133FF21-0FF6-47DD-9F56-60064662715C}" type="sibTrans" cxnId="{1C769E20-77B5-4CCD-A507-CF5D5B4AB157}">
      <dgm:prSet/>
      <dgm:spPr/>
      <dgm:t>
        <a:bodyPr/>
        <a:lstStyle/>
        <a:p>
          <a:endParaRPr lang="en-US"/>
        </a:p>
      </dgm:t>
    </dgm:pt>
    <dgm:pt modelId="{6C3CCE18-C2E4-4455-BFCB-F7601C3C5F97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Reinforcement</a:t>
          </a:r>
        </a:p>
      </dgm:t>
    </dgm:pt>
    <dgm:pt modelId="{9D0EC448-AB90-4165-A35C-766787B5E3A2}" type="parTrans" cxnId="{FC96DDAC-4F52-4672-890C-BA877482D8EE}">
      <dgm:prSet/>
      <dgm:spPr/>
      <dgm:t>
        <a:bodyPr/>
        <a:lstStyle/>
        <a:p>
          <a:endParaRPr lang="en-US"/>
        </a:p>
      </dgm:t>
    </dgm:pt>
    <dgm:pt modelId="{1F5765CF-7952-4235-859C-7AD3B7745E51}" type="sibTrans" cxnId="{FC96DDAC-4F52-4672-890C-BA877482D8EE}">
      <dgm:prSet/>
      <dgm:spPr/>
      <dgm:t>
        <a:bodyPr/>
        <a:lstStyle/>
        <a:p>
          <a:endParaRPr lang="en-US"/>
        </a:p>
      </dgm:t>
    </dgm:pt>
    <dgm:pt modelId="{FB481FB4-E390-406B-9035-7C417F202896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Segmentation </a:t>
          </a:r>
        </a:p>
      </dgm:t>
    </dgm:pt>
    <dgm:pt modelId="{F4A87329-84DA-435C-B808-6271A5B2CBF0}" type="parTrans" cxnId="{D4FE6DB4-C3C1-4A11-BC37-2C1B8C4A62C7}">
      <dgm:prSet/>
      <dgm:spPr/>
      <dgm:t>
        <a:bodyPr/>
        <a:lstStyle/>
        <a:p>
          <a:endParaRPr lang="en-US"/>
        </a:p>
      </dgm:t>
    </dgm:pt>
    <dgm:pt modelId="{0454CD31-D19A-4D5E-B092-DF4A82A156B6}" type="sibTrans" cxnId="{D4FE6DB4-C3C1-4A11-BC37-2C1B8C4A62C7}">
      <dgm:prSet/>
      <dgm:spPr/>
      <dgm:t>
        <a:bodyPr/>
        <a:lstStyle/>
        <a:p>
          <a:endParaRPr lang="en-US"/>
        </a:p>
      </dgm:t>
    </dgm:pt>
    <dgm:pt modelId="{6F5EF36D-2592-48AC-B31B-082284890B23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Dimension reduction </a:t>
          </a:r>
        </a:p>
      </dgm:t>
    </dgm:pt>
    <dgm:pt modelId="{43D3D5DE-A21B-4BBD-A47B-9CB9077B18E5}" type="parTrans" cxnId="{C0E613A6-A6D9-4839-BCD1-418740A61A8F}">
      <dgm:prSet/>
      <dgm:spPr/>
      <dgm:t>
        <a:bodyPr/>
        <a:lstStyle/>
        <a:p>
          <a:endParaRPr lang="en-US"/>
        </a:p>
      </dgm:t>
    </dgm:pt>
    <dgm:pt modelId="{6791F933-6246-4E7B-B06D-DAAD74FBB567}" type="sibTrans" cxnId="{C0E613A6-A6D9-4839-BCD1-418740A61A8F}">
      <dgm:prSet/>
      <dgm:spPr/>
      <dgm:t>
        <a:bodyPr/>
        <a:lstStyle/>
        <a:p>
          <a:endParaRPr lang="en-US"/>
        </a:p>
      </dgm:t>
    </dgm:pt>
    <dgm:pt modelId="{E2ABD719-4622-45BE-8E22-866E318459E2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Decision process</a:t>
          </a:r>
        </a:p>
      </dgm:t>
    </dgm:pt>
    <dgm:pt modelId="{2681F25F-172C-43D6-A1A8-A28CE2FBA551}" type="parTrans" cxnId="{6C3C8DFB-5105-4F45-B74E-C262EFDFC41B}">
      <dgm:prSet/>
      <dgm:spPr/>
      <dgm:t>
        <a:bodyPr/>
        <a:lstStyle/>
        <a:p>
          <a:endParaRPr lang="en-US"/>
        </a:p>
      </dgm:t>
    </dgm:pt>
    <dgm:pt modelId="{9E361AA8-8619-4D4B-82AB-1A8A3D66B083}" type="sibTrans" cxnId="{6C3C8DFB-5105-4F45-B74E-C262EFDFC41B}">
      <dgm:prSet/>
      <dgm:spPr/>
      <dgm:t>
        <a:bodyPr/>
        <a:lstStyle/>
        <a:p>
          <a:endParaRPr lang="en-US"/>
        </a:p>
      </dgm:t>
    </dgm:pt>
    <dgm:pt modelId="{595D3250-C4AF-465F-BC4D-1C44578AA8FC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Reward system </a:t>
          </a:r>
        </a:p>
      </dgm:t>
    </dgm:pt>
    <dgm:pt modelId="{1A4F3BE3-8682-4466-AB0A-0356E39A78E4}" type="parTrans" cxnId="{D1446778-7457-4031-941E-88335A1115E9}">
      <dgm:prSet/>
      <dgm:spPr/>
      <dgm:t>
        <a:bodyPr/>
        <a:lstStyle/>
        <a:p>
          <a:endParaRPr lang="en-US"/>
        </a:p>
      </dgm:t>
    </dgm:pt>
    <dgm:pt modelId="{DB743847-F41A-4182-BB32-9FCF3DD24B82}" type="sibTrans" cxnId="{D1446778-7457-4031-941E-88335A1115E9}">
      <dgm:prSet/>
      <dgm:spPr/>
      <dgm:t>
        <a:bodyPr/>
        <a:lstStyle/>
        <a:p>
          <a:endParaRPr lang="en-US"/>
        </a:p>
      </dgm:t>
    </dgm:pt>
    <dgm:pt modelId="{5CAD552F-05A7-4EF9-AE9A-390805E3E354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Recommendation system</a:t>
          </a:r>
        </a:p>
      </dgm:t>
    </dgm:pt>
    <dgm:pt modelId="{EC382C4C-02C0-4F6A-900C-A5498A1D62ED}" type="parTrans" cxnId="{268019A6-0C8E-42EF-866E-FA0FD5DBF431}">
      <dgm:prSet/>
      <dgm:spPr/>
      <dgm:t>
        <a:bodyPr/>
        <a:lstStyle/>
        <a:p>
          <a:endParaRPr lang="en-US"/>
        </a:p>
      </dgm:t>
    </dgm:pt>
    <dgm:pt modelId="{8230A1BF-88A3-40E5-9AAB-E0FBB3CBE93C}" type="sibTrans" cxnId="{268019A6-0C8E-42EF-866E-FA0FD5DBF431}">
      <dgm:prSet/>
      <dgm:spPr/>
      <dgm:t>
        <a:bodyPr/>
        <a:lstStyle/>
        <a:p>
          <a:endParaRPr lang="en-US"/>
        </a:p>
      </dgm:t>
    </dgm:pt>
    <dgm:pt modelId="{DB45D5FA-96A5-4C46-9A7C-2C22E319A2AA}" type="pres">
      <dgm:prSet presAssocID="{165A8DD2-B10C-4818-83B0-246773FE04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37710A-7EF7-4AD7-A6F4-93C424813127}" type="pres">
      <dgm:prSet presAssocID="{BC4949E4-53FD-4932-A5D4-E9A5E35D9D48}" presName="root" presStyleCnt="0"/>
      <dgm:spPr/>
    </dgm:pt>
    <dgm:pt modelId="{49AF8856-91E8-4515-9F34-66BA80FBA407}" type="pres">
      <dgm:prSet presAssocID="{BC4949E4-53FD-4932-A5D4-E9A5E35D9D48}" presName="rootComposite" presStyleCnt="0"/>
      <dgm:spPr/>
    </dgm:pt>
    <dgm:pt modelId="{10DD06DE-2156-4CFA-818B-69FB64B89E6C}" type="pres">
      <dgm:prSet presAssocID="{BC4949E4-53FD-4932-A5D4-E9A5E35D9D48}" presName="rootText" presStyleLbl="node1" presStyleIdx="0" presStyleCnt="1" custLinFactNeighborY="-3700"/>
      <dgm:spPr/>
    </dgm:pt>
    <dgm:pt modelId="{8BE00B0D-F896-4196-949E-373E4D8EC4B6}" type="pres">
      <dgm:prSet presAssocID="{BC4949E4-53FD-4932-A5D4-E9A5E35D9D48}" presName="rootConnector" presStyleLbl="node1" presStyleIdx="0" presStyleCnt="1"/>
      <dgm:spPr/>
    </dgm:pt>
    <dgm:pt modelId="{1423BCBF-99E3-4762-B4B4-31DC2109B2E7}" type="pres">
      <dgm:prSet presAssocID="{BC4949E4-53FD-4932-A5D4-E9A5E35D9D48}" presName="childShape" presStyleCnt="0"/>
      <dgm:spPr/>
    </dgm:pt>
    <dgm:pt modelId="{5A8B527C-70EF-4F7E-9AD4-FD66B3F880D3}" type="pres">
      <dgm:prSet presAssocID="{2AE996C6-6FAF-4247-B999-C2A2BA28935C}" presName="Name13" presStyleLbl="parChTrans1D2" presStyleIdx="0" presStyleCnt="3"/>
      <dgm:spPr/>
    </dgm:pt>
    <dgm:pt modelId="{22C675CA-55AC-4D04-BBF7-0DCA52D421BF}" type="pres">
      <dgm:prSet presAssocID="{2964C2CA-01BC-473F-9709-EFDA9FAAFB4C}" presName="childText" presStyleLbl="bgAcc1" presStyleIdx="0" presStyleCnt="3">
        <dgm:presLayoutVars>
          <dgm:bulletEnabled val="1"/>
        </dgm:presLayoutVars>
      </dgm:prSet>
      <dgm:spPr/>
    </dgm:pt>
    <dgm:pt modelId="{47975181-9418-4C6F-9B67-43AAEE417206}" type="pres">
      <dgm:prSet presAssocID="{00F22CB6-8EE8-4E2F-9E5A-58465FF14238}" presName="Name13" presStyleLbl="parChTrans1D2" presStyleIdx="1" presStyleCnt="3"/>
      <dgm:spPr/>
    </dgm:pt>
    <dgm:pt modelId="{AB41A7C1-F59B-4A92-87F7-1CF101EADC44}" type="pres">
      <dgm:prSet presAssocID="{2CE155C8-6D96-4655-9BFB-B09FF538EE91}" presName="childText" presStyleLbl="bgAcc1" presStyleIdx="1" presStyleCnt="3">
        <dgm:presLayoutVars>
          <dgm:bulletEnabled val="1"/>
        </dgm:presLayoutVars>
      </dgm:prSet>
      <dgm:spPr/>
    </dgm:pt>
    <dgm:pt modelId="{26A6D9EE-7F6D-4FF3-B89C-8225C762142E}" type="pres">
      <dgm:prSet presAssocID="{9D0EC448-AB90-4165-A35C-766787B5E3A2}" presName="Name13" presStyleLbl="parChTrans1D2" presStyleIdx="2" presStyleCnt="3"/>
      <dgm:spPr/>
    </dgm:pt>
    <dgm:pt modelId="{0A27C2E7-0C76-4BE5-AA1A-7083644E8CCC}" type="pres">
      <dgm:prSet presAssocID="{6C3CCE18-C2E4-4455-BFCB-F7601C3C5F97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4AA5B18-C761-4A3C-A5D1-F6CBD6AACB7E}" srcId="{BC4949E4-53FD-4932-A5D4-E9A5E35D9D48}" destId="{2CE155C8-6D96-4655-9BFB-B09FF538EE91}" srcOrd="1" destOrd="0" parTransId="{00F22CB6-8EE8-4E2F-9E5A-58465FF14238}" sibTransId="{C722BD23-523B-4321-BD03-8E138D3B9F4D}"/>
    <dgm:cxn modelId="{C35D9C1E-3B02-418F-B0C9-95582D1EFFC1}" srcId="{BC4949E4-53FD-4932-A5D4-E9A5E35D9D48}" destId="{2964C2CA-01BC-473F-9709-EFDA9FAAFB4C}" srcOrd="0" destOrd="0" parTransId="{2AE996C6-6FAF-4247-B999-C2A2BA28935C}" sibTransId="{51C91966-C019-4EDA-84A5-0C00C153458D}"/>
    <dgm:cxn modelId="{1C769E20-77B5-4CCD-A507-CF5D5B4AB157}" srcId="{2CE155C8-6D96-4655-9BFB-B09FF538EE91}" destId="{A2F4547C-0E2B-4D0B-9CE8-D1B13E7A190C}" srcOrd="0" destOrd="0" parTransId="{1B0B2C93-8683-452B-B9A1-425BC2CA230B}" sibTransId="{6133FF21-0FF6-47DD-9F56-60064662715C}"/>
    <dgm:cxn modelId="{DF118625-03BA-42D7-B981-D54F8F586042}" type="presOf" srcId="{E2ABD719-4622-45BE-8E22-866E318459E2}" destId="{0A27C2E7-0C76-4BE5-AA1A-7083644E8CCC}" srcOrd="0" destOrd="1" presId="urn:microsoft.com/office/officeart/2005/8/layout/hierarchy3"/>
    <dgm:cxn modelId="{6ED26B32-2D12-41B1-83D5-6D44B7DBB366}" srcId="{2964C2CA-01BC-473F-9709-EFDA9FAAFB4C}" destId="{F1C6C7D7-E5B8-4EFD-BA58-27EB1DBC31CD}" srcOrd="1" destOrd="0" parTransId="{DD28F11E-AD3D-4B4E-B434-A24B085F1702}" sibTransId="{46C125BB-65A7-4637-91BF-03E1E51A268A}"/>
    <dgm:cxn modelId="{8F6EE933-4395-4831-8F5C-B153F4331B1D}" type="presOf" srcId="{595D3250-C4AF-465F-BC4D-1C44578AA8FC}" destId="{0A27C2E7-0C76-4BE5-AA1A-7083644E8CCC}" srcOrd="0" destOrd="2" presId="urn:microsoft.com/office/officeart/2005/8/layout/hierarchy3"/>
    <dgm:cxn modelId="{1625A340-7541-4EE9-98EE-71A979505844}" type="presOf" srcId="{BC4949E4-53FD-4932-A5D4-E9A5E35D9D48}" destId="{8BE00B0D-F896-4196-949E-373E4D8EC4B6}" srcOrd="1" destOrd="0" presId="urn:microsoft.com/office/officeart/2005/8/layout/hierarchy3"/>
    <dgm:cxn modelId="{17E77960-D7DE-4DAD-93FA-444B1DB47B3F}" type="presOf" srcId="{6C3CCE18-C2E4-4455-BFCB-F7601C3C5F97}" destId="{0A27C2E7-0C76-4BE5-AA1A-7083644E8CCC}" srcOrd="0" destOrd="0" presId="urn:microsoft.com/office/officeart/2005/8/layout/hierarchy3"/>
    <dgm:cxn modelId="{DCF86258-FA8C-4515-8E11-18C11D76F287}" type="presOf" srcId="{6F5EF36D-2592-48AC-B31B-082284890B23}" destId="{AB41A7C1-F59B-4A92-87F7-1CF101EADC44}" srcOrd="0" destOrd="3" presId="urn:microsoft.com/office/officeart/2005/8/layout/hierarchy3"/>
    <dgm:cxn modelId="{D1446778-7457-4031-941E-88335A1115E9}" srcId="{6C3CCE18-C2E4-4455-BFCB-F7601C3C5F97}" destId="{595D3250-C4AF-465F-BC4D-1C44578AA8FC}" srcOrd="1" destOrd="0" parTransId="{1A4F3BE3-8682-4466-AB0A-0356E39A78E4}" sibTransId="{DB743847-F41A-4182-BB32-9FCF3DD24B82}"/>
    <dgm:cxn modelId="{16A79D95-E8F5-4AAB-AFFB-1CCC1EDCD5A3}" type="presOf" srcId="{2AE996C6-6FAF-4247-B999-C2A2BA28935C}" destId="{5A8B527C-70EF-4F7E-9AD4-FD66B3F880D3}" srcOrd="0" destOrd="0" presId="urn:microsoft.com/office/officeart/2005/8/layout/hierarchy3"/>
    <dgm:cxn modelId="{FDD64497-8D33-452C-9AE9-8A92FD9E80E6}" type="presOf" srcId="{FB481FB4-E390-406B-9035-7C417F202896}" destId="{AB41A7C1-F59B-4A92-87F7-1CF101EADC44}" srcOrd="0" destOrd="2" presId="urn:microsoft.com/office/officeart/2005/8/layout/hierarchy3"/>
    <dgm:cxn modelId="{9BCD4897-5A75-4AAD-BAB4-8E7A2D9F80D9}" type="presOf" srcId="{00F22CB6-8EE8-4E2F-9E5A-58465FF14238}" destId="{47975181-9418-4C6F-9B67-43AAEE417206}" srcOrd="0" destOrd="0" presId="urn:microsoft.com/office/officeart/2005/8/layout/hierarchy3"/>
    <dgm:cxn modelId="{2347AA99-AB38-44B2-8484-6BABF84B4657}" srcId="{2964C2CA-01BC-473F-9709-EFDA9FAAFB4C}" destId="{597D141B-7489-47FA-85E2-81F22BEFAB3A}" srcOrd="0" destOrd="0" parTransId="{EF31F4BD-8C47-4BA5-A677-91D4EB3F1D20}" sibTransId="{4013FAAD-FFE8-4C54-8026-465723C08E7B}"/>
    <dgm:cxn modelId="{623D5EA5-2FD4-4E1C-9E66-6F6DE3D324D4}" srcId="{165A8DD2-B10C-4818-83B0-246773FE0488}" destId="{BC4949E4-53FD-4932-A5D4-E9A5E35D9D48}" srcOrd="0" destOrd="0" parTransId="{08776448-39DB-4A96-BC6A-3B3F082A75F4}" sibTransId="{67E86B40-31F4-4983-A4E9-FB3C225DF259}"/>
    <dgm:cxn modelId="{CDB845A5-C418-4211-B4B9-5C6EF391B926}" type="presOf" srcId="{9D0EC448-AB90-4165-A35C-766787B5E3A2}" destId="{26A6D9EE-7F6D-4FF3-B89C-8225C762142E}" srcOrd="0" destOrd="0" presId="urn:microsoft.com/office/officeart/2005/8/layout/hierarchy3"/>
    <dgm:cxn modelId="{C0E613A6-A6D9-4839-BCD1-418740A61A8F}" srcId="{2CE155C8-6D96-4655-9BFB-B09FF538EE91}" destId="{6F5EF36D-2592-48AC-B31B-082284890B23}" srcOrd="2" destOrd="0" parTransId="{43D3D5DE-A21B-4BBD-A47B-9CB9077B18E5}" sibTransId="{6791F933-6246-4E7B-B06D-DAAD74FBB567}"/>
    <dgm:cxn modelId="{268019A6-0C8E-42EF-866E-FA0FD5DBF431}" srcId="{6C3CCE18-C2E4-4455-BFCB-F7601C3C5F97}" destId="{5CAD552F-05A7-4EF9-AE9A-390805E3E354}" srcOrd="2" destOrd="0" parTransId="{EC382C4C-02C0-4F6A-900C-A5498A1D62ED}" sibTransId="{8230A1BF-88A3-40E5-9AAB-E0FBB3CBE93C}"/>
    <dgm:cxn modelId="{4A4658AA-8396-4693-9CE8-3B3F17CFB970}" type="presOf" srcId="{165A8DD2-B10C-4818-83B0-246773FE0488}" destId="{DB45D5FA-96A5-4C46-9A7C-2C22E319A2AA}" srcOrd="0" destOrd="0" presId="urn:microsoft.com/office/officeart/2005/8/layout/hierarchy3"/>
    <dgm:cxn modelId="{FC96DDAC-4F52-4672-890C-BA877482D8EE}" srcId="{BC4949E4-53FD-4932-A5D4-E9A5E35D9D48}" destId="{6C3CCE18-C2E4-4455-BFCB-F7601C3C5F97}" srcOrd="2" destOrd="0" parTransId="{9D0EC448-AB90-4165-A35C-766787B5E3A2}" sibTransId="{1F5765CF-7952-4235-859C-7AD3B7745E51}"/>
    <dgm:cxn modelId="{D4FE6DB4-C3C1-4A11-BC37-2C1B8C4A62C7}" srcId="{2CE155C8-6D96-4655-9BFB-B09FF538EE91}" destId="{FB481FB4-E390-406B-9035-7C417F202896}" srcOrd="1" destOrd="0" parTransId="{F4A87329-84DA-435C-B808-6271A5B2CBF0}" sibTransId="{0454CD31-D19A-4D5E-B092-DF4A82A156B6}"/>
    <dgm:cxn modelId="{034193BF-8CF8-4208-8EA0-8F542C2F18A7}" type="presOf" srcId="{2CE155C8-6D96-4655-9BFB-B09FF538EE91}" destId="{AB41A7C1-F59B-4A92-87F7-1CF101EADC44}" srcOrd="0" destOrd="0" presId="urn:microsoft.com/office/officeart/2005/8/layout/hierarchy3"/>
    <dgm:cxn modelId="{D14C72C5-367B-40D8-8512-7C0B5174FF0B}" type="presOf" srcId="{F1C6C7D7-E5B8-4EFD-BA58-27EB1DBC31CD}" destId="{22C675CA-55AC-4D04-BBF7-0DCA52D421BF}" srcOrd="0" destOrd="2" presId="urn:microsoft.com/office/officeart/2005/8/layout/hierarchy3"/>
    <dgm:cxn modelId="{14E8B8C8-DB4B-409B-B915-99E827CD795C}" type="presOf" srcId="{5CAD552F-05A7-4EF9-AE9A-390805E3E354}" destId="{0A27C2E7-0C76-4BE5-AA1A-7083644E8CCC}" srcOrd="0" destOrd="3" presId="urn:microsoft.com/office/officeart/2005/8/layout/hierarchy3"/>
    <dgm:cxn modelId="{172F74CB-AE80-426E-9983-C41EE74FF7CE}" type="presOf" srcId="{597D141B-7489-47FA-85E2-81F22BEFAB3A}" destId="{22C675CA-55AC-4D04-BBF7-0DCA52D421BF}" srcOrd="0" destOrd="1" presId="urn:microsoft.com/office/officeart/2005/8/layout/hierarchy3"/>
    <dgm:cxn modelId="{114E5DDA-3093-4537-BE7C-668CB67CF5B4}" type="presOf" srcId="{2964C2CA-01BC-473F-9709-EFDA9FAAFB4C}" destId="{22C675CA-55AC-4D04-BBF7-0DCA52D421BF}" srcOrd="0" destOrd="0" presId="urn:microsoft.com/office/officeart/2005/8/layout/hierarchy3"/>
    <dgm:cxn modelId="{704AB0DE-A302-4576-BAA0-C76A328A1AAC}" type="presOf" srcId="{BC4949E4-53FD-4932-A5D4-E9A5E35D9D48}" destId="{10DD06DE-2156-4CFA-818B-69FB64B89E6C}" srcOrd="0" destOrd="0" presId="urn:microsoft.com/office/officeart/2005/8/layout/hierarchy3"/>
    <dgm:cxn modelId="{67E45DF3-8514-482A-8E9B-FBD44C6E3414}" type="presOf" srcId="{A2F4547C-0E2B-4D0B-9CE8-D1B13E7A190C}" destId="{AB41A7C1-F59B-4A92-87F7-1CF101EADC44}" srcOrd="0" destOrd="1" presId="urn:microsoft.com/office/officeart/2005/8/layout/hierarchy3"/>
    <dgm:cxn modelId="{6C3C8DFB-5105-4F45-B74E-C262EFDFC41B}" srcId="{6C3CCE18-C2E4-4455-BFCB-F7601C3C5F97}" destId="{E2ABD719-4622-45BE-8E22-866E318459E2}" srcOrd="0" destOrd="0" parTransId="{2681F25F-172C-43D6-A1A8-A28CE2FBA551}" sibTransId="{9E361AA8-8619-4D4B-82AB-1A8A3D66B083}"/>
    <dgm:cxn modelId="{8F9C372A-57BD-473E-A017-620FCA3916E0}" type="presParOf" srcId="{DB45D5FA-96A5-4C46-9A7C-2C22E319A2AA}" destId="{3B37710A-7EF7-4AD7-A6F4-93C424813127}" srcOrd="0" destOrd="0" presId="urn:microsoft.com/office/officeart/2005/8/layout/hierarchy3"/>
    <dgm:cxn modelId="{D63B89B9-A350-44C5-846E-5D22F288DE00}" type="presParOf" srcId="{3B37710A-7EF7-4AD7-A6F4-93C424813127}" destId="{49AF8856-91E8-4515-9F34-66BA80FBA407}" srcOrd="0" destOrd="0" presId="urn:microsoft.com/office/officeart/2005/8/layout/hierarchy3"/>
    <dgm:cxn modelId="{1474D301-C595-4E86-9B1A-BF5E3DA30855}" type="presParOf" srcId="{49AF8856-91E8-4515-9F34-66BA80FBA407}" destId="{10DD06DE-2156-4CFA-818B-69FB64B89E6C}" srcOrd="0" destOrd="0" presId="urn:microsoft.com/office/officeart/2005/8/layout/hierarchy3"/>
    <dgm:cxn modelId="{29EF97FD-C6D3-4867-8F2F-15581D19A71A}" type="presParOf" srcId="{49AF8856-91E8-4515-9F34-66BA80FBA407}" destId="{8BE00B0D-F896-4196-949E-373E4D8EC4B6}" srcOrd="1" destOrd="0" presId="urn:microsoft.com/office/officeart/2005/8/layout/hierarchy3"/>
    <dgm:cxn modelId="{D16F6F4B-AC8B-4997-8E5F-AED97CB1E3DC}" type="presParOf" srcId="{3B37710A-7EF7-4AD7-A6F4-93C424813127}" destId="{1423BCBF-99E3-4762-B4B4-31DC2109B2E7}" srcOrd="1" destOrd="0" presId="urn:microsoft.com/office/officeart/2005/8/layout/hierarchy3"/>
    <dgm:cxn modelId="{61269EE6-C99F-4CB5-B86B-32A59EC58B18}" type="presParOf" srcId="{1423BCBF-99E3-4762-B4B4-31DC2109B2E7}" destId="{5A8B527C-70EF-4F7E-9AD4-FD66B3F880D3}" srcOrd="0" destOrd="0" presId="urn:microsoft.com/office/officeart/2005/8/layout/hierarchy3"/>
    <dgm:cxn modelId="{A8AE0C52-5213-4CE2-A878-A5220EF01704}" type="presParOf" srcId="{1423BCBF-99E3-4762-B4B4-31DC2109B2E7}" destId="{22C675CA-55AC-4D04-BBF7-0DCA52D421BF}" srcOrd="1" destOrd="0" presId="urn:microsoft.com/office/officeart/2005/8/layout/hierarchy3"/>
    <dgm:cxn modelId="{C14333FF-47F7-487A-A567-C080DF2049B6}" type="presParOf" srcId="{1423BCBF-99E3-4762-B4B4-31DC2109B2E7}" destId="{47975181-9418-4C6F-9B67-43AAEE417206}" srcOrd="2" destOrd="0" presId="urn:microsoft.com/office/officeart/2005/8/layout/hierarchy3"/>
    <dgm:cxn modelId="{249EE406-6E6D-4073-BD87-672700F75944}" type="presParOf" srcId="{1423BCBF-99E3-4762-B4B4-31DC2109B2E7}" destId="{AB41A7C1-F59B-4A92-87F7-1CF101EADC44}" srcOrd="3" destOrd="0" presId="urn:microsoft.com/office/officeart/2005/8/layout/hierarchy3"/>
    <dgm:cxn modelId="{4949F23C-E82C-46D7-8B9B-ECA304D06E85}" type="presParOf" srcId="{1423BCBF-99E3-4762-B4B4-31DC2109B2E7}" destId="{26A6D9EE-7F6D-4FF3-B89C-8225C762142E}" srcOrd="4" destOrd="0" presId="urn:microsoft.com/office/officeart/2005/8/layout/hierarchy3"/>
    <dgm:cxn modelId="{22FA68D4-78F3-4362-B584-E6599D622023}" type="presParOf" srcId="{1423BCBF-99E3-4762-B4B4-31DC2109B2E7}" destId="{0A27C2E7-0C76-4BE5-AA1A-7083644E8CC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FBF2B-15E2-44F9-9D96-8088A763370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8CCAD-9295-4A1C-BA3F-D64FD69712CC}">
      <dgm:prSet phldrT="[Text]"/>
      <dgm:spPr/>
      <dgm:t>
        <a:bodyPr/>
        <a:lstStyle/>
        <a:p>
          <a:r>
            <a:rPr lang="en-US" dirty="0"/>
            <a:t>Data can be !</a:t>
          </a:r>
        </a:p>
      </dgm:t>
    </dgm:pt>
    <dgm:pt modelId="{B124CFDE-41CB-4F51-90BB-1F691D772FD4}" type="parTrans" cxnId="{E1CF5302-F04D-4D3C-A6F2-F83A13A9EA84}">
      <dgm:prSet/>
      <dgm:spPr/>
      <dgm:t>
        <a:bodyPr/>
        <a:lstStyle/>
        <a:p>
          <a:endParaRPr lang="en-US"/>
        </a:p>
      </dgm:t>
    </dgm:pt>
    <dgm:pt modelId="{26A5B314-02EA-44C4-ADBA-253B0BC481E0}" type="sibTrans" cxnId="{E1CF5302-F04D-4D3C-A6F2-F83A13A9EA84}">
      <dgm:prSet/>
      <dgm:spPr/>
      <dgm:t>
        <a:bodyPr/>
        <a:lstStyle/>
        <a:p>
          <a:endParaRPr lang="en-US"/>
        </a:p>
      </dgm:t>
    </dgm:pt>
    <dgm:pt modelId="{EA3BF390-293C-4111-A6D6-424122E861B0}">
      <dgm:prSet phldrT="[Text]"/>
      <dgm:spPr/>
      <dgm:t>
        <a:bodyPr/>
        <a:lstStyle/>
        <a:p>
          <a:r>
            <a:rPr lang="en-US" dirty="0"/>
            <a:t>Labeled (Supervised)</a:t>
          </a:r>
        </a:p>
      </dgm:t>
    </dgm:pt>
    <dgm:pt modelId="{1CA28503-1319-4F3E-8FA9-6DA23E84FFBD}" type="parTrans" cxnId="{BC8C760B-DE6F-4329-92FC-56A0FB4022D4}">
      <dgm:prSet/>
      <dgm:spPr/>
      <dgm:t>
        <a:bodyPr/>
        <a:lstStyle/>
        <a:p>
          <a:endParaRPr lang="en-US"/>
        </a:p>
      </dgm:t>
    </dgm:pt>
    <dgm:pt modelId="{EFB77311-4EBE-4549-9DEC-23CCDC64A26C}" type="sibTrans" cxnId="{BC8C760B-DE6F-4329-92FC-56A0FB4022D4}">
      <dgm:prSet/>
      <dgm:spPr/>
      <dgm:t>
        <a:bodyPr/>
        <a:lstStyle/>
        <a:p>
          <a:endParaRPr lang="en-US"/>
        </a:p>
      </dgm:t>
    </dgm:pt>
    <dgm:pt modelId="{B04BC79C-0447-493C-8552-B6E1631038C6}">
      <dgm:prSet phldrT="[Text]"/>
      <dgm:spPr/>
      <dgm:t>
        <a:bodyPr/>
        <a:lstStyle/>
        <a:p>
          <a:r>
            <a:rPr lang="en-US" dirty="0"/>
            <a:t>Not labeled (Unsupervised)</a:t>
          </a:r>
        </a:p>
      </dgm:t>
    </dgm:pt>
    <dgm:pt modelId="{67609EEF-CDAF-4C34-884A-27EB7A678C41}" type="parTrans" cxnId="{32D15F3D-92C1-43B5-A49D-A955BE09A00A}">
      <dgm:prSet/>
      <dgm:spPr/>
      <dgm:t>
        <a:bodyPr/>
        <a:lstStyle/>
        <a:p>
          <a:endParaRPr lang="en-US"/>
        </a:p>
      </dgm:t>
    </dgm:pt>
    <dgm:pt modelId="{DFCFE445-E25F-4D46-AAA9-6C867F613558}" type="sibTrans" cxnId="{32D15F3D-92C1-43B5-A49D-A955BE09A00A}">
      <dgm:prSet/>
      <dgm:spPr/>
      <dgm:t>
        <a:bodyPr/>
        <a:lstStyle/>
        <a:p>
          <a:endParaRPr lang="en-US"/>
        </a:p>
      </dgm:t>
    </dgm:pt>
    <dgm:pt modelId="{31CDB1CE-4C88-45FA-B5A3-E808E551586F}" type="pres">
      <dgm:prSet presAssocID="{C75FBF2B-15E2-44F9-9D96-8088A76337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6DC685-6E1D-4A59-A829-3D9CAF87A650}" type="pres">
      <dgm:prSet presAssocID="{B648CCAD-9295-4A1C-BA3F-D64FD69712CC}" presName="root1" presStyleCnt="0"/>
      <dgm:spPr/>
    </dgm:pt>
    <dgm:pt modelId="{8D708995-CA38-4D44-88B0-BE6F993219A5}" type="pres">
      <dgm:prSet presAssocID="{B648CCAD-9295-4A1C-BA3F-D64FD69712CC}" presName="LevelOneTextNode" presStyleLbl="node0" presStyleIdx="0" presStyleCnt="1">
        <dgm:presLayoutVars>
          <dgm:chPref val="3"/>
        </dgm:presLayoutVars>
      </dgm:prSet>
      <dgm:spPr/>
    </dgm:pt>
    <dgm:pt modelId="{500A85E6-1D39-4AD5-81EC-049475847C99}" type="pres">
      <dgm:prSet presAssocID="{B648CCAD-9295-4A1C-BA3F-D64FD69712CC}" presName="level2hierChild" presStyleCnt="0"/>
      <dgm:spPr/>
    </dgm:pt>
    <dgm:pt modelId="{3B07B68E-5150-447D-A2DC-29E9C228F159}" type="pres">
      <dgm:prSet presAssocID="{1CA28503-1319-4F3E-8FA9-6DA23E84FFBD}" presName="conn2-1" presStyleLbl="parChTrans1D2" presStyleIdx="0" presStyleCnt="2"/>
      <dgm:spPr/>
    </dgm:pt>
    <dgm:pt modelId="{6A56591C-16EC-4A9C-A971-555CE93D0660}" type="pres">
      <dgm:prSet presAssocID="{1CA28503-1319-4F3E-8FA9-6DA23E84FFBD}" presName="connTx" presStyleLbl="parChTrans1D2" presStyleIdx="0" presStyleCnt="2"/>
      <dgm:spPr/>
    </dgm:pt>
    <dgm:pt modelId="{DF97956B-28C0-45A9-8F64-714074223AA0}" type="pres">
      <dgm:prSet presAssocID="{EA3BF390-293C-4111-A6D6-424122E861B0}" presName="root2" presStyleCnt="0"/>
      <dgm:spPr/>
    </dgm:pt>
    <dgm:pt modelId="{D6612462-5774-4AAC-B2DD-9F89830DB01D}" type="pres">
      <dgm:prSet presAssocID="{EA3BF390-293C-4111-A6D6-424122E861B0}" presName="LevelTwoTextNode" presStyleLbl="node2" presStyleIdx="0" presStyleCnt="2">
        <dgm:presLayoutVars>
          <dgm:chPref val="3"/>
        </dgm:presLayoutVars>
      </dgm:prSet>
      <dgm:spPr/>
    </dgm:pt>
    <dgm:pt modelId="{9D846A79-0F63-4D86-A776-B62E75E3ACF8}" type="pres">
      <dgm:prSet presAssocID="{EA3BF390-293C-4111-A6D6-424122E861B0}" presName="level3hierChild" presStyleCnt="0"/>
      <dgm:spPr/>
    </dgm:pt>
    <dgm:pt modelId="{B54451E0-DB9B-4753-BC63-1CF76824CC6E}" type="pres">
      <dgm:prSet presAssocID="{67609EEF-CDAF-4C34-884A-27EB7A678C41}" presName="conn2-1" presStyleLbl="parChTrans1D2" presStyleIdx="1" presStyleCnt="2"/>
      <dgm:spPr/>
    </dgm:pt>
    <dgm:pt modelId="{7431EDE2-8B22-465A-BBC1-6CC513434775}" type="pres">
      <dgm:prSet presAssocID="{67609EEF-CDAF-4C34-884A-27EB7A678C41}" presName="connTx" presStyleLbl="parChTrans1D2" presStyleIdx="1" presStyleCnt="2"/>
      <dgm:spPr/>
    </dgm:pt>
    <dgm:pt modelId="{EF3D2234-F7FF-4600-BD95-89123E3762DC}" type="pres">
      <dgm:prSet presAssocID="{B04BC79C-0447-493C-8552-B6E1631038C6}" presName="root2" presStyleCnt="0"/>
      <dgm:spPr/>
    </dgm:pt>
    <dgm:pt modelId="{9BCE1DB5-8E13-4B12-927D-78AFDCE67C31}" type="pres">
      <dgm:prSet presAssocID="{B04BC79C-0447-493C-8552-B6E1631038C6}" presName="LevelTwoTextNode" presStyleLbl="node2" presStyleIdx="1" presStyleCnt="2">
        <dgm:presLayoutVars>
          <dgm:chPref val="3"/>
        </dgm:presLayoutVars>
      </dgm:prSet>
      <dgm:spPr/>
    </dgm:pt>
    <dgm:pt modelId="{0578E350-982F-4505-AD58-255F949125E7}" type="pres">
      <dgm:prSet presAssocID="{B04BC79C-0447-493C-8552-B6E1631038C6}" presName="level3hierChild" presStyleCnt="0"/>
      <dgm:spPr/>
    </dgm:pt>
  </dgm:ptLst>
  <dgm:cxnLst>
    <dgm:cxn modelId="{E1CF5302-F04D-4D3C-A6F2-F83A13A9EA84}" srcId="{C75FBF2B-15E2-44F9-9D96-8088A7633707}" destId="{B648CCAD-9295-4A1C-BA3F-D64FD69712CC}" srcOrd="0" destOrd="0" parTransId="{B124CFDE-41CB-4F51-90BB-1F691D772FD4}" sibTransId="{26A5B314-02EA-44C4-ADBA-253B0BC481E0}"/>
    <dgm:cxn modelId="{BC8C760B-DE6F-4329-92FC-56A0FB4022D4}" srcId="{B648CCAD-9295-4A1C-BA3F-D64FD69712CC}" destId="{EA3BF390-293C-4111-A6D6-424122E861B0}" srcOrd="0" destOrd="0" parTransId="{1CA28503-1319-4F3E-8FA9-6DA23E84FFBD}" sibTransId="{EFB77311-4EBE-4549-9DEC-23CCDC64A26C}"/>
    <dgm:cxn modelId="{C5FDEA20-853C-468F-91B4-8BB82351EBCD}" type="presOf" srcId="{1CA28503-1319-4F3E-8FA9-6DA23E84FFBD}" destId="{3B07B68E-5150-447D-A2DC-29E9C228F159}" srcOrd="0" destOrd="0" presId="urn:microsoft.com/office/officeart/2008/layout/HorizontalMultiLevelHierarchy"/>
    <dgm:cxn modelId="{7BE60A21-EF4D-4C99-B161-29D96236F1C7}" type="presOf" srcId="{67609EEF-CDAF-4C34-884A-27EB7A678C41}" destId="{7431EDE2-8B22-465A-BBC1-6CC513434775}" srcOrd="1" destOrd="0" presId="urn:microsoft.com/office/officeart/2008/layout/HorizontalMultiLevelHierarchy"/>
    <dgm:cxn modelId="{FAB89B31-7FD3-475F-8FA5-6B6D36B4382F}" type="presOf" srcId="{EA3BF390-293C-4111-A6D6-424122E861B0}" destId="{D6612462-5774-4AAC-B2DD-9F89830DB01D}" srcOrd="0" destOrd="0" presId="urn:microsoft.com/office/officeart/2008/layout/HorizontalMultiLevelHierarchy"/>
    <dgm:cxn modelId="{32D15F3D-92C1-43B5-A49D-A955BE09A00A}" srcId="{B648CCAD-9295-4A1C-BA3F-D64FD69712CC}" destId="{B04BC79C-0447-493C-8552-B6E1631038C6}" srcOrd="1" destOrd="0" parTransId="{67609EEF-CDAF-4C34-884A-27EB7A678C41}" sibTransId="{DFCFE445-E25F-4D46-AAA9-6C867F613558}"/>
    <dgm:cxn modelId="{8D3EE87E-9C17-45CB-BC0E-1F8A1B6DB82E}" type="presOf" srcId="{B648CCAD-9295-4A1C-BA3F-D64FD69712CC}" destId="{8D708995-CA38-4D44-88B0-BE6F993219A5}" srcOrd="0" destOrd="0" presId="urn:microsoft.com/office/officeart/2008/layout/HorizontalMultiLevelHierarchy"/>
    <dgm:cxn modelId="{4E6E42AA-AA60-4820-A219-B281A0D4C45D}" type="presOf" srcId="{1CA28503-1319-4F3E-8FA9-6DA23E84FFBD}" destId="{6A56591C-16EC-4A9C-A971-555CE93D0660}" srcOrd="1" destOrd="0" presId="urn:microsoft.com/office/officeart/2008/layout/HorizontalMultiLevelHierarchy"/>
    <dgm:cxn modelId="{8356FFD2-F8A8-4537-88C5-686010A415D1}" type="presOf" srcId="{C75FBF2B-15E2-44F9-9D96-8088A7633707}" destId="{31CDB1CE-4C88-45FA-B5A3-E808E551586F}" srcOrd="0" destOrd="0" presId="urn:microsoft.com/office/officeart/2008/layout/HorizontalMultiLevelHierarchy"/>
    <dgm:cxn modelId="{3FF1C1FB-A771-49F7-8FE2-25A2AAE94188}" type="presOf" srcId="{67609EEF-CDAF-4C34-884A-27EB7A678C41}" destId="{B54451E0-DB9B-4753-BC63-1CF76824CC6E}" srcOrd="0" destOrd="0" presId="urn:microsoft.com/office/officeart/2008/layout/HorizontalMultiLevelHierarchy"/>
    <dgm:cxn modelId="{DC43DBFF-4939-44F2-BE51-7F37BC790275}" type="presOf" srcId="{B04BC79C-0447-493C-8552-B6E1631038C6}" destId="{9BCE1DB5-8E13-4B12-927D-78AFDCE67C31}" srcOrd="0" destOrd="0" presId="urn:microsoft.com/office/officeart/2008/layout/HorizontalMultiLevelHierarchy"/>
    <dgm:cxn modelId="{DC4A3397-B192-4391-948E-A5C7E012FC82}" type="presParOf" srcId="{31CDB1CE-4C88-45FA-B5A3-E808E551586F}" destId="{AA6DC685-6E1D-4A59-A829-3D9CAF87A650}" srcOrd="0" destOrd="0" presId="urn:microsoft.com/office/officeart/2008/layout/HorizontalMultiLevelHierarchy"/>
    <dgm:cxn modelId="{925050C3-3978-4DDB-8BB2-8DF41353DB23}" type="presParOf" srcId="{AA6DC685-6E1D-4A59-A829-3D9CAF87A650}" destId="{8D708995-CA38-4D44-88B0-BE6F993219A5}" srcOrd="0" destOrd="0" presId="urn:microsoft.com/office/officeart/2008/layout/HorizontalMultiLevelHierarchy"/>
    <dgm:cxn modelId="{C66AF920-5635-4AC4-BA58-E7FBE476A852}" type="presParOf" srcId="{AA6DC685-6E1D-4A59-A829-3D9CAF87A650}" destId="{500A85E6-1D39-4AD5-81EC-049475847C99}" srcOrd="1" destOrd="0" presId="urn:microsoft.com/office/officeart/2008/layout/HorizontalMultiLevelHierarchy"/>
    <dgm:cxn modelId="{5CFDABEC-1A6F-4992-8625-2746EA9D4C46}" type="presParOf" srcId="{500A85E6-1D39-4AD5-81EC-049475847C99}" destId="{3B07B68E-5150-447D-A2DC-29E9C228F159}" srcOrd="0" destOrd="0" presId="urn:microsoft.com/office/officeart/2008/layout/HorizontalMultiLevelHierarchy"/>
    <dgm:cxn modelId="{FC637B1B-FFB3-45BA-8D64-BE4433BD8D68}" type="presParOf" srcId="{3B07B68E-5150-447D-A2DC-29E9C228F159}" destId="{6A56591C-16EC-4A9C-A971-555CE93D0660}" srcOrd="0" destOrd="0" presId="urn:microsoft.com/office/officeart/2008/layout/HorizontalMultiLevelHierarchy"/>
    <dgm:cxn modelId="{97B0E520-D7D7-411A-AB1E-7797A099A5C5}" type="presParOf" srcId="{500A85E6-1D39-4AD5-81EC-049475847C99}" destId="{DF97956B-28C0-45A9-8F64-714074223AA0}" srcOrd="1" destOrd="0" presId="urn:microsoft.com/office/officeart/2008/layout/HorizontalMultiLevelHierarchy"/>
    <dgm:cxn modelId="{382C97B4-2A15-4C77-A286-AD29E97FF112}" type="presParOf" srcId="{DF97956B-28C0-45A9-8F64-714074223AA0}" destId="{D6612462-5774-4AAC-B2DD-9F89830DB01D}" srcOrd="0" destOrd="0" presId="urn:microsoft.com/office/officeart/2008/layout/HorizontalMultiLevelHierarchy"/>
    <dgm:cxn modelId="{9EDB4618-5C72-4C36-945B-1C0E50C4E64E}" type="presParOf" srcId="{DF97956B-28C0-45A9-8F64-714074223AA0}" destId="{9D846A79-0F63-4D86-A776-B62E75E3ACF8}" srcOrd="1" destOrd="0" presId="urn:microsoft.com/office/officeart/2008/layout/HorizontalMultiLevelHierarchy"/>
    <dgm:cxn modelId="{8E71F32F-2410-421C-807F-EA0AB3D5109D}" type="presParOf" srcId="{500A85E6-1D39-4AD5-81EC-049475847C99}" destId="{B54451E0-DB9B-4753-BC63-1CF76824CC6E}" srcOrd="2" destOrd="0" presId="urn:microsoft.com/office/officeart/2008/layout/HorizontalMultiLevelHierarchy"/>
    <dgm:cxn modelId="{D7F2EEA3-827A-419E-9AFD-99E3305EAF73}" type="presParOf" srcId="{B54451E0-DB9B-4753-BC63-1CF76824CC6E}" destId="{7431EDE2-8B22-465A-BBC1-6CC513434775}" srcOrd="0" destOrd="0" presId="urn:microsoft.com/office/officeart/2008/layout/HorizontalMultiLevelHierarchy"/>
    <dgm:cxn modelId="{60EE6DA0-BDE0-473E-8238-94A9E7639617}" type="presParOf" srcId="{500A85E6-1D39-4AD5-81EC-049475847C99}" destId="{EF3D2234-F7FF-4600-BD95-89123E3762DC}" srcOrd="3" destOrd="0" presId="urn:microsoft.com/office/officeart/2008/layout/HorizontalMultiLevelHierarchy"/>
    <dgm:cxn modelId="{447A7024-9945-4441-A19A-8DC14E1B2A06}" type="presParOf" srcId="{EF3D2234-F7FF-4600-BD95-89123E3762DC}" destId="{9BCE1DB5-8E13-4B12-927D-78AFDCE67C31}" srcOrd="0" destOrd="0" presId="urn:microsoft.com/office/officeart/2008/layout/HorizontalMultiLevelHierarchy"/>
    <dgm:cxn modelId="{D04D675D-28D4-4D6F-B2D1-1BCF1FEFF2D9}" type="presParOf" srcId="{EF3D2234-F7FF-4600-BD95-89123E3762DC}" destId="{0578E350-982F-4505-AD58-255F9491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5FBF2B-15E2-44F9-9D96-8088A763370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8CCAD-9295-4A1C-BA3F-D64FD69712CC}">
      <dgm:prSet phldrT="[Text]"/>
      <dgm:spPr/>
      <dgm:t>
        <a:bodyPr/>
        <a:lstStyle/>
        <a:p>
          <a:r>
            <a:rPr lang="en-US" dirty="0"/>
            <a:t>Data can be !</a:t>
          </a:r>
        </a:p>
      </dgm:t>
    </dgm:pt>
    <dgm:pt modelId="{B124CFDE-41CB-4F51-90BB-1F691D772FD4}" type="parTrans" cxnId="{E1CF5302-F04D-4D3C-A6F2-F83A13A9EA84}">
      <dgm:prSet/>
      <dgm:spPr/>
      <dgm:t>
        <a:bodyPr/>
        <a:lstStyle/>
        <a:p>
          <a:endParaRPr lang="en-US"/>
        </a:p>
      </dgm:t>
    </dgm:pt>
    <dgm:pt modelId="{26A5B314-02EA-44C4-ADBA-253B0BC481E0}" type="sibTrans" cxnId="{E1CF5302-F04D-4D3C-A6F2-F83A13A9EA84}">
      <dgm:prSet/>
      <dgm:spPr/>
      <dgm:t>
        <a:bodyPr/>
        <a:lstStyle/>
        <a:p>
          <a:endParaRPr lang="en-US"/>
        </a:p>
      </dgm:t>
    </dgm:pt>
    <dgm:pt modelId="{EA3BF390-293C-4111-A6D6-424122E861B0}">
      <dgm:prSet phldrT="[Text]"/>
      <dgm:spPr/>
      <dgm:t>
        <a:bodyPr/>
        <a:lstStyle/>
        <a:p>
          <a:r>
            <a:rPr lang="en-US" dirty="0"/>
            <a:t>Labeled (Supervised)</a:t>
          </a:r>
        </a:p>
      </dgm:t>
    </dgm:pt>
    <dgm:pt modelId="{1CA28503-1319-4F3E-8FA9-6DA23E84FFBD}" type="parTrans" cxnId="{BC8C760B-DE6F-4329-92FC-56A0FB4022D4}">
      <dgm:prSet/>
      <dgm:spPr/>
      <dgm:t>
        <a:bodyPr/>
        <a:lstStyle/>
        <a:p>
          <a:endParaRPr lang="en-US"/>
        </a:p>
      </dgm:t>
    </dgm:pt>
    <dgm:pt modelId="{EFB77311-4EBE-4549-9DEC-23CCDC64A26C}" type="sibTrans" cxnId="{BC8C760B-DE6F-4329-92FC-56A0FB4022D4}">
      <dgm:prSet/>
      <dgm:spPr/>
      <dgm:t>
        <a:bodyPr/>
        <a:lstStyle/>
        <a:p>
          <a:endParaRPr lang="en-US"/>
        </a:p>
      </dgm:t>
    </dgm:pt>
    <dgm:pt modelId="{B04BC79C-0447-493C-8552-B6E1631038C6}">
      <dgm:prSet phldrT="[Text]"/>
      <dgm:spPr/>
      <dgm:t>
        <a:bodyPr/>
        <a:lstStyle/>
        <a:p>
          <a:r>
            <a:rPr lang="en-US" dirty="0"/>
            <a:t>Not labeled (Unsupervised)</a:t>
          </a:r>
        </a:p>
      </dgm:t>
    </dgm:pt>
    <dgm:pt modelId="{67609EEF-CDAF-4C34-884A-27EB7A678C41}" type="parTrans" cxnId="{32D15F3D-92C1-43B5-A49D-A955BE09A00A}">
      <dgm:prSet/>
      <dgm:spPr/>
      <dgm:t>
        <a:bodyPr/>
        <a:lstStyle/>
        <a:p>
          <a:endParaRPr lang="en-US"/>
        </a:p>
      </dgm:t>
    </dgm:pt>
    <dgm:pt modelId="{DFCFE445-E25F-4D46-AAA9-6C867F613558}" type="sibTrans" cxnId="{32D15F3D-92C1-43B5-A49D-A955BE09A00A}">
      <dgm:prSet/>
      <dgm:spPr/>
      <dgm:t>
        <a:bodyPr/>
        <a:lstStyle/>
        <a:p>
          <a:endParaRPr lang="en-US"/>
        </a:p>
      </dgm:t>
    </dgm:pt>
    <dgm:pt modelId="{31CDB1CE-4C88-45FA-B5A3-E808E551586F}" type="pres">
      <dgm:prSet presAssocID="{C75FBF2B-15E2-44F9-9D96-8088A76337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6DC685-6E1D-4A59-A829-3D9CAF87A650}" type="pres">
      <dgm:prSet presAssocID="{B648CCAD-9295-4A1C-BA3F-D64FD69712CC}" presName="root1" presStyleCnt="0"/>
      <dgm:spPr/>
    </dgm:pt>
    <dgm:pt modelId="{8D708995-CA38-4D44-88B0-BE6F993219A5}" type="pres">
      <dgm:prSet presAssocID="{B648CCAD-9295-4A1C-BA3F-D64FD69712CC}" presName="LevelOneTextNode" presStyleLbl="node0" presStyleIdx="0" presStyleCnt="1">
        <dgm:presLayoutVars>
          <dgm:chPref val="3"/>
        </dgm:presLayoutVars>
      </dgm:prSet>
      <dgm:spPr/>
    </dgm:pt>
    <dgm:pt modelId="{500A85E6-1D39-4AD5-81EC-049475847C99}" type="pres">
      <dgm:prSet presAssocID="{B648CCAD-9295-4A1C-BA3F-D64FD69712CC}" presName="level2hierChild" presStyleCnt="0"/>
      <dgm:spPr/>
    </dgm:pt>
    <dgm:pt modelId="{3B07B68E-5150-447D-A2DC-29E9C228F159}" type="pres">
      <dgm:prSet presAssocID="{1CA28503-1319-4F3E-8FA9-6DA23E84FFBD}" presName="conn2-1" presStyleLbl="parChTrans1D2" presStyleIdx="0" presStyleCnt="2"/>
      <dgm:spPr/>
    </dgm:pt>
    <dgm:pt modelId="{6A56591C-16EC-4A9C-A971-555CE93D0660}" type="pres">
      <dgm:prSet presAssocID="{1CA28503-1319-4F3E-8FA9-6DA23E84FFBD}" presName="connTx" presStyleLbl="parChTrans1D2" presStyleIdx="0" presStyleCnt="2"/>
      <dgm:spPr/>
    </dgm:pt>
    <dgm:pt modelId="{DF97956B-28C0-45A9-8F64-714074223AA0}" type="pres">
      <dgm:prSet presAssocID="{EA3BF390-293C-4111-A6D6-424122E861B0}" presName="root2" presStyleCnt="0"/>
      <dgm:spPr/>
    </dgm:pt>
    <dgm:pt modelId="{D6612462-5774-4AAC-B2DD-9F89830DB01D}" type="pres">
      <dgm:prSet presAssocID="{EA3BF390-293C-4111-A6D6-424122E861B0}" presName="LevelTwoTextNode" presStyleLbl="node2" presStyleIdx="0" presStyleCnt="2">
        <dgm:presLayoutVars>
          <dgm:chPref val="3"/>
        </dgm:presLayoutVars>
      </dgm:prSet>
      <dgm:spPr/>
    </dgm:pt>
    <dgm:pt modelId="{9D846A79-0F63-4D86-A776-B62E75E3ACF8}" type="pres">
      <dgm:prSet presAssocID="{EA3BF390-293C-4111-A6D6-424122E861B0}" presName="level3hierChild" presStyleCnt="0"/>
      <dgm:spPr/>
    </dgm:pt>
    <dgm:pt modelId="{B54451E0-DB9B-4753-BC63-1CF76824CC6E}" type="pres">
      <dgm:prSet presAssocID="{67609EEF-CDAF-4C34-884A-27EB7A678C41}" presName="conn2-1" presStyleLbl="parChTrans1D2" presStyleIdx="1" presStyleCnt="2"/>
      <dgm:spPr/>
    </dgm:pt>
    <dgm:pt modelId="{7431EDE2-8B22-465A-BBC1-6CC513434775}" type="pres">
      <dgm:prSet presAssocID="{67609EEF-CDAF-4C34-884A-27EB7A678C41}" presName="connTx" presStyleLbl="parChTrans1D2" presStyleIdx="1" presStyleCnt="2"/>
      <dgm:spPr/>
    </dgm:pt>
    <dgm:pt modelId="{EF3D2234-F7FF-4600-BD95-89123E3762DC}" type="pres">
      <dgm:prSet presAssocID="{B04BC79C-0447-493C-8552-B6E1631038C6}" presName="root2" presStyleCnt="0"/>
      <dgm:spPr/>
    </dgm:pt>
    <dgm:pt modelId="{9BCE1DB5-8E13-4B12-927D-78AFDCE67C31}" type="pres">
      <dgm:prSet presAssocID="{B04BC79C-0447-493C-8552-B6E1631038C6}" presName="LevelTwoTextNode" presStyleLbl="node2" presStyleIdx="1" presStyleCnt="2">
        <dgm:presLayoutVars>
          <dgm:chPref val="3"/>
        </dgm:presLayoutVars>
      </dgm:prSet>
      <dgm:spPr/>
    </dgm:pt>
    <dgm:pt modelId="{0578E350-982F-4505-AD58-255F949125E7}" type="pres">
      <dgm:prSet presAssocID="{B04BC79C-0447-493C-8552-B6E1631038C6}" presName="level3hierChild" presStyleCnt="0"/>
      <dgm:spPr/>
    </dgm:pt>
  </dgm:ptLst>
  <dgm:cxnLst>
    <dgm:cxn modelId="{E1CF5302-F04D-4D3C-A6F2-F83A13A9EA84}" srcId="{C75FBF2B-15E2-44F9-9D96-8088A7633707}" destId="{B648CCAD-9295-4A1C-BA3F-D64FD69712CC}" srcOrd="0" destOrd="0" parTransId="{B124CFDE-41CB-4F51-90BB-1F691D772FD4}" sibTransId="{26A5B314-02EA-44C4-ADBA-253B0BC481E0}"/>
    <dgm:cxn modelId="{BC8C760B-DE6F-4329-92FC-56A0FB4022D4}" srcId="{B648CCAD-9295-4A1C-BA3F-D64FD69712CC}" destId="{EA3BF390-293C-4111-A6D6-424122E861B0}" srcOrd="0" destOrd="0" parTransId="{1CA28503-1319-4F3E-8FA9-6DA23E84FFBD}" sibTransId="{EFB77311-4EBE-4549-9DEC-23CCDC64A26C}"/>
    <dgm:cxn modelId="{C5FDEA20-853C-468F-91B4-8BB82351EBCD}" type="presOf" srcId="{1CA28503-1319-4F3E-8FA9-6DA23E84FFBD}" destId="{3B07B68E-5150-447D-A2DC-29E9C228F159}" srcOrd="0" destOrd="0" presId="urn:microsoft.com/office/officeart/2008/layout/HorizontalMultiLevelHierarchy"/>
    <dgm:cxn modelId="{7BE60A21-EF4D-4C99-B161-29D96236F1C7}" type="presOf" srcId="{67609EEF-CDAF-4C34-884A-27EB7A678C41}" destId="{7431EDE2-8B22-465A-BBC1-6CC513434775}" srcOrd="1" destOrd="0" presId="urn:microsoft.com/office/officeart/2008/layout/HorizontalMultiLevelHierarchy"/>
    <dgm:cxn modelId="{FAB89B31-7FD3-475F-8FA5-6B6D36B4382F}" type="presOf" srcId="{EA3BF390-293C-4111-A6D6-424122E861B0}" destId="{D6612462-5774-4AAC-B2DD-9F89830DB01D}" srcOrd="0" destOrd="0" presId="urn:microsoft.com/office/officeart/2008/layout/HorizontalMultiLevelHierarchy"/>
    <dgm:cxn modelId="{32D15F3D-92C1-43B5-A49D-A955BE09A00A}" srcId="{B648CCAD-9295-4A1C-BA3F-D64FD69712CC}" destId="{B04BC79C-0447-493C-8552-B6E1631038C6}" srcOrd="1" destOrd="0" parTransId="{67609EEF-CDAF-4C34-884A-27EB7A678C41}" sibTransId="{DFCFE445-E25F-4D46-AAA9-6C867F613558}"/>
    <dgm:cxn modelId="{8D3EE87E-9C17-45CB-BC0E-1F8A1B6DB82E}" type="presOf" srcId="{B648CCAD-9295-4A1C-BA3F-D64FD69712CC}" destId="{8D708995-CA38-4D44-88B0-BE6F993219A5}" srcOrd="0" destOrd="0" presId="urn:microsoft.com/office/officeart/2008/layout/HorizontalMultiLevelHierarchy"/>
    <dgm:cxn modelId="{4E6E42AA-AA60-4820-A219-B281A0D4C45D}" type="presOf" srcId="{1CA28503-1319-4F3E-8FA9-6DA23E84FFBD}" destId="{6A56591C-16EC-4A9C-A971-555CE93D0660}" srcOrd="1" destOrd="0" presId="urn:microsoft.com/office/officeart/2008/layout/HorizontalMultiLevelHierarchy"/>
    <dgm:cxn modelId="{8356FFD2-F8A8-4537-88C5-686010A415D1}" type="presOf" srcId="{C75FBF2B-15E2-44F9-9D96-8088A7633707}" destId="{31CDB1CE-4C88-45FA-B5A3-E808E551586F}" srcOrd="0" destOrd="0" presId="urn:microsoft.com/office/officeart/2008/layout/HorizontalMultiLevelHierarchy"/>
    <dgm:cxn modelId="{3FF1C1FB-A771-49F7-8FE2-25A2AAE94188}" type="presOf" srcId="{67609EEF-CDAF-4C34-884A-27EB7A678C41}" destId="{B54451E0-DB9B-4753-BC63-1CF76824CC6E}" srcOrd="0" destOrd="0" presId="urn:microsoft.com/office/officeart/2008/layout/HorizontalMultiLevelHierarchy"/>
    <dgm:cxn modelId="{DC43DBFF-4939-44F2-BE51-7F37BC790275}" type="presOf" srcId="{B04BC79C-0447-493C-8552-B6E1631038C6}" destId="{9BCE1DB5-8E13-4B12-927D-78AFDCE67C31}" srcOrd="0" destOrd="0" presId="urn:microsoft.com/office/officeart/2008/layout/HorizontalMultiLevelHierarchy"/>
    <dgm:cxn modelId="{DC4A3397-B192-4391-948E-A5C7E012FC82}" type="presParOf" srcId="{31CDB1CE-4C88-45FA-B5A3-E808E551586F}" destId="{AA6DC685-6E1D-4A59-A829-3D9CAF87A650}" srcOrd="0" destOrd="0" presId="urn:microsoft.com/office/officeart/2008/layout/HorizontalMultiLevelHierarchy"/>
    <dgm:cxn modelId="{925050C3-3978-4DDB-8BB2-8DF41353DB23}" type="presParOf" srcId="{AA6DC685-6E1D-4A59-A829-3D9CAF87A650}" destId="{8D708995-CA38-4D44-88B0-BE6F993219A5}" srcOrd="0" destOrd="0" presId="urn:microsoft.com/office/officeart/2008/layout/HorizontalMultiLevelHierarchy"/>
    <dgm:cxn modelId="{C66AF920-5635-4AC4-BA58-E7FBE476A852}" type="presParOf" srcId="{AA6DC685-6E1D-4A59-A829-3D9CAF87A650}" destId="{500A85E6-1D39-4AD5-81EC-049475847C99}" srcOrd="1" destOrd="0" presId="urn:microsoft.com/office/officeart/2008/layout/HorizontalMultiLevelHierarchy"/>
    <dgm:cxn modelId="{5CFDABEC-1A6F-4992-8625-2746EA9D4C46}" type="presParOf" srcId="{500A85E6-1D39-4AD5-81EC-049475847C99}" destId="{3B07B68E-5150-447D-A2DC-29E9C228F159}" srcOrd="0" destOrd="0" presId="urn:microsoft.com/office/officeart/2008/layout/HorizontalMultiLevelHierarchy"/>
    <dgm:cxn modelId="{FC637B1B-FFB3-45BA-8D64-BE4433BD8D68}" type="presParOf" srcId="{3B07B68E-5150-447D-A2DC-29E9C228F159}" destId="{6A56591C-16EC-4A9C-A971-555CE93D0660}" srcOrd="0" destOrd="0" presId="urn:microsoft.com/office/officeart/2008/layout/HorizontalMultiLevelHierarchy"/>
    <dgm:cxn modelId="{97B0E520-D7D7-411A-AB1E-7797A099A5C5}" type="presParOf" srcId="{500A85E6-1D39-4AD5-81EC-049475847C99}" destId="{DF97956B-28C0-45A9-8F64-714074223AA0}" srcOrd="1" destOrd="0" presId="urn:microsoft.com/office/officeart/2008/layout/HorizontalMultiLevelHierarchy"/>
    <dgm:cxn modelId="{382C97B4-2A15-4C77-A286-AD29E97FF112}" type="presParOf" srcId="{DF97956B-28C0-45A9-8F64-714074223AA0}" destId="{D6612462-5774-4AAC-B2DD-9F89830DB01D}" srcOrd="0" destOrd="0" presId="urn:microsoft.com/office/officeart/2008/layout/HorizontalMultiLevelHierarchy"/>
    <dgm:cxn modelId="{9EDB4618-5C72-4C36-945B-1C0E50C4E64E}" type="presParOf" srcId="{DF97956B-28C0-45A9-8F64-714074223AA0}" destId="{9D846A79-0F63-4D86-A776-B62E75E3ACF8}" srcOrd="1" destOrd="0" presId="urn:microsoft.com/office/officeart/2008/layout/HorizontalMultiLevelHierarchy"/>
    <dgm:cxn modelId="{8E71F32F-2410-421C-807F-EA0AB3D5109D}" type="presParOf" srcId="{500A85E6-1D39-4AD5-81EC-049475847C99}" destId="{B54451E0-DB9B-4753-BC63-1CF76824CC6E}" srcOrd="2" destOrd="0" presId="urn:microsoft.com/office/officeart/2008/layout/HorizontalMultiLevelHierarchy"/>
    <dgm:cxn modelId="{D7F2EEA3-827A-419E-9AFD-99E3305EAF73}" type="presParOf" srcId="{B54451E0-DB9B-4753-BC63-1CF76824CC6E}" destId="{7431EDE2-8B22-465A-BBC1-6CC513434775}" srcOrd="0" destOrd="0" presId="urn:microsoft.com/office/officeart/2008/layout/HorizontalMultiLevelHierarchy"/>
    <dgm:cxn modelId="{60EE6DA0-BDE0-473E-8238-94A9E7639617}" type="presParOf" srcId="{500A85E6-1D39-4AD5-81EC-049475847C99}" destId="{EF3D2234-F7FF-4600-BD95-89123E3762DC}" srcOrd="3" destOrd="0" presId="urn:microsoft.com/office/officeart/2008/layout/HorizontalMultiLevelHierarchy"/>
    <dgm:cxn modelId="{447A7024-9945-4441-A19A-8DC14E1B2A06}" type="presParOf" srcId="{EF3D2234-F7FF-4600-BD95-89123E3762DC}" destId="{9BCE1DB5-8E13-4B12-927D-78AFDCE67C31}" srcOrd="0" destOrd="0" presId="urn:microsoft.com/office/officeart/2008/layout/HorizontalMultiLevelHierarchy"/>
    <dgm:cxn modelId="{D04D675D-28D4-4D6F-B2D1-1BCF1FEFF2D9}" type="presParOf" srcId="{EF3D2234-F7FF-4600-BD95-89123E3762DC}" destId="{0578E350-982F-4505-AD58-255F9491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A8DD2-B10C-4818-83B0-246773FE048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64C2CA-01BC-473F-9709-EFDA9FAAFB4C}">
      <dgm:prSet phldrT="[Text]"/>
      <dgm:spPr>
        <a:solidFill>
          <a:schemeClr val="accent1">
            <a:lumMod val="60000"/>
            <a:lumOff val="40000"/>
          </a:schemeClr>
        </a:solidFill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Supervised</a:t>
          </a:r>
        </a:p>
      </dgm:t>
    </dgm:pt>
    <dgm:pt modelId="{2AE996C6-6FAF-4247-B999-C2A2BA28935C}" type="parTrans" cxnId="{C35D9C1E-3B02-418F-B0C9-95582D1EFFC1}">
      <dgm:prSet/>
      <dgm:spPr/>
      <dgm:t>
        <a:bodyPr/>
        <a:lstStyle/>
        <a:p>
          <a:endParaRPr lang="en-US"/>
        </a:p>
      </dgm:t>
    </dgm:pt>
    <dgm:pt modelId="{51C91966-C019-4EDA-84A5-0C00C153458D}" type="sibTrans" cxnId="{C35D9C1E-3B02-418F-B0C9-95582D1EFFC1}">
      <dgm:prSet/>
      <dgm:spPr/>
      <dgm:t>
        <a:bodyPr/>
        <a:lstStyle/>
        <a:p>
          <a:endParaRPr lang="en-US"/>
        </a:p>
      </dgm:t>
    </dgm:pt>
    <dgm:pt modelId="{597D141B-7489-47FA-85E2-81F22BEFAB3A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Classification</a:t>
          </a:r>
        </a:p>
        <a:p>
          <a:r>
            <a:rPr lang="en-US" dirty="0"/>
            <a:t>(sunny, cloudy,..)</a:t>
          </a:r>
        </a:p>
      </dgm:t>
    </dgm:pt>
    <dgm:pt modelId="{EF31F4BD-8C47-4BA5-A677-91D4EB3F1D20}" type="parTrans" cxnId="{2347AA99-AB38-44B2-8484-6BABF84B4657}">
      <dgm:prSet/>
      <dgm:spPr/>
      <dgm:t>
        <a:bodyPr/>
        <a:lstStyle/>
        <a:p>
          <a:endParaRPr lang="en-US"/>
        </a:p>
      </dgm:t>
    </dgm:pt>
    <dgm:pt modelId="{4013FAAD-FFE8-4C54-8026-465723C08E7B}" type="sibTrans" cxnId="{2347AA99-AB38-44B2-8484-6BABF84B4657}">
      <dgm:prSet/>
      <dgm:spPr/>
      <dgm:t>
        <a:bodyPr/>
        <a:lstStyle/>
        <a:p>
          <a:endParaRPr lang="en-US"/>
        </a:p>
      </dgm:t>
    </dgm:pt>
    <dgm:pt modelId="{F1C6C7D7-E5B8-4EFD-BA58-27EB1DBC31CD}">
      <dgm:prSet phldrT="[Text]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Regression</a:t>
          </a:r>
        </a:p>
        <a:p>
          <a:r>
            <a:rPr lang="en-US" dirty="0"/>
            <a:t>(33º)</a:t>
          </a:r>
        </a:p>
      </dgm:t>
    </dgm:pt>
    <dgm:pt modelId="{DD28F11E-AD3D-4B4E-B434-A24B085F1702}" type="parTrans" cxnId="{6ED26B32-2D12-41B1-83D5-6D44B7DBB366}">
      <dgm:prSet/>
      <dgm:spPr/>
      <dgm:t>
        <a:bodyPr/>
        <a:lstStyle/>
        <a:p>
          <a:endParaRPr lang="en-US"/>
        </a:p>
      </dgm:t>
    </dgm:pt>
    <dgm:pt modelId="{46C125BB-65A7-4637-91BF-03E1E51A268A}" type="sibTrans" cxnId="{6ED26B32-2D12-41B1-83D5-6D44B7DBB366}">
      <dgm:prSet/>
      <dgm:spPr/>
      <dgm:t>
        <a:bodyPr/>
        <a:lstStyle/>
        <a:p>
          <a:endParaRPr lang="en-US"/>
        </a:p>
      </dgm:t>
    </dgm:pt>
    <dgm:pt modelId="{DB45D5FA-96A5-4C46-9A7C-2C22E319A2AA}" type="pres">
      <dgm:prSet presAssocID="{165A8DD2-B10C-4818-83B0-246773FE04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C912B9-5DFA-418C-B700-EA7EA290ADF2}" type="pres">
      <dgm:prSet presAssocID="{2964C2CA-01BC-473F-9709-EFDA9FAAFB4C}" presName="root" presStyleCnt="0"/>
      <dgm:spPr/>
    </dgm:pt>
    <dgm:pt modelId="{2278B5D4-B995-419F-A957-3C15BF8299AF}" type="pres">
      <dgm:prSet presAssocID="{2964C2CA-01BC-473F-9709-EFDA9FAAFB4C}" presName="rootComposite" presStyleCnt="0"/>
      <dgm:spPr/>
    </dgm:pt>
    <dgm:pt modelId="{8C1471B1-5A7E-4040-A176-DA3C5B9C221C}" type="pres">
      <dgm:prSet presAssocID="{2964C2CA-01BC-473F-9709-EFDA9FAAFB4C}" presName="rootText" presStyleLbl="node1" presStyleIdx="0" presStyleCnt="1" custLinFactNeighborX="-9589" custLinFactNeighborY="2740"/>
      <dgm:spPr/>
    </dgm:pt>
    <dgm:pt modelId="{50309B3D-1405-4191-B253-CFA25BC6BC93}" type="pres">
      <dgm:prSet presAssocID="{2964C2CA-01BC-473F-9709-EFDA9FAAFB4C}" presName="rootConnector" presStyleLbl="node1" presStyleIdx="0" presStyleCnt="1"/>
      <dgm:spPr/>
    </dgm:pt>
    <dgm:pt modelId="{88986329-8646-4B4B-ACE4-03166B46DD2C}" type="pres">
      <dgm:prSet presAssocID="{2964C2CA-01BC-473F-9709-EFDA9FAAFB4C}" presName="childShape" presStyleCnt="0"/>
      <dgm:spPr/>
    </dgm:pt>
    <dgm:pt modelId="{94145B50-8C83-4F65-9B2D-92B30C23AF25}" type="pres">
      <dgm:prSet presAssocID="{EF31F4BD-8C47-4BA5-A677-91D4EB3F1D20}" presName="Name13" presStyleLbl="parChTrans1D2" presStyleIdx="0" presStyleCnt="2"/>
      <dgm:spPr/>
    </dgm:pt>
    <dgm:pt modelId="{688B356B-26E8-434F-BDD1-3A0C315936D2}" type="pres">
      <dgm:prSet presAssocID="{597D141B-7489-47FA-85E2-81F22BEFAB3A}" presName="childText" presStyleLbl="bgAcc1" presStyleIdx="0" presStyleCnt="2">
        <dgm:presLayoutVars>
          <dgm:bulletEnabled val="1"/>
        </dgm:presLayoutVars>
      </dgm:prSet>
      <dgm:spPr/>
    </dgm:pt>
    <dgm:pt modelId="{208D3A61-6F8F-4E9B-A32E-0E80555747D5}" type="pres">
      <dgm:prSet presAssocID="{DD28F11E-AD3D-4B4E-B434-A24B085F1702}" presName="Name13" presStyleLbl="parChTrans1D2" presStyleIdx="1" presStyleCnt="2"/>
      <dgm:spPr/>
    </dgm:pt>
    <dgm:pt modelId="{7BCACF8B-9021-4FEA-86F7-EBA6F95FD1FA}" type="pres">
      <dgm:prSet presAssocID="{F1C6C7D7-E5B8-4EFD-BA58-27EB1DBC31C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35D9C1E-3B02-418F-B0C9-95582D1EFFC1}" srcId="{165A8DD2-B10C-4818-83B0-246773FE0488}" destId="{2964C2CA-01BC-473F-9709-EFDA9FAAFB4C}" srcOrd="0" destOrd="0" parTransId="{2AE996C6-6FAF-4247-B999-C2A2BA28935C}" sibTransId="{51C91966-C019-4EDA-84A5-0C00C153458D}"/>
    <dgm:cxn modelId="{6ED26B32-2D12-41B1-83D5-6D44B7DBB366}" srcId="{2964C2CA-01BC-473F-9709-EFDA9FAAFB4C}" destId="{F1C6C7D7-E5B8-4EFD-BA58-27EB1DBC31CD}" srcOrd="1" destOrd="0" parTransId="{DD28F11E-AD3D-4B4E-B434-A24B085F1702}" sibTransId="{46C125BB-65A7-4637-91BF-03E1E51A268A}"/>
    <dgm:cxn modelId="{1296EB62-BC33-4766-A9A5-F05ADB4FBD9F}" type="presOf" srcId="{2964C2CA-01BC-473F-9709-EFDA9FAAFB4C}" destId="{50309B3D-1405-4191-B253-CFA25BC6BC93}" srcOrd="1" destOrd="0" presId="urn:microsoft.com/office/officeart/2005/8/layout/hierarchy3"/>
    <dgm:cxn modelId="{4BCDA06C-F8F2-4727-AC62-2242CC1F4BDC}" type="presOf" srcId="{2964C2CA-01BC-473F-9709-EFDA9FAAFB4C}" destId="{8C1471B1-5A7E-4040-A176-DA3C5B9C221C}" srcOrd="0" destOrd="0" presId="urn:microsoft.com/office/officeart/2005/8/layout/hierarchy3"/>
    <dgm:cxn modelId="{2347AA99-AB38-44B2-8484-6BABF84B4657}" srcId="{2964C2CA-01BC-473F-9709-EFDA9FAAFB4C}" destId="{597D141B-7489-47FA-85E2-81F22BEFAB3A}" srcOrd="0" destOrd="0" parTransId="{EF31F4BD-8C47-4BA5-A677-91D4EB3F1D20}" sibTransId="{4013FAAD-FFE8-4C54-8026-465723C08E7B}"/>
    <dgm:cxn modelId="{15A912A0-ADB8-4BC5-A99F-8829889C5DC3}" type="presOf" srcId="{DD28F11E-AD3D-4B4E-B434-A24B085F1702}" destId="{208D3A61-6F8F-4E9B-A32E-0E80555747D5}" srcOrd="0" destOrd="0" presId="urn:microsoft.com/office/officeart/2005/8/layout/hierarchy3"/>
    <dgm:cxn modelId="{4A4658AA-8396-4693-9CE8-3B3F17CFB970}" type="presOf" srcId="{165A8DD2-B10C-4818-83B0-246773FE0488}" destId="{DB45D5FA-96A5-4C46-9A7C-2C22E319A2AA}" srcOrd="0" destOrd="0" presId="urn:microsoft.com/office/officeart/2005/8/layout/hierarchy3"/>
    <dgm:cxn modelId="{83F1FADA-6BFB-4C49-803B-2FCF20D8E0F0}" type="presOf" srcId="{EF31F4BD-8C47-4BA5-A677-91D4EB3F1D20}" destId="{94145B50-8C83-4F65-9B2D-92B30C23AF25}" srcOrd="0" destOrd="0" presId="urn:microsoft.com/office/officeart/2005/8/layout/hierarchy3"/>
    <dgm:cxn modelId="{E9C155F1-F038-4C0F-B180-8AC5447E4870}" type="presOf" srcId="{597D141B-7489-47FA-85E2-81F22BEFAB3A}" destId="{688B356B-26E8-434F-BDD1-3A0C315936D2}" srcOrd="0" destOrd="0" presId="urn:microsoft.com/office/officeart/2005/8/layout/hierarchy3"/>
    <dgm:cxn modelId="{D6AF70F4-A433-43F8-B529-0D105820D350}" type="presOf" srcId="{F1C6C7D7-E5B8-4EFD-BA58-27EB1DBC31CD}" destId="{7BCACF8B-9021-4FEA-86F7-EBA6F95FD1FA}" srcOrd="0" destOrd="0" presId="urn:microsoft.com/office/officeart/2005/8/layout/hierarchy3"/>
    <dgm:cxn modelId="{5A2F24D0-53D6-4266-9486-AB52A8BB8F04}" type="presParOf" srcId="{DB45D5FA-96A5-4C46-9A7C-2C22E319A2AA}" destId="{23C912B9-5DFA-418C-B700-EA7EA290ADF2}" srcOrd="0" destOrd="0" presId="urn:microsoft.com/office/officeart/2005/8/layout/hierarchy3"/>
    <dgm:cxn modelId="{FEBB2A37-ACBA-438B-8C15-4201DB179CF4}" type="presParOf" srcId="{23C912B9-5DFA-418C-B700-EA7EA290ADF2}" destId="{2278B5D4-B995-419F-A957-3C15BF8299AF}" srcOrd="0" destOrd="0" presId="urn:microsoft.com/office/officeart/2005/8/layout/hierarchy3"/>
    <dgm:cxn modelId="{D4A4F4B8-C05C-47CC-AD59-88CB984BF96D}" type="presParOf" srcId="{2278B5D4-B995-419F-A957-3C15BF8299AF}" destId="{8C1471B1-5A7E-4040-A176-DA3C5B9C221C}" srcOrd="0" destOrd="0" presId="urn:microsoft.com/office/officeart/2005/8/layout/hierarchy3"/>
    <dgm:cxn modelId="{DCDD4ED2-0E50-4267-BE6D-3FEF13C03A8D}" type="presParOf" srcId="{2278B5D4-B995-419F-A957-3C15BF8299AF}" destId="{50309B3D-1405-4191-B253-CFA25BC6BC93}" srcOrd="1" destOrd="0" presId="urn:microsoft.com/office/officeart/2005/8/layout/hierarchy3"/>
    <dgm:cxn modelId="{FFA686AE-D777-4D07-B922-CB054248E466}" type="presParOf" srcId="{23C912B9-5DFA-418C-B700-EA7EA290ADF2}" destId="{88986329-8646-4B4B-ACE4-03166B46DD2C}" srcOrd="1" destOrd="0" presId="urn:microsoft.com/office/officeart/2005/8/layout/hierarchy3"/>
    <dgm:cxn modelId="{13577D6B-EF86-4877-A652-9248F82CBF34}" type="presParOf" srcId="{88986329-8646-4B4B-ACE4-03166B46DD2C}" destId="{94145B50-8C83-4F65-9B2D-92B30C23AF25}" srcOrd="0" destOrd="0" presId="urn:microsoft.com/office/officeart/2005/8/layout/hierarchy3"/>
    <dgm:cxn modelId="{41A2CA1C-597B-4B4B-AD44-0559ED011B0A}" type="presParOf" srcId="{88986329-8646-4B4B-ACE4-03166B46DD2C}" destId="{688B356B-26E8-434F-BDD1-3A0C315936D2}" srcOrd="1" destOrd="0" presId="urn:microsoft.com/office/officeart/2005/8/layout/hierarchy3"/>
    <dgm:cxn modelId="{DE58BC42-5772-48E8-AE8B-ACEE3A8DDC94}" type="presParOf" srcId="{88986329-8646-4B4B-ACE4-03166B46DD2C}" destId="{208D3A61-6F8F-4E9B-A32E-0E80555747D5}" srcOrd="2" destOrd="0" presId="urn:microsoft.com/office/officeart/2005/8/layout/hierarchy3"/>
    <dgm:cxn modelId="{2E18FF2B-CFF7-49BA-A8C6-A0C8A30CFDB2}" type="presParOf" srcId="{88986329-8646-4B4B-ACE4-03166B46DD2C}" destId="{7BCACF8B-9021-4FEA-86F7-EBA6F95FD1F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F366E-132B-44E7-9D19-B760400995D3}" type="doc">
      <dgm:prSet loTypeId="urn:microsoft.com/office/officeart/2005/8/layout/hierarchy3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33ED6C-6853-4EC8-B95F-75A72947AB61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Models</a:t>
          </a:r>
        </a:p>
      </dgm:t>
    </dgm:pt>
    <dgm:pt modelId="{7405D2CD-4B0B-4969-BA11-AD585CE369DE}" type="parTrans" cxnId="{1093EA4C-8299-4A64-B6E7-A01688C5FC69}">
      <dgm:prSet/>
      <dgm:spPr/>
      <dgm:t>
        <a:bodyPr/>
        <a:lstStyle/>
        <a:p>
          <a:endParaRPr lang="en-US"/>
        </a:p>
      </dgm:t>
    </dgm:pt>
    <dgm:pt modelId="{2D4A1686-8E0D-4DD5-AAB8-CEB4EE3789E3}" type="sibTrans" cxnId="{1093EA4C-8299-4A64-B6E7-A01688C5FC69}">
      <dgm:prSet/>
      <dgm:spPr/>
      <dgm:t>
        <a:bodyPr/>
        <a:lstStyle/>
        <a:p>
          <a:endParaRPr lang="en-US"/>
        </a:p>
      </dgm:t>
    </dgm:pt>
    <dgm:pt modelId="{CB83EA38-7CEB-47FF-A5E7-CEF0D68C7C18}">
      <dgm:prSet phldrT="[Text]"/>
      <dgm:spPr/>
      <dgm:t>
        <a:bodyPr/>
        <a:lstStyle/>
        <a:p>
          <a:r>
            <a:rPr lang="en-US" dirty="0"/>
            <a:t>Linear</a:t>
          </a:r>
        </a:p>
      </dgm:t>
    </dgm:pt>
    <dgm:pt modelId="{28CEFC98-DC76-4672-BA67-F1B8678FF4AB}" type="parTrans" cxnId="{A837272C-69D2-4F81-A891-06B0152DE53A}">
      <dgm:prSet/>
      <dgm:spPr/>
      <dgm:t>
        <a:bodyPr/>
        <a:lstStyle/>
        <a:p>
          <a:endParaRPr lang="en-US"/>
        </a:p>
      </dgm:t>
    </dgm:pt>
    <dgm:pt modelId="{1BA7F0E6-003E-43B7-B7FB-60B29DB8810A}" type="sibTrans" cxnId="{A837272C-69D2-4F81-A891-06B0152DE53A}">
      <dgm:prSet/>
      <dgm:spPr/>
      <dgm:t>
        <a:bodyPr/>
        <a:lstStyle/>
        <a:p>
          <a:endParaRPr lang="en-US"/>
        </a:p>
      </dgm:t>
    </dgm:pt>
    <dgm:pt modelId="{EF4457EB-D83D-41CB-B1D8-2355F01A0E93}">
      <dgm:prSet phldrT="[Text]"/>
      <dgm:spPr/>
      <dgm:t>
        <a:bodyPr/>
        <a:lstStyle/>
        <a:p>
          <a:r>
            <a:rPr lang="en-US" dirty="0"/>
            <a:t>Polynomial</a:t>
          </a:r>
        </a:p>
      </dgm:t>
    </dgm:pt>
    <dgm:pt modelId="{937E9E15-B6C7-43FF-9036-2CC45CFA02F4}" type="parTrans" cxnId="{65D4E33D-DE5A-49D6-AA1A-B46EDD32AD5E}">
      <dgm:prSet/>
      <dgm:spPr/>
      <dgm:t>
        <a:bodyPr/>
        <a:lstStyle/>
        <a:p>
          <a:endParaRPr lang="en-US"/>
        </a:p>
      </dgm:t>
    </dgm:pt>
    <dgm:pt modelId="{4DAD0790-2353-4924-AAB1-AF0002AC9CE9}" type="sibTrans" cxnId="{65D4E33D-DE5A-49D6-AA1A-B46EDD32AD5E}">
      <dgm:prSet/>
      <dgm:spPr/>
      <dgm:t>
        <a:bodyPr/>
        <a:lstStyle/>
        <a:p>
          <a:endParaRPr lang="en-US"/>
        </a:p>
      </dgm:t>
    </dgm:pt>
    <dgm:pt modelId="{95462E23-5C45-4050-B229-0BC48A172BB6}" type="pres">
      <dgm:prSet presAssocID="{697F366E-132B-44E7-9D19-B760400995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7455E3-6FED-40EB-98CA-FA7D030C080C}" type="pres">
      <dgm:prSet presAssocID="{FE33ED6C-6853-4EC8-B95F-75A72947AB61}" presName="root" presStyleCnt="0"/>
      <dgm:spPr/>
    </dgm:pt>
    <dgm:pt modelId="{ED5B7E4A-ED9B-4E60-AB1D-E35DD442CC84}" type="pres">
      <dgm:prSet presAssocID="{FE33ED6C-6853-4EC8-B95F-75A72947AB61}" presName="rootComposite" presStyleCnt="0"/>
      <dgm:spPr/>
    </dgm:pt>
    <dgm:pt modelId="{61718800-982A-48C1-98F2-8B5EF2D727CF}" type="pres">
      <dgm:prSet presAssocID="{FE33ED6C-6853-4EC8-B95F-75A72947AB61}" presName="rootText" presStyleLbl="node1" presStyleIdx="0" presStyleCnt="1"/>
      <dgm:spPr/>
    </dgm:pt>
    <dgm:pt modelId="{FB0D35E4-8D3C-437A-B6F1-9526201ECA0B}" type="pres">
      <dgm:prSet presAssocID="{FE33ED6C-6853-4EC8-B95F-75A72947AB61}" presName="rootConnector" presStyleLbl="node1" presStyleIdx="0" presStyleCnt="1"/>
      <dgm:spPr/>
    </dgm:pt>
    <dgm:pt modelId="{76666BEF-8536-42F9-ACED-6E5C8FA12867}" type="pres">
      <dgm:prSet presAssocID="{FE33ED6C-6853-4EC8-B95F-75A72947AB61}" presName="childShape" presStyleCnt="0"/>
      <dgm:spPr/>
    </dgm:pt>
    <dgm:pt modelId="{089E30DF-A99E-433C-91AC-039816170F7A}" type="pres">
      <dgm:prSet presAssocID="{28CEFC98-DC76-4672-BA67-F1B8678FF4AB}" presName="Name13" presStyleLbl="parChTrans1D2" presStyleIdx="0" presStyleCnt="2"/>
      <dgm:spPr/>
    </dgm:pt>
    <dgm:pt modelId="{B6E311F4-276B-4535-9147-CC3C769A6FDE}" type="pres">
      <dgm:prSet presAssocID="{CB83EA38-7CEB-47FF-A5E7-CEF0D68C7C18}" presName="childText" presStyleLbl="bgAcc1" presStyleIdx="0" presStyleCnt="2">
        <dgm:presLayoutVars>
          <dgm:bulletEnabled val="1"/>
        </dgm:presLayoutVars>
      </dgm:prSet>
      <dgm:spPr/>
    </dgm:pt>
    <dgm:pt modelId="{28F02065-CE79-4F3E-8661-B040F19BF4B0}" type="pres">
      <dgm:prSet presAssocID="{937E9E15-B6C7-43FF-9036-2CC45CFA02F4}" presName="Name13" presStyleLbl="parChTrans1D2" presStyleIdx="1" presStyleCnt="2"/>
      <dgm:spPr/>
    </dgm:pt>
    <dgm:pt modelId="{BC2FCD37-085F-4154-9F64-7F14AF1410B4}" type="pres">
      <dgm:prSet presAssocID="{EF4457EB-D83D-41CB-B1D8-2355F01A0E9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89952A07-0530-4D53-A1B4-937C3089F3E6}" type="presOf" srcId="{FE33ED6C-6853-4EC8-B95F-75A72947AB61}" destId="{FB0D35E4-8D3C-437A-B6F1-9526201ECA0B}" srcOrd="1" destOrd="0" presId="urn:microsoft.com/office/officeart/2005/8/layout/hierarchy3"/>
    <dgm:cxn modelId="{A837272C-69D2-4F81-A891-06B0152DE53A}" srcId="{FE33ED6C-6853-4EC8-B95F-75A72947AB61}" destId="{CB83EA38-7CEB-47FF-A5E7-CEF0D68C7C18}" srcOrd="0" destOrd="0" parTransId="{28CEFC98-DC76-4672-BA67-F1B8678FF4AB}" sibTransId="{1BA7F0E6-003E-43B7-B7FB-60B29DB8810A}"/>
    <dgm:cxn modelId="{65D4E33D-DE5A-49D6-AA1A-B46EDD32AD5E}" srcId="{FE33ED6C-6853-4EC8-B95F-75A72947AB61}" destId="{EF4457EB-D83D-41CB-B1D8-2355F01A0E93}" srcOrd="1" destOrd="0" parTransId="{937E9E15-B6C7-43FF-9036-2CC45CFA02F4}" sibTransId="{4DAD0790-2353-4924-AAB1-AF0002AC9CE9}"/>
    <dgm:cxn modelId="{F0D26E41-B539-442C-B44A-35BF1FDDA124}" type="presOf" srcId="{EF4457EB-D83D-41CB-B1D8-2355F01A0E93}" destId="{BC2FCD37-085F-4154-9F64-7F14AF1410B4}" srcOrd="0" destOrd="0" presId="urn:microsoft.com/office/officeart/2005/8/layout/hierarchy3"/>
    <dgm:cxn modelId="{1093EA4C-8299-4A64-B6E7-A01688C5FC69}" srcId="{697F366E-132B-44E7-9D19-B760400995D3}" destId="{FE33ED6C-6853-4EC8-B95F-75A72947AB61}" srcOrd="0" destOrd="0" parTransId="{7405D2CD-4B0B-4969-BA11-AD585CE369DE}" sibTransId="{2D4A1686-8E0D-4DD5-AAB8-CEB4EE3789E3}"/>
    <dgm:cxn modelId="{422DED6D-5756-406F-B7E2-22EE08976A21}" type="presOf" srcId="{28CEFC98-DC76-4672-BA67-F1B8678FF4AB}" destId="{089E30DF-A99E-433C-91AC-039816170F7A}" srcOrd="0" destOrd="0" presId="urn:microsoft.com/office/officeart/2005/8/layout/hierarchy3"/>
    <dgm:cxn modelId="{C4F1FB9E-607B-47FE-8219-1143E615977E}" type="presOf" srcId="{FE33ED6C-6853-4EC8-B95F-75A72947AB61}" destId="{61718800-982A-48C1-98F2-8B5EF2D727CF}" srcOrd="0" destOrd="0" presId="urn:microsoft.com/office/officeart/2005/8/layout/hierarchy3"/>
    <dgm:cxn modelId="{EA41A4C4-03F0-430E-A1A3-DF6A2A665EFE}" type="presOf" srcId="{CB83EA38-7CEB-47FF-A5E7-CEF0D68C7C18}" destId="{B6E311F4-276B-4535-9147-CC3C769A6FDE}" srcOrd="0" destOrd="0" presId="urn:microsoft.com/office/officeart/2005/8/layout/hierarchy3"/>
    <dgm:cxn modelId="{D5CA8DEC-11A5-4F95-A2C9-4604C54CC604}" type="presOf" srcId="{937E9E15-B6C7-43FF-9036-2CC45CFA02F4}" destId="{28F02065-CE79-4F3E-8661-B040F19BF4B0}" srcOrd="0" destOrd="0" presId="urn:microsoft.com/office/officeart/2005/8/layout/hierarchy3"/>
    <dgm:cxn modelId="{8F3136F1-2764-477A-A814-E4E8489E52FB}" type="presOf" srcId="{697F366E-132B-44E7-9D19-B760400995D3}" destId="{95462E23-5C45-4050-B229-0BC48A172BB6}" srcOrd="0" destOrd="0" presId="urn:microsoft.com/office/officeart/2005/8/layout/hierarchy3"/>
    <dgm:cxn modelId="{7945A195-58BE-42CA-8BC4-FAA8208480F8}" type="presParOf" srcId="{95462E23-5C45-4050-B229-0BC48A172BB6}" destId="{257455E3-6FED-40EB-98CA-FA7D030C080C}" srcOrd="0" destOrd="0" presId="urn:microsoft.com/office/officeart/2005/8/layout/hierarchy3"/>
    <dgm:cxn modelId="{BD15C11F-2C38-4692-ACB0-91AC55EE1704}" type="presParOf" srcId="{257455E3-6FED-40EB-98CA-FA7D030C080C}" destId="{ED5B7E4A-ED9B-4E60-AB1D-E35DD442CC84}" srcOrd="0" destOrd="0" presId="urn:microsoft.com/office/officeart/2005/8/layout/hierarchy3"/>
    <dgm:cxn modelId="{0CD814C8-F257-49A3-8B33-D5C98060F3C0}" type="presParOf" srcId="{ED5B7E4A-ED9B-4E60-AB1D-E35DD442CC84}" destId="{61718800-982A-48C1-98F2-8B5EF2D727CF}" srcOrd="0" destOrd="0" presId="urn:microsoft.com/office/officeart/2005/8/layout/hierarchy3"/>
    <dgm:cxn modelId="{4C3B88B3-591F-40B8-8672-2270BF776CA3}" type="presParOf" srcId="{ED5B7E4A-ED9B-4E60-AB1D-E35DD442CC84}" destId="{FB0D35E4-8D3C-437A-B6F1-9526201ECA0B}" srcOrd="1" destOrd="0" presId="urn:microsoft.com/office/officeart/2005/8/layout/hierarchy3"/>
    <dgm:cxn modelId="{80083FF6-F32C-467D-903E-E2D4D0158489}" type="presParOf" srcId="{257455E3-6FED-40EB-98CA-FA7D030C080C}" destId="{76666BEF-8536-42F9-ACED-6E5C8FA12867}" srcOrd="1" destOrd="0" presId="urn:microsoft.com/office/officeart/2005/8/layout/hierarchy3"/>
    <dgm:cxn modelId="{A235D1A6-0165-49D8-9301-B56710BF6927}" type="presParOf" srcId="{76666BEF-8536-42F9-ACED-6E5C8FA12867}" destId="{089E30DF-A99E-433C-91AC-039816170F7A}" srcOrd="0" destOrd="0" presId="urn:microsoft.com/office/officeart/2005/8/layout/hierarchy3"/>
    <dgm:cxn modelId="{4C7E5F6A-F26B-45D5-81DC-1C2BE21B6DCB}" type="presParOf" srcId="{76666BEF-8536-42F9-ACED-6E5C8FA12867}" destId="{B6E311F4-276B-4535-9147-CC3C769A6FDE}" srcOrd="1" destOrd="0" presId="urn:microsoft.com/office/officeart/2005/8/layout/hierarchy3"/>
    <dgm:cxn modelId="{D0E94C9E-C58A-4104-9D1D-AFE04D6844F4}" type="presParOf" srcId="{76666BEF-8536-42F9-ACED-6E5C8FA12867}" destId="{28F02065-CE79-4F3E-8661-B040F19BF4B0}" srcOrd="2" destOrd="0" presId="urn:microsoft.com/office/officeart/2005/8/layout/hierarchy3"/>
    <dgm:cxn modelId="{7230558F-4572-4002-A97C-ED6DD41E9411}" type="presParOf" srcId="{76666BEF-8536-42F9-ACED-6E5C8FA12867}" destId="{BC2FCD37-085F-4154-9F64-7F14AF1410B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D06DE-2156-4CFA-818B-69FB64B89E6C}">
      <dsp:nvSpPr>
        <dsp:cNvPr id="0" name=""/>
        <dsp:cNvSpPr/>
      </dsp:nvSpPr>
      <dsp:spPr>
        <a:xfrm>
          <a:off x="225009" y="0"/>
          <a:ext cx="2342820" cy="117141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ML task</a:t>
          </a:r>
        </a:p>
      </dsp:txBody>
      <dsp:txXfrm>
        <a:off x="259318" y="34309"/>
        <a:ext cx="2274202" cy="1102792"/>
      </dsp:txXfrm>
    </dsp:sp>
    <dsp:sp modelId="{5A8B527C-70EF-4F7E-9AD4-FD66B3F880D3}">
      <dsp:nvSpPr>
        <dsp:cNvPr id="0" name=""/>
        <dsp:cNvSpPr/>
      </dsp:nvSpPr>
      <dsp:spPr>
        <a:xfrm>
          <a:off x="459291" y="1171410"/>
          <a:ext cx="234282" cy="879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776"/>
              </a:lnTo>
              <a:lnTo>
                <a:pt x="234282" y="8797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675CA-55AC-4D04-BBF7-0DCA52D421BF}">
      <dsp:nvSpPr>
        <dsp:cNvPr id="0" name=""/>
        <dsp:cNvSpPr/>
      </dsp:nvSpPr>
      <dsp:spPr>
        <a:xfrm>
          <a:off x="693573" y="1465482"/>
          <a:ext cx="1874256" cy="1171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Supervised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Classification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Regression</a:t>
          </a:r>
        </a:p>
      </dsp:txBody>
      <dsp:txXfrm>
        <a:off x="727882" y="1499791"/>
        <a:ext cx="1805638" cy="1102792"/>
      </dsp:txXfrm>
    </dsp:sp>
    <dsp:sp modelId="{47975181-9418-4C6F-9B67-43AAEE417206}">
      <dsp:nvSpPr>
        <dsp:cNvPr id="0" name=""/>
        <dsp:cNvSpPr/>
      </dsp:nvSpPr>
      <dsp:spPr>
        <a:xfrm>
          <a:off x="459291" y="1171410"/>
          <a:ext cx="234282" cy="2344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040"/>
              </a:lnTo>
              <a:lnTo>
                <a:pt x="234282" y="23440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1A7C1-F59B-4A92-87F7-1CF101EADC44}">
      <dsp:nvSpPr>
        <dsp:cNvPr id="0" name=""/>
        <dsp:cNvSpPr/>
      </dsp:nvSpPr>
      <dsp:spPr>
        <a:xfrm>
          <a:off x="693573" y="2929745"/>
          <a:ext cx="1874256" cy="1171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Unsupervised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Clustering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Segmentation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Dimension reduction </a:t>
          </a:r>
        </a:p>
      </dsp:txBody>
      <dsp:txXfrm>
        <a:off x="727882" y="2964054"/>
        <a:ext cx="1805638" cy="1102792"/>
      </dsp:txXfrm>
    </dsp:sp>
    <dsp:sp modelId="{26A6D9EE-7F6D-4FF3-B89C-8225C762142E}">
      <dsp:nvSpPr>
        <dsp:cNvPr id="0" name=""/>
        <dsp:cNvSpPr/>
      </dsp:nvSpPr>
      <dsp:spPr>
        <a:xfrm>
          <a:off x="459291" y="1171410"/>
          <a:ext cx="234282" cy="380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8303"/>
              </a:lnTo>
              <a:lnTo>
                <a:pt x="234282" y="3808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7C2E7-0C76-4BE5-AA1A-7083644E8CCC}">
      <dsp:nvSpPr>
        <dsp:cNvPr id="0" name=""/>
        <dsp:cNvSpPr/>
      </dsp:nvSpPr>
      <dsp:spPr>
        <a:xfrm>
          <a:off x="693573" y="4394008"/>
          <a:ext cx="1874256" cy="1171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Reinforcement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Decision 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Reward system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Recommendation system</a:t>
          </a:r>
        </a:p>
      </dsp:txBody>
      <dsp:txXfrm>
        <a:off x="727882" y="4428317"/>
        <a:ext cx="1805638" cy="110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451E0-DB9B-4753-BC63-1CF76824CC6E}">
      <dsp:nvSpPr>
        <dsp:cNvPr id="0" name=""/>
        <dsp:cNvSpPr/>
      </dsp:nvSpPr>
      <dsp:spPr>
        <a:xfrm>
          <a:off x="443987" y="1883381"/>
          <a:ext cx="290221" cy="276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110" y="0"/>
              </a:lnTo>
              <a:lnTo>
                <a:pt x="145110" y="276506"/>
              </a:lnTo>
              <a:lnTo>
                <a:pt x="290221" y="276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077" y="2011612"/>
        <a:ext cx="20042" cy="20042"/>
      </dsp:txXfrm>
    </dsp:sp>
    <dsp:sp modelId="{3B07B68E-5150-447D-A2DC-29E9C228F159}">
      <dsp:nvSpPr>
        <dsp:cNvPr id="0" name=""/>
        <dsp:cNvSpPr/>
      </dsp:nvSpPr>
      <dsp:spPr>
        <a:xfrm>
          <a:off x="443987" y="1606874"/>
          <a:ext cx="290221" cy="276506"/>
        </a:xfrm>
        <a:custGeom>
          <a:avLst/>
          <a:gdLst/>
          <a:ahLst/>
          <a:cxnLst/>
          <a:rect l="0" t="0" r="0" b="0"/>
          <a:pathLst>
            <a:path>
              <a:moveTo>
                <a:pt x="0" y="276506"/>
              </a:moveTo>
              <a:lnTo>
                <a:pt x="145110" y="276506"/>
              </a:lnTo>
              <a:lnTo>
                <a:pt x="145110" y="0"/>
              </a:lnTo>
              <a:lnTo>
                <a:pt x="2902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077" y="1735106"/>
        <a:ext cx="20042" cy="20042"/>
      </dsp:txXfrm>
    </dsp:sp>
    <dsp:sp modelId="{8D708995-CA38-4D44-88B0-BE6F993219A5}">
      <dsp:nvSpPr>
        <dsp:cNvPr id="0" name=""/>
        <dsp:cNvSpPr/>
      </dsp:nvSpPr>
      <dsp:spPr>
        <a:xfrm rot="16200000">
          <a:off x="-941456" y="1662175"/>
          <a:ext cx="2328476" cy="44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can be !</a:t>
          </a:r>
        </a:p>
      </dsp:txBody>
      <dsp:txXfrm>
        <a:off x="-941456" y="1662175"/>
        <a:ext cx="2328476" cy="442410"/>
      </dsp:txXfrm>
    </dsp:sp>
    <dsp:sp modelId="{D6612462-5774-4AAC-B2DD-9F89830DB01D}">
      <dsp:nvSpPr>
        <dsp:cNvPr id="0" name=""/>
        <dsp:cNvSpPr/>
      </dsp:nvSpPr>
      <dsp:spPr>
        <a:xfrm>
          <a:off x="734209" y="1385669"/>
          <a:ext cx="1451106" cy="44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Labeled (Supervised)</a:t>
          </a:r>
        </a:p>
      </dsp:txBody>
      <dsp:txXfrm>
        <a:off x="734209" y="1385669"/>
        <a:ext cx="1451106" cy="442410"/>
      </dsp:txXfrm>
    </dsp:sp>
    <dsp:sp modelId="{9BCE1DB5-8E13-4B12-927D-78AFDCE67C31}">
      <dsp:nvSpPr>
        <dsp:cNvPr id="0" name=""/>
        <dsp:cNvSpPr/>
      </dsp:nvSpPr>
      <dsp:spPr>
        <a:xfrm>
          <a:off x="734209" y="1938682"/>
          <a:ext cx="1451106" cy="44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labeled (Unsupervised)</a:t>
          </a:r>
        </a:p>
      </dsp:txBody>
      <dsp:txXfrm>
        <a:off x="734209" y="1938682"/>
        <a:ext cx="1451106" cy="442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451E0-DB9B-4753-BC63-1CF76824CC6E}">
      <dsp:nvSpPr>
        <dsp:cNvPr id="0" name=""/>
        <dsp:cNvSpPr/>
      </dsp:nvSpPr>
      <dsp:spPr>
        <a:xfrm>
          <a:off x="443987" y="1883381"/>
          <a:ext cx="290221" cy="276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110" y="0"/>
              </a:lnTo>
              <a:lnTo>
                <a:pt x="145110" y="276506"/>
              </a:lnTo>
              <a:lnTo>
                <a:pt x="290221" y="276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077" y="2011612"/>
        <a:ext cx="20042" cy="20042"/>
      </dsp:txXfrm>
    </dsp:sp>
    <dsp:sp modelId="{3B07B68E-5150-447D-A2DC-29E9C228F159}">
      <dsp:nvSpPr>
        <dsp:cNvPr id="0" name=""/>
        <dsp:cNvSpPr/>
      </dsp:nvSpPr>
      <dsp:spPr>
        <a:xfrm>
          <a:off x="443987" y="1606874"/>
          <a:ext cx="290221" cy="276506"/>
        </a:xfrm>
        <a:custGeom>
          <a:avLst/>
          <a:gdLst/>
          <a:ahLst/>
          <a:cxnLst/>
          <a:rect l="0" t="0" r="0" b="0"/>
          <a:pathLst>
            <a:path>
              <a:moveTo>
                <a:pt x="0" y="276506"/>
              </a:moveTo>
              <a:lnTo>
                <a:pt x="145110" y="276506"/>
              </a:lnTo>
              <a:lnTo>
                <a:pt x="145110" y="0"/>
              </a:lnTo>
              <a:lnTo>
                <a:pt x="2902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077" y="1735106"/>
        <a:ext cx="20042" cy="20042"/>
      </dsp:txXfrm>
    </dsp:sp>
    <dsp:sp modelId="{8D708995-CA38-4D44-88B0-BE6F993219A5}">
      <dsp:nvSpPr>
        <dsp:cNvPr id="0" name=""/>
        <dsp:cNvSpPr/>
      </dsp:nvSpPr>
      <dsp:spPr>
        <a:xfrm rot="16200000">
          <a:off x="-941456" y="1662175"/>
          <a:ext cx="2328476" cy="44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can be !</a:t>
          </a:r>
        </a:p>
      </dsp:txBody>
      <dsp:txXfrm>
        <a:off x="-941456" y="1662175"/>
        <a:ext cx="2328476" cy="442410"/>
      </dsp:txXfrm>
    </dsp:sp>
    <dsp:sp modelId="{D6612462-5774-4AAC-B2DD-9F89830DB01D}">
      <dsp:nvSpPr>
        <dsp:cNvPr id="0" name=""/>
        <dsp:cNvSpPr/>
      </dsp:nvSpPr>
      <dsp:spPr>
        <a:xfrm>
          <a:off x="734209" y="1385669"/>
          <a:ext cx="1451106" cy="44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Labeled (Supervised)</a:t>
          </a:r>
        </a:p>
      </dsp:txBody>
      <dsp:txXfrm>
        <a:off x="734209" y="1385669"/>
        <a:ext cx="1451106" cy="442410"/>
      </dsp:txXfrm>
    </dsp:sp>
    <dsp:sp modelId="{9BCE1DB5-8E13-4B12-927D-78AFDCE67C31}">
      <dsp:nvSpPr>
        <dsp:cNvPr id="0" name=""/>
        <dsp:cNvSpPr/>
      </dsp:nvSpPr>
      <dsp:spPr>
        <a:xfrm>
          <a:off x="734209" y="1938682"/>
          <a:ext cx="1451106" cy="44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labeled (Unsupervised)</a:t>
          </a:r>
        </a:p>
      </dsp:txBody>
      <dsp:txXfrm>
        <a:off x="734209" y="1938682"/>
        <a:ext cx="1451106" cy="442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471B1-5A7E-4040-A176-DA3C5B9C221C}">
      <dsp:nvSpPr>
        <dsp:cNvPr id="0" name=""/>
        <dsp:cNvSpPr/>
      </dsp:nvSpPr>
      <dsp:spPr>
        <a:xfrm>
          <a:off x="0" y="38962"/>
          <a:ext cx="2724461" cy="13622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Supervised</a:t>
          </a:r>
        </a:p>
      </dsp:txBody>
      <dsp:txXfrm>
        <a:off x="39898" y="78860"/>
        <a:ext cx="2644665" cy="1282434"/>
      </dsp:txXfrm>
    </dsp:sp>
    <dsp:sp modelId="{94145B50-8C83-4F65-9B2D-92B30C23AF25}">
      <dsp:nvSpPr>
        <dsp:cNvPr id="0" name=""/>
        <dsp:cNvSpPr/>
      </dsp:nvSpPr>
      <dsp:spPr>
        <a:xfrm>
          <a:off x="272446" y="1401192"/>
          <a:ext cx="413366" cy="984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347"/>
              </a:lnTo>
              <a:lnTo>
                <a:pt x="413366" y="9843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356B-26E8-434F-BDD1-3A0C315936D2}">
      <dsp:nvSpPr>
        <dsp:cNvPr id="0" name=""/>
        <dsp:cNvSpPr/>
      </dsp:nvSpPr>
      <dsp:spPr>
        <a:xfrm>
          <a:off x="685812" y="1704425"/>
          <a:ext cx="2179568" cy="1362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Classification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(sunny, cloudy,..)</a:t>
          </a:r>
        </a:p>
      </dsp:txBody>
      <dsp:txXfrm>
        <a:off x="725710" y="1744323"/>
        <a:ext cx="2099772" cy="1282434"/>
      </dsp:txXfrm>
    </dsp:sp>
    <dsp:sp modelId="{208D3A61-6F8F-4E9B-A32E-0E80555747D5}">
      <dsp:nvSpPr>
        <dsp:cNvPr id="0" name=""/>
        <dsp:cNvSpPr/>
      </dsp:nvSpPr>
      <dsp:spPr>
        <a:xfrm>
          <a:off x="272446" y="1401192"/>
          <a:ext cx="413366" cy="2687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136"/>
              </a:lnTo>
              <a:lnTo>
                <a:pt x="413366" y="26871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ACF8B-9021-4FEA-86F7-EBA6F95FD1FA}">
      <dsp:nvSpPr>
        <dsp:cNvPr id="0" name=""/>
        <dsp:cNvSpPr/>
      </dsp:nvSpPr>
      <dsp:spPr>
        <a:xfrm>
          <a:off x="685812" y="3407213"/>
          <a:ext cx="2179568" cy="1362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Regression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(33º)</a:t>
          </a:r>
        </a:p>
      </dsp:txBody>
      <dsp:txXfrm>
        <a:off x="725710" y="3447111"/>
        <a:ext cx="2099772" cy="1282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18800-982A-48C1-98F2-8B5EF2D727CF}">
      <dsp:nvSpPr>
        <dsp:cNvPr id="0" name=""/>
        <dsp:cNvSpPr/>
      </dsp:nvSpPr>
      <dsp:spPr>
        <a:xfrm>
          <a:off x="463365" y="2242"/>
          <a:ext cx="2124627" cy="106231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Models</a:t>
          </a:r>
        </a:p>
      </dsp:txBody>
      <dsp:txXfrm>
        <a:off x="494479" y="33356"/>
        <a:ext cx="2062399" cy="1000085"/>
      </dsp:txXfrm>
    </dsp:sp>
    <dsp:sp modelId="{089E30DF-A99E-433C-91AC-039816170F7A}">
      <dsp:nvSpPr>
        <dsp:cNvPr id="0" name=""/>
        <dsp:cNvSpPr/>
      </dsp:nvSpPr>
      <dsp:spPr>
        <a:xfrm>
          <a:off x="675828" y="1064555"/>
          <a:ext cx="212462" cy="796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735"/>
              </a:lnTo>
              <a:lnTo>
                <a:pt x="212462" y="79673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311F4-276B-4535-9147-CC3C769A6FDE}">
      <dsp:nvSpPr>
        <dsp:cNvPr id="0" name=""/>
        <dsp:cNvSpPr/>
      </dsp:nvSpPr>
      <dsp:spPr>
        <a:xfrm>
          <a:off x="888290" y="1330134"/>
          <a:ext cx="1699701" cy="1062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Linear</a:t>
          </a:r>
        </a:p>
      </dsp:txBody>
      <dsp:txXfrm>
        <a:off x="919404" y="1361248"/>
        <a:ext cx="1637473" cy="1000085"/>
      </dsp:txXfrm>
    </dsp:sp>
    <dsp:sp modelId="{28F02065-CE79-4F3E-8661-B040F19BF4B0}">
      <dsp:nvSpPr>
        <dsp:cNvPr id="0" name=""/>
        <dsp:cNvSpPr/>
      </dsp:nvSpPr>
      <dsp:spPr>
        <a:xfrm>
          <a:off x="675828" y="1064555"/>
          <a:ext cx="212462" cy="2124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627"/>
              </a:lnTo>
              <a:lnTo>
                <a:pt x="212462" y="212462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FCD37-085F-4154-9F64-7F14AF1410B4}">
      <dsp:nvSpPr>
        <dsp:cNvPr id="0" name=""/>
        <dsp:cNvSpPr/>
      </dsp:nvSpPr>
      <dsp:spPr>
        <a:xfrm>
          <a:off x="888290" y="2658026"/>
          <a:ext cx="1699701" cy="1062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Polynomial</a:t>
          </a:r>
        </a:p>
      </dsp:txBody>
      <dsp:txXfrm>
        <a:off x="919404" y="2689140"/>
        <a:ext cx="1637473" cy="100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1,'2161'0,"-5853"0,9424 0,-5708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24575,'9'9'0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24575,'4'5'0,"2"1"0,0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09"/>
    </inkml:context>
    <inkml:brush xml:id="br0">
      <inkml:brushProperty name="width" value="0.2" units="cm"/>
      <inkml:brushProperty name="height" value="1.2" units="cm"/>
      <inkml:brushProperty name="color" value="#9495F0"/>
      <inkml:brushProperty name="ignorePressure" value="1"/>
      <inkml:brushProperty name="inkEffects" value="pencil"/>
    </inkml:brush>
  </inkml:definitions>
  <inkml:trace contextRef="#ctx0" brushRef="#br0">11631 0,'-4'3,"-6"5,-2 2,-4 3,-1 0,-4 4,-4 4,-1 0,-1 1,-6 5,-5 3,4-2,0 0,0-1,0 0,0 1,1-1,4-4,0 1,-4 3,-3 1,0 2,-1 0,-5 4,-6 4,-4 4,-3 3,-8 6,-3 3,1-2,0 1,3-3,2-1,1-2,1 1,0-1,0-1,-1 2,-3 2,-6 5,-1 2,-6 3,-4 4,-2 2,0-1,-8 7,-11 9,2-1,2-2,1-2,9-6,9-8,2-1,2-2,1-1,-8 7,-9 8,-13 9,-5 4,6-4,-5 4,3-2,10-9,0 0,11-8,13-11,8-7,3-2,3-2,5-5,0 0,-10 9,-6 5,-4 2,-6 6,-2 1,1-1,-4 4,0 0,4-4,4-3,6-5,5-4,7-5,6-5,0 0,1-2,5-3,0-1,3-1,-2 1,-2 2,-2 1,0 0,0 1,-1-1,-4 4,-2 3,-3 1,-6 5,-1 1,1-1,2-1,1-1,4-4,5-3,1-1,6-5,4-4,-2 2,3-2,1-1,0 0,-3 2,-6 5,-7 6,-2 2,-1 0,2-1,-2 2,0-2,3 0,6-6,2-2,2-1,1-1,7-6,3-1,2-3,3-2,-3 1,1 1,-1 1,2-3,-1 2,-1 0,2-1,-2 1,2-1,3-3,-1 1,0 0,0 0,-3 3,-3 1,3-1,0 0,0-1,4-3,3-2,0 0,0 0,-2 1,-1 2,-2 0,3-1,1-1,-5 2,2 1,3-3,1-1,0-1,-2 2,2 0,-3 0,0 2,-2 0,0 2,-2 0,-2 2,-2 2,-3 2,-6 5,-7 6,-2 1,-1 2,-3 1,1 0,4-4,8-6,4-3,1-1,2-2,2-1,-3 2,2-2,0 1,-1 0,0 0,0 1,2-2,-2 1,-1 1,3-2,0-1,-3 4,1-2,4-3,6-4,2-3,2-1,2-2,-3 4,-11 7,-9 8,-4 3,-5 4,-4 4,2-2,1-1,4-3,6-5,8-6,8-7,3-3,3-1,1-2,1-1,1 0,-1 1,-2 1,-4 3,-3 3,-6 5,0 0,3-3,2-1,5-4,3-4,4-1,2-3,-1 1,-3 3,-1 0,-1 1,-1 1,1-1,2-1,0-1,-1 1,-1 2,-3 1,-1 2,1-1,0-1,1 0,0 0,-1 0,3-1,2-3,0 1,0-1,1 0,1-1,2-1,1-2,-2 2,1 0,-2 0,0 1,-1 1,-1 1,-3 2,-1 0,0 2,1-2,2-2,3-2,1-1,2-2,2 0,-1-1,0 1,-3 2,-2 2,-2 1,1 0,6-6,9-6,5-5,6-4,2-2,2-2,1 0,0-1,0 0,0 1,1-2,3-1,11-10,19-15,9-8,3-2,0 1,-5 4,-8 5,-7 7,-9 6,-5 5,-5 4,-4 3,-3 2,0 1,0-1,2-1,-2 1,3-1,1-2,3-2,1-1,-1 0,3-1,3-3,3-3,3-2,4-3,4-3,-2 1,1 0,-4 2,-2 2,0 1,-4 3,-5 3,-5 4,-3 4,-2 0,0 0,3-1,6-6,8-5,7-8,8-5,4-3,-6 4,-5 5,-4 2,-6 5,-3 4,-4 2,0 0,-1 1,1-1,-2 2,2-1,3-4,0 1,-1 1,-1 0,0 0,1 0,-3 1,-2 3,-2 2,-3 1,0 1,-2 1,0 1,3-4,3-1,-2 0,0 1,-1 1,1 0,1-2,0 0,5-4,5-4,41-33,13-11,-1 2,-8 6,-13 10,-10 8,-11 9,-7 6,0 0,4-4,-1 2,-5 4,-3 2,-3 2,0 1,-1 0,2-1,1-2,2-1,1 0,-3 1,-1 2,-1 0,3-2,6-5,3-2,0 0,1-2,4-2,-2 1,-5 5,-3 1,0 1,-3 2,-3 2,3-2,1 0,-1 0,0 1,-2 0,3-2,3-2,2-1,1-2,-3 3,1-1,3-2,1-2,1 0,0 0,2-1,4-4,1 0,-2 1,1-1,-2 1,2 0,-3 1,4-2,3-3,2-2,-3 3,0-1,1 1,1-3,2 0,-3 2,-1 1,1-1,1-1,0 0,-2 2,-2 1,2-1,2-2,-1 1,-1 1,-2 1,2-2,2 0,-1 0,2-2,-1 1,-1 1,-1 1,0-1,2 0,-2 0,0 1,0 0,1-1,4-3,-4 3,-4 3,-4 3,0 1,-3 2,-2 1,1 0,1-1,4-4,1 0,0 0,-1 0,0 1,0-1,1 0,-1 1,1-1,-1 1,1-2,-1 2,1-1,1-2,2 0,-1 0,1 0,-4 2,1 0,1-1,2-2,-1 1,1 0,-2 1,0 0,-1 0,3-1,3-3,2-2,-1 1,4-3,0 0,-2 1,-3 4,-2 0,-1 2,-4 2,-4 4,-4 3,-7 6,-3 2,0 0,-4 3,0 1,1-1,3-3,1-1,-1 1,2-1,1-2,2-1,5-3,-2 1,0-1,2 0,2-3,4-3,2-1,1-1,2-2,4-3,6-5,0 0,0 0,-2 1,-3 4,-4 2,-4 4,-1 0,8-6,2-2,5-3,1-2,9-7,3-2,-2 1,-5 5,-6 4,-5 5,-2 1,-5 4,-1 0,0 1,-1 1,-2 1,1-1,3-2,1-1,1 0,-1 0,-2 2,-2 1,-3 3,4-3,1-2,4-2,2-2,0 0,1-1,5-4,1-1,-2 2,-2 2,-2 1,0 0,-2 1,-1 3,-2-1,0 1,-1 1,1 0,-6 4,-6 4,-4 5,-7 5,-2 1,0 0,1 0,-1 0,-1 2,0-1,2-1,3-3,1-1,4-3,0 1,-8 5,-11 10,-9 7,-7 5,-5 4,-3 3,-2 2,-5 4,-8 6,-7 6,-6 4,-6 6,-12 9,-22 18,-12 10,-9 6,2 0,2-2,8-7,9-7,7-6,7-5,6-5,-1 1,2-2,-6 5,-6 4,0 1,-3 2,-3 3,-7 5,2-1,7-6,5-4,8-7,2-2,6-3,0-1,0 0,2-2,2-1,0-1,0 1,3-3,6-4,3-3,0 0,2-1,-3 1,1 0,-5 5,-3 0,2 0,-1 1,-2 2,2-3,-1 1,0 2,1-3,-1 2,2-3,2-1,-3 3,-6 5,-3 2,2-2,-4 4,-1 0,-1 1,3-2,3-3,2-1,4-3,2-3,2 0,-5 3,-4 3,-4 4,-9 8,-6 3,0 1,-6 5,-2 2,3-3,-3 2,3-2,5-4,2-2,8-6,0 0,-4 3,-2 2,-3 2,-8 6,-6 6,0-1,-3 3,0 0,3-3,5-4,6-4,7-6,0 0,4-3,5-5,0 1,1-2,3-1,-1 0,-6 5,-10 8,-10 9,-20 15,-13 11,-6 5,0-1,3-1,8-7,10-9,5-3,13-11,10-8,0 0,3-1,0-2,-6 5,-5 5,-8 6,-3 3,0-1,-2 2,5-3,7-7,8-7,7-4,4-4,-1 1,2-2,2-2,3-2,5-3,5-6,-1 2,-4 4,-4 3,-3 1,4-2,0-1,3-2,3-2,3-3,2-2,2 0,1-2,4-3,6-5,0 0,1-1,0 0,-2 3,-4 2,-6 5,-4 3,1-1,-1 1,0 1,1-2,4-3,4-2,1-2,1-1,0 0,2-1,1-1,1-1,1-1,1 0,3-3,5-4,2-1,1-2,3-2,0 0,-2 2,-2 1,-1 2,-2 0,2 0,1-2,1 0,0-1,3-2,-1 1,-4 3,1 0,-2 1,0 0,1-1,2-1,0-1,1 0,2-2,-5 4,-1 1,2-1,-1 0,0 0,1 0,2-3,-1 1,2 0,-3 1,-2 2,0 0,2-2,2-1,0 0,0 0,2-2,0 0,2-1,2-3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0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4247,'0'-3,"0"-6,0-4,0-3,0-3,0-6,0-1,0-1,4 1,0 2,1 1,2 0,1-2,-2-1,-2 0,-1 2,2 0,1 1,2 5,1-2,1-1,0-1,-2 0,-3 0,-1 0,-2 0,5 1,6 0,1-1,-3-2,-2-2,-4 0,2-2,3-1,-1 2,-1 1,2 2,-2 1,-1 1,-2 1,-3 0,0 0,-2 0,0 0,0 0,3 4,1 8,0 9,3 5,4 5,0 4,2 0,2 2,2-3,2 0,1-2,-2 1,-5 2,-1-1,5-3,0 0,0-1,-3 1,0-1,1-2,2-3,1-1,-2 2,4 0,-3 3,1 0,0-1,1-2,-3 2,-1-1,1-1,2-1,4-1,2-2,1 3,0 8,-1 2,-1-1,3-3,0-4,-4 2,-1-1,-6 1,-1 1,1-3,1-1,2-2,1-2,1 3,1 5,-4 4,0-1,0-1,-3 4,0-1,1-2,2-3,1-1,1 4,2-2,-4 2,0-1,0-3,0 1,2 0,-2 0,-2 0,2-2,0-2,-2 2,0-1,1 6,1 1,-2 2,0-1,5 0,-2 1,1-1,0-4,0 0,-2 3,-1-2,-4 1,1-1,-3 1,5-2,-1 2,2-2,1-3,-2 2,-1-1,-1 1,-1 4,2-2,2-1,2-4,-2 2,0 3,1-1,-3 2,-4-5,-3-7,-6-4,-4-4,-5-2,-1-2,1-2,-1 0,0 0,-6-2,1-5,2-3,-1 3,3 1,-2 1,3 0,1-1,0 0,0-1,2 0,2 0,-2 0,0 0,1 0,-2 3,0 2,1-1,2-4,1-3,1 0,2 0,0 1,-7 0,-2 1,0 0,-2 1,2-4,1-1,-1 1,1-7,2-1,2 1,1 3,2 2,-3 2,-1 2,0 2,2 0,-3 0,0 1,1-1,1 0,1 0,2-4,0 0,1-1,-3 4,-2 3,1 1,-3 3,0 1,1 0,1-3,2-1,-2-1,0-2,0 0,1 0,-1 0,-1-4,0-2,-1 1,-1 2,2 0,2 1,1-3,1 0,2 0,-4 1,0 2,-1 0,2 1,-3 5,0 0,1 1,-3 2,1 1,1-2,2-2,1-1,1-1,2-2,-4 4,0 0,-1 0,-5 3,-2 3,1 1,3-2,2-3,3-1,-2-3,-1 6,2 9,1 8,1 8,1 4,0 8,1 3,0 0,4-4,5-2,4-2,0 0,2-3,1-1,2-3,5-3,3 3,-1 1,0-3,-1-3,7 1,1 0,-2-3,-1-1,-3-2,-1-1,-3 0,0-1,-1-1,0 1,0 0,-1-1,1 1,0 0,0 0,0 0,-3 4,-2 0,1 1,0-1,2-2,4 0,2-1,1-1,-5 4,-2 0,0 1,-1-2,5-1,1 0,1-1,-1-1,0 4,-1 1,2-1,2 0,-1-2,2 0,0-1,-1-1,3 0,2 0,4 0,-1 0,4-1,3 1,2 0,0 0,-4 0,2 0,2 0,-4 0,-1 0,-4 0,0 0,-3 0,-3 0,-3 0,-2 0,-2 0,-1 0,0 0,-1 0,1 0,0 0,-1 0,1 0,0 0,4-4,-3-4,-1-2,0 2,-5-2,0 1,-1-5,2 0,5-2,3 2,-4 0,-2 3,1-2,-5-1,0 2,-3-1,-3-2,-4-6,-2-2,-2-1,-1-1,0-2,-1-5,0-3,1-7,-1-4,1 3,0-6,0 2,0 2,0 1,-4-3,-1 0,-3 0,0 2,-3 0,-3 2,1 3,3 6,-4 5,-4 3,2 3,3 2,4 0,4 1,-2 4,1 0,-2 4,4 3,10 4,7 2,6 2,2 1,2 1,0-1,0 1,0 0,-1-1,0 0,0 0,-1 0,0 0,0 0,0 0,0 0,0 0,0 0,4 0,1 0,3 0,1 0,-2 0,-1 0,-2-3,-2-2,2 0,2 2,-2-4,0 1,-2 0,0 2,-2 1,1 2,-1 0,0 1,0 0,0 0,0 1,0-1,-4-7,0-3,-1 1,2 2,0 2,2 2,0 1,-3-6,-4-5,-1 0,-2-3,0-1,-1-1,-2-2,-3 0,-1-2,-2 1,-1-1,0 1,0-1,-1 1,1 0,-1 0,1-1,0 1,0 0,4 4,0 0,1 1,-1-2,-2-4,0-2,-1-1,-1 0,0 2,0 0,0-3,0-1,-1 1,1 2,0 0,0 1,0 1,0 1,0 0,0 0,0 0,0 0,0 0,0 0,4 4,0-3,1-2,2 4,1 0,-2 0,-2 0,-1-1,3-1,-1-4,0-1,2-1,0 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1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0 2468,'14'0,"27"0,20 0,8 0,5 0,2 0,-8 0,-9 0,-4 0,-4 0,-3 0,-7 0,1 0,4 0,-2 0,-1 0,2 0,-2 0,-2 0,-4 0,-1 0,4 0,3 0,-3 0,-1 0,-3 0,-1 0,-3 0,-2 0,-4 0,-2 0,5 0,2 0,2 0,4 0,-2-3,4-2,3-3,-2-1,-1 2,4 2,-2 2,-1 1,1 1,3 0,-1 2,-6-1,-4 0,-5 1,-3-1,-3 0,-1 0,-4-3,-5-9,-5-10,-3-7,-3-7,-1-1,0 3,-1 0,0-2,0-2,1 2,-1 4,1 3,0 4,0-2,0 0,0 1,0 2,0 1,0 1,0-3,0-1,0 0,0 2,0 0,0 2,0 0,0 0,0 1,0 0,0 0,4 0,0 0,5 0,-1 0,-1 0,-2 0,-1 0,-2-1,-1 1,-1 0,0 0,-1 0,1-1,0 1,-1 0,1 0,0 0,4 3,4 6,5 4,4 3,2 3,2 2,1 1,0-1,0 1,0 0,0 0,-1-1,8 0,2 0,3 0,2 0,7 0,-1 0,-3-4,-2-1,-4 1,-3 0,-3 1,-3 1,-2 2,-1-1,-1 1,1 0,-1 1,1-1,0 0,3 0,2 0,0 0,2 0,4 0,1 0,-3 0,-2-3,-3-2,-1 0,-2 2,3-7,4-1,5 1,-1 2,6 3,0 2,-4 1,-4 2,-3 0,-4 1,-1-1,-2 0,0 1,-1-1,1 0,-4-3,-2-2,2 0,0 2,-2-7,-4-5,-3-4,-4-1,-9-6,-4-1,-1-3,2-5,2 2,2 1,1 0,2 1,1 3,0 2,1 2,-1 2,1-3,-1-1,0 1,0 0,0 2,0 0,0 1,0-2,0-2,0 0,0 1,0 2,0 0,-3-2,-2-5,-3-1,-1 2,2 2,2 2,2-3,1-2,1-1,1 2,0 2,0-2,0 1,1 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2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0 397,'0'-3,"7"-2,10-3,5-1,11-2,5-3,1 1,5 3,8-1,7-1,0 0,5 0,2-3,-6 2,-7-1,-1 2,-2 0,-7-2,-2 1,-6 3,3 4,2-2,1-2,-2 0,2-1,2-4,-3 2,-1 3,-3 3,-1-1,-3 1,-3-2,-3 1,-2 1,-2 2,-1 3,0 0,-1 1,1 1,-1 1,-2-4,-2-2,0-3,2 0,4 1,-1 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3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2966 0,'-3'0,"-6"0,-4 0,-4 0,-2 0,-5 0,-3 0,0 0,2 0,0 0,2 0,0 0,2 0,-1 0,1 0,0 0,1 0,-1 0,0 0,-4 0,-1 0,0 0,2 0,0 0,4 4,3 0,0 1,0-1,-2-2,0 0,3 2,0 1,-1 4,0 2,-2 1,-1-2,0 0,-1-1,-1 6,1-1,0 1,3 3,1-4,1-2,-2-1,0-2,-2-2,0-3,-1-2,0-1,-1-1,-3 0,-1 0,0-1,2 1,0-1,1 1,-3 0,0 0,0 0,1 0,5 4,6 4,5 5,4 8,3 3,2 5,1 1,0-1,0-1,0-3,0-1,-1-2,0 0,0-1,0 0,0-1,0 8,0 3,0 2,0 1,0-4,0 2,0-1,0-3,0-3,0-1,0-1,0 2,0 0,0 1,0-2,0 0,0-2,0 0,0-1,0 0,0 0,0 0,0 0,0 0,0 0,0 0,0 1,0-1,0 0,0 0,0 0,-3-3,-2-2,-3-3,-1 0,-1-3,-4-2,-2-3,-3-3,-1 0,-1-2,-1-1,1 1,-1-1,0 1,1-1,-1 1,1 0,0 0,0 0,0 0,-1 0,1 0,0 0,0 0,0 0,0 0,-4 0,-1 0,0 0,2 0,0 0,1 0,-3 0,0 0,0 0,1 0,2 0,0 0,1 4,1 0,0 1,0-1,0-2,0 0,0-1,0-1,-4 0,-1 0,0 0,2 0,0-1,1 1,1 0,1 0,-1 4,1 0,4 5,1-1,0 3,-2-1,0-2,-2-3,0-1,-1-2,0 2,0 1,-1-1,1-1,-1-1,1-1,0 0,0-1,3 4,5 4,5 5,3 3,3 4,2 0,0 2,1 0,0 0,0 0,0 3,-1 2,0-1,0-1,0-1,0-2,0 4,0 0,0 0,0-1,0-2,0-1,0 0,0 0,0-1,-3-4,-2 0,0-1,2 1,-3 2,-1 0,2 1,1 1,1 0,-2 1,0-1,0 0,2 1,0-1,2 0,0 0,1 1,-3-5,-2 0,1-1,0 2,2 0,0 2,2 0,-1 1,-6 0,-3 0,1 1,2-1,2 0,2 1,1-1,1 0,1-3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4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4422 0,'-7'0,"-6"0,-4 4,-7 0,-7 1,-7-1,-10-2,-10 0,-3-1,2-1,7 0,6 0,-1 0,5 0,2-1,0 1,0 0,0 0,3 0,4 0,4 0,3 0,3 4,2 0,0 1,1-1,-1-2,1 0,-1-1,0-1,-3 0,-2 0,0 0,1 0,-2-1,-8 1,-1 0,2 0,2 0,4 0,0 0,0 0,-2 0,1 0,1 0,2 0,2 0,-6 0,-1 0,1 0,1 0,3 0,2 0,2 0,0 0,1 0,0 0,0 0,1 0,-1 0,-4 0,-1 0,1 0,0 0,1 0,1 0,-2 0,-2 0,5 4,6 4,5 6,5 2,3 7,3 3,1 0,0 0,-4 2,-1 0,1 3,-4-1,0-1,1-3,1-1,2-2,2-1,0-1,1 0,0-1,0 1,1 0,-1 0,-4 0,0 4,-4-3,-1-1,2-1,-2-3,1-2,1 1,2 1,3 5,-4 2,1 1,1-1,0 0,2-1,1-1,-3 0,-1 0,-3-1,0 0,1 0,-2 0,1 0,2 0,-2 0,0 0,2 0,2 0,1 1,2-1,1 0,-4-3,-1 2,-3-3,-4-3,-3-5,-3-3,-2-4,-1-1,-1-1,0-1,0 0,1 0,-1 1,-3-1,-1 1,0 0,1 0,2 0,0 0,1 0,0 0,1 0,0 0,0 0,0 0,0 0,0 0,-3 0,-6 0,-1 0,2 0,2 0,-2 0,0 0,2 0,2 0,1 0,2 0,0 0,1 0,0 0,4 4,4 4,5 5,4 4,2 2,2 2,1 1,-1 0,1 0,0 0,0 0,-1-1,0 0,0 1,0-1,0 0,0 0,0 0,4 0,1 1,-1 2,0 2,-2 0,0 3,-1 3,-1 3,0 0,0-2,0-4,0-3,3-2,2 2,0 0,-2-1,0-1,-1-1,-1 0,-1-2,0 4,4 1,0 0,0-2,0 0,-2-2,0 0,-1 4,-1-1,0 1,-4-5,-4-2,-6-5,-2 0,-4-3,-1-4,0-2,-2 1,1-1,0 0,1-2,-1-1,1-1,0-1,-1 0,-2 0,-2 0,0 0,1-1,1 1,2 0,-4 0,0 0,0 0,1 0,-2 0,-8 0,-1 0,2 0,3 0,3 0,7 7,3 3,-3 2,-1 0,-1-2,1-3,3 1,2-1,0 3,-1-2,-4-1,-3-2,0-2,1-2,0 0,1-1,-3 0,0-1,0 1,1 3,2 2,0-1,1 3,1 1,0-2,3-2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5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2270 386,'-7'0,"-10"-3,-5-6,-11-4,-5-3,-1-4,-1 3,-1 0,-4 3,6 1,6-6,4 1,8 1,0 2,-8 0,-5 0,-4-2,0 2,-4 1,2-2,4-2,0-4,0 1,-5 4,1 5,3 5,5 3,4 3,4 1,1 1,2 0,0 0,4 3,5 5,5 4,3 4,2 2,2 2,4 1,6-4,0 3,-1 1,-2 1,1-1,3 1,4 2,1 5,0 5,-1 3,-2 2,-3 2,-4 1,-2-4,-3 0,-1 3,0 2,-1 1,1-4,-1 2,1-3,-1-1,1-3,4-5,1 0,0 6,-2 0,0-3,6-4,1 1,0-2,-3 2,-2 2,-2 0,-1 1,-2 6,0-1,0-3,3-4,1-4,0 1,0-2,2 3,4-1,0-2,-2-1,-1-2,0 2,1 4,1 1,0-2,1-2,4-6,-2-2,1 2,-1 2,-3 0,0-4,-1-2,-2 1,-2-7,-1-9,-2-8,-1-11,0-5,-1-3,1-1,0 0,-4 2,-5 0,-7 2,-9 0,-4 1,-11-1,-9-2,-8-2,-4 1,0 0,0-2,4 3,3-2,5 1,3 0,2 1,5 2,1 0,-2 0,-3 1,3-4,1-1,-4 1,-1 0,2 2,2 3,0 3,-3-3,1-3,1 0,4 0,5 4,0 5,5 2,5 2,1 3,6-1,0 2,0-3,-1-6,-5-5,-3-2,-1 2,1 5,4 8,5 13,6 9,4 6,3 2,1 1,2 0,0 4,0 0,0-1,0-2,-1-1,0-1,0-1,4 7,1 1,-1 4,0 3,-2 2,0-2,-1 0,-1-2,0-5,0-2,0 0,0-1,-1-1,1-1,0-2,0-1,0 3,0 1,0-1,0 0,0-2,0 0,0-5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8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6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4:14.90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09"/>
    </inkml:context>
    <inkml:brush xml:id="br0">
      <inkml:brushProperty name="width" value="0.2" units="cm"/>
      <inkml:brushProperty name="height" value="1.2" units="cm"/>
      <inkml:brushProperty name="color" value="#9495F0"/>
      <inkml:brushProperty name="ignorePressure" value="1"/>
      <inkml:brushProperty name="inkEffects" value="pencil"/>
    </inkml:brush>
  </inkml:definitions>
  <inkml:trace contextRef="#ctx0" brushRef="#br0">11631 0,'-4'3,"-6"5,-2 2,-4 3,-1 0,-4 4,-4 4,-1 0,-1 1,-6 5,-5 3,4-2,0 0,0-1,0 0,0 1,1-1,4-4,0 1,-4 3,-3 1,0 2,-1 0,-5 4,-6 4,-4 4,-3 3,-8 6,-3 3,1-2,0 1,3-3,2-1,1-2,1 1,0-1,0-1,-1 2,-3 2,-6 5,-1 2,-6 3,-4 4,-2 2,0-1,-8 7,-11 9,2-1,2-2,1-2,9-6,9-8,2-1,2-2,1-1,-8 7,-9 8,-13 9,-5 4,6-4,-5 4,3-2,10-9,0 0,11-8,13-11,8-7,3-2,3-2,5-5,0 0,-10 9,-6 5,-4 2,-6 6,-2 1,1-1,-4 4,0 0,4-4,4-3,6-5,5-4,7-5,6-5,0 0,1-2,5-3,0-1,3-1,-2 1,-2 2,-2 1,0 0,0 1,-1-1,-4 4,-2 3,-3 1,-6 5,-1 1,1-1,2-1,1-1,4-4,5-3,1-1,6-5,4-4,-2 2,3-2,1-1,0 0,-3 2,-6 5,-7 6,-2 2,-1 0,2-1,-2 2,0-2,3 0,6-6,2-2,2-1,1-1,7-6,3-1,2-3,3-2,-3 1,1 1,-1 1,2-3,-1 2,-1 0,2-1,-2 1,2-1,3-3,-1 1,0 0,0 0,-3 3,-3 1,3-1,0 0,0-1,4-3,3-2,0 0,0 0,-2 1,-1 2,-2 0,3-1,1-1,-5 2,2 1,3-3,1-1,0-1,-2 2,2 0,-3 0,0 2,-2 0,0 2,-2 0,-2 2,-2 2,-3 2,-6 5,-7 6,-2 1,-1 2,-3 1,1 0,4-4,8-6,4-3,1-1,2-2,2-1,-3 2,2-2,0 1,-1 0,0 0,0 1,2-2,-2 1,-1 1,3-2,0-1,-3 4,1-2,4-3,6-4,2-3,2-1,2-2,-3 4,-11 7,-9 8,-4 3,-5 4,-4 4,2-2,1-1,4-3,6-5,8-6,8-7,3-3,3-1,1-2,1-1,1 0,-1 1,-2 1,-4 3,-3 3,-6 5,0 0,3-3,2-1,5-4,3-4,4-1,2-3,-1 1,-3 3,-1 0,-1 1,-1 1,1-1,2-1,0-1,-1 1,-1 2,-3 1,-1 2,1-1,0-1,1 0,0 0,-1 0,3-1,2-3,0 1,0-1,1 0,1-1,2-1,1-2,-2 2,1 0,-2 0,0 1,-1 1,-1 1,-3 2,-1 0,0 2,1-2,2-2,3-2,1-1,2-2,2 0,-1-1,0 1,-3 2,-2 2,-2 1,1 0,6-6,9-6,5-5,6-4,2-2,2-2,1 0,0-1,0 0,0 1,1-2,3-1,11-10,19-15,9-8,3-2,0 1,-5 4,-8 5,-7 7,-9 6,-5 5,-5 4,-4 3,-3 2,0 1,0-1,2-1,-2 1,3-1,1-2,3-2,1-1,-1 0,3-1,3-3,3-3,3-2,4-3,4-3,-2 1,1 0,-4 2,-2 2,0 1,-4 3,-5 3,-5 4,-3 4,-2 0,0 0,3-1,6-6,8-5,7-8,8-5,4-3,-6 4,-5 5,-4 2,-6 5,-3 4,-4 2,0 0,-1 1,1-1,-2 2,2-1,3-4,0 1,-1 1,-1 0,0 0,1 0,-3 1,-2 3,-2 2,-3 1,0 1,-2 1,0 1,3-4,3-1,-2 0,0 1,-1 1,1 0,1-2,0 0,5-4,5-4,41-33,13-11,-1 2,-8 6,-13 10,-10 8,-11 9,-7 6,0 0,4-4,-1 2,-5 4,-3 2,-3 2,0 1,-1 0,2-1,1-2,2-1,1 0,-3 1,-1 2,-1 0,3-2,6-5,3-2,0 0,1-2,4-2,-2 1,-5 5,-3 1,0 1,-3 2,-3 2,3-2,1 0,-1 0,0 1,-2 0,3-2,3-2,2-1,1-2,-3 3,1-1,3-2,1-2,1 0,0 0,2-1,4-4,1 0,-2 1,1-1,-2 1,2 0,-3 1,4-2,3-3,2-2,-3 3,0-1,1 1,1-3,2 0,-3 2,-1 1,1-1,1-1,0 0,-2 2,-2 1,2-1,2-2,-1 1,-1 1,-2 1,2-2,2 0,-1 0,2-2,-1 1,-1 1,-1 1,0-1,2 0,-2 0,0 1,0 0,1-1,4-3,-4 3,-4 3,-4 3,0 1,-3 2,-2 1,1 0,1-1,4-4,1 0,0 0,-1 0,0 1,0-1,1 0,-1 1,1-1,-1 1,1-2,-1 2,1-1,1-2,2 0,-1 0,1 0,-4 2,1 0,1-1,2-2,-1 1,1 0,-2 1,0 0,-1 0,3-1,3-3,2-2,-1 1,4-3,0 0,-2 1,-3 4,-2 0,-1 2,-4 2,-4 4,-4 3,-7 6,-3 2,0 0,-4 3,0 1,1-1,3-3,1-1,-1 1,2-1,1-2,2-1,5-3,-2 1,0-1,2 0,2-3,4-3,2-1,1-1,2-2,4-3,6-5,0 0,0 0,-2 1,-3 4,-4 2,-4 4,-1 0,8-6,2-2,5-3,1-2,9-7,3-2,-2 1,-5 5,-6 4,-5 5,-2 1,-5 4,-1 0,0 1,-1 1,-2 1,1-1,3-2,1-1,1 0,-1 0,-2 2,-2 1,-3 3,4-3,1-2,4-2,2-2,0 0,1-1,5-4,1-1,-2 2,-2 2,-2 1,0 0,-2 1,-1 3,-2-1,0 1,-1 1,1 0,-6 4,-6 4,-4 5,-7 5,-2 1,0 0,1 0,-1 0,-1 2,0-1,2-1,3-3,1-1,4-3,0 1,-8 5,-11 10,-9 7,-7 5,-5 4,-3 3,-2 2,-5 4,-8 6,-7 6,-6 4,-6 6,-12 9,-22 18,-12 10,-9 6,2 0,2-2,8-7,9-7,7-6,7-5,6-5,-1 1,2-2,-6 5,-6 4,0 1,-3 2,-3 3,-7 5,2-1,7-6,5-4,8-7,2-2,6-3,0-1,0 0,2-2,2-1,0-1,0 1,3-3,6-4,3-3,0 0,2-1,-3 1,1 0,-5 5,-3 0,2 0,-1 1,-2 2,2-3,-1 1,0 2,1-3,-1 2,2-3,2-1,-3 3,-6 5,-3 2,2-2,-4 4,-1 0,-1 1,3-2,3-3,2-1,4-3,2-3,2 0,-5 3,-4 3,-4 4,-9 8,-6 3,0 1,-6 5,-2 2,3-3,-3 2,3-2,5-4,2-2,8-6,0 0,-4 3,-2 2,-3 2,-8 6,-6 6,0-1,-3 3,0 0,3-3,5-4,6-4,7-6,0 0,4-3,5-5,0 1,1-2,3-1,-1 0,-6 5,-10 8,-10 9,-20 15,-13 11,-6 5,0-1,3-1,8-7,10-9,5-3,13-11,10-8,0 0,3-1,0-2,-6 5,-5 5,-8 6,-3 3,0-1,-2 2,5-3,7-7,8-7,7-4,4-4,-1 1,2-2,2-2,3-2,5-3,5-6,-1 2,-4 4,-4 3,-3 1,4-2,0-1,3-2,3-2,3-3,2-2,2 0,1-2,4-3,6-5,0 0,1-1,0 0,-2 3,-4 2,-6 5,-4 3,1-1,-1 1,0 1,1-2,4-3,4-2,1-2,1-1,0 0,2-1,1-1,1-1,1-1,1 0,3-3,5-4,2-1,1-2,3-2,0 0,-2 2,-2 1,-1 2,-2 0,2 0,1-2,1 0,0-1,3-2,-1 1,-4 3,1 0,-2 1,0 0,1-1,2-1,0-1,1 0,2-2,-5 4,-1 1,2-1,-1 0,0 0,1 0,2-3,-1 1,2 0,-3 1,-2 2,0 0,2-2,2-1,0 0,0 0,2-2,0 0,2-1,2-3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0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4247,'0'-3,"0"-6,0-4,0-3,0-3,0-6,0-1,0-1,4 1,0 2,1 1,2 0,1-2,-2-1,-2 0,-1 2,2 0,1 1,2 5,1-2,1-1,0-1,-2 0,-3 0,-1 0,-2 0,5 1,6 0,1-1,-3-2,-2-2,-4 0,2-2,3-1,-1 2,-1 1,2 2,-2 1,-1 1,-2 1,-3 0,0 0,-2 0,0 0,0 0,3 4,1 8,0 9,3 5,4 5,0 4,2 0,2 2,2-3,2 0,1-2,-2 1,-5 2,-1-1,5-3,0 0,0-1,-3 1,0-1,1-2,2-3,1-1,-2 2,4 0,-3 3,1 0,0-1,1-2,-3 2,-1-1,1-1,2-1,4-1,2-2,1 3,0 8,-1 2,-1-1,3-3,0-4,-4 2,-1-1,-6 1,-1 1,1-3,1-1,2-2,1-2,1 3,1 5,-4 4,0-1,0-1,-3 4,0-1,1-2,2-3,1-1,1 4,2-2,-4 2,0-1,0-3,0 1,2 0,-2 0,-2 0,2-2,0-2,-2 2,0-1,1 6,1 1,-2 2,0-1,5 0,-2 1,1-1,0-4,0 0,-2 3,-1-2,-4 1,1-1,-3 1,5-2,-1 2,2-2,1-3,-2 2,-1-1,-1 1,-1 4,2-2,2-1,2-4,-2 2,0 3,1-1,-3 2,-4-5,-3-7,-6-4,-4-4,-5-2,-1-2,1-2,-1 0,0 0,-6-2,1-5,2-3,-1 3,3 1,-2 1,3 0,1-1,0 0,0-1,2 0,2 0,-2 0,0 0,1 0,-2 3,0 2,1-1,2-4,1-3,1 0,2 0,0 1,-7 0,-2 1,0 0,-2 1,2-4,1-1,-1 1,1-7,2-1,2 1,1 3,2 2,-3 2,-1 2,0 2,2 0,-3 0,0 1,1-1,1 0,1 0,2-4,0 0,1-1,-3 4,-2 3,1 1,-3 3,0 1,1 0,1-3,2-1,-2-1,0-2,0 0,1 0,-1 0,-1-4,0-2,-1 1,-1 2,2 0,2 1,1-3,1 0,2 0,-4 1,0 2,-1 0,2 1,-3 5,0 0,1 1,-3 2,1 1,1-2,2-2,1-1,1-1,2-2,-4 4,0 0,-1 0,-5 3,-2 3,1 1,3-2,2-3,3-1,-2-3,-1 6,2 9,1 8,1 8,1 4,0 8,1 3,0 0,4-4,5-2,4-2,0 0,2-3,1-1,2-3,5-3,3 3,-1 1,0-3,-1-3,7 1,1 0,-2-3,-1-1,-3-2,-1-1,-3 0,0-1,-1-1,0 1,0 0,-1-1,1 1,0 0,0 0,0 0,-3 4,-2 0,1 1,0-1,2-2,4 0,2-1,1-1,-5 4,-2 0,0 1,-1-2,5-1,1 0,1-1,-1-1,0 4,-1 1,2-1,2 0,-1-2,2 0,0-1,-1-1,3 0,2 0,4 0,-1 0,4-1,3 1,2 0,0 0,-4 0,2 0,2 0,-4 0,-1 0,-4 0,0 0,-3 0,-3 0,-3 0,-2 0,-2 0,-1 0,0 0,-1 0,1 0,0 0,-1 0,1 0,0 0,4-4,-3-4,-1-2,0 2,-5-2,0 1,-1-5,2 0,5-2,3 2,-4 0,-2 3,1-2,-5-1,0 2,-3-1,-3-2,-4-6,-2-2,-2-1,-1-1,0-2,-1-5,0-3,1-7,-1-4,1 3,0-6,0 2,0 2,0 1,-4-3,-1 0,-3 0,0 2,-3 0,-3 2,1 3,3 6,-4 5,-4 3,2 3,3 2,4 0,4 1,-2 4,1 0,-2 4,4 3,10 4,7 2,6 2,2 1,2 1,0-1,0 1,0 0,-1-1,0 0,0 0,-1 0,0 0,0 0,0 0,0 0,0 0,0 0,4 0,1 0,3 0,1 0,-2 0,-1 0,-2-3,-2-2,2 0,2 2,-2-4,0 1,-2 0,0 2,-2 1,1 2,-1 0,0 1,0 0,0 0,0 1,0-1,-4-7,0-3,-1 1,2 2,0 2,2 2,0 1,-3-6,-4-5,-1 0,-2-3,0-1,-1-1,-2-2,-3 0,-1-2,-2 1,-1-1,0 1,0-1,-1 1,1 0,-1 0,1-1,0 1,0 0,4 4,0 0,1 1,-1-2,-2-4,0-2,-1-1,-1 0,0 2,0 0,0-3,0-1,-1 1,1 2,0 0,0 1,0 1,0 1,0 0,0 0,0 0,0 0,0 0,0 0,4 4,0-3,1-2,2 4,1 0,-2 0,-2 0,-1-1,3-1,-1-4,0-1,2-1,0 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1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0 2468,'14'0,"27"0,20 0,8 0,5 0,2 0,-8 0,-9 0,-4 0,-4 0,-3 0,-7 0,1 0,4 0,-2 0,-1 0,2 0,-2 0,-2 0,-4 0,-1 0,4 0,3 0,-3 0,-1 0,-3 0,-1 0,-3 0,-2 0,-4 0,-2 0,5 0,2 0,2 0,4 0,-2-3,4-2,3-3,-2-1,-1 2,4 2,-2 2,-1 1,1 1,3 0,-1 2,-6-1,-4 0,-5 1,-3-1,-3 0,-1 0,-4-3,-5-9,-5-10,-3-7,-3-7,-1-1,0 3,-1 0,0-2,0-2,1 2,-1 4,1 3,0 4,0-2,0 0,0 1,0 2,0 1,0 1,0-3,0-1,0 0,0 2,0 0,0 2,0 0,0 0,0 1,0 0,0 0,4 0,0 0,5 0,-1 0,-1 0,-2 0,-1 0,-2-1,-1 1,-1 0,0 0,-1 0,1-1,0 1,-1 0,1 0,0 0,4 3,4 6,5 4,4 3,2 3,2 2,1 1,0-1,0 1,0 0,0 0,-1-1,8 0,2 0,3 0,2 0,7 0,-1 0,-3-4,-2-1,-4 1,-3 0,-3 1,-3 1,-2 2,-1-1,-1 1,1 0,-1 1,1-1,0 0,3 0,2 0,0 0,2 0,4 0,1 0,-3 0,-2-3,-3-2,-1 0,-2 2,3-7,4-1,5 1,-1 2,6 3,0 2,-4 1,-4 2,-3 0,-4 1,-1-1,-2 0,0 1,-1-1,1 0,-4-3,-2-2,2 0,0 2,-2-7,-4-5,-3-4,-4-1,-9-6,-4-1,-1-3,2-5,2 2,2 1,1 0,2 1,1 3,0 2,1 2,-1 2,1-3,-1-1,0 1,0 0,0 2,0 0,0 1,0-2,0-2,0 0,0 1,0 2,0 0,-3-2,-2-5,-3-1,-1 2,2 2,2 2,2-3,1-2,1-1,1 2,0 2,0-2,0 1,1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1,'0'8901,"0"-8872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2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0 397,'0'-3,"7"-2,10-3,5-1,11-2,5-3,1 1,5 3,8-1,7-1,0 0,5 0,2-3,-6 2,-7-1,-1 2,-2 0,-7-2,-2 1,-6 3,3 4,2-2,1-2,-2 0,2-1,2-4,-3 2,-1 3,-3 3,-1-1,-3 1,-3-2,-3 1,-2 1,-2 2,-1 3,0 0,-1 1,1 1,-1 1,-2-4,-2-2,0-3,2 0,4 1,-1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3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2966 0,'-3'0,"-6"0,-4 0,-4 0,-2 0,-5 0,-3 0,0 0,2 0,0 0,2 0,0 0,2 0,-1 0,1 0,0 0,1 0,-1 0,0 0,-4 0,-1 0,0 0,2 0,0 0,4 4,3 0,0 1,0-1,-2-2,0 0,3 2,0 1,-1 4,0 2,-2 1,-1-2,0 0,-1-1,-1 6,1-1,0 1,3 3,1-4,1-2,-2-1,0-2,-2-2,0-3,-1-2,0-1,-1-1,-3 0,-1 0,0-1,2 1,0-1,1 1,-3 0,0 0,0 0,1 0,5 4,6 4,5 5,4 8,3 3,2 5,1 1,0-1,0-1,0-3,0-1,-1-2,0 0,0-1,0 0,0-1,0 8,0 3,0 2,0 1,0-4,0 2,0-1,0-3,0-3,0-1,0-1,0 2,0 0,0 1,0-2,0 0,0-2,0 0,0-1,0 0,0 0,0 0,0 0,0 0,0 0,0 0,0 1,0-1,0 0,0 0,0 0,-3-3,-2-2,-3-3,-1 0,-1-3,-4-2,-2-3,-3-3,-1 0,-1-2,-1-1,1 1,-1-1,0 1,1-1,-1 1,1 0,0 0,0 0,0 0,-1 0,1 0,0 0,0 0,0 0,0 0,-4 0,-1 0,0 0,2 0,0 0,1 0,-3 0,0 0,0 0,1 0,2 0,0 0,1 4,1 0,0 1,0-1,0-2,0 0,0-1,0-1,-4 0,-1 0,0 0,2 0,0-1,1 1,1 0,1 0,-1 4,1 0,4 5,1-1,0 3,-2-1,0-2,-2-3,0-1,-1-2,0 2,0 1,-1-1,1-1,-1-1,1-1,0 0,0-1,3 4,5 4,5 5,3 3,3 4,2 0,0 2,1 0,0 0,0 0,0 3,-1 2,0-1,0-1,0-1,0-2,0 4,0 0,0 0,0-1,0-2,0-1,0 0,0 0,0-1,-3-4,-2 0,0-1,2 1,-3 2,-1 0,2 1,1 1,1 0,-2 1,0-1,0 0,2 1,0-1,2 0,0 0,1 1,-3-5,-2 0,1-1,0 2,2 0,0 2,2 0,-1 1,-6 0,-3 0,1 1,2-1,2 0,2 1,1-1,1 0,1-3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4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4422 0,'-7'0,"-6"0,-4 4,-7 0,-7 1,-7-1,-10-2,-10 0,-3-1,2-1,7 0,6 0,-1 0,5 0,2-1,0 1,0 0,0 0,3 0,4 0,4 0,3 0,3 4,2 0,0 1,1-1,-1-2,1 0,-1-1,0-1,-3 0,-2 0,0 0,1 0,-2-1,-8 1,-1 0,2 0,2 0,4 0,0 0,0 0,-2 0,1 0,1 0,2 0,2 0,-6 0,-1 0,1 0,1 0,3 0,2 0,2 0,0 0,1 0,0 0,0 0,1 0,-1 0,-4 0,-1 0,1 0,0 0,1 0,1 0,-2 0,-2 0,5 4,6 4,5 6,5 2,3 7,3 3,1 0,0 0,-4 2,-1 0,1 3,-4-1,0-1,1-3,1-1,2-2,2-1,0-1,1 0,0-1,0 1,1 0,-1 0,-4 0,0 4,-4-3,-1-1,2-1,-2-3,1-2,1 1,2 1,3 5,-4 2,1 1,1-1,0 0,2-1,1-1,-3 0,-1 0,-3-1,0 0,1 0,-2 0,1 0,2 0,-2 0,0 0,2 0,2 0,1 1,2-1,1 0,-4-3,-1 2,-3-3,-4-3,-3-5,-3-3,-2-4,-1-1,-1-1,0-1,0 0,1 0,-1 1,-3-1,-1 1,0 0,1 0,2 0,0 0,1 0,0 0,1 0,0 0,0 0,0 0,0 0,0 0,-3 0,-6 0,-1 0,2 0,2 0,-2 0,0 0,2 0,2 0,1 0,2 0,0 0,1 0,0 0,4 4,4 4,5 5,4 4,2 2,2 2,1 1,-1 0,1 0,0 0,0 0,-1-1,0 0,0 1,0-1,0 0,0 0,0 0,4 0,1 1,-1 2,0 2,-2 0,0 3,-1 3,-1 3,0 0,0-2,0-4,0-3,3-2,2 2,0 0,-2-1,0-1,-1-1,-1 0,-1-2,0 4,4 1,0 0,0-2,0 0,-2-2,0 0,-1 4,-1-1,0 1,-4-5,-4-2,-6-5,-2 0,-4-3,-1-4,0-2,-2 1,1-1,0 0,1-2,-1-1,1-1,0-1,-1 0,-2 0,-2 0,0 0,1-1,1 1,2 0,-4 0,0 0,0 0,1 0,-2 0,-8 0,-1 0,2 0,3 0,3 0,7 7,3 3,-3 2,-1 0,-1-2,1-3,3 1,2-1,0 3,-1-2,-4-1,-3-2,0-2,1-2,0 0,1-1,-3 0,0-1,0 1,1 3,2 2,0-1,1 3,1 1,0-2,3-2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915"/>
    </inkml:context>
    <inkml:brush xml:id="br0">
      <inkml:brushProperty name="width" value="0.2" units="cm"/>
      <inkml:brushProperty name="height" value="1.2" units="cm"/>
      <inkml:brushProperty name="color" value="#1C1DCA"/>
      <inkml:brushProperty name="ignorePressure" value="1"/>
      <inkml:brushProperty name="inkEffects" value="pencil"/>
    </inkml:brush>
  </inkml:definitions>
  <inkml:trace contextRef="#ctx0" brushRef="#br0">2270 386,'-7'0,"-10"-3,-5-6,-11-4,-5-3,-1-4,-1 3,-1 0,-4 3,6 1,6-6,4 1,8 1,0 2,-8 0,-5 0,-4-2,0 2,-4 1,2-2,4-2,0-4,0 1,-5 4,1 5,3 5,5 3,4 3,4 1,1 1,2 0,0 0,4 3,5 5,5 4,3 4,2 2,2 2,4 1,6-4,0 3,-1 1,-2 1,1-1,3 1,4 2,1 5,0 5,-1 3,-2 2,-3 2,-4 1,-2-4,-3 0,-1 3,0 2,-1 1,1-4,-1 2,1-3,-1-1,1-3,4-5,1 0,0 6,-2 0,0-3,6-4,1 1,0-2,-3 2,-2 2,-2 0,-1 1,-2 6,0-1,0-3,3-4,1-4,0 1,0-2,2 3,4-1,0-2,-2-1,-1-2,0 2,1 4,1 1,0-2,1-2,4-6,-2-2,1 2,-1 2,-3 0,0-4,-1-2,-2 1,-2-7,-1-9,-2-8,-1-11,0-5,-1-3,1-1,0 0,-4 2,-5 0,-7 2,-9 0,-4 1,-11-1,-9-2,-8-2,-4 1,0 0,0-2,4 3,3-2,5 1,3 0,2 1,5 2,1 0,-2 0,-3 1,3-4,1-1,-4 1,-1 0,2 2,2 3,0 3,-3-3,1-3,1 0,4 0,5 4,0 5,5 2,5 2,1 3,6-1,0 2,0-3,-1-6,-5-5,-3-2,-1 2,1 5,4 8,5 13,6 9,4 6,3 2,1 1,2 0,0 4,0 0,0-1,0-2,-1-1,0-1,0-1,4 7,1 1,-1 4,0 3,-2 2,0-2,-1 0,-1-2,0-5,0-2,0 0,0-1,-1-1,1-1,0-2,0-1,0 3,0 1,0-1,0 0,0-2,0 0,0-5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3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3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4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4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4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4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4247,'0'-3,"0"-6,0-4,0-3,0-3,0-6,0-1,0-1,4 1,0 2,1 1,2 0,1-2,-2-1,-2 0,-1 2,2 0,1 1,2 5,1-2,1-1,0-1,-2 0,-3 0,-1 0,-2 0,5 1,6 0,1-1,-3-2,-2-2,-4 0,2-2,3-1,-1 2,-1 1,2 2,-2 1,-1 1,-2 1,-3 0,0 0,-2 0,0 0,0 0,3 4,1 8,0 9,3 5,4 5,0 4,2 0,2 2,2-3,2 0,1-2,-2 1,-5 2,-1-1,5-3,0 0,0-1,-3 1,0-1,1-2,2-3,1-1,-2 2,4 0,-3 3,1 0,0-1,1-2,-3 2,-1-1,1-1,2-1,4-1,2-2,1 3,0 8,-1 2,-1-1,3-3,0-4,-4 2,-1-1,-6 1,-1 1,1-3,1-1,2-2,1-2,1 3,1 5,-4 4,0-1,0-1,-3 4,0-1,1-2,2-3,1-1,1 4,2-2,-4 2,0-1,0-3,0 1,2 0,-2 0,-2 0,2-2,0-2,-2 2,0-1,1 6,1 1,-2 2,0-1,5 0,-2 1,1-1,0-4,0 0,-2 3,-1-2,-4 1,1-1,-3 1,5-2,-1 2,2-2,1-3,-2 2,-1-1,-1 1,-1 4,2-2,2-1,2-4,-2 2,0 3,1-1,-3 2,-4-5,-3-7,-6-4,-4-4,-5-2,-1-2,1-2,-1 0,0 0,-6-2,1-5,2-3,-1 3,3 1,-2 1,3 0,1-1,0 0,0-1,2 0,2 0,-2 0,0 0,1 0,-2 3,0 2,1-1,2-4,1-3,1 0,2 0,0 1,-7 0,-2 1,0 0,-2 1,2-4,1-1,-1 1,1-7,2-1,2 1,1 3,2 2,-3 2,-1 2,0 2,2 0,-3 0,0 1,1-1,1 0,1 0,2-4,0 0,1-1,-3 4,-2 3,1 1,-3 3,0 1,1 0,1-3,2-1,-2-1,0-2,0 0,1 0,-1 0,-1-4,0-2,-1 1,-1 2,2 0,2 1,1-3,1 0,2 0,-4 1,0 2,-1 0,2 1,-3 5,0 0,1 1,-3 2,1 1,1-2,2-2,1-1,1-1,2-2,-4 4,0 0,-1 0,-5 3,-2 3,1 1,3-2,2-3,3-1,-2-3,-1 6,2 9,1 8,1 8,1 4,0 8,1 3,0 0,4-4,5-2,4-2,0 0,2-3,1-1,2-3,5-3,3 3,-1 1,0-3,-1-3,7 1,1 0,-2-3,-1-1,-3-2,-1-1,-3 0,0-1,-1-1,0 1,0 0,-1-1,1 1,0 0,0 0,0 0,-3 4,-2 0,1 1,0-1,2-2,4 0,2-1,1-1,-5 4,-2 0,0 1,-1-2,5-1,1 0,1-1,-1-1,0 4,-1 1,2-1,2 0,-1-2,2 0,0-1,-1-1,3 0,2 0,4 0,-1 0,4-1,3 1,2 0,0 0,-4 0,2 0,2 0,-4 0,-1 0,-4 0,0 0,-3 0,-3 0,-3 0,-2 0,-2 0,-1 0,0 0,-1 0,1 0,0 0,-1 0,1 0,0 0,4-4,-3-4,-1-2,0 2,-5-2,0 1,-1-5,2 0,5-2,3 2,-4 0,-2 3,1-2,-5-1,0 2,-3-1,-3-2,-4-6,-2-2,-2-1,-1-1,0-2,-1-5,0-3,1-7,-1-4,1 3,0-6,0 2,0 2,0 1,-4-3,-1 0,-3 0,0 2,-3 0,-3 2,1 3,3 6,-4 5,-4 3,2 3,3 2,4 0,4 1,-2 4,1 0,-2 4,4 3,10 4,7 2,6 2,2 1,2 1,0-1,0 1,0 0,-1-1,0 0,0 0,-1 0,0 0,0 0,0 0,0 0,0 0,0 0,4 0,1 0,3 0,1 0,-2 0,-1 0,-2-3,-2-2,2 0,2 2,-2-4,0 1,-2 0,0 2,-2 1,1 2,-1 0,0 1,0 0,0 0,0 1,0-1,-4-7,0-3,-1 1,2 2,0 2,2 2,0 1,-3-6,-4-5,-1 0,-2-3,0-1,-1-1,-2-2,-3 0,-1-2,-2 1,-1-1,0 1,0-1,-1 1,1 0,-1 0,1-1,0 1,0 0,4 4,0 0,1 1,-1-2,-2-4,0-2,-1-1,-1 0,0 2,0 0,0-3,0-1,-1 1,1 2,0 0,0 1,0 1,0 1,0 0,0 0,0 0,0 0,0 0,0 0,4 4,0-3,1-2,2 4,1 0,-2 0,-2 0,-1-1,3-1,-1-4,0-1,2-1,0 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47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0 2468,'14'0,"27"0,20 0,8 0,5 0,2 0,-8 0,-9 0,-4 0,-4 0,-3 0,-7 0,1 0,4 0,-2 0,-1 0,2 0,-2 0,-2 0,-4 0,-1 0,4 0,3 0,-3 0,-1 0,-3 0,-1 0,-3 0,-2 0,-4 0,-2 0,5 0,2 0,2 0,4 0,-2-3,4-2,3-3,-2-1,-1 2,4 2,-2 2,-1 1,1 1,3 0,-1 2,-6-1,-4 0,-5 1,-3-1,-3 0,-1 0,-4-3,-5-9,-5-10,-3-7,-3-7,-1-1,0 3,-1 0,0-2,0-2,1 2,-1 4,1 3,0 4,0-2,0 0,0 1,0 2,0 1,0 1,0-3,0-1,0 0,0 2,0 0,0 2,0 0,0 0,0 1,0 0,0 0,4 0,0 0,5 0,-1 0,-1 0,-2 0,-1 0,-2-1,-1 1,-1 0,0 0,-1 0,1-1,0 1,-1 0,1 0,0 0,4 3,4 6,5 4,4 3,2 3,2 2,1 1,0-1,0 1,0 0,0 0,-1-1,8 0,2 0,3 0,2 0,7 0,-1 0,-3-4,-2-1,-4 1,-3 0,-3 1,-3 1,-2 2,-1-1,-1 1,1 0,-1 1,1-1,0 0,3 0,2 0,0 0,2 0,4 0,1 0,-3 0,-2-3,-3-2,-1 0,-2 2,3-7,4-1,5 1,-1 2,6 3,0 2,-4 1,-4 2,-3 0,-4 1,-1-1,-2 0,0 1,-1-1,1 0,-4-3,-2-2,2 0,0 2,-2-7,-4-5,-3-4,-4-1,-9-6,-4-1,-1-3,2-5,2 2,2 1,1 0,2 1,1 3,0 2,1 2,-1 2,1-3,-1-1,0 1,0 0,0 2,0 0,0 1,0-2,0-2,0 0,0 1,0 2,0 0,-3-2,-2-5,-3-1,-1 2,2 2,2 2,2-3,1-2,1-1,1 2,0 2,0-2,0 1,1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24575,'0'0'0,"4"4"0,2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48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0 397,'0'-3,"7"-2,10-3,5-1,11-2,5-3,1 1,5 3,8-1,7-1,0 0,5 0,2-3,-6 2,-7-1,-1 2,-2 0,-7-2,-2 1,-6 3,3 4,2-2,1-2,-2 0,2-1,2-4,-3 2,-1 3,-3 3,-1-1,-3 1,-3-2,-3 1,-2 1,-2 2,-1 3,0 0,-1 1,1 1,-1 1,-2-4,-2-2,0-3,2 0,4 1,-1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49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2966 0,'-3'0,"-6"0,-4 0,-4 0,-2 0,-5 0,-3 0,0 0,2 0,0 0,2 0,0 0,2 0,-1 0,1 0,0 0,1 0,-1 0,0 0,-4 0,-1 0,0 0,2 0,0 0,4 4,3 0,0 1,0-1,-2-2,0 0,3 2,0 1,-1 4,0 2,-2 1,-1-2,0 0,-1-1,-1 6,1-1,0 1,3 3,1-4,1-2,-2-1,0-2,-2-2,0-3,-1-2,0-1,-1-1,-3 0,-1 0,0-1,2 1,0-1,1 1,-3 0,0 0,0 0,1 0,5 4,6 4,5 5,4 8,3 3,2 5,1 1,0-1,0-1,0-3,0-1,-1-2,0 0,0-1,0 0,0-1,0 8,0 3,0 2,0 1,0-4,0 2,0-1,0-3,0-3,0-1,0-1,0 2,0 0,0 1,0-2,0 0,0-2,0 0,0-1,0 0,0 0,0 0,0 0,0 0,0 0,0 0,0 1,0-1,0 0,0 0,0 0,-3-3,-2-2,-3-3,-1 0,-1-3,-4-2,-2-3,-3-3,-1 0,-1-2,-1-1,1 1,-1-1,0 1,1-1,-1 1,1 0,0 0,0 0,0 0,-1 0,1 0,0 0,0 0,0 0,0 0,-4 0,-1 0,0 0,2 0,0 0,1 0,-3 0,0 0,0 0,1 0,2 0,0 0,1 4,1 0,0 1,0-1,0-2,0 0,0-1,0-1,-4 0,-1 0,0 0,2 0,0-1,1 1,1 0,1 0,-1 4,1 0,4 5,1-1,0 3,-2-1,0-2,-2-3,0-1,-1-2,0 2,0 1,-1-1,1-1,-1-1,1-1,0 0,0-1,3 4,5 4,5 5,3 3,3 4,2 0,0 2,1 0,0 0,0 0,0 3,-1 2,0-1,0-1,0-1,0-2,0 4,0 0,0 0,0-1,0-2,0-1,0 0,0 0,0-1,-3-4,-2 0,0-1,2 1,-3 2,-1 0,2 1,1 1,1 0,-2 1,0-1,0 0,2 1,0-1,2 0,0 0,1 1,-3-5,-2 0,1-1,0 2,2 0,0 2,2 0,-1 1,-6 0,-3 0,1 1,2-1,2 0,2 1,1-1,1 0,1-3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50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4422 0,'-7'0,"-6"0,-4 4,-7 0,-7 1,-7-1,-10-2,-10 0,-3-1,2-1,7 0,6 0,-1 0,5 0,2-1,0 1,0 0,0 0,3 0,4 0,4 0,3 0,3 4,2 0,0 1,1-1,-1-2,1 0,-1-1,0-1,-3 0,-2 0,0 0,1 0,-2-1,-8 1,-1 0,2 0,2 0,4 0,0 0,0 0,-2 0,1 0,1 0,2 0,2 0,-6 0,-1 0,1 0,1 0,3 0,2 0,2 0,0 0,1 0,0 0,0 0,1 0,-1 0,-4 0,-1 0,1 0,0 0,1 0,1 0,-2 0,-2 0,5 4,6 4,5 6,5 2,3 7,3 3,1 0,0 0,-4 2,-1 0,1 3,-4-1,0-1,1-3,1-1,2-2,2-1,0-1,1 0,0-1,0 1,1 0,-1 0,-4 0,0 4,-4-3,-1-1,2-1,-2-3,1-2,1 1,2 1,3 5,-4 2,1 1,1-1,0 0,2-1,1-1,-3 0,-1 0,-3-1,0 0,1 0,-2 0,1 0,2 0,-2 0,0 0,2 0,2 0,1 1,2-1,1 0,-4-3,-1 2,-3-3,-4-3,-3-5,-3-3,-2-4,-1-1,-1-1,0-1,0 0,1 0,-1 1,-3-1,-1 1,0 0,1 0,2 0,0 0,1 0,0 0,1 0,0 0,0 0,0 0,0 0,0 0,-3 0,-6 0,-1 0,2 0,2 0,-2 0,0 0,2 0,2 0,1 0,2 0,0 0,1 0,0 0,4 4,4 4,5 5,4 4,2 2,2 2,1 1,-1 0,1 0,0 0,0 0,-1-1,0 0,0 1,0-1,0 0,0 0,0 0,4 0,1 1,-1 2,0 2,-2 0,0 3,-1 3,-1 3,0 0,0-2,0-4,0-3,3-2,2 2,0 0,-2-1,0-1,-1-1,-1 0,-1-2,0 4,4 1,0 0,0-2,0 0,-2-2,0 0,-1 4,-1-1,0 1,-4-5,-4-2,-6-5,-2 0,-4-3,-1-4,0-2,-2 1,1-1,0 0,1-2,-1-1,1-1,0-1,-1 0,-2 0,-2 0,0 0,1-1,1 1,2 0,-4 0,0 0,0 0,1 0,-2 0,-8 0,-1 0,2 0,3 0,3 0,7 7,3 3,-3 2,-1 0,-1-2,1-3,3 1,2-1,0 3,-1-2,-4-1,-3-2,0-2,1-2,0 0,1-1,-3 0,0-1,0 1,1 3,2 2,0-1,1 3,1 1,0-2,3-2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8:31.251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2270 386,'-7'0,"-10"-3,-5-6,-11-4,-5-3,-1-4,-1 3,-1 0,-4 3,6 1,6-6,4 1,8 1,0 2,-8 0,-5 0,-4-2,0 2,-4 1,2-2,4-2,0-4,0 1,-5 4,1 5,3 5,5 3,4 3,4 1,1 1,2 0,0 0,4 3,5 5,5 4,3 4,2 2,2 2,4 1,6-4,0 3,-1 1,-2 1,1-1,3 1,4 2,1 5,0 5,-1 3,-2 2,-3 2,-4 1,-2-4,-3 0,-1 3,0 2,-1 1,1-4,-1 2,1-3,-1-1,1-3,4-5,1 0,0 6,-2 0,0-3,6-4,1 1,0-2,-3 2,-2 2,-2 0,-1 1,-2 6,0-1,0-3,3-4,1-4,0 1,0-2,2 3,4-1,0-2,-2-1,-1-2,0 2,1 4,1 1,0-2,1-2,4-6,-2-2,1 2,-1 2,-3 0,0-4,-1-2,-2 1,-2-7,-1-9,-2-8,-1-11,0-5,-1-3,1-1,0 0,-4 2,-5 0,-7 2,-9 0,-4 1,-11-1,-9-2,-8-2,-4 1,0 0,0-2,4 3,3-2,5 1,3 0,2 1,5 2,1 0,-2 0,-3 1,3-4,1-1,-4 1,-1 0,2 2,2 3,0 3,-3-3,1-3,1 0,4 0,5 4,0 5,5 2,5 2,1 3,6-1,0 2,0-3,-1-6,-5-5,-3-2,-1 2,1 5,4 8,5 13,6 9,4 6,3 2,1 1,2 0,0 4,0 0,0-1,0-2,-1-1,0-1,0-1,4 7,1 1,-1 4,0 3,-2 2,0-2,-1 0,-1-2,0-5,0-2,0 0,0-1,-1-1,1-1,0-2,0-1,0 3,0 1,0-1,0 0,0-2,0 0,0-5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5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8:31.26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1:35.92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24575,'0'0'0,"5"4"0,1 3 0,4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24575,'4'0'0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0:20.883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11631 0,'-4'3,"-6"5,-2 2,-4 3,-1 0,-4 4,-4 4,-1 0,-1 1,-6 5,-5 3,4-2,0 0,0-1,0 0,0 1,1-1,4-4,0 1,-4 3,-3 1,0 2,-1 0,-5 4,-6 4,-4 4,-3 3,-8 6,-3 3,1-2,0 1,3-3,2-1,1-2,1 1,0-1,0-1,-1 2,-3 2,-6 5,-1 2,-6 3,-4 4,-2 2,0-1,-8 7,-11 9,2-1,2-2,1-2,9-6,9-8,2-1,2-2,1-1,-8 7,-9 8,-13 9,-5 4,6-4,-5 4,3-2,10-9,0 0,11-8,13-11,8-7,3-2,3-2,5-5,0 0,-10 9,-6 5,-4 2,-6 6,-2 1,1-1,-4 4,0 0,4-4,4-3,6-5,5-4,7-5,6-5,0 0,1-2,5-3,0-1,3-1,-2 1,-2 2,-2 1,0 0,0 1,-1-1,-4 4,-2 3,-3 1,-6 5,-1 1,1-1,2-1,1-1,4-4,5-3,1-1,6-5,4-4,-2 2,3-2,1-1,0 0,-3 2,-6 5,-7 6,-2 2,-1 0,2-1,-2 2,0-2,3 0,6-6,2-2,2-1,1-1,7-6,3-1,2-3,3-2,-3 1,1 1,-1 1,2-3,-1 2,-1 0,2-1,-2 1,2-1,3-3,-1 1,0 0,0 0,-3 3,-3 1,3-1,0 0,0-1,4-3,3-2,0 0,0 0,-2 1,-1 2,-2 0,3-1,1-1,-5 2,2 1,3-3,1-1,0-1,-2 2,2 0,-3 0,0 2,-2 0,0 2,-2 0,-2 2,-2 2,-3 2,-6 5,-7 6,-2 1,-1 2,-3 1,1 0,4-4,8-6,4-3,1-1,2-2,2-1,-3 2,2-2,0 1,-1 0,0 0,0 1,2-2,-2 1,-1 1,3-2,0-1,-3 4,1-2,4-3,6-4,2-3,2-1,2-2,-3 4,-11 7,-9 8,-4 3,-5 4,-4 4,2-2,1-1,4-3,6-5,8-6,8-7,3-3,3-1,1-2,1-1,1 0,-1 1,-2 1,-4 3,-3 3,-6 5,0 0,3-3,2-1,5-4,3-4,4-1,2-3,-1 1,-3 3,-1 0,-1 1,-1 1,1-1,2-1,0-1,-1 1,-1 2,-3 1,-1 2,1-1,0-1,1 0,0 0,-1 0,3-1,2-3,0 1,0-1,1 0,1-1,2-1,1-2,-2 2,1 0,-2 0,0 1,-1 1,-1 1,-3 2,-1 0,0 2,1-2,2-2,3-2,1-1,2-2,2 0,-1-1,0 1,-3 2,-2 2,-2 1,1 0,6-6,9-6,5-5,6-4,2-2,2-2,1 0,0-1,0 0,0 1,1-2,3-1,11-10,19-15,9-8,3-2,0 1,-5 4,-8 5,-7 7,-9 6,-5 5,-5 4,-4 3,-3 2,0 1,0-1,2-1,-2 1,3-1,1-2,3-2,1-1,-1 0,3-1,3-3,3-3,3-2,4-3,4-3,-2 1,1 0,-4 2,-2 2,0 1,-4 3,-5 3,-5 4,-3 4,-2 0,0 0,3-1,6-6,8-5,7-8,8-5,4-3,-6 4,-5 5,-4 2,-6 5,-3 4,-4 2,0 0,-1 1,1-1,-2 2,2-1,3-4,0 1,-1 1,-1 0,0 0,1 0,-3 1,-2 3,-2 2,-3 1,0 1,-2 1,0 1,3-4,3-1,-2 0,0 1,-1 1,1 0,1-2,0 0,5-4,5-4,41-33,13-11,-1 2,-8 6,-13 10,-10 8,-11 9,-7 6,0 0,4-4,-1 2,-5 4,-3 2,-3 2,0 1,-1 0,2-1,1-2,2-1,1 0,-3 1,-1 2,-1 0,3-2,6-5,3-2,0 0,1-2,4-2,-2 1,-5 5,-3 1,0 1,-3 2,-3 2,3-2,1 0,-1 0,0 1,-2 0,3-2,3-2,2-1,1-2,-3 3,1-1,3-2,1-2,1 0,0 0,2-1,4-4,1 0,-2 1,1-1,-2 1,2 0,-3 1,4-2,3-3,2-2,-3 3,0-1,1 1,1-3,2 0,-3 2,-1 1,1-1,1-1,0 0,-2 2,-2 1,2-1,2-2,-1 1,-1 1,-2 1,2-2,2 0,-1 0,2-2,-1 1,-1 1,-1 1,0-1,2 0,-2 0,0 1,0 0,1-1,4-3,-4 3,-4 3,-4 3,0 1,-3 2,-2 1,1 0,1-1,4-4,1 0,0 0,-1 0,0 1,0-1,1 0,-1 1,1-1,-1 1,1-2,-1 2,1-1,1-2,2 0,-1 0,1 0,-4 2,1 0,1-1,2-2,-1 1,1 0,-2 1,0 0,-1 0,3-1,3-3,2-2,-1 1,4-3,0 0,-2 1,-3 4,-2 0,-1 2,-4 2,-4 4,-4 3,-7 6,-3 2,0 0,-4 3,0 1,1-1,3-3,1-1,-1 1,2-1,1-2,2-1,5-3,-2 1,0-1,2 0,2-3,4-3,2-1,1-1,2-2,4-3,6-5,0 0,0 0,-2 1,-3 4,-4 2,-4 4,-1 0,8-6,2-2,5-3,1-2,9-7,3-2,-2 1,-5 5,-6 4,-5 5,-2 1,-5 4,-1 0,0 1,-1 1,-2 1,1-1,3-2,1-1,1 0,-1 0,-2 2,-2 1,-3 3,4-3,1-2,4-2,2-2,0 0,1-1,5-4,1-1,-2 2,-2 2,-2 1,0 0,-2 1,-1 3,-2-1,0 1,-1 1,1 0,-6 4,-6 4,-4 5,-7 5,-2 1,0 0,1 0,-1 0,-1 2,0-1,2-1,3-3,1-1,4-3,0 1,-8 5,-11 10,-9 7,-7 5,-5 4,-3 3,-2 2,-5 4,-8 6,-7 6,-6 4,-6 6,-12 9,-22 18,-12 10,-9 6,2 0,2-2,8-7,9-7,7-6,7-5,6-5,-1 1,2-2,-6 5,-6 4,0 1,-3 2,-3 3,-7 5,2-1,7-6,5-4,8-7,2-2,6-3,0-1,0 0,2-2,2-1,0-1,0 1,3-3,6-4,3-3,0 0,2-1,-3 1,1 0,-5 5,-3 0,2 0,-1 1,-2 2,2-3,-1 1,0 2,1-3,-1 2,2-3,2-1,-3 3,-6 5,-3 2,2-2,-4 4,-1 0,-1 1,3-2,3-3,2-1,4-3,2-3,2 0,-5 3,-4 3,-4 4,-9 8,-6 3,0 1,-6 5,-2 2,3-3,-3 2,3-2,5-4,2-2,8-6,0 0,-4 3,-2 2,-3 2,-8 6,-6 6,0-1,-3 3,0 0,3-3,5-4,6-4,7-6,0 0,4-3,5-5,0 1,1-2,3-1,-1 0,-6 5,-10 8,-10 9,-20 15,-13 11,-6 5,0-1,3-1,8-7,10-9,5-3,13-11,10-8,0 0,3-1,0-2,-6 5,-5 5,-8 6,-3 3,0-1,-2 2,5-3,7-7,8-7,7-4,4-4,-1 1,2-2,2-2,3-2,5-3,5-6,-1 2,-4 4,-4 3,-3 1,4-2,0-1,3-2,3-2,3-3,2-2,2 0,1-2,4-3,6-5,0 0,1-1,0 0,-2 3,-4 2,-6 5,-4 3,1-1,-1 1,0 1,1-2,4-3,4-2,1-2,1-1,0 0,2-1,1-1,1-1,1-1,1 0,3-3,5-4,2-1,1-2,3-2,0 0,-2 2,-2 1,-1 2,-2 0,2 0,1-2,1 0,0-1,3-2,-1 1,-4 3,1 0,-2 1,0 0,1-1,2-1,0-1,1 0,2-2,-5 4,-1 1,2-1,-1 0,0 0,1 0,2-3,-1 1,2 0,-3 1,-2 2,0 0,2-2,2-1,0 0,0 0,2-2,0 0,2-1,2-3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8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0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8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9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0:20.90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2:27.65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1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5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05.7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5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6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6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6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6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03:40.66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03:40.666"/>
    </inkml:context>
    <inkml:brush xml:id="br0">
      <inkml:brushProperty name="width" value="0.2" units="cm"/>
      <inkml:brushProperty name="height" value="1.2" units="cm"/>
      <inkml:brushProperty name="color" value="#131487"/>
      <inkml:brushProperty name="ignorePressure" value="1"/>
      <inkml:brushProperty name="inkEffects" value="pencil"/>
    </inkml:brush>
  </inkml:definitions>
  <inkml:trace contextRef="#ctx0" brushRef="#br0">0 6761,'0'-3,"0"-3,0-5,0-2,0-2,0-5,0-4,0-4,0 0,0-1,0 1,0 3,0 3,0 2,0 1,0 2,0-2,0-2,0 1,0 1,0-3,0 0,0-2,0 0,0-1,0-3,0 1,0-4,3-2,1 2,-1 0,0 2,-1-2,3 1,-1 3,0 3,-1 3,2 5,0 2,0-2,-2-2,-1 0,-1 0,2 3,1 1,-1 1,3 1,5-2,2-1,0 0,2 5,1-1,-2 0,-1 2,0 2,4 2,2 2,1 2,-1 0,-3-1,-1-2,-1 1,0 1,1 0,1-2,0-3,-2-4,-1-2,0-3,1 3,4-1,1 0,1 3,3-1,3 0,0 1,4-3,0-2,-2-1,-4 0,-2-1,-2 3,-2 4,-1 4,0 3,-1 2,0-1,1 0,-4-3,0 0,1 1,-3-2,0 1,1 1,-2-1,1 0,1 1,-2-1,1 0,1 1,2 2,4-2,1 0,2 0,-2 2,1-2,-2 1,3 0,0 1,-3-2,-2-3,-1 0,-2-1,-2-3,1 2,1 1,5 0,1 2,-2-1,-1 0,-1 2,1 2,-3-1,-1 0,4 1,-2-1,4-1,0-1,2 0,-2 1,4-1,0 1,-1 1,2 1,0 2,-4-2,-2 0,1 0,1 1,0 1,0 1,-1 1,-1 0,4 0,0 0,-1 0,0 0,-1 0,-1 0,3 1,0-1,-1 0,0 0,-1 0,-1 0,-1 0,3 0,1 0,-1-3,0-4,-1-3,-4-3,2 0,3 3,2 3,2 3,0-1,2-3,5-2,0 0,4-1,4 1,4-3,-2 0,-2 0,-3 2,-1 0,-1 2,-3 2,-4 3,-4 1,-3 2,1 1,0-2,-4-5,-2 0,0-2,-3-2,-4-2,-2-3,-1 0,0-1,2 0,-1-1,-1 1,-1-3,4-1,0 0,0 1,1 1,-1 1,-2-3,-2 0,1 4,0 1,-1 1,2 0,0-1,1 3,0 1,-1-1,-2-1,1-1,3 3,3-1,2 0,3 2,-3-1,1 0,-1-1,2-2,-3 0,0-2,4 0,-1 0,-3 0,-1 3,1 0,-2 1,1-1,-3-1,-1-1,0 3,2 0,0 0,-2-1,3-1,4-4,1-1,-1 0,0 3,-3 1,0 4,-2 1,-3-1,1 3,2-5,0-1,0 1,0 1,0 1,-1 1,1-1,2 2,0-1,-1 0,0-3,-1 0,0-2,0 2,5 1,-1 0,1-2,1 0,1-1,-3 0,0-1,-2 0,-4 0,0 0,0 0,0-3,6-1,3 3,-2 2,1 1,0 3,-2 0,-4 0,0 1,1 1,2 1,-2-4,2-1,0 0,2 1,-2-1,0 2,1 0,-2-1,0 0,2-5,-3-1,1 1,1 5,-1 2,0-1,1-1,1-1,2 2,-2 0,0-1,-3-1,1 2,3 3,0 0,-3-2,0-1,1 2,1-2,2 0,0-2,-2-1,3-1,1-1,1 3,0 1,0-1,-3 0,-1 2,-1-3,2-1,0 1,0 1,1 0,1-1,3 3,-2-1,4 1,2-5,3-2,-1 3,-2 0,1 1,2 0,-1 2,-2 4,1 0,5-1,-1-5,-1 0,-3 3,-3 4,-2-1,-2 2,-1 0,0 0,-1-1,1-3,-1 2,1-2,2 2,2 2,-1 2,-3-1,-1 1,-2-4,1-2,-3 0,3-3,1 2,1 0,1 2,0 0,-1 1,1 3,-4-1,2 1,2 1,-1-1,1 1,0-6,-1-3,1-2,-1-1,0 2,-3 1,-1 0,0 2,1-2,-2-2,3 1,7 2,0-1,0-1,-2 2,-2 1,0-1,0-3,-1 0,2 0,2 3,2 4,1 1,-2 1,5 2,0 2,-1-2,-2 0,0-1,5-4,3-2,-1 1,-2-4,-4 1,-1 3,0 3,-3 0,-1 2,-1-2,-2 1,0 2,0 1,0 2,-1 1,1 1,-1 0,1 0,0-3,3-3,-2-4,-2-6,4-6,0-5,-1-4,1-2,-5-1,2-1,1 3,0 1,0 0,-1 2,-2 1,-2-4,1-5,0-2,4-3,4-3,4-2,4 0,0 4,0-1,-2 2,-3-1,-3 2,1-1,-1-6,-1 1,-4 5,-3-2,3 0,1 3,3-3,2-1,-2 5,0 1,4 1,1 4,0 2,-3 4,-5 0,-3 0,0-1,-1 1,1 0,-3-2,-3 2,-3 0,1 2,-2-1,-1-1,1-1,3 0,6 3,9 6,21 6,20 6,14 3,5 7,-1 8,-1 14,1 20,-3 11,-2 11,-2 6,-5-1,-6-7,-2-8,-6-6,-7-8,-9-8,-10-7,-12-5,-5-7,-2-5,0-5,0-3,3-2,0-1,2 0,0-1,4 4,7 2,7 4,7 3,4-2,5-2,1-2,-2-2,2 1,2 1,-1 1,-2 1,-2-2,6-1,2-2,0 0,2-2,1 0,-3 0,-4 3,-2 0,-1 1,-4-2,-3 0,0 0,-5-2,-2 1,-5-1,-1 0,0-1,-2 1,0 0,-2 0,1 0,5 0,2 0,5 0,4 0,1 0,-1 0,0 0,-3 0,-3 0,-4 0,-3 0,1 0,-3 0,0 0,-2 0,1 0,2 0,-2 0,-1 0,0 0,-1 0,1 0,-1 0,1 0,0 0,1 0,2 0,-4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32.6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81 1 24575,'0'0'0,"-4"0"0,-2 15 0,-5 12 0,1 20 0,1 18 0,3 22 0,-4 6 0,2-2 0,2 2 0,1-3 0,2-13 0,2-9 0,0-13 0,1-6 0,0-8 0,1-5 0,-1-11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1,'0'8901,"0"-8872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34.9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95.03406"/>
      <inkml:brushProperty name="anchorY" value="56.70843"/>
      <inkml:brushProperty name="scaleFactor" value="0.5"/>
    </inkml:brush>
  </inkml:definitions>
  <inkml:trace contextRef="#ctx0" brushRef="#br0">0 0 24575,'0'0'0,"9"0"0,13 0 0,5 0 0,13 0 0,7 0 0,4 0 0,-2 0 0,1 0 0,-6 0 0,1 0 0,-5 0 0,-4 0 0,-4 0 0,-2 0 0,-3 0 0,-1 0 0,0 0 0,-1 0 0,0 0 0,0 0 0,1 0 0,-1 0 0,1 0 0,-5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41.2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4.56226"/>
      <inkml:brushProperty name="anchorY" value="-959.29163"/>
      <inkml:brushProperty name="scaleFactor" value="0.5"/>
    </inkml:brush>
  </inkml:definitions>
  <inkml:trace contextRef="#ctx0" brushRef="#br0">1 99 24575,'0'0'0,"0"4"0,0 8 0,0 3 0,0 6 0,0 2 0,5-3 0,6 2 0,4-6 0,6-4 0,2-4 0,-3 1 0,1-1 0,1-3 0,1-1 0,0-2 0,2-1 0,0 0 0,1-1 0,-6-6 0,-4-4 0,-6-6 0,-4-5 0,-3-2 0,3 2 0,-1 0 0,-1-1 0,10 5 0,-1-1 0,-1-1 0,-3-2 0,-2-2 0,-3-1 0,-2 9 0,-2 11 0,0 9 0,0 10 0,-1 5 0,6 4 0,0 3 0,0 1 0,-1 0 0,-1 0 0,-1-1 0,-1 0 0,0-1 0,-1 0 0,-1 0 0,1 0 0,0 0 0,0 5 0,0 0 0,0 1 0,0-2 0,0-1 0,0-1 0,0 4 0,0 0 0,0-1 0,0-1 0,0-1 0,0-2 0,0 0 0,0 5 0,0-1 0,0 0 0,0-1 0,0-1 0,0-1 0,0-1 0,0 4 0,0 0 0,0 0 0,0 0 0,0-3 0,0 0 0,0 4 0,0 0 0,-11-1 0,1-1 0,-6-6 0,2-2 0,3 0 0,-3-6 0,-2-3 0,2-1 0,-2-2 0,-2-3 0,-3-2 0,-1-3 0,-3 0 0,0-2 0,4-6 0,0 1 0,0-6 0,4-4 0,5-5 0,3-2 0,5-7 0,2-3 0,1 0 0,1 1 0,1 2 0,0 0 0,0-4 0,-1 1 0,1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39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269 1,'-2'2,"-6"4,-3 4,-2 3,-2 0,-3 3,-2 2,-1 1,-1 1,0 0,0 0,1-2,2 0,-1 0,1-1,4-3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0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273 0,'-5'4,"-11"11,-11 9,-9 8,0 1,1-2,5-3,2-3,4-3,3-4,6-5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185 1,'-2'2,"-4"3,-5 5,-3 2,-3 4,-2 1,0 0,-1 1,1-1,-2 2,1-1,4-4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4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388 0,'-361'325,"335"-302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6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691 1,'-671'604,"651"-586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51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209 1,'-7'6,"-9"9,-5 3,0 2,0-2,1 0,0 0,1-1,2-1,-7 5,1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53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365 0,'-343'309,"322"-289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45:59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1,'0'3293,"0"-3270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46:55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3567 1,'-3538'0,"3510"0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1,'1931'0,"-1871"0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32.6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81 1 24575,'0'0'0,"-4"0"0,-2 15 0,-5 12 0,1 20 0,1 18 0,3 22 0,-4 6 0,2-2 0,2 2 0,1-3 0,2-13 0,2-9 0,0-13 0,1-6 0,0-8 0,1-5 0,-1-11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34.9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95.03406"/>
      <inkml:brushProperty name="anchorY" value="56.70843"/>
      <inkml:brushProperty name="scaleFactor" value="0.5"/>
    </inkml:brush>
  </inkml:definitions>
  <inkml:trace contextRef="#ctx0" brushRef="#br0">0 0 24575,'0'0'0,"9"0"0,13 0 0,5 0 0,13 0 0,7 0 0,4 0 0,-2 0 0,1 0 0,-6 0 0,1 0 0,-5 0 0,-4 0 0,-4 0 0,-2 0 0,-3 0 0,-1 0 0,0 0 0,-1 0 0,0 0 0,0 0 0,1 0 0,-1 0 0,1 0 0,-5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41.2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4.56226"/>
      <inkml:brushProperty name="anchorY" value="-959.29163"/>
      <inkml:brushProperty name="scaleFactor" value="0.5"/>
    </inkml:brush>
  </inkml:definitions>
  <inkml:trace contextRef="#ctx0" brushRef="#br0">1 99 24575,'0'0'0,"0"4"0,0 8 0,0 3 0,0 6 0,0 2 0,5-3 0,6 2 0,4-6 0,6-4 0,2-4 0,-3 1 0,1-1 0,1-3 0,1-1 0,0-2 0,2-1 0,0 0 0,1-1 0,-6-6 0,-4-4 0,-6-6 0,-4-5 0,-3-2 0,3 2 0,-1 0 0,-1-1 0,10 5 0,-1-1 0,-1-1 0,-3-2 0,-2-2 0,-3-1 0,-2 9 0,-2 11 0,0 9 0,0 10 0,-1 5 0,6 4 0,0 3 0,0 1 0,-1 0 0,-1 0 0,-1-1 0,-1 0 0,0-1 0,-1 0 0,-1 0 0,1 0 0,0 0 0,0 5 0,0 0 0,0 1 0,0-2 0,0-1 0,0-1 0,0 4 0,0 0 0,0-1 0,0-1 0,0-1 0,0-2 0,0 0 0,0 5 0,0-1 0,0 0 0,0-1 0,0-1 0,0-1 0,0-1 0,0 4 0,0 0 0,0 0 0,0 0 0,0-3 0,0 0 0,0 4 0,0 0 0,-11-1 0,1-1 0,-6-6 0,2-2 0,3 0 0,-3-6 0,-2-3 0,2-1 0,-2-2 0,-2-3 0,-3-2 0,-1-3 0,-3 0 0,0-2 0,4-6 0,0 1 0,0-6 0,4-4 0,5-5 0,3-2 0,5-7 0,2-3 0,1 0 0,1 1 0,1 2 0,0 0 0,0-4 0,-1 1 0,1 6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39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269 1,'-2'2,"-6"4,-3 4,-2 3,-2 0,-3 3,-2 2,-1 1,-1 1,0 0,0 0,1-2,2 0,-1 0,1-1,4-3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0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273 0,'-5'4,"-11"11,-11 9,-9 8,0 1,1-2,5-3,2-3,4-3,3-4,6-5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185 1,'-2'2,"-4"3,-5 5,-3 2,-3 4,-2 1,0 0,-1 1,1-1,-2 2,1-1,4-4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4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388 0,'-361'325,"335"-302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6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691 1,'-671'604,"651"-586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51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209 1,'-7'6,"-9"9,-5 3,0 2,0-2,1 0,0 0,1-1,2-1,-7 5,1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0,-9 0,-2 0,-7 0,-3 0,-2 0,-8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53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365 0,'-343'309,"322"-289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45:59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1,'0'3293,"0"-3270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46:55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3567 1,'-3538'0,"3510"0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0,-3 0,-14 0,-22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7:15.0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32.6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81 1 24575,'0'0'0,"-4"0"0,-2 15 0,-5 12 0,1 20 0,1 18 0,3 22 0,-4 6 0,2-2 0,2 2 0,1-3 0,2-13 0,2-9 0,0-13 0,1-6 0,0-8 0,1-5 0,-1-11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34.9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95.03406"/>
      <inkml:brushProperty name="anchorY" value="56.70843"/>
      <inkml:brushProperty name="scaleFactor" value="0.5"/>
    </inkml:brush>
  </inkml:definitions>
  <inkml:trace contextRef="#ctx0" brushRef="#br0">0 0 24575,'0'0'0,"9"0"0,13 0 0,5 0 0,13 0 0,7 0 0,4 0 0,-2 0 0,1 0 0,-6 0 0,1 0 0,-5 0 0,-4 0 0,-4 0 0,-2 0 0,-3 0 0,-1 0 0,0 0 0,-1 0 0,0 0 0,0 0 0,1 0 0,-1 0 0,1 0 0,-5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5:37:41.2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4.56226"/>
      <inkml:brushProperty name="anchorY" value="-959.29163"/>
      <inkml:brushProperty name="scaleFactor" value="0.5"/>
    </inkml:brush>
  </inkml:definitions>
  <inkml:trace contextRef="#ctx0" brushRef="#br0">1 99 24575,'0'0'0,"0"4"0,0 8 0,0 3 0,0 6 0,0 2 0,5-3 0,6 2 0,4-6 0,6-4 0,2-4 0,-3 1 0,1-1 0,1-3 0,1-1 0,0-2 0,2-1 0,0 0 0,1-1 0,-6-6 0,-4-4 0,-6-6 0,-4-5 0,-3-2 0,3 2 0,-1 0 0,-1-1 0,10 5 0,-1-1 0,-1-1 0,-3-2 0,-2-2 0,-3-1 0,-2 9 0,-2 11 0,0 9 0,0 10 0,-1 5 0,6 4 0,0 3 0,0 1 0,-1 0 0,-1 0 0,-1-1 0,-1 0 0,0-1 0,-1 0 0,-1 0 0,1 0 0,0 0 0,0 5 0,0 0 0,0 1 0,0-2 0,0-1 0,0-1 0,0 4 0,0 0 0,0-1 0,0-1 0,0-1 0,0-2 0,0 0 0,0 5 0,0-1 0,0 0 0,0-1 0,0-1 0,0-1 0,0-1 0,0 4 0,0 0 0,0 0 0,0 0 0,0-3 0,0 0 0,0 4 0,0 0 0,-11-1 0,1-1 0,-6-6 0,2-2 0,3 0 0,-3-6 0,-2-3 0,2-1 0,-2-2 0,-2-3 0,-3-2 0,-1-3 0,-3 0 0,0-2 0,4-6 0,0 1 0,0-6 0,4-4 0,5-5 0,3-2 0,5-7 0,2-3 0,1 0 0,1 1 0,1 2 0,0 0 0,0-4 0,-1 1 0,1 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39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269 1,'-2'2,"-6"4,-3 4,-2 3,-2 0,-3 3,-2 2,-1 1,-1 1,0 0,0 0,1-2,2 0,-1 0,1-1,4-3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0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273 0,'-5'4,"-11"11,-11 9,-9 8,0 1,1-2,5-3,2-3,4-3,3-4,6-5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185 1,'-2'2,"-4"3,-5 5,-3 2,-3 4,-2 1,0 0,-1 1,1-1,-2 2,1-1,4-4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4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388 0,'-361'325,"335"-302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2465 1,'-2465'0,"3588"0,-1111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46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691 1,'-671'604,"651"-586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51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209 1,'-7'6,"-9"9,-5 3,0 2,0-2,1 0,0 0,1-1,2-1,-7 5,1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39:53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365 0,'-343'309,"322"-289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45:59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1,'0'3293,"0"-3270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5:46:55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3567 1,'-3538'0,"3510"0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1,'1931'0,"-1871"0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0,0 0,-10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50.6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1,'2161'0,"-5853"0,9424 0,-5708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4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4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0,-9 0,-2 0,-7 0,-3 0,-2 0,-8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5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0,-3 0,-14 0,-22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19:50.67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2465 1,'-2465'0,"3588"0,-1111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1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1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2466 1,'-2466'0,"3589"0,-1111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0,1 0,-11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1:31.4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1532 1,'2161'0,"-5853"0,9425 0,-5709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1,'1117'0,"-1080"0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2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2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2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19:05.6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1,'13'0,"13"0,12 0,7 0,10 0,0 0,-10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1:31.43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14:52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1,'0'8903,"0"-8874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1,'1932'0,"-1872"0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1,'18'0,"23"0,18 0,8 0,1 0,3 0,1 0,-1 0,-8 0,-3 0,-7 0,-3 0,-2 0,-8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14:54:14.8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1,'18'0,"22"0,28 0,24 0,14 0,-2 0,-15 0,-22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89126-A3A6-48D3-AB79-14AC0E98AE2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AE57D-0A7C-46DF-9F82-E5549702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B61-00A3-466C-956B-43FCF7B5BEF8}" type="datetime1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9EB-80B5-4406-B7B1-4726E3037D69}" type="datetime1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228-36C7-4363-863A-DCA7CB9C49D9}" type="datetime1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0197-275B-4962-8077-0CF9C85EF526}" type="datetime1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15C-278D-45E0-801A-9093C323A159}" type="datetime1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F34-5FCB-4A64-89C9-4FBDA28CE9CB}" type="datetime1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22A-8A48-4B82-8CBD-544621A76FC0}" type="datetime1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7D57-64D3-4D62-84B7-73815DC2B98D}" type="datetime1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7B0-B800-4FFF-8507-159E4AEAA92D}" type="datetime1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A447-6036-4E5F-BB6E-BD7216F7100B}" type="datetime1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506-9A0E-4E90-A78C-2F033408948C}" type="datetime1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C5FECAF-D083-415B-808D-F0B9D95723FA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3.xml"/><Relationship Id="rId21" Type="http://schemas.openxmlformats.org/officeDocument/2006/relationships/customXml" Target="../ink/ink159.xml"/><Relationship Id="rId42" Type="http://schemas.openxmlformats.org/officeDocument/2006/relationships/customXml" Target="../ink/ink179.xml"/><Relationship Id="rId47" Type="http://schemas.openxmlformats.org/officeDocument/2006/relationships/customXml" Target="../ink/ink184.xml"/><Relationship Id="rId63" Type="http://schemas.openxmlformats.org/officeDocument/2006/relationships/image" Target="../media/image31.png"/><Relationship Id="rId68" Type="http://schemas.openxmlformats.org/officeDocument/2006/relationships/customXml" Target="../ink/ink201.xml"/><Relationship Id="rId2" Type="http://schemas.openxmlformats.org/officeDocument/2006/relationships/customXml" Target="../ink/ink149.xml"/><Relationship Id="rId16" Type="http://schemas.openxmlformats.org/officeDocument/2006/relationships/image" Target="../media/image48.png"/><Relationship Id="rId29" Type="http://schemas.openxmlformats.org/officeDocument/2006/relationships/customXml" Target="../ink/ink166.xml"/><Relationship Id="rId11" Type="http://schemas.openxmlformats.org/officeDocument/2006/relationships/customXml" Target="../ink/ink154.xml"/><Relationship Id="rId24" Type="http://schemas.openxmlformats.org/officeDocument/2006/relationships/customXml" Target="../ink/ink161.xml"/><Relationship Id="rId32" Type="http://schemas.openxmlformats.org/officeDocument/2006/relationships/customXml" Target="../ink/ink169.xml"/><Relationship Id="rId37" Type="http://schemas.openxmlformats.org/officeDocument/2006/relationships/customXml" Target="../ink/ink174.xml"/><Relationship Id="rId40" Type="http://schemas.openxmlformats.org/officeDocument/2006/relationships/customXml" Target="../ink/ink177.xml"/><Relationship Id="rId45" Type="http://schemas.openxmlformats.org/officeDocument/2006/relationships/customXml" Target="../ink/ink182.xml"/><Relationship Id="rId53" Type="http://schemas.openxmlformats.org/officeDocument/2006/relationships/customXml" Target="../ink/ink190.xml"/><Relationship Id="rId58" Type="http://schemas.openxmlformats.org/officeDocument/2006/relationships/customXml" Target="../ink/ink195.xml"/><Relationship Id="rId66" Type="http://schemas.openxmlformats.org/officeDocument/2006/relationships/customXml" Target="../ink/ink200.xml"/><Relationship Id="rId5" Type="http://schemas.openxmlformats.org/officeDocument/2006/relationships/image" Target="../media/image43.png"/><Relationship Id="rId61" Type="http://schemas.openxmlformats.org/officeDocument/2006/relationships/image" Target="../media/image30.png"/><Relationship Id="rId19" Type="http://schemas.openxmlformats.org/officeDocument/2006/relationships/customXml" Target="../ink/ink158.xml"/><Relationship Id="rId14" Type="http://schemas.openxmlformats.org/officeDocument/2006/relationships/image" Target="../media/image47.png"/><Relationship Id="rId22" Type="http://schemas.openxmlformats.org/officeDocument/2006/relationships/image" Target="../media/image5.png"/><Relationship Id="rId27" Type="http://schemas.openxmlformats.org/officeDocument/2006/relationships/customXml" Target="../ink/ink164.xml"/><Relationship Id="rId30" Type="http://schemas.openxmlformats.org/officeDocument/2006/relationships/customXml" Target="../ink/ink167.xml"/><Relationship Id="rId35" Type="http://schemas.openxmlformats.org/officeDocument/2006/relationships/customXml" Target="../ink/ink172.xml"/><Relationship Id="rId43" Type="http://schemas.openxmlformats.org/officeDocument/2006/relationships/customXml" Target="../ink/ink180.xml"/><Relationship Id="rId48" Type="http://schemas.openxmlformats.org/officeDocument/2006/relationships/customXml" Target="../ink/ink185.xml"/><Relationship Id="rId56" Type="http://schemas.openxmlformats.org/officeDocument/2006/relationships/customXml" Target="../ink/ink193.xml"/><Relationship Id="rId64" Type="http://schemas.openxmlformats.org/officeDocument/2006/relationships/customXml" Target="../ink/ink199.xml"/><Relationship Id="rId69" Type="http://schemas.openxmlformats.org/officeDocument/2006/relationships/image" Target="../media/image53.png"/><Relationship Id="rId8" Type="http://schemas.openxmlformats.org/officeDocument/2006/relationships/image" Target="../media/image44.png"/><Relationship Id="rId51" Type="http://schemas.openxmlformats.org/officeDocument/2006/relationships/customXml" Target="../ink/ink188.xml"/><Relationship Id="rId72" Type="http://schemas.openxmlformats.org/officeDocument/2006/relationships/customXml" Target="../ink/ink203.xml"/><Relationship Id="rId3" Type="http://schemas.openxmlformats.org/officeDocument/2006/relationships/image" Target="../media/image39.png"/><Relationship Id="rId12" Type="http://schemas.openxmlformats.org/officeDocument/2006/relationships/image" Target="../media/image46.png"/><Relationship Id="rId17" Type="http://schemas.openxmlformats.org/officeDocument/2006/relationships/customXml" Target="../ink/ink157.xml"/><Relationship Id="rId25" Type="http://schemas.openxmlformats.org/officeDocument/2006/relationships/customXml" Target="../ink/ink162.xml"/><Relationship Id="rId33" Type="http://schemas.openxmlformats.org/officeDocument/2006/relationships/customXml" Target="../ink/ink170.xml"/><Relationship Id="rId38" Type="http://schemas.openxmlformats.org/officeDocument/2006/relationships/customXml" Target="../ink/ink175.xml"/><Relationship Id="rId46" Type="http://schemas.openxmlformats.org/officeDocument/2006/relationships/customXml" Target="../ink/ink183.xml"/><Relationship Id="rId59" Type="http://schemas.openxmlformats.org/officeDocument/2006/relationships/customXml" Target="../ink/ink196.xml"/><Relationship Id="rId67" Type="http://schemas.openxmlformats.org/officeDocument/2006/relationships/image" Target="../media/image52.png"/><Relationship Id="rId20" Type="http://schemas.openxmlformats.org/officeDocument/2006/relationships/image" Target="../media/image50.png"/><Relationship Id="rId41" Type="http://schemas.openxmlformats.org/officeDocument/2006/relationships/customXml" Target="../ink/ink178.xml"/><Relationship Id="rId54" Type="http://schemas.openxmlformats.org/officeDocument/2006/relationships/customXml" Target="../ink/ink191.xml"/><Relationship Id="rId62" Type="http://schemas.openxmlformats.org/officeDocument/2006/relationships/customXml" Target="../ink/ink198.xml"/><Relationship Id="rId70" Type="http://schemas.openxmlformats.org/officeDocument/2006/relationships/customXml" Target="../ink/ink2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1.xml"/><Relationship Id="rId15" Type="http://schemas.openxmlformats.org/officeDocument/2006/relationships/customXml" Target="../ink/ink156.xml"/><Relationship Id="rId23" Type="http://schemas.openxmlformats.org/officeDocument/2006/relationships/customXml" Target="../ink/ink160.xml"/><Relationship Id="rId28" Type="http://schemas.openxmlformats.org/officeDocument/2006/relationships/customXml" Target="../ink/ink165.xml"/><Relationship Id="rId36" Type="http://schemas.openxmlformats.org/officeDocument/2006/relationships/customXml" Target="../ink/ink173.xml"/><Relationship Id="rId49" Type="http://schemas.openxmlformats.org/officeDocument/2006/relationships/customXml" Target="../ink/ink186.xml"/><Relationship Id="rId57" Type="http://schemas.openxmlformats.org/officeDocument/2006/relationships/customXml" Target="../ink/ink194.xml"/><Relationship Id="rId10" Type="http://schemas.openxmlformats.org/officeDocument/2006/relationships/image" Target="../media/image45.png"/><Relationship Id="rId31" Type="http://schemas.openxmlformats.org/officeDocument/2006/relationships/customXml" Target="../ink/ink168.xml"/><Relationship Id="rId44" Type="http://schemas.openxmlformats.org/officeDocument/2006/relationships/customXml" Target="../ink/ink181.xml"/><Relationship Id="rId52" Type="http://schemas.openxmlformats.org/officeDocument/2006/relationships/customXml" Target="../ink/ink189.xml"/><Relationship Id="rId60" Type="http://schemas.openxmlformats.org/officeDocument/2006/relationships/customXml" Target="../ink/ink197.xml"/><Relationship Id="rId65" Type="http://schemas.openxmlformats.org/officeDocument/2006/relationships/image" Target="../media/image51.png"/><Relationship Id="rId73" Type="http://schemas.openxmlformats.org/officeDocument/2006/relationships/image" Target="../media/image38.png"/><Relationship Id="rId4" Type="http://schemas.openxmlformats.org/officeDocument/2006/relationships/customXml" Target="../ink/ink150.xml"/><Relationship Id="rId9" Type="http://schemas.openxmlformats.org/officeDocument/2006/relationships/customXml" Target="../ink/ink153.xml"/><Relationship Id="rId13" Type="http://schemas.openxmlformats.org/officeDocument/2006/relationships/customXml" Target="../ink/ink155.xml"/><Relationship Id="rId18" Type="http://schemas.openxmlformats.org/officeDocument/2006/relationships/image" Target="../media/image49.png"/><Relationship Id="rId39" Type="http://schemas.openxmlformats.org/officeDocument/2006/relationships/customXml" Target="../ink/ink176.xml"/><Relationship Id="rId34" Type="http://schemas.openxmlformats.org/officeDocument/2006/relationships/customXml" Target="../ink/ink171.xml"/><Relationship Id="rId50" Type="http://schemas.openxmlformats.org/officeDocument/2006/relationships/customXml" Target="../ink/ink187.xml"/><Relationship Id="rId55" Type="http://schemas.openxmlformats.org/officeDocument/2006/relationships/customXml" Target="../ink/ink192.xml"/><Relationship Id="rId7" Type="http://schemas.openxmlformats.org/officeDocument/2006/relationships/customXml" Target="../ink/ink152.xml"/><Relationship Id="rId7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212.xml"/><Relationship Id="rId26" Type="http://schemas.openxmlformats.org/officeDocument/2006/relationships/customXml" Target="../ink/ink217.xml"/><Relationship Id="rId39" Type="http://schemas.openxmlformats.org/officeDocument/2006/relationships/customXml" Target="../ink/ink229.xml"/><Relationship Id="rId21" Type="http://schemas.openxmlformats.org/officeDocument/2006/relationships/image" Target="../media/image37.png"/><Relationship Id="rId34" Type="http://schemas.openxmlformats.org/officeDocument/2006/relationships/customXml" Target="../ink/ink225.xml"/><Relationship Id="rId42" Type="http://schemas.openxmlformats.org/officeDocument/2006/relationships/image" Target="../media/image540.png"/><Relationship Id="rId47" Type="http://schemas.openxmlformats.org/officeDocument/2006/relationships/customXml" Target="../ink/ink233.xml"/><Relationship Id="rId50" Type="http://schemas.openxmlformats.org/officeDocument/2006/relationships/image" Target="../media/image58.png"/><Relationship Id="rId55" Type="http://schemas.openxmlformats.org/officeDocument/2006/relationships/customXml" Target="../ink/ink239.xml"/><Relationship Id="rId63" Type="http://schemas.openxmlformats.org/officeDocument/2006/relationships/customXml" Target="../ink/ink247.xml"/><Relationship Id="rId7" Type="http://schemas.openxmlformats.org/officeDocument/2006/relationships/customXml" Target="../ink/ink206.xml"/><Relationship Id="rId2" Type="http://schemas.openxmlformats.org/officeDocument/2006/relationships/customXml" Target="../ink/ink204.xml"/><Relationship Id="rId16" Type="http://schemas.openxmlformats.org/officeDocument/2006/relationships/customXml" Target="../ink/ink211.xml"/><Relationship Id="rId29" Type="http://schemas.openxmlformats.org/officeDocument/2006/relationships/customXml" Target="../ink/ink220.xml"/><Relationship Id="rId11" Type="http://schemas.openxmlformats.org/officeDocument/2006/relationships/image" Target="../media/image34.png"/><Relationship Id="rId24" Type="http://schemas.openxmlformats.org/officeDocument/2006/relationships/customXml" Target="../ink/ink215.xml"/><Relationship Id="rId32" Type="http://schemas.openxmlformats.org/officeDocument/2006/relationships/customXml" Target="../ink/ink223.xml"/><Relationship Id="rId37" Type="http://schemas.openxmlformats.org/officeDocument/2006/relationships/customXml" Target="../ink/ink228.xml"/><Relationship Id="rId40" Type="http://schemas.openxmlformats.org/officeDocument/2006/relationships/image" Target="../media/image530.png"/><Relationship Id="rId45" Type="http://schemas.openxmlformats.org/officeDocument/2006/relationships/customXml" Target="../ink/ink232.xml"/><Relationship Id="rId53" Type="http://schemas.openxmlformats.org/officeDocument/2006/relationships/customXml" Target="../ink/ink237.xml"/><Relationship Id="rId58" Type="http://schemas.openxmlformats.org/officeDocument/2006/relationships/customXml" Target="../ink/ink242.xml"/><Relationship Id="rId5" Type="http://schemas.openxmlformats.org/officeDocument/2006/relationships/customXml" Target="../ink/ink205.xml"/><Relationship Id="rId61" Type="http://schemas.openxmlformats.org/officeDocument/2006/relationships/customXml" Target="../ink/ink245.xml"/><Relationship Id="rId19" Type="http://schemas.openxmlformats.org/officeDocument/2006/relationships/image" Target="../media/image13.png"/><Relationship Id="rId14" Type="http://schemas.openxmlformats.org/officeDocument/2006/relationships/customXml" Target="../ink/ink210.xml"/><Relationship Id="rId22" Type="http://schemas.openxmlformats.org/officeDocument/2006/relationships/customXml" Target="../ink/ink214.xml"/><Relationship Id="rId27" Type="http://schemas.openxmlformats.org/officeDocument/2006/relationships/customXml" Target="../ink/ink218.xml"/><Relationship Id="rId30" Type="http://schemas.openxmlformats.org/officeDocument/2006/relationships/customXml" Target="../ink/ink221.xml"/><Relationship Id="rId35" Type="http://schemas.openxmlformats.org/officeDocument/2006/relationships/customXml" Target="../ink/ink226.xml"/><Relationship Id="rId43" Type="http://schemas.openxmlformats.org/officeDocument/2006/relationships/customXml" Target="../ink/ink231.xml"/><Relationship Id="rId48" Type="http://schemas.openxmlformats.org/officeDocument/2006/relationships/image" Target="../media/image57.png"/><Relationship Id="rId56" Type="http://schemas.openxmlformats.org/officeDocument/2006/relationships/customXml" Target="../ink/ink240.xml"/><Relationship Id="rId64" Type="http://schemas.openxmlformats.org/officeDocument/2006/relationships/customXml" Target="../ink/ink248.xml"/><Relationship Id="rId8" Type="http://schemas.openxmlformats.org/officeDocument/2006/relationships/customXml" Target="../ink/ink207.xml"/><Relationship Id="rId51" Type="http://schemas.openxmlformats.org/officeDocument/2006/relationships/customXml" Target="../ink/ink235.xml"/><Relationship Id="rId12" Type="http://schemas.openxmlformats.org/officeDocument/2006/relationships/customXml" Target="../ink/ink209.xml"/><Relationship Id="rId17" Type="http://schemas.openxmlformats.org/officeDocument/2006/relationships/image" Target="../media/image12.png"/><Relationship Id="rId25" Type="http://schemas.openxmlformats.org/officeDocument/2006/relationships/customXml" Target="../ink/ink216.xml"/><Relationship Id="rId33" Type="http://schemas.openxmlformats.org/officeDocument/2006/relationships/customXml" Target="../ink/ink224.xml"/><Relationship Id="rId38" Type="http://schemas.openxmlformats.org/officeDocument/2006/relationships/image" Target="../media/image54.png"/><Relationship Id="rId46" Type="http://schemas.openxmlformats.org/officeDocument/2006/relationships/image" Target="../media/image56.png"/><Relationship Id="rId59" Type="http://schemas.openxmlformats.org/officeDocument/2006/relationships/customXml" Target="../ink/ink243.xml"/><Relationship Id="rId20" Type="http://schemas.openxmlformats.org/officeDocument/2006/relationships/customXml" Target="../ink/ink213.xml"/><Relationship Id="rId41" Type="http://schemas.openxmlformats.org/officeDocument/2006/relationships/customXml" Target="../ink/ink230.xml"/><Relationship Id="rId54" Type="http://schemas.openxmlformats.org/officeDocument/2006/relationships/customXml" Target="../ink/ink238.xml"/><Relationship Id="rId62" Type="http://schemas.openxmlformats.org/officeDocument/2006/relationships/customXml" Target="../ink/ink2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5.png"/><Relationship Id="rId28" Type="http://schemas.openxmlformats.org/officeDocument/2006/relationships/customXml" Target="../ink/ink219.xml"/><Relationship Id="rId36" Type="http://schemas.openxmlformats.org/officeDocument/2006/relationships/customXml" Target="../ink/ink227.xml"/><Relationship Id="rId49" Type="http://schemas.openxmlformats.org/officeDocument/2006/relationships/customXml" Target="../ink/ink234.xml"/><Relationship Id="rId57" Type="http://schemas.openxmlformats.org/officeDocument/2006/relationships/customXml" Target="../ink/ink241.xml"/><Relationship Id="rId10" Type="http://schemas.openxmlformats.org/officeDocument/2006/relationships/customXml" Target="../ink/ink208.xml"/><Relationship Id="rId31" Type="http://schemas.openxmlformats.org/officeDocument/2006/relationships/customXml" Target="../ink/ink222.xml"/><Relationship Id="rId44" Type="http://schemas.openxmlformats.org/officeDocument/2006/relationships/image" Target="../media/image55.png"/><Relationship Id="rId52" Type="http://schemas.openxmlformats.org/officeDocument/2006/relationships/customXml" Target="../ink/ink236.xml"/><Relationship Id="rId60" Type="http://schemas.openxmlformats.org/officeDocument/2006/relationships/customXml" Target="../ink/ink244.xml"/><Relationship Id="rId65" Type="http://schemas.openxmlformats.org/officeDocument/2006/relationships/customXml" Target="../ink/ink249.xml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258.xml"/><Relationship Id="rId26" Type="http://schemas.openxmlformats.org/officeDocument/2006/relationships/customXml" Target="../ink/ink263.xml"/><Relationship Id="rId39" Type="http://schemas.openxmlformats.org/officeDocument/2006/relationships/customXml" Target="../ink/ink275.xml"/><Relationship Id="rId21" Type="http://schemas.openxmlformats.org/officeDocument/2006/relationships/image" Target="../media/image37.png"/><Relationship Id="rId34" Type="http://schemas.openxmlformats.org/officeDocument/2006/relationships/customXml" Target="../ink/ink271.xml"/><Relationship Id="rId42" Type="http://schemas.openxmlformats.org/officeDocument/2006/relationships/customXml" Target="../ink/ink277.xml"/><Relationship Id="rId47" Type="http://schemas.openxmlformats.org/officeDocument/2006/relationships/customXml" Target="../ink/ink282.xml"/><Relationship Id="rId50" Type="http://schemas.openxmlformats.org/officeDocument/2006/relationships/customXml" Target="../ink/ink285.xml"/><Relationship Id="rId55" Type="http://schemas.openxmlformats.org/officeDocument/2006/relationships/customXml" Target="../ink/ink290.xml"/><Relationship Id="rId7" Type="http://schemas.openxmlformats.org/officeDocument/2006/relationships/customXml" Target="../ink/ink252.xml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9" Type="http://schemas.openxmlformats.org/officeDocument/2006/relationships/customXml" Target="../ink/ink266.xml"/><Relationship Id="rId11" Type="http://schemas.openxmlformats.org/officeDocument/2006/relationships/image" Target="../media/image34.png"/><Relationship Id="rId24" Type="http://schemas.openxmlformats.org/officeDocument/2006/relationships/customXml" Target="../ink/ink261.xml"/><Relationship Id="rId32" Type="http://schemas.openxmlformats.org/officeDocument/2006/relationships/customXml" Target="../ink/ink269.xml"/><Relationship Id="rId37" Type="http://schemas.openxmlformats.org/officeDocument/2006/relationships/customXml" Target="../ink/ink274.xml"/><Relationship Id="rId40" Type="http://schemas.openxmlformats.org/officeDocument/2006/relationships/image" Target="../media/image58.png"/><Relationship Id="rId45" Type="http://schemas.openxmlformats.org/officeDocument/2006/relationships/customXml" Target="../ink/ink280.xml"/><Relationship Id="rId53" Type="http://schemas.openxmlformats.org/officeDocument/2006/relationships/customXml" Target="../ink/ink288.xml"/><Relationship Id="rId58" Type="http://schemas.openxmlformats.org/officeDocument/2006/relationships/customXml" Target="../ink/ink293.xml"/><Relationship Id="rId5" Type="http://schemas.openxmlformats.org/officeDocument/2006/relationships/customXml" Target="../ink/ink251.xml"/><Relationship Id="rId19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customXml" Target="../ink/ink264.xml"/><Relationship Id="rId30" Type="http://schemas.openxmlformats.org/officeDocument/2006/relationships/customXml" Target="../ink/ink267.xml"/><Relationship Id="rId35" Type="http://schemas.openxmlformats.org/officeDocument/2006/relationships/customXml" Target="../ink/ink272.xml"/><Relationship Id="rId43" Type="http://schemas.openxmlformats.org/officeDocument/2006/relationships/customXml" Target="../ink/ink278.xml"/><Relationship Id="rId48" Type="http://schemas.openxmlformats.org/officeDocument/2006/relationships/customXml" Target="../ink/ink283.xml"/><Relationship Id="rId56" Type="http://schemas.openxmlformats.org/officeDocument/2006/relationships/customXml" Target="../ink/ink291.xml"/><Relationship Id="rId8" Type="http://schemas.openxmlformats.org/officeDocument/2006/relationships/customXml" Target="../ink/ink253.xml"/><Relationship Id="rId51" Type="http://schemas.openxmlformats.org/officeDocument/2006/relationships/customXml" Target="../ink/ink286.xml"/><Relationship Id="rId12" Type="http://schemas.openxmlformats.org/officeDocument/2006/relationships/customXml" Target="../ink/ink255.xml"/><Relationship Id="rId17" Type="http://schemas.openxmlformats.org/officeDocument/2006/relationships/image" Target="../media/image12.png"/><Relationship Id="rId25" Type="http://schemas.openxmlformats.org/officeDocument/2006/relationships/customXml" Target="../ink/ink262.xml"/><Relationship Id="rId33" Type="http://schemas.openxmlformats.org/officeDocument/2006/relationships/customXml" Target="../ink/ink270.xml"/><Relationship Id="rId38" Type="http://schemas.openxmlformats.org/officeDocument/2006/relationships/image" Target="../media/image59.png"/><Relationship Id="rId46" Type="http://schemas.openxmlformats.org/officeDocument/2006/relationships/customXml" Target="../ink/ink281.xml"/><Relationship Id="rId20" Type="http://schemas.openxmlformats.org/officeDocument/2006/relationships/customXml" Target="../ink/ink259.xml"/><Relationship Id="rId41" Type="http://schemas.openxmlformats.org/officeDocument/2006/relationships/customXml" Target="../ink/ink276.xml"/><Relationship Id="rId54" Type="http://schemas.openxmlformats.org/officeDocument/2006/relationships/customXml" Target="../ink/ink2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5.png"/><Relationship Id="rId28" Type="http://schemas.openxmlformats.org/officeDocument/2006/relationships/customXml" Target="../ink/ink265.xml"/><Relationship Id="rId36" Type="http://schemas.openxmlformats.org/officeDocument/2006/relationships/customXml" Target="../ink/ink273.xml"/><Relationship Id="rId49" Type="http://schemas.openxmlformats.org/officeDocument/2006/relationships/customXml" Target="../ink/ink284.xml"/><Relationship Id="rId57" Type="http://schemas.openxmlformats.org/officeDocument/2006/relationships/customXml" Target="../ink/ink292.xml"/><Relationship Id="rId10" Type="http://schemas.openxmlformats.org/officeDocument/2006/relationships/customXml" Target="../ink/ink254.xml"/><Relationship Id="rId31" Type="http://schemas.openxmlformats.org/officeDocument/2006/relationships/customXml" Target="../ink/ink268.xml"/><Relationship Id="rId44" Type="http://schemas.openxmlformats.org/officeDocument/2006/relationships/customXml" Target="../ink/ink279.xml"/><Relationship Id="rId52" Type="http://schemas.openxmlformats.org/officeDocument/2006/relationships/customXml" Target="../ink/ink28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302.xml"/><Relationship Id="rId26" Type="http://schemas.openxmlformats.org/officeDocument/2006/relationships/customXml" Target="../ink/ink307.xml"/><Relationship Id="rId21" Type="http://schemas.openxmlformats.org/officeDocument/2006/relationships/image" Target="../media/image37.png"/><Relationship Id="rId34" Type="http://schemas.openxmlformats.org/officeDocument/2006/relationships/customXml" Target="../ink/ink315.xml"/><Relationship Id="rId7" Type="http://schemas.openxmlformats.org/officeDocument/2006/relationships/customXml" Target="../ink/ink296.xml"/><Relationship Id="rId12" Type="http://schemas.openxmlformats.org/officeDocument/2006/relationships/customXml" Target="../ink/ink299.xml"/><Relationship Id="rId17" Type="http://schemas.openxmlformats.org/officeDocument/2006/relationships/image" Target="../media/image12.png"/><Relationship Id="rId25" Type="http://schemas.openxmlformats.org/officeDocument/2006/relationships/customXml" Target="../ink/ink306.xml"/><Relationship Id="rId33" Type="http://schemas.openxmlformats.org/officeDocument/2006/relationships/customXml" Target="../ink/ink314.xml"/><Relationship Id="rId38" Type="http://schemas.openxmlformats.org/officeDocument/2006/relationships/image" Target="../media/image60.png"/><Relationship Id="rId2" Type="http://schemas.openxmlformats.org/officeDocument/2006/relationships/customXml" Target="../ink/ink294.xml"/><Relationship Id="rId16" Type="http://schemas.openxmlformats.org/officeDocument/2006/relationships/customXml" Target="../ink/ink301.xml"/><Relationship Id="rId20" Type="http://schemas.openxmlformats.org/officeDocument/2006/relationships/customXml" Target="../ink/ink303.xml"/><Relationship Id="rId29" Type="http://schemas.openxmlformats.org/officeDocument/2006/relationships/customXml" Target="../ink/ink3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customXml" Target="../ink/ink305.xml"/><Relationship Id="rId32" Type="http://schemas.openxmlformats.org/officeDocument/2006/relationships/customXml" Target="../ink/ink313.xml"/><Relationship Id="rId37" Type="http://schemas.openxmlformats.org/officeDocument/2006/relationships/customXml" Target="../ink/ink318.xml"/><Relationship Id="rId5" Type="http://schemas.openxmlformats.org/officeDocument/2006/relationships/customXml" Target="../ink/ink295.xml"/><Relationship Id="rId15" Type="http://schemas.openxmlformats.org/officeDocument/2006/relationships/image" Target="../media/image36.png"/><Relationship Id="rId23" Type="http://schemas.openxmlformats.org/officeDocument/2006/relationships/image" Target="../media/image5.png"/><Relationship Id="rId28" Type="http://schemas.openxmlformats.org/officeDocument/2006/relationships/customXml" Target="../ink/ink309.xml"/><Relationship Id="rId36" Type="http://schemas.openxmlformats.org/officeDocument/2006/relationships/customXml" Target="../ink/ink317.xml"/><Relationship Id="rId10" Type="http://schemas.openxmlformats.org/officeDocument/2006/relationships/customXml" Target="../ink/ink298.xml"/><Relationship Id="rId19" Type="http://schemas.openxmlformats.org/officeDocument/2006/relationships/image" Target="../media/image13.png"/><Relationship Id="rId31" Type="http://schemas.openxmlformats.org/officeDocument/2006/relationships/customXml" Target="../ink/ink312.xml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customXml" Target="../ink/ink300.xml"/><Relationship Id="rId22" Type="http://schemas.openxmlformats.org/officeDocument/2006/relationships/customXml" Target="../ink/ink304.xml"/><Relationship Id="rId27" Type="http://schemas.openxmlformats.org/officeDocument/2006/relationships/customXml" Target="../ink/ink308.xml"/><Relationship Id="rId30" Type="http://schemas.openxmlformats.org/officeDocument/2006/relationships/customXml" Target="../ink/ink311.xml"/><Relationship Id="rId35" Type="http://schemas.openxmlformats.org/officeDocument/2006/relationships/customXml" Target="../ink/ink316.xml"/><Relationship Id="rId8" Type="http://schemas.openxmlformats.org/officeDocument/2006/relationships/customXml" Target="../ink/ink2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327.xml"/><Relationship Id="rId26" Type="http://schemas.openxmlformats.org/officeDocument/2006/relationships/customXml" Target="../ink/ink331.xml"/><Relationship Id="rId39" Type="http://schemas.openxmlformats.org/officeDocument/2006/relationships/image" Target="../media/image74.png"/><Relationship Id="rId21" Type="http://schemas.openxmlformats.org/officeDocument/2006/relationships/image" Target="../media/image37.png"/><Relationship Id="rId34" Type="http://schemas.openxmlformats.org/officeDocument/2006/relationships/customXml" Target="../ink/ink335.xml"/><Relationship Id="rId42" Type="http://schemas.openxmlformats.org/officeDocument/2006/relationships/customXml" Target="../ink/ink339.xml"/><Relationship Id="rId7" Type="http://schemas.openxmlformats.org/officeDocument/2006/relationships/customXml" Target="../ink/ink321.xml"/><Relationship Id="rId2" Type="http://schemas.openxmlformats.org/officeDocument/2006/relationships/customXml" Target="../ink/ink319.xml"/><Relationship Id="rId16" Type="http://schemas.openxmlformats.org/officeDocument/2006/relationships/customXml" Target="../ink/ink326.xml"/><Relationship Id="rId20" Type="http://schemas.openxmlformats.org/officeDocument/2006/relationships/customXml" Target="../ink/ink328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customXml" Target="../ink/ink330.xml"/><Relationship Id="rId32" Type="http://schemas.openxmlformats.org/officeDocument/2006/relationships/customXml" Target="../ink/ink334.xml"/><Relationship Id="rId37" Type="http://schemas.openxmlformats.org/officeDocument/2006/relationships/image" Target="../media/image73.png"/><Relationship Id="rId40" Type="http://schemas.openxmlformats.org/officeDocument/2006/relationships/customXml" Target="../ink/ink338.xml"/><Relationship Id="rId45" Type="http://schemas.openxmlformats.org/officeDocument/2006/relationships/image" Target="../media/image77.png"/><Relationship Id="rId5" Type="http://schemas.openxmlformats.org/officeDocument/2006/relationships/customXml" Target="../ink/ink320.xml"/><Relationship Id="rId15" Type="http://schemas.openxmlformats.org/officeDocument/2006/relationships/image" Target="../media/image36.png"/><Relationship Id="rId23" Type="http://schemas.openxmlformats.org/officeDocument/2006/relationships/image" Target="../media/image66.png"/><Relationship Id="rId28" Type="http://schemas.openxmlformats.org/officeDocument/2006/relationships/customXml" Target="../ink/ink332.xml"/><Relationship Id="rId36" Type="http://schemas.openxmlformats.org/officeDocument/2006/relationships/customXml" Target="../ink/ink336.xml"/><Relationship Id="rId10" Type="http://schemas.openxmlformats.org/officeDocument/2006/relationships/customXml" Target="../ink/ink323.xml"/><Relationship Id="rId19" Type="http://schemas.openxmlformats.org/officeDocument/2006/relationships/image" Target="../media/image13.png"/><Relationship Id="rId31" Type="http://schemas.openxmlformats.org/officeDocument/2006/relationships/image" Target="../media/image70.png"/><Relationship Id="rId44" Type="http://schemas.openxmlformats.org/officeDocument/2006/relationships/customXml" Target="../ink/ink340.xml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customXml" Target="../ink/ink325.xml"/><Relationship Id="rId22" Type="http://schemas.openxmlformats.org/officeDocument/2006/relationships/customXml" Target="../ink/ink329.xml"/><Relationship Id="rId27" Type="http://schemas.openxmlformats.org/officeDocument/2006/relationships/image" Target="../media/image68.png"/><Relationship Id="rId30" Type="http://schemas.openxmlformats.org/officeDocument/2006/relationships/customXml" Target="../ink/ink333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8" Type="http://schemas.openxmlformats.org/officeDocument/2006/relationships/customXml" Target="../ink/ink322.xml"/><Relationship Id="rId12" Type="http://schemas.openxmlformats.org/officeDocument/2006/relationships/customXml" Target="../ink/ink324.xml"/><Relationship Id="rId17" Type="http://schemas.openxmlformats.org/officeDocument/2006/relationships/image" Target="../media/image12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33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7.xml"/><Relationship Id="rId18" Type="http://schemas.openxmlformats.org/officeDocument/2006/relationships/image" Target="../media/image49.png"/><Relationship Id="rId26" Type="http://schemas.openxmlformats.org/officeDocument/2006/relationships/image" Target="../media/image80.png"/><Relationship Id="rId39" Type="http://schemas.openxmlformats.org/officeDocument/2006/relationships/customXml" Target="../ink/ink360.xml"/><Relationship Id="rId21" Type="http://schemas.openxmlformats.org/officeDocument/2006/relationships/customXml" Target="../ink/ink351.xml"/><Relationship Id="rId34" Type="http://schemas.openxmlformats.org/officeDocument/2006/relationships/image" Target="../media/image72.png"/><Relationship Id="rId42" Type="http://schemas.openxmlformats.org/officeDocument/2006/relationships/image" Target="../media/image84.png"/><Relationship Id="rId7" Type="http://schemas.openxmlformats.org/officeDocument/2006/relationships/customXml" Target="../ink/ink344.xml"/><Relationship Id="rId2" Type="http://schemas.openxmlformats.org/officeDocument/2006/relationships/customXml" Target="../ink/ink341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355.xml"/><Relationship Id="rId41" Type="http://schemas.openxmlformats.org/officeDocument/2006/relationships/customXml" Target="../ink/ink36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43.xml"/><Relationship Id="rId11" Type="http://schemas.openxmlformats.org/officeDocument/2006/relationships/customXml" Target="../ink/ink346.xml"/><Relationship Id="rId24" Type="http://schemas.openxmlformats.org/officeDocument/2006/relationships/image" Target="../media/image79.png"/><Relationship Id="rId32" Type="http://schemas.openxmlformats.org/officeDocument/2006/relationships/image" Target="../media/image82.png"/><Relationship Id="rId37" Type="http://schemas.openxmlformats.org/officeDocument/2006/relationships/customXml" Target="../ink/ink359.xml"/><Relationship Id="rId40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customXml" Target="../ink/ink348.xml"/><Relationship Id="rId23" Type="http://schemas.openxmlformats.org/officeDocument/2006/relationships/customXml" Target="../ink/ink352.xml"/><Relationship Id="rId28" Type="http://schemas.openxmlformats.org/officeDocument/2006/relationships/image" Target="../media/image81.png"/><Relationship Id="rId36" Type="http://schemas.openxmlformats.org/officeDocument/2006/relationships/image" Target="../media/image73.png"/><Relationship Id="rId10" Type="http://schemas.openxmlformats.org/officeDocument/2006/relationships/image" Target="../media/image45.png"/><Relationship Id="rId19" Type="http://schemas.openxmlformats.org/officeDocument/2006/relationships/customXml" Target="../ink/ink350.xml"/><Relationship Id="rId31" Type="http://schemas.openxmlformats.org/officeDocument/2006/relationships/customXml" Target="../ink/ink356.xml"/><Relationship Id="rId44" Type="http://schemas.openxmlformats.org/officeDocument/2006/relationships/image" Target="../media/image77.png"/><Relationship Id="rId4" Type="http://schemas.openxmlformats.org/officeDocument/2006/relationships/customXml" Target="../ink/ink342.xml"/><Relationship Id="rId9" Type="http://schemas.openxmlformats.org/officeDocument/2006/relationships/customXml" Target="../ink/ink345.xml"/><Relationship Id="rId14" Type="http://schemas.openxmlformats.org/officeDocument/2006/relationships/image" Target="../media/image47.png"/><Relationship Id="rId22" Type="http://schemas.openxmlformats.org/officeDocument/2006/relationships/image" Target="../media/image78.png"/><Relationship Id="rId27" Type="http://schemas.openxmlformats.org/officeDocument/2006/relationships/customXml" Target="../ink/ink354.xml"/><Relationship Id="rId30" Type="http://schemas.openxmlformats.org/officeDocument/2006/relationships/image" Target="../media/image70.png"/><Relationship Id="rId35" Type="http://schemas.openxmlformats.org/officeDocument/2006/relationships/customXml" Target="../ink/ink358.xml"/><Relationship Id="rId43" Type="http://schemas.openxmlformats.org/officeDocument/2006/relationships/customXml" Target="../ink/ink362.xml"/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12" Type="http://schemas.openxmlformats.org/officeDocument/2006/relationships/image" Target="../media/image46.png"/><Relationship Id="rId17" Type="http://schemas.openxmlformats.org/officeDocument/2006/relationships/customXml" Target="../ink/ink349.xml"/><Relationship Id="rId25" Type="http://schemas.openxmlformats.org/officeDocument/2006/relationships/customXml" Target="../ink/ink353.xml"/><Relationship Id="rId33" Type="http://schemas.openxmlformats.org/officeDocument/2006/relationships/customXml" Target="../ink/ink357.xml"/><Relationship Id="rId38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9.xml"/><Relationship Id="rId18" Type="http://schemas.openxmlformats.org/officeDocument/2006/relationships/image" Target="../media/image49.png"/><Relationship Id="rId26" Type="http://schemas.openxmlformats.org/officeDocument/2006/relationships/image" Target="../media/image87.png"/><Relationship Id="rId39" Type="http://schemas.openxmlformats.org/officeDocument/2006/relationships/customXml" Target="../ink/ink382.xml"/><Relationship Id="rId21" Type="http://schemas.openxmlformats.org/officeDocument/2006/relationships/customXml" Target="../ink/ink373.xml"/><Relationship Id="rId34" Type="http://schemas.openxmlformats.org/officeDocument/2006/relationships/image" Target="../media/image72.png"/><Relationship Id="rId42" Type="http://schemas.openxmlformats.org/officeDocument/2006/relationships/image" Target="../media/image84.png"/><Relationship Id="rId7" Type="http://schemas.openxmlformats.org/officeDocument/2006/relationships/customXml" Target="../ink/ink366.xml"/><Relationship Id="rId2" Type="http://schemas.openxmlformats.org/officeDocument/2006/relationships/customXml" Target="../ink/ink363.xml"/><Relationship Id="rId16" Type="http://schemas.openxmlformats.org/officeDocument/2006/relationships/image" Target="../media/image48.png"/><Relationship Id="rId29" Type="http://schemas.openxmlformats.org/officeDocument/2006/relationships/customXml" Target="../ink/ink37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65.xml"/><Relationship Id="rId11" Type="http://schemas.openxmlformats.org/officeDocument/2006/relationships/customXml" Target="../ink/ink368.xml"/><Relationship Id="rId24" Type="http://schemas.openxmlformats.org/officeDocument/2006/relationships/image" Target="../media/image86.png"/><Relationship Id="rId32" Type="http://schemas.openxmlformats.org/officeDocument/2006/relationships/image" Target="../media/image82.png"/><Relationship Id="rId37" Type="http://schemas.openxmlformats.org/officeDocument/2006/relationships/customXml" Target="../ink/ink381.xml"/><Relationship Id="rId40" Type="http://schemas.openxmlformats.org/officeDocument/2006/relationships/image" Target="../media/image75.png"/><Relationship Id="rId45" Type="http://schemas.openxmlformats.org/officeDocument/2006/relationships/image" Target="../media/image88.png"/><Relationship Id="rId5" Type="http://schemas.openxmlformats.org/officeDocument/2006/relationships/image" Target="../media/image43.png"/><Relationship Id="rId15" Type="http://schemas.openxmlformats.org/officeDocument/2006/relationships/customXml" Target="../ink/ink370.xml"/><Relationship Id="rId23" Type="http://schemas.openxmlformats.org/officeDocument/2006/relationships/customXml" Target="../ink/ink374.xml"/><Relationship Id="rId28" Type="http://schemas.openxmlformats.org/officeDocument/2006/relationships/image" Target="../media/image81.png"/><Relationship Id="rId36" Type="http://schemas.openxmlformats.org/officeDocument/2006/relationships/image" Target="../media/image73.png"/><Relationship Id="rId10" Type="http://schemas.openxmlformats.org/officeDocument/2006/relationships/image" Target="../media/image45.png"/><Relationship Id="rId19" Type="http://schemas.openxmlformats.org/officeDocument/2006/relationships/customXml" Target="../ink/ink372.xml"/><Relationship Id="rId31" Type="http://schemas.openxmlformats.org/officeDocument/2006/relationships/customXml" Target="../ink/ink378.xml"/><Relationship Id="rId44" Type="http://schemas.openxmlformats.org/officeDocument/2006/relationships/image" Target="../media/image77.png"/><Relationship Id="rId4" Type="http://schemas.openxmlformats.org/officeDocument/2006/relationships/customXml" Target="../ink/ink364.xml"/><Relationship Id="rId9" Type="http://schemas.openxmlformats.org/officeDocument/2006/relationships/customXml" Target="../ink/ink367.xml"/><Relationship Id="rId14" Type="http://schemas.openxmlformats.org/officeDocument/2006/relationships/image" Target="../media/image47.png"/><Relationship Id="rId22" Type="http://schemas.openxmlformats.org/officeDocument/2006/relationships/image" Target="../media/image85.png"/><Relationship Id="rId27" Type="http://schemas.openxmlformats.org/officeDocument/2006/relationships/customXml" Target="../ink/ink376.xml"/><Relationship Id="rId30" Type="http://schemas.openxmlformats.org/officeDocument/2006/relationships/image" Target="../media/image70.png"/><Relationship Id="rId35" Type="http://schemas.openxmlformats.org/officeDocument/2006/relationships/customXml" Target="../ink/ink380.xml"/><Relationship Id="rId43" Type="http://schemas.openxmlformats.org/officeDocument/2006/relationships/customXml" Target="../ink/ink384.xml"/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12" Type="http://schemas.openxmlformats.org/officeDocument/2006/relationships/image" Target="../media/image46.png"/><Relationship Id="rId17" Type="http://schemas.openxmlformats.org/officeDocument/2006/relationships/customXml" Target="../ink/ink371.xml"/><Relationship Id="rId25" Type="http://schemas.openxmlformats.org/officeDocument/2006/relationships/customXml" Target="../ink/ink375.xml"/><Relationship Id="rId33" Type="http://schemas.openxmlformats.org/officeDocument/2006/relationships/customXml" Target="../ink/ink379.xml"/><Relationship Id="rId38" Type="http://schemas.openxmlformats.org/officeDocument/2006/relationships/image" Target="../media/image83.png"/><Relationship Id="rId20" Type="http://schemas.openxmlformats.org/officeDocument/2006/relationships/image" Target="../media/image50.png"/><Relationship Id="rId41" Type="http://schemas.openxmlformats.org/officeDocument/2006/relationships/customXml" Target="../ink/ink38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hyperlink" Target="https://numerics.mathdotnet.com/Distance#Sum-of-Squared-Difference-SSD" TargetMode="External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umerics.mathdotnet.com/Distance#Euclidean-Distance" TargetMode="Externa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numerics.mathdotnet.com/Distance#Sum-of-Absolute-Difference-SAD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ages.stat.wisc.edu/~sraschka/teaching/stat479-fs2018/" TargetMode="External"/><Relationship Id="rId3" Type="http://schemas.openxmlformats.org/officeDocument/2006/relationships/hyperlink" Target="https://en.wikipedia.org/wiki/Plurality_voting" TargetMode="External"/><Relationship Id="rId7" Type="http://schemas.openxmlformats.org/officeDocument/2006/relationships/hyperlink" Target="https://sebastianraschka.com/pdf/lecturenotes/stat479fs18/02_knn_notes.pdf" TargetMode="External"/><Relationship Id="rId2" Type="http://schemas.openxmlformats.org/officeDocument/2006/relationships/hyperlink" Target="https://numerics.mathdotnet.com/Distanc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ossamAhmedSalah/Machine_Learning_MSP" TargetMode="External"/><Relationship Id="rId11" Type="http://schemas.openxmlformats.org/officeDocument/2006/relationships/hyperlink" Target="https://docs.google.com/presentation/d/1jOzBsDaLhZdw4GoyWoszcbl4KrTHmwlP/edit#slide=id.p18" TargetMode="External"/><Relationship Id="rId5" Type="http://schemas.openxmlformats.org/officeDocument/2006/relationships/hyperlink" Target="https://en.wikipedia.org/wiki/K-nearest_neighbors_algorithm" TargetMode="External"/><Relationship Id="rId10" Type="http://schemas.openxmlformats.org/officeDocument/2006/relationships/hyperlink" Target="https://www.ibm.com/topics/knn" TargetMode="External"/><Relationship Id="rId4" Type="http://schemas.openxmlformats.org/officeDocument/2006/relationships/hyperlink" Target="https://sebastianraschka.com/pdf/lecture-notes/stat479fs18/02_knn_notes.pdf" TargetMode="External"/><Relationship Id="rId9" Type="http://schemas.openxmlformats.org/officeDocument/2006/relationships/hyperlink" Target="https://github.com/rasbt/stat479-machine-learning-fs18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7.png"/><Relationship Id="rId21" Type="http://schemas.openxmlformats.org/officeDocument/2006/relationships/image" Target="../media/image14.png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47" Type="http://schemas.openxmlformats.org/officeDocument/2006/relationships/customXml" Target="../ink/ink29.xml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7.xml"/><Relationship Id="rId37" Type="http://schemas.openxmlformats.org/officeDocument/2006/relationships/customXml" Target="../ink/ink22.xml"/><Relationship Id="rId40" Type="http://schemas.openxmlformats.org/officeDocument/2006/relationships/customXml" Target="../ink/ink24.xml"/><Relationship Id="rId45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5.png"/><Relationship Id="rId28" Type="http://schemas.openxmlformats.org/officeDocument/2006/relationships/customXml" Target="../ink/ink14.xml"/><Relationship Id="rId36" Type="http://schemas.openxmlformats.org/officeDocument/2006/relationships/customXml" Target="../ink/ink21.xml"/><Relationship Id="rId49" Type="http://schemas.openxmlformats.org/officeDocument/2006/relationships/customXml" Target="../ink/ink31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customXml" Target="../ink/ink16.xml"/><Relationship Id="rId44" Type="http://schemas.openxmlformats.org/officeDocument/2006/relationships/customXml" Target="../ink/ink27.xml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43" Type="http://schemas.openxmlformats.org/officeDocument/2006/relationships/image" Target="../media/image18.png"/><Relationship Id="rId48" Type="http://schemas.openxmlformats.org/officeDocument/2006/relationships/customXml" Target="../ink/ink30.xml"/><Relationship Id="rId8" Type="http://schemas.openxmlformats.org/officeDocument/2006/relationships/customXml" Target="../ink/ink4.xml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5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46" Type="http://schemas.openxmlformats.org/officeDocument/2006/relationships/customXml" Target="../ink/ink28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40.xml"/><Relationship Id="rId26" Type="http://schemas.openxmlformats.org/officeDocument/2006/relationships/customXml" Target="../ink/ink45.xml"/><Relationship Id="rId39" Type="http://schemas.openxmlformats.org/officeDocument/2006/relationships/customXml" Target="../ink/ink58.xml"/><Relationship Id="rId21" Type="http://schemas.openxmlformats.org/officeDocument/2006/relationships/image" Target="../media/image26.png"/><Relationship Id="rId34" Type="http://schemas.openxmlformats.org/officeDocument/2006/relationships/customXml" Target="../ink/ink53.xml"/><Relationship Id="rId42" Type="http://schemas.openxmlformats.org/officeDocument/2006/relationships/customXml" Target="../ink/ink61.xml"/><Relationship Id="rId47" Type="http://schemas.openxmlformats.org/officeDocument/2006/relationships/customXml" Target="../ink/ink66.xml"/><Relationship Id="rId7" Type="http://schemas.openxmlformats.org/officeDocument/2006/relationships/customXml" Target="../ink/ink34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9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24" Type="http://schemas.openxmlformats.org/officeDocument/2006/relationships/customXml" Target="../ink/ink43.xml"/><Relationship Id="rId32" Type="http://schemas.openxmlformats.org/officeDocument/2006/relationships/customXml" Target="../ink/ink51.xml"/><Relationship Id="rId37" Type="http://schemas.openxmlformats.org/officeDocument/2006/relationships/customXml" Target="../ink/ink56.xml"/><Relationship Id="rId40" Type="http://schemas.openxmlformats.org/officeDocument/2006/relationships/customXml" Target="../ink/ink59.xml"/><Relationship Id="rId45" Type="http://schemas.openxmlformats.org/officeDocument/2006/relationships/customXml" Target="../ink/ink64.xml"/><Relationship Id="rId5" Type="http://schemas.openxmlformats.org/officeDocument/2006/relationships/customXml" Target="../ink/ink33.xml"/><Relationship Id="rId15" Type="http://schemas.openxmlformats.org/officeDocument/2006/relationships/image" Target="../media/image24.png"/><Relationship Id="rId23" Type="http://schemas.openxmlformats.org/officeDocument/2006/relationships/image" Target="../media/image5.png"/><Relationship Id="rId28" Type="http://schemas.openxmlformats.org/officeDocument/2006/relationships/customXml" Target="../ink/ink47.xml"/><Relationship Id="rId36" Type="http://schemas.openxmlformats.org/officeDocument/2006/relationships/customXml" Target="../ink/ink55.xml"/><Relationship Id="rId49" Type="http://schemas.openxmlformats.org/officeDocument/2006/relationships/customXml" Target="../ink/ink68.xml"/><Relationship Id="rId10" Type="http://schemas.openxmlformats.org/officeDocument/2006/relationships/customXml" Target="../ink/ink36.xml"/><Relationship Id="rId19" Type="http://schemas.openxmlformats.org/officeDocument/2006/relationships/image" Target="../media/image25.png"/><Relationship Id="rId31" Type="http://schemas.openxmlformats.org/officeDocument/2006/relationships/customXml" Target="../ink/ink50.xml"/><Relationship Id="rId44" Type="http://schemas.openxmlformats.org/officeDocument/2006/relationships/customXml" Target="../ink/ink63.xml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customXml" Target="../ink/ink46.xml"/><Relationship Id="rId30" Type="http://schemas.openxmlformats.org/officeDocument/2006/relationships/customXml" Target="../ink/ink49.xml"/><Relationship Id="rId35" Type="http://schemas.openxmlformats.org/officeDocument/2006/relationships/customXml" Target="../ink/ink54.xml"/><Relationship Id="rId43" Type="http://schemas.openxmlformats.org/officeDocument/2006/relationships/customXml" Target="../ink/ink62.xml"/><Relationship Id="rId48" Type="http://schemas.openxmlformats.org/officeDocument/2006/relationships/customXml" Target="../ink/ink67.xml"/><Relationship Id="rId8" Type="http://schemas.openxmlformats.org/officeDocument/2006/relationships/customXml" Target="../ink/ink35.xml"/><Relationship Id="rId12" Type="http://schemas.openxmlformats.org/officeDocument/2006/relationships/customXml" Target="../ink/ink37.xml"/><Relationship Id="rId17" Type="http://schemas.openxmlformats.org/officeDocument/2006/relationships/image" Target="../media/image12.png"/><Relationship Id="rId25" Type="http://schemas.openxmlformats.org/officeDocument/2006/relationships/customXml" Target="../ink/ink44.xml"/><Relationship Id="rId33" Type="http://schemas.openxmlformats.org/officeDocument/2006/relationships/customXml" Target="../ink/ink52.xml"/><Relationship Id="rId38" Type="http://schemas.openxmlformats.org/officeDocument/2006/relationships/customXml" Target="../ink/ink57.xml"/><Relationship Id="rId46" Type="http://schemas.openxmlformats.org/officeDocument/2006/relationships/customXml" Target="../ink/ink65.xml"/><Relationship Id="rId20" Type="http://schemas.openxmlformats.org/officeDocument/2006/relationships/customXml" Target="../ink/ink41.xml"/><Relationship Id="rId41" Type="http://schemas.openxmlformats.org/officeDocument/2006/relationships/customXml" Target="../ink/ink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77.xml"/><Relationship Id="rId26" Type="http://schemas.openxmlformats.org/officeDocument/2006/relationships/customXml" Target="../ink/ink82.xml"/><Relationship Id="rId21" Type="http://schemas.openxmlformats.org/officeDocument/2006/relationships/image" Target="../media/image26.png"/><Relationship Id="rId34" Type="http://schemas.openxmlformats.org/officeDocument/2006/relationships/customXml" Target="../ink/ink90.xml"/><Relationship Id="rId7" Type="http://schemas.openxmlformats.org/officeDocument/2006/relationships/customXml" Target="../ink/ink71.xml"/><Relationship Id="rId12" Type="http://schemas.openxmlformats.org/officeDocument/2006/relationships/customXml" Target="../ink/ink74.xml"/><Relationship Id="rId17" Type="http://schemas.openxmlformats.org/officeDocument/2006/relationships/image" Target="../media/image12.png"/><Relationship Id="rId25" Type="http://schemas.openxmlformats.org/officeDocument/2006/relationships/customXml" Target="../ink/ink81.xml"/><Relationship Id="rId33" Type="http://schemas.openxmlformats.org/officeDocument/2006/relationships/customXml" Target="../ink/ink89.xml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customXml" Target="../ink/ink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23.png"/><Relationship Id="rId24" Type="http://schemas.openxmlformats.org/officeDocument/2006/relationships/customXml" Target="../ink/ink80.xml"/><Relationship Id="rId32" Type="http://schemas.openxmlformats.org/officeDocument/2006/relationships/customXml" Target="../ink/ink88.xml"/><Relationship Id="rId5" Type="http://schemas.openxmlformats.org/officeDocument/2006/relationships/customXml" Target="../ink/ink70.xml"/><Relationship Id="rId15" Type="http://schemas.openxmlformats.org/officeDocument/2006/relationships/image" Target="../media/image24.png"/><Relationship Id="rId23" Type="http://schemas.openxmlformats.org/officeDocument/2006/relationships/image" Target="../media/image5.png"/><Relationship Id="rId28" Type="http://schemas.openxmlformats.org/officeDocument/2006/relationships/customXml" Target="../ink/ink84.xml"/><Relationship Id="rId36" Type="http://schemas.openxmlformats.org/officeDocument/2006/relationships/customXml" Target="../ink/ink92.xml"/><Relationship Id="rId10" Type="http://schemas.openxmlformats.org/officeDocument/2006/relationships/customXml" Target="../ink/ink73.xml"/><Relationship Id="rId19" Type="http://schemas.openxmlformats.org/officeDocument/2006/relationships/image" Target="../media/image25.png"/><Relationship Id="rId31" Type="http://schemas.openxmlformats.org/officeDocument/2006/relationships/customXml" Target="../ink/ink87.xml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customXml" Target="../ink/ink83.xml"/><Relationship Id="rId30" Type="http://schemas.openxmlformats.org/officeDocument/2006/relationships/customXml" Target="../ink/ink86.xml"/><Relationship Id="rId35" Type="http://schemas.openxmlformats.org/officeDocument/2006/relationships/customXml" Target="../ink/ink91.xml"/><Relationship Id="rId8" Type="http://schemas.openxmlformats.org/officeDocument/2006/relationships/customXml" Target="../ink/ink7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37.png"/><Relationship Id="rId42" Type="http://schemas.openxmlformats.org/officeDocument/2006/relationships/customXml" Target="../ink/ink123.xml"/><Relationship Id="rId47" Type="http://schemas.openxmlformats.org/officeDocument/2006/relationships/customXml" Target="../ink/ink128.xml"/><Relationship Id="rId63" Type="http://schemas.openxmlformats.org/officeDocument/2006/relationships/customXml" Target="../ink/ink143.xml"/><Relationship Id="rId68" Type="http://schemas.openxmlformats.org/officeDocument/2006/relationships/image" Target="../media/image41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customXml" Target="../ink/ink110.xml"/><Relationship Id="rId11" Type="http://schemas.openxmlformats.org/officeDocument/2006/relationships/image" Target="../media/image34.png"/><Relationship Id="rId24" Type="http://schemas.openxmlformats.org/officeDocument/2006/relationships/customXml" Target="../ink/ink105.xml"/><Relationship Id="rId32" Type="http://schemas.openxmlformats.org/officeDocument/2006/relationships/customXml" Target="../ink/ink113.xml"/><Relationship Id="rId37" Type="http://schemas.openxmlformats.org/officeDocument/2006/relationships/customXml" Target="../ink/ink118.xml"/><Relationship Id="rId40" Type="http://schemas.openxmlformats.org/officeDocument/2006/relationships/customXml" Target="../ink/ink121.xml"/><Relationship Id="rId45" Type="http://schemas.openxmlformats.org/officeDocument/2006/relationships/customXml" Target="../ink/ink126.xml"/><Relationship Id="rId53" Type="http://schemas.openxmlformats.org/officeDocument/2006/relationships/customXml" Target="../ink/ink134.xml"/><Relationship Id="rId58" Type="http://schemas.openxmlformats.org/officeDocument/2006/relationships/customXml" Target="../ink/ink139.xml"/><Relationship Id="rId66" Type="http://schemas.openxmlformats.org/officeDocument/2006/relationships/image" Target="../media/image40.png"/><Relationship Id="rId74" Type="http://schemas.openxmlformats.org/officeDocument/2006/relationships/image" Target="../media/image38.png"/><Relationship Id="rId5" Type="http://schemas.openxmlformats.org/officeDocument/2006/relationships/customXml" Target="../ink/ink95.xml"/><Relationship Id="rId61" Type="http://schemas.openxmlformats.org/officeDocument/2006/relationships/customXml" Target="../ink/ink142.xml"/><Relationship Id="rId19" Type="http://schemas.openxmlformats.org/officeDocument/2006/relationships/image" Target="../media/image13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customXml" Target="../ink/ink108.xml"/><Relationship Id="rId30" Type="http://schemas.openxmlformats.org/officeDocument/2006/relationships/customXml" Target="../ink/ink111.xml"/><Relationship Id="rId35" Type="http://schemas.openxmlformats.org/officeDocument/2006/relationships/customXml" Target="../ink/ink116.xml"/><Relationship Id="rId43" Type="http://schemas.openxmlformats.org/officeDocument/2006/relationships/customXml" Target="../ink/ink124.xml"/><Relationship Id="rId48" Type="http://schemas.openxmlformats.org/officeDocument/2006/relationships/customXml" Target="../ink/ink129.xml"/><Relationship Id="rId56" Type="http://schemas.openxmlformats.org/officeDocument/2006/relationships/customXml" Target="../ink/ink137.xml"/><Relationship Id="rId64" Type="http://schemas.openxmlformats.org/officeDocument/2006/relationships/image" Target="../media/image31.png"/><Relationship Id="rId69" Type="http://schemas.openxmlformats.org/officeDocument/2006/relationships/customXml" Target="../ink/ink146.xml"/><Relationship Id="rId8" Type="http://schemas.openxmlformats.org/officeDocument/2006/relationships/customXml" Target="../ink/ink97.xml"/><Relationship Id="rId51" Type="http://schemas.openxmlformats.org/officeDocument/2006/relationships/customXml" Target="../ink/ink132.xml"/><Relationship Id="rId72" Type="http://schemas.openxmlformats.org/officeDocument/2006/relationships/image" Target="../media/image32.png"/><Relationship Id="rId12" Type="http://schemas.openxmlformats.org/officeDocument/2006/relationships/customXml" Target="../ink/ink99.xml"/><Relationship Id="rId17" Type="http://schemas.openxmlformats.org/officeDocument/2006/relationships/image" Target="../media/image12.png"/><Relationship Id="rId25" Type="http://schemas.openxmlformats.org/officeDocument/2006/relationships/customXml" Target="../ink/ink106.xml"/><Relationship Id="rId33" Type="http://schemas.openxmlformats.org/officeDocument/2006/relationships/customXml" Target="../ink/ink114.xml"/><Relationship Id="rId38" Type="http://schemas.openxmlformats.org/officeDocument/2006/relationships/customXml" Target="../ink/ink119.xml"/><Relationship Id="rId46" Type="http://schemas.openxmlformats.org/officeDocument/2006/relationships/customXml" Target="../ink/ink127.xml"/><Relationship Id="rId59" Type="http://schemas.openxmlformats.org/officeDocument/2006/relationships/customXml" Target="../ink/ink140.xml"/><Relationship Id="rId67" Type="http://schemas.openxmlformats.org/officeDocument/2006/relationships/customXml" Target="../ink/ink145.xml"/><Relationship Id="rId20" Type="http://schemas.openxmlformats.org/officeDocument/2006/relationships/customXml" Target="../ink/ink103.xml"/><Relationship Id="rId41" Type="http://schemas.openxmlformats.org/officeDocument/2006/relationships/customXml" Target="../ink/ink122.xml"/><Relationship Id="rId54" Type="http://schemas.openxmlformats.org/officeDocument/2006/relationships/customXml" Target="../ink/ink135.xml"/><Relationship Id="rId62" Type="http://schemas.openxmlformats.org/officeDocument/2006/relationships/image" Target="../media/image30.png"/><Relationship Id="rId7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5.png"/><Relationship Id="rId28" Type="http://schemas.openxmlformats.org/officeDocument/2006/relationships/customXml" Target="../ink/ink109.xml"/><Relationship Id="rId36" Type="http://schemas.openxmlformats.org/officeDocument/2006/relationships/customXml" Target="../ink/ink117.xml"/><Relationship Id="rId49" Type="http://schemas.openxmlformats.org/officeDocument/2006/relationships/customXml" Target="../ink/ink130.xml"/><Relationship Id="rId57" Type="http://schemas.openxmlformats.org/officeDocument/2006/relationships/customXml" Target="../ink/ink138.xml"/><Relationship Id="rId10" Type="http://schemas.openxmlformats.org/officeDocument/2006/relationships/customXml" Target="../ink/ink98.xml"/><Relationship Id="rId31" Type="http://schemas.openxmlformats.org/officeDocument/2006/relationships/customXml" Target="../ink/ink112.xml"/><Relationship Id="rId44" Type="http://schemas.openxmlformats.org/officeDocument/2006/relationships/customXml" Target="../ink/ink125.xml"/><Relationship Id="rId52" Type="http://schemas.openxmlformats.org/officeDocument/2006/relationships/customXml" Target="../ink/ink133.xml"/><Relationship Id="rId60" Type="http://schemas.openxmlformats.org/officeDocument/2006/relationships/customXml" Target="../ink/ink141.xml"/><Relationship Id="rId65" Type="http://schemas.openxmlformats.org/officeDocument/2006/relationships/customXml" Target="../ink/ink144.xml"/><Relationship Id="rId73" Type="http://schemas.openxmlformats.org/officeDocument/2006/relationships/customXml" Target="../ink/ink148.xml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102.xml"/><Relationship Id="rId39" Type="http://schemas.openxmlformats.org/officeDocument/2006/relationships/customXml" Target="../ink/ink120.xml"/><Relationship Id="rId34" Type="http://schemas.openxmlformats.org/officeDocument/2006/relationships/customXml" Target="../ink/ink115.xml"/><Relationship Id="rId50" Type="http://schemas.openxmlformats.org/officeDocument/2006/relationships/customXml" Target="../ink/ink131.xml"/><Relationship Id="rId55" Type="http://schemas.openxmlformats.org/officeDocument/2006/relationships/customXml" Target="../ink/ink136.xml"/><Relationship Id="rId7" Type="http://schemas.openxmlformats.org/officeDocument/2006/relationships/customXml" Target="../ink/ink96.xml"/><Relationship Id="rId71" Type="http://schemas.openxmlformats.org/officeDocument/2006/relationships/customXml" Target="../ink/ink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BDAFD-754D-FDB0-7EE2-1396E5DC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959" y="2124270"/>
            <a:ext cx="5702560" cy="3766268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ffectLst/>
              </a:rPr>
              <a:t>K-Nearest Neighbors(KNN)</a:t>
            </a:r>
            <a:br>
              <a:rPr lang="en-US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ffectLst/>
              </a:rPr>
            </a:br>
            <a:r>
              <a:rPr lang="en-US" sz="32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supervised learner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CDDA-1F60-01B5-2C83-950FBDE0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Hossam Ahmed Salah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s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94DD76C-9655-F5FE-B8C1-87544FACB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3467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  <p:pic>
        <p:nvPicPr>
          <p:cNvPr id="1028" name="Picture 4" descr="IEEE FCIH SB | LinkedIn">
            <a:extLst>
              <a:ext uri="{FF2B5EF4-FFF2-40B4-BE49-F238E27FC236}">
                <a16:creationId xmlns:a16="http://schemas.microsoft.com/office/drawing/2014/main" id="{B0BEF1A2-AB3B-DE5A-38AC-33D23DD52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288" y="5719665"/>
            <a:ext cx="1031699" cy="10316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DDE109-B854-6E07-3F7B-2A01CB439686}"/>
              </a:ext>
            </a:extLst>
          </p:cNvPr>
          <p:cNvGrpSpPr/>
          <p:nvPr/>
        </p:nvGrpSpPr>
        <p:grpSpPr>
          <a:xfrm>
            <a:off x="1267765" y="2574815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3FE467-96CE-2E2B-A0C4-B4A4F00F7A60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3FE467-96CE-2E2B-A0C4-B4A4F00F7A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463710-B725-7373-E50A-327FCFD68164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463710-B725-7373-E50A-327FCFD681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24D4A3-662E-320D-0D0F-BFA0200BA529}"/>
              </a:ext>
            </a:extLst>
          </p:cNvPr>
          <p:cNvGrpSpPr/>
          <p:nvPr/>
        </p:nvGrpSpPr>
        <p:grpSpPr>
          <a:xfrm>
            <a:off x="1250125" y="5794655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1E29A8-9CBC-93C8-8A3E-973F98D6F4F2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1E29A8-9CBC-93C8-8A3E-973F98D6F4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634B35-5D24-07E3-FAA5-1C928C990923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634B35-5D24-07E3-FAA5-1C928C9909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6DFA61-3B12-06F5-2E0C-E796AE4D087B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6DFA61-3B12-06F5-2E0C-E796AE4D08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D83805-773A-782D-D20D-E08CCBBB1ED0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D83805-773A-782D-D20D-E08CCBBB1E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3D133A-B0E2-5331-DBD9-B287E218BF3C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3D133A-B0E2-5331-DBD9-B287E218BF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979D37-8803-690F-6276-CFA22C4951F4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979D37-8803-690F-6276-CFA22C4951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B90991-2536-BFCE-AA41-E7370498446B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B90991-2536-BFCE-AA41-E737049844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BBC9E-1461-9FA8-F7DC-4E39197BFA80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BBC9E-1461-9FA8-F7DC-4E39197BFA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41EB69-17DB-59C0-4693-42DA86404687}"/>
                  </a:ext>
                </a:extLst>
              </p14:cNvPr>
              <p14:cNvContentPartPr/>
              <p14:nvPr/>
            </p14:nvContentPartPr>
            <p14:xfrm>
              <a:off x="1539507" y="540218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41EB69-17DB-59C0-4693-42DA864046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03507" y="53661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423BC6-5A82-3BB5-1BD4-03800F9EBCF1}"/>
                  </a:ext>
                </a:extLst>
              </p14:cNvPr>
              <p14:cNvContentPartPr/>
              <p14:nvPr/>
            </p14:nvContentPartPr>
            <p14:xfrm>
              <a:off x="1604667" y="500114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423BC6-5A82-3BB5-1BD4-03800F9EBC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68667" y="49651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8FAA07-7427-B17A-88F3-47BA36181A84}"/>
                  </a:ext>
                </a:extLst>
              </p14:cNvPr>
              <p14:cNvContentPartPr/>
              <p14:nvPr/>
            </p14:nvContentPartPr>
            <p14:xfrm>
              <a:off x="2201907" y="541154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8FAA07-7427-B17A-88F3-47BA36181A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65907" y="5375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E0AE21-8685-BB1A-7B55-2C37796EDE0A}"/>
                  </a:ext>
                </a:extLst>
              </p14:cNvPr>
              <p14:cNvContentPartPr/>
              <p14:nvPr/>
            </p14:nvContentPartPr>
            <p14:xfrm>
              <a:off x="1949907" y="460910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E0AE21-8685-BB1A-7B55-2C37796EDE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3907" y="45731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3BA6F7-BFA7-D108-3A33-881866DE5E90}"/>
                  </a:ext>
                </a:extLst>
              </p14:cNvPr>
              <p14:cNvContentPartPr/>
              <p14:nvPr/>
            </p14:nvContentPartPr>
            <p14:xfrm>
              <a:off x="2360307" y="482366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3BA6F7-BFA7-D108-3A33-881866DE5E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24307" y="47876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3AF3CB-ED61-6864-1C0A-04E71524C2BA}"/>
                  </a:ext>
                </a:extLst>
              </p14:cNvPr>
              <p14:cNvContentPartPr/>
              <p14:nvPr/>
            </p14:nvContentPartPr>
            <p14:xfrm>
              <a:off x="2892387" y="4702709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3AF3CB-ED61-6864-1C0A-04E71524C2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56387" y="46667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3A6D2A6-47DA-6AFD-2E08-3C9C359E8E5A}"/>
                  </a:ext>
                </a:extLst>
              </p14:cNvPr>
              <p14:cNvContentPartPr/>
              <p14:nvPr/>
            </p14:nvContentPartPr>
            <p14:xfrm>
              <a:off x="2789787" y="426386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3A6D2A6-47DA-6AFD-2E08-3C9C359E8E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3787" y="4227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A15E16-017A-9B25-2299-0C07493289D8}"/>
                  </a:ext>
                </a:extLst>
              </p14:cNvPr>
              <p14:cNvContentPartPr/>
              <p14:nvPr/>
            </p14:nvContentPartPr>
            <p14:xfrm>
              <a:off x="3237627" y="432002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A15E16-017A-9B25-2299-0C07493289D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01627" y="4284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9401B49-C0E6-7059-1832-BFE759684AD7}"/>
                  </a:ext>
                </a:extLst>
              </p14:cNvPr>
              <p14:cNvContentPartPr/>
              <p14:nvPr/>
            </p14:nvContentPartPr>
            <p14:xfrm>
              <a:off x="3200187" y="384374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9401B49-C0E6-7059-1832-BFE759684AD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64187" y="38077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162814-F586-D386-34CC-FCF9F68F3C81}"/>
                  </a:ext>
                </a:extLst>
              </p14:cNvPr>
              <p14:cNvContentPartPr/>
              <p14:nvPr/>
            </p14:nvContentPartPr>
            <p14:xfrm>
              <a:off x="4030707" y="389054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162814-F586-D386-34CC-FCF9F68F3C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94707" y="3854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0B16D2-E8D4-720C-B92B-A8E300BC5887}"/>
                  </a:ext>
                </a:extLst>
              </p14:cNvPr>
              <p14:cNvContentPartPr/>
              <p14:nvPr/>
            </p14:nvContentPartPr>
            <p14:xfrm>
              <a:off x="4002627" y="334982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0B16D2-E8D4-720C-B92B-A8E300BC58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66627" y="33138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52EBF6-F6AE-1C64-8B1E-0A9EB15EDFAE}"/>
                  </a:ext>
                </a:extLst>
              </p14:cNvPr>
              <p14:cNvContentPartPr/>
              <p14:nvPr/>
            </p14:nvContentPartPr>
            <p14:xfrm>
              <a:off x="4553427" y="3377549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52EBF6-F6AE-1C64-8B1E-0A9EB15EDF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17427" y="3341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D8F1C5-291D-6ADE-9624-0102266FEDD1}"/>
                  </a:ext>
                </a:extLst>
              </p14:cNvPr>
              <p14:cNvContentPartPr/>
              <p14:nvPr/>
            </p14:nvContentPartPr>
            <p14:xfrm>
              <a:off x="4515987" y="2929709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D8F1C5-291D-6ADE-9624-0102266FED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79987" y="28937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EE551C-57AC-43E4-1738-1557A85D1990}"/>
                  </a:ext>
                </a:extLst>
              </p14:cNvPr>
              <p14:cNvContentPartPr/>
              <p14:nvPr/>
            </p14:nvContentPartPr>
            <p14:xfrm>
              <a:off x="5103507" y="283610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EE551C-57AC-43E4-1738-1557A85D19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67507" y="280010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1751FF8-773B-52C7-3A9F-1C6D5C9947FA}"/>
              </a:ext>
            </a:extLst>
          </p:cNvPr>
          <p:cNvGrpSpPr/>
          <p:nvPr/>
        </p:nvGrpSpPr>
        <p:grpSpPr>
          <a:xfrm>
            <a:off x="7031069" y="2570135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944DD6-975B-A695-0140-DA03757AD125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944DD6-975B-A695-0140-DA03757AD1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FE9992-42D5-D714-4814-17513BB7613B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FE9992-42D5-D714-4814-17513BB761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3E5F71-7590-C90E-3262-0C28F7935749}"/>
              </a:ext>
            </a:extLst>
          </p:cNvPr>
          <p:cNvGrpSpPr/>
          <p:nvPr/>
        </p:nvGrpSpPr>
        <p:grpSpPr>
          <a:xfrm>
            <a:off x="7013429" y="5789975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081756-0010-4099-AB9B-6B87D440E1B4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081756-0010-4099-AB9B-6B87D440E1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27CEEA-E83C-A047-9D19-BC155B7DC798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27CEEA-E83C-A047-9D19-BC155B7DC7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028D11-B592-5F1A-DE4F-F4A497C0B153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028D11-B592-5F1A-DE4F-F4A497C0B1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71718B-01F8-41A0-7ECC-8B4814183676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71718B-01F8-41A0-7ECC-8B48141836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78C82C-100F-A0D0-F799-B04AB82F91E4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C78C82C-100F-A0D0-F799-B04AB82F91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BEADEB-FE39-50D2-5F53-395150F44F60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BEADEB-FE39-50D2-5F53-395150F44F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64C654-0856-F793-D056-64E3948667D4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64C654-0856-F793-D056-64E3948667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6C946B-17A2-9F3A-0DE0-2FBA1017AAAA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6C946B-17A2-9F3A-0DE0-2FBA1017AA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3EFD6F-3406-C75A-F35D-25EB56E731C2}"/>
                  </a:ext>
                </a:extLst>
              </p14:cNvPr>
              <p14:cNvContentPartPr/>
              <p14:nvPr/>
            </p14:nvContentPartPr>
            <p14:xfrm>
              <a:off x="7302811" y="5397509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3EFD6F-3406-C75A-F35D-25EB56E731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6811" y="53615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16A8FF-6087-132F-5780-ACEE569243C5}"/>
                  </a:ext>
                </a:extLst>
              </p14:cNvPr>
              <p14:cNvContentPartPr/>
              <p14:nvPr/>
            </p14:nvContentPartPr>
            <p14:xfrm>
              <a:off x="7367971" y="4996469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16A8FF-6087-132F-5780-ACEE569243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31971" y="49604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834D22-47D2-E719-58E8-DB12C4DC20E9}"/>
                  </a:ext>
                </a:extLst>
              </p14:cNvPr>
              <p14:cNvContentPartPr/>
              <p14:nvPr/>
            </p14:nvContentPartPr>
            <p14:xfrm>
              <a:off x="7965211" y="5406869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834D22-47D2-E719-58E8-DB12C4DC20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29211" y="5370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0C29C9-119D-366C-4B5D-28510946521C}"/>
                  </a:ext>
                </a:extLst>
              </p14:cNvPr>
              <p14:cNvContentPartPr/>
              <p14:nvPr/>
            </p14:nvContentPartPr>
            <p14:xfrm>
              <a:off x="7713211" y="4604429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0C29C9-119D-366C-4B5D-2851094652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7211" y="45684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32597A5-1AC3-1A0D-1B1F-84711B8D479A}"/>
                  </a:ext>
                </a:extLst>
              </p14:cNvPr>
              <p14:cNvContentPartPr/>
              <p14:nvPr/>
            </p14:nvContentPartPr>
            <p14:xfrm>
              <a:off x="8123611" y="4818989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32597A5-1AC3-1A0D-1B1F-84711B8D47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87611" y="47829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03512E8-2BFA-A35B-0F3E-B7C5DA7550CE}"/>
                  </a:ext>
                </a:extLst>
              </p14:cNvPr>
              <p14:cNvContentPartPr/>
              <p14:nvPr/>
            </p14:nvContentPartPr>
            <p14:xfrm>
              <a:off x="8655691" y="469802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03512E8-2BFA-A35B-0F3E-B7C5DA7550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19691" y="4662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86B9B8B-4558-9E7C-B20A-B475AD287759}"/>
                  </a:ext>
                </a:extLst>
              </p14:cNvPr>
              <p14:cNvContentPartPr/>
              <p14:nvPr/>
            </p14:nvContentPartPr>
            <p14:xfrm>
              <a:off x="8553091" y="4259189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86B9B8B-4558-9E7C-B20A-B475AD2877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7091" y="42231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1ABA5F-AD87-D7E2-78E6-BF7ED1BB0EB9}"/>
                  </a:ext>
                </a:extLst>
              </p14:cNvPr>
              <p14:cNvContentPartPr/>
              <p14:nvPr/>
            </p14:nvContentPartPr>
            <p14:xfrm>
              <a:off x="9000931" y="4315349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1ABA5F-AD87-D7E2-78E6-BF7ED1BB0EB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64931" y="42793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915AE38-8052-14DB-089B-F498CD279F0F}"/>
                  </a:ext>
                </a:extLst>
              </p14:cNvPr>
              <p14:cNvContentPartPr/>
              <p14:nvPr/>
            </p14:nvContentPartPr>
            <p14:xfrm>
              <a:off x="8963491" y="3839069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915AE38-8052-14DB-089B-F498CD279F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27491" y="38030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6276025-D9A4-5CC5-942F-C95F275A57FA}"/>
                  </a:ext>
                </a:extLst>
              </p14:cNvPr>
              <p14:cNvContentPartPr/>
              <p14:nvPr/>
            </p14:nvContentPartPr>
            <p14:xfrm>
              <a:off x="9794011" y="3885869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6276025-D9A4-5CC5-942F-C95F275A57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58011" y="3849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4F3219-7164-9238-FA5D-461CD816B944}"/>
                  </a:ext>
                </a:extLst>
              </p14:cNvPr>
              <p14:cNvContentPartPr/>
              <p14:nvPr/>
            </p14:nvContentPartPr>
            <p14:xfrm>
              <a:off x="9765931" y="3345149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4F3219-7164-9238-FA5D-461CD816B94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29931" y="33091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74CCBEE-94A1-3E1C-B7A2-E59A28CDE873}"/>
                  </a:ext>
                </a:extLst>
              </p14:cNvPr>
              <p14:cNvContentPartPr/>
              <p14:nvPr/>
            </p14:nvContentPartPr>
            <p14:xfrm>
              <a:off x="10316731" y="337286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74CCBEE-94A1-3E1C-B7A2-E59A28CDE87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80731" y="3336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F45C2F-B1D6-A0AA-D33D-1B551A2F59E3}"/>
                  </a:ext>
                </a:extLst>
              </p14:cNvPr>
              <p14:cNvContentPartPr/>
              <p14:nvPr/>
            </p14:nvContentPartPr>
            <p14:xfrm>
              <a:off x="10279291" y="292502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F45C2F-B1D6-A0AA-D33D-1B551A2F59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43291" y="2889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6A97540-A239-A256-4237-D174FA951F18}"/>
                  </a:ext>
                </a:extLst>
              </p14:cNvPr>
              <p14:cNvContentPartPr/>
              <p14:nvPr/>
            </p14:nvContentPartPr>
            <p14:xfrm>
              <a:off x="10866811" y="2831429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6A97540-A239-A256-4237-D174FA951F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830811" y="27954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1BCB84A-4F0A-3F82-9648-66BD82D4ACC2}"/>
                  </a:ext>
                </a:extLst>
              </p14:cNvPr>
              <p14:cNvContentPartPr/>
              <p14:nvPr/>
            </p14:nvContentPartPr>
            <p14:xfrm>
              <a:off x="1560959" y="2158933"/>
              <a:ext cx="4187160" cy="3390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1BCB84A-4F0A-3F82-9648-66BD82D4AC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24962" y="1942933"/>
                <a:ext cx="4258794" cy="38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A063D77-AE3A-3918-6180-56DC8F29A5F1}"/>
                  </a:ext>
                </a:extLst>
              </p14:cNvPr>
              <p14:cNvContentPartPr/>
              <p14:nvPr/>
            </p14:nvContentPartPr>
            <p14:xfrm>
              <a:off x="7288919" y="3903493"/>
              <a:ext cx="1679400" cy="1528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A063D77-AE3A-3918-6180-56DC8F29A5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52919" y="3687493"/>
                <a:ext cx="1751040" cy="19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31EFEA5-199E-A65A-77F9-FAA20E0E32E7}"/>
              </a:ext>
            </a:extLst>
          </p:cNvPr>
          <p:cNvGrpSpPr/>
          <p:nvPr/>
        </p:nvGrpSpPr>
        <p:grpSpPr>
          <a:xfrm>
            <a:off x="8972729" y="2836417"/>
            <a:ext cx="1900080" cy="1041840"/>
            <a:chOff x="8534460" y="2173620"/>
            <a:chExt cx="1900080" cy="1041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38F8D-E5A2-14E9-A4EC-BC5B07884656}"/>
                    </a:ext>
                  </a:extLst>
                </p14:cNvPr>
                <p14:cNvContentPartPr/>
                <p14:nvPr/>
              </p14:nvContentPartPr>
              <p14:xfrm>
                <a:off x="8534460" y="2326980"/>
                <a:ext cx="1364760" cy="888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38F8D-E5A2-14E9-A4EC-BC5B078846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8460" y="2110980"/>
                  <a:ext cx="143640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FD54D7-73CE-3521-2601-6957BA2C4086}"/>
                    </a:ext>
                  </a:extLst>
                </p14:cNvPr>
                <p14:cNvContentPartPr/>
                <p14:nvPr/>
              </p14:nvContentPartPr>
              <p14:xfrm>
                <a:off x="9867900" y="2173620"/>
                <a:ext cx="566640" cy="143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FD54D7-73CE-3521-2601-6957BA2C40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1900" y="1957620"/>
                  <a:ext cx="638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4CA0EA-CAF2-B50E-8A98-86519510CF04}"/>
                    </a:ext>
                  </a:extLst>
                </p14:cNvPr>
                <p14:cNvContentPartPr/>
                <p14:nvPr/>
              </p14:nvContentPartPr>
              <p14:xfrm>
                <a:off x="9295500" y="2217540"/>
                <a:ext cx="1068120" cy="974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B4CA0EA-CAF2-B50E-8A98-86519510CF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59500" y="2001540"/>
                  <a:ext cx="1139760" cy="140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F5172F7-B7C2-DE90-AC47-F621E6507123}"/>
                  </a:ext>
                </a:extLst>
              </p14:cNvPr>
              <p14:cNvContentPartPr/>
              <p14:nvPr/>
            </p14:nvContentPartPr>
            <p14:xfrm>
              <a:off x="8142569" y="3863137"/>
              <a:ext cx="1592280" cy="959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F5172F7-B7C2-DE90-AC47-F621E65071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06569" y="3647137"/>
                <a:ext cx="166392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A0595E-B893-DD7A-F76B-2AF40E8E30E6}"/>
                  </a:ext>
                </a:extLst>
              </p14:cNvPr>
              <p14:cNvContentPartPr/>
              <p14:nvPr/>
            </p14:nvContentPartPr>
            <p14:xfrm>
              <a:off x="7325279" y="4676413"/>
              <a:ext cx="81756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A0595E-B893-DD7A-F76B-2AF40E8E30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89279" y="4460413"/>
                <a:ext cx="889200" cy="1142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879C7F-B709-990C-E2B7-26A142C98D8C}"/>
              </a:ext>
            </a:extLst>
          </p:cNvPr>
          <p:cNvSpPr/>
          <p:nvPr/>
        </p:nvSpPr>
        <p:spPr>
          <a:xfrm>
            <a:off x="7635448" y="1496010"/>
            <a:ext cx="2392490" cy="844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Perfect fit of the trained data 100%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D61A9-2FDF-F23C-1B87-B21D9B201A34}"/>
              </a:ext>
            </a:extLst>
          </p:cNvPr>
          <p:cNvSpPr/>
          <p:nvPr/>
        </p:nvSpPr>
        <p:spPr>
          <a:xfrm>
            <a:off x="1770249" y="1496010"/>
            <a:ext cx="2392490" cy="844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fit few points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D32CFD-07AA-0846-3710-AE3ABD42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E5539D-60EB-5FC5-B85C-6A08D236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B237AB-D755-800E-7BDF-6F145FEA5BA0}"/>
              </a:ext>
            </a:extLst>
          </p:cNvPr>
          <p:cNvGrpSpPr/>
          <p:nvPr/>
        </p:nvGrpSpPr>
        <p:grpSpPr>
          <a:xfrm>
            <a:off x="1572660" y="2094275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D9272F-C13E-CAD7-EA4E-21CC5BAF5B41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B87282-1D0A-E4DB-744D-525AD8D636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5810E5-324A-641E-7164-1EA450B3C00F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94F147-8501-6D0E-2E13-2C7D9845FA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0E4649B-197E-05EF-D94E-E9EDFA816C51}"/>
              </a:ext>
            </a:extLst>
          </p:cNvPr>
          <p:cNvGrpSpPr/>
          <p:nvPr/>
        </p:nvGrpSpPr>
        <p:grpSpPr>
          <a:xfrm>
            <a:off x="1555020" y="5314115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E98BC1-0A1C-D4BF-85AC-5063D02CA5B4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203AFE-157B-6A08-7CEE-AD5A7893D5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C87F56-07A5-F4D5-8D36-488C1EE7F0C1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1EE309-B222-0D4C-BFD8-168B4F8788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24A161-DEFA-61B2-43F6-FB13528ACB3D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3528BA-2E4E-7BBA-EAB8-BFCD1BBF5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AF996F-E37D-4BB3-EE3F-8DDB95303A26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B68029-A5E1-AC22-4797-FACABCF87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58B2A5-3286-CA48-9D37-7C4A1CE62252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A752B8-3957-0048-9DB8-A79FF7BF36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B16249-36C0-A29A-B4A4-512F6FF9F603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2B17D5-8F2F-62FD-0194-A93901C24D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3624B6-E259-8D96-4169-B9BB461EED38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3F95E0-F800-E00B-3E0E-D8F4E7EFDB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2830C7-0B1B-31CA-D88F-E6417CFAB82F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1B6970-2008-CBE1-51D5-24DD2CDC01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D678608-5BF0-69A6-A3A7-59F2F6B74194}"/>
                  </a:ext>
                </a:extLst>
              </p14:cNvPr>
              <p14:cNvContentPartPr/>
              <p14:nvPr/>
            </p14:nvContentPartPr>
            <p14:xfrm>
              <a:off x="1844402" y="4921649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D678608-5BF0-69A6-A3A7-59F2F6B741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8402" y="48856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243B2BE-0373-836C-EC57-A056F4161AD6}"/>
                  </a:ext>
                </a:extLst>
              </p14:cNvPr>
              <p14:cNvContentPartPr/>
              <p14:nvPr/>
            </p14:nvContentPartPr>
            <p14:xfrm>
              <a:off x="1909562" y="4520609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243B2BE-0373-836C-EC57-A056F4161A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3562" y="44846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464B84-0763-B76B-ABC9-12ABE905337A}"/>
                  </a:ext>
                </a:extLst>
              </p14:cNvPr>
              <p14:cNvContentPartPr/>
              <p14:nvPr/>
            </p14:nvContentPartPr>
            <p14:xfrm>
              <a:off x="2506802" y="4931009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464B84-0763-B76B-ABC9-12ABE90533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70802" y="48950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1DA1A30-C99A-E016-6848-3BCB05747685}"/>
                  </a:ext>
                </a:extLst>
              </p14:cNvPr>
              <p14:cNvContentPartPr/>
              <p14:nvPr/>
            </p14:nvContentPartPr>
            <p14:xfrm>
              <a:off x="2254802" y="4128569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1DA1A30-C99A-E016-6848-3BCB057476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8802" y="40925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9DD1C2A-9E55-BB1C-D6BE-EA9968484D6B}"/>
                  </a:ext>
                </a:extLst>
              </p14:cNvPr>
              <p14:cNvContentPartPr/>
              <p14:nvPr/>
            </p14:nvContentPartPr>
            <p14:xfrm>
              <a:off x="2665202" y="4343129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9DD1C2A-9E55-BB1C-D6BE-EA9968484D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9202" y="43071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7495413-3311-2859-7DEA-33A02A48FF22}"/>
                  </a:ext>
                </a:extLst>
              </p14:cNvPr>
              <p14:cNvContentPartPr/>
              <p14:nvPr/>
            </p14:nvContentPartPr>
            <p14:xfrm>
              <a:off x="3197282" y="4222169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7495413-3311-2859-7DEA-33A02A48FF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1282" y="41861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051586D-773B-720E-0934-8F5BFC0F55CD}"/>
                  </a:ext>
                </a:extLst>
              </p14:cNvPr>
              <p14:cNvContentPartPr/>
              <p14:nvPr/>
            </p14:nvContentPartPr>
            <p14:xfrm>
              <a:off x="3094682" y="3783329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051586D-773B-720E-0934-8F5BFC0F55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8682" y="37473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3AF352-5235-0CF3-80B5-E700C5ABF128}"/>
                  </a:ext>
                </a:extLst>
              </p14:cNvPr>
              <p14:cNvContentPartPr/>
              <p14:nvPr/>
            </p14:nvContentPartPr>
            <p14:xfrm>
              <a:off x="3542522" y="3839489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3AF352-5235-0CF3-80B5-E700C5ABF1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6522" y="38034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3BD311A-4B91-ABE5-0683-C61075A13D2F}"/>
                  </a:ext>
                </a:extLst>
              </p14:cNvPr>
              <p14:cNvContentPartPr/>
              <p14:nvPr/>
            </p14:nvContentPartPr>
            <p14:xfrm>
              <a:off x="3505082" y="3363209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3BD311A-4B91-ABE5-0683-C61075A13D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9082" y="33272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D965F9E-C7CA-669E-22A7-EFA4C0C66CCE}"/>
                  </a:ext>
                </a:extLst>
              </p14:cNvPr>
              <p14:cNvContentPartPr/>
              <p14:nvPr/>
            </p14:nvContentPartPr>
            <p14:xfrm>
              <a:off x="4335602" y="3410009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D965F9E-C7CA-669E-22A7-EFA4C0C66C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9602" y="33740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01B7073-E168-4350-4332-C640B8425297}"/>
                  </a:ext>
                </a:extLst>
              </p14:cNvPr>
              <p14:cNvContentPartPr/>
              <p14:nvPr/>
            </p14:nvContentPartPr>
            <p14:xfrm>
              <a:off x="4307522" y="2869289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01B7073-E168-4350-4332-C640B84252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1522" y="28332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3D3AF80-9E4E-4E5D-00A0-E0A80ADF9DC5}"/>
                  </a:ext>
                </a:extLst>
              </p14:cNvPr>
              <p14:cNvContentPartPr/>
              <p14:nvPr/>
            </p14:nvContentPartPr>
            <p14:xfrm>
              <a:off x="4858322" y="2897009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3D3AF80-9E4E-4E5D-00A0-E0A80ADF9D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2322" y="28610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FDBA9A0-E42D-2391-D80A-A92D99A05955}"/>
                  </a:ext>
                </a:extLst>
              </p14:cNvPr>
              <p14:cNvContentPartPr/>
              <p14:nvPr/>
            </p14:nvContentPartPr>
            <p14:xfrm>
              <a:off x="4820882" y="2449169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FDBA9A0-E42D-2391-D80A-A92D99A059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84882" y="24131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B8A5955-957A-CFE6-5863-586B5187C79A}"/>
                  </a:ext>
                </a:extLst>
              </p14:cNvPr>
              <p14:cNvContentPartPr/>
              <p14:nvPr/>
            </p14:nvContentPartPr>
            <p14:xfrm>
              <a:off x="5408402" y="235556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B8A5955-957A-CFE6-5863-586B5187C7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72402" y="23195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E005D25-BD3B-18A5-FF5D-B24DBD7D60C5}"/>
                  </a:ext>
                </a:extLst>
              </p14:cNvPr>
              <p14:cNvContentPartPr/>
              <p14:nvPr/>
            </p14:nvContentPartPr>
            <p14:xfrm>
              <a:off x="1830510" y="3427633"/>
              <a:ext cx="1679400" cy="1528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E005D25-BD3B-18A5-FF5D-B24DBD7D60C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4510" y="3211633"/>
                <a:ext cx="1751040" cy="19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0E457BDC-73A1-2ED5-139C-A25DA240E351}"/>
              </a:ext>
            </a:extLst>
          </p:cNvPr>
          <p:cNvGrpSpPr/>
          <p:nvPr/>
        </p:nvGrpSpPr>
        <p:grpSpPr>
          <a:xfrm>
            <a:off x="3515062" y="2361472"/>
            <a:ext cx="1900080" cy="1041840"/>
            <a:chOff x="8534460" y="2173620"/>
            <a:chExt cx="1900080" cy="1041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7DABA00-6CB3-B68C-8B44-1407C17F361B}"/>
                    </a:ext>
                  </a:extLst>
                </p14:cNvPr>
                <p14:cNvContentPartPr/>
                <p14:nvPr/>
              </p14:nvContentPartPr>
              <p14:xfrm>
                <a:off x="8534460" y="2326980"/>
                <a:ext cx="1364760" cy="88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048AFE-7673-354F-37BE-B1F0E17419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98460" y="2110980"/>
                  <a:ext cx="143640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D68609-3DCA-C9A1-549A-EBC7BE66B632}"/>
                    </a:ext>
                  </a:extLst>
                </p14:cNvPr>
                <p14:cNvContentPartPr/>
                <p14:nvPr/>
              </p14:nvContentPartPr>
              <p14:xfrm>
                <a:off x="9867900" y="2173620"/>
                <a:ext cx="56664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B478AC-6D22-82C3-C24A-0C10E021CE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31900" y="1957620"/>
                  <a:ext cx="638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59B39E-93BC-C263-AE6C-9E4BF11706CC}"/>
                    </a:ext>
                  </a:extLst>
                </p14:cNvPr>
                <p14:cNvContentPartPr/>
                <p14:nvPr/>
              </p14:nvContentPartPr>
              <p14:xfrm>
                <a:off x="9295500" y="2217540"/>
                <a:ext cx="1068120" cy="974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E46576-6641-6BBB-8AEA-87E7AEF98D7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59500" y="2001540"/>
                  <a:ext cx="1139760" cy="140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0876715-9801-273F-2924-95063C466E23}"/>
                  </a:ext>
                </a:extLst>
              </p14:cNvPr>
              <p14:cNvContentPartPr/>
              <p14:nvPr/>
            </p14:nvContentPartPr>
            <p14:xfrm>
              <a:off x="2684902" y="3388192"/>
              <a:ext cx="1592280" cy="959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0876715-9801-273F-2924-95063C466E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8902" y="3172192"/>
                <a:ext cx="166392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D45898C-C0D0-FDFD-1D71-23939D06C7DA}"/>
                  </a:ext>
                </a:extLst>
              </p14:cNvPr>
              <p14:cNvContentPartPr/>
              <p14:nvPr/>
            </p14:nvContentPartPr>
            <p14:xfrm>
              <a:off x="1866870" y="4200553"/>
              <a:ext cx="817560" cy="710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D45898C-C0D0-FDFD-1D71-23939D06C7D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30870" y="3984553"/>
                <a:ext cx="88920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5196D5B-8F5E-7201-59F1-950E075B1D68}"/>
                  </a:ext>
                </a:extLst>
              </p14:cNvPr>
              <p14:cNvContentPartPr/>
              <p14:nvPr/>
            </p14:nvContentPartPr>
            <p14:xfrm>
              <a:off x="2071336" y="4963732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5196D5B-8F5E-7201-59F1-950E075B1D6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35336" y="492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E213BE3-2898-4D36-3631-495D7C60DDAF}"/>
                  </a:ext>
                </a:extLst>
              </p14:cNvPr>
              <p14:cNvContentPartPr/>
              <p14:nvPr/>
            </p14:nvContentPartPr>
            <p14:xfrm>
              <a:off x="2080696" y="4515892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E213BE3-2898-4D36-3631-495D7C60DDA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44696" y="44798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4DB3431-7C70-705B-78D3-42AF3A5371A0}"/>
                  </a:ext>
                </a:extLst>
              </p14:cNvPr>
              <p14:cNvContentPartPr/>
              <p14:nvPr/>
            </p14:nvContentPartPr>
            <p14:xfrm>
              <a:off x="2883136" y="4767532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4DB3431-7C70-705B-78D3-42AF3A5371A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47136" y="47315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161E2E1-7F8A-0C85-1A26-BE2E798641F5}"/>
                  </a:ext>
                </a:extLst>
              </p14:cNvPr>
              <p14:cNvContentPartPr/>
              <p14:nvPr/>
            </p14:nvContentPartPr>
            <p14:xfrm>
              <a:off x="2687296" y="4039972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161E2E1-7F8A-0C85-1A26-BE2E798641F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51296" y="4003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BAE2AEA-FF2C-AF76-FC63-7BC998D84670}"/>
                  </a:ext>
                </a:extLst>
              </p14:cNvPr>
              <p14:cNvContentPartPr/>
              <p14:nvPr/>
            </p14:nvContentPartPr>
            <p14:xfrm>
              <a:off x="3648136" y="4291972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BAE2AEA-FF2C-AF76-FC63-7BC998D8467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12136" y="4255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F682151-2A6F-84EE-9192-C2031B3C4168}"/>
                  </a:ext>
                </a:extLst>
              </p14:cNvPr>
              <p14:cNvContentPartPr/>
              <p14:nvPr/>
            </p14:nvContentPartPr>
            <p14:xfrm>
              <a:off x="3247096" y="3461452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F682151-2A6F-84EE-9192-C2031B3C416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11096" y="3425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C1300E6-CC60-9720-6C2F-10EE50163198}"/>
                  </a:ext>
                </a:extLst>
              </p14:cNvPr>
              <p14:cNvContentPartPr/>
              <p14:nvPr/>
            </p14:nvContentPartPr>
            <p14:xfrm>
              <a:off x="3984016" y="3676012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C1300E6-CC60-9720-6C2F-10EE501631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48016" y="3640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FAC98B0-A7C2-E423-3EF7-74D0047BDBA3}"/>
                  </a:ext>
                </a:extLst>
              </p14:cNvPr>
              <p14:cNvContentPartPr/>
              <p14:nvPr/>
            </p14:nvContentPartPr>
            <p14:xfrm>
              <a:off x="3975016" y="3190732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FAC98B0-A7C2-E423-3EF7-74D0047BDBA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39016" y="3154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BBAE407-67C9-9447-8996-68A72E8C62EC}"/>
                  </a:ext>
                </a:extLst>
              </p14:cNvPr>
              <p14:cNvContentPartPr/>
              <p14:nvPr/>
            </p14:nvContentPartPr>
            <p14:xfrm>
              <a:off x="4599976" y="3302692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BBAE407-67C9-9447-8996-68A72E8C62E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63976" y="32666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C6CCBA1-CFA3-64C6-88D6-14F35232E319}"/>
                  </a:ext>
                </a:extLst>
              </p14:cNvPr>
              <p14:cNvContentPartPr/>
              <p14:nvPr/>
            </p14:nvContentPartPr>
            <p14:xfrm>
              <a:off x="4497376" y="2640292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C6CCBA1-CFA3-64C6-88D6-14F35232E31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61376" y="26042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07797E4-093D-D18B-9572-D7C688751CC7}"/>
                  </a:ext>
                </a:extLst>
              </p14:cNvPr>
              <p14:cNvContentPartPr/>
              <p14:nvPr/>
            </p14:nvContentPartPr>
            <p14:xfrm>
              <a:off x="5215936" y="2854852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07797E4-093D-D18B-9572-D7C688751CC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79936" y="28188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D030511-0491-1CE5-90C8-D3665AC00C7F}"/>
                  </a:ext>
                </a:extLst>
              </p14:cNvPr>
              <p14:cNvContentPartPr/>
              <p14:nvPr/>
            </p14:nvContentPartPr>
            <p14:xfrm>
              <a:off x="5103976" y="2183092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D030511-0491-1CE5-90C8-D3665AC00C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67976" y="21470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C59FE32-42BB-0504-387C-BAF2348B4C4C}"/>
                  </a:ext>
                </a:extLst>
              </p14:cNvPr>
              <p14:cNvContentPartPr/>
              <p14:nvPr/>
            </p14:nvContentPartPr>
            <p14:xfrm>
              <a:off x="3442936" y="4068052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C59FE32-42BB-0504-387C-BAF2348B4C4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06936" y="40320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DBE9513-4828-056B-6346-945F7C2AA822}"/>
                  </a:ext>
                </a:extLst>
              </p14:cNvPr>
              <p14:cNvContentPartPr/>
              <p14:nvPr/>
            </p14:nvContentPartPr>
            <p14:xfrm>
              <a:off x="2537896" y="4515892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BE9513-4828-056B-6346-945F7C2AA8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01896" y="44798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3EE16A-7F19-4C1B-326B-B1A08AA2DD29}"/>
                  </a:ext>
                </a:extLst>
              </p14:cNvPr>
              <p14:cNvContentPartPr/>
              <p14:nvPr/>
            </p14:nvContentPartPr>
            <p14:xfrm>
              <a:off x="4786456" y="2155372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3EE16A-7F19-4C1B-326B-B1A08AA2DD2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50456" y="211937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82E9C2E3-3D5D-F6E5-436C-78ADFB5AF812}"/>
              </a:ext>
            </a:extLst>
          </p:cNvPr>
          <p:cNvSpPr/>
          <p:nvPr/>
        </p:nvSpPr>
        <p:spPr>
          <a:xfrm>
            <a:off x="7412332" y="1933172"/>
            <a:ext cx="2392490" cy="844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model is terrible on real data not near even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86F39BC-592C-3EEE-DE2D-3FCD3D5CD7C4}"/>
              </a:ext>
            </a:extLst>
          </p:cNvPr>
          <p:cNvSpPr/>
          <p:nvPr/>
        </p:nvSpPr>
        <p:spPr>
          <a:xfrm>
            <a:off x="7412332" y="3057360"/>
            <a:ext cx="2392490" cy="10938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Seeking perfection in train set lead to </a:t>
            </a:r>
            <a:r>
              <a:rPr lang="en-US" b="1" dirty="0">
                <a:solidFill>
                  <a:srgbClr val="FFFF00"/>
                </a:solidFill>
              </a:rPr>
              <a:t>high variance</a:t>
            </a:r>
            <a:r>
              <a:rPr lang="en-US" dirty="0"/>
              <a:t> model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962B8BF-1654-E4A6-1341-A102F0353C84}"/>
              </a:ext>
            </a:extLst>
          </p:cNvPr>
          <p:cNvSpPr/>
          <p:nvPr/>
        </p:nvSpPr>
        <p:spPr>
          <a:xfrm>
            <a:off x="7412332" y="4375125"/>
            <a:ext cx="2392490" cy="844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called </a:t>
            </a:r>
            <a:r>
              <a:rPr lang="en-US" b="1" dirty="0">
                <a:solidFill>
                  <a:srgbClr val="FFFF00"/>
                </a:solidFill>
              </a:rPr>
              <a:t>overfitting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2C8EF9D-C609-AD3E-E5D3-97BAD0B8E308}"/>
                  </a:ext>
                </a:extLst>
              </p14:cNvPr>
              <p14:cNvContentPartPr/>
              <p14:nvPr/>
            </p14:nvContentPartPr>
            <p14:xfrm>
              <a:off x="8608217" y="1021379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2C8EF9D-C609-AD3E-E5D3-97BAD0B8E30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72217" y="98537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A70EFAA9-C05C-4291-6577-685B0EACFD4B}"/>
              </a:ext>
            </a:extLst>
          </p:cNvPr>
          <p:cNvSpPr txBox="1"/>
          <p:nvPr/>
        </p:nvSpPr>
        <p:spPr>
          <a:xfrm>
            <a:off x="8696130" y="830555"/>
            <a:ext cx="32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Unseen data in the training</a:t>
            </a:r>
          </a:p>
        </p:txBody>
      </p:sp>
      <p:sp>
        <p:nvSpPr>
          <p:cNvPr id="118" name="Footer Placeholder 117">
            <a:extLst>
              <a:ext uri="{FF2B5EF4-FFF2-40B4-BE49-F238E27FC236}">
                <a16:creationId xmlns:a16="http://schemas.microsoft.com/office/drawing/2014/main" id="{15F052B2-1203-0236-20E2-EE627A2A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119" name="Slide Number Placeholder 118">
            <a:extLst>
              <a:ext uri="{FF2B5EF4-FFF2-40B4-BE49-F238E27FC236}">
                <a16:creationId xmlns:a16="http://schemas.microsoft.com/office/drawing/2014/main" id="{9709A9C3-71D5-915B-E6EE-B2C8F50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5E98C-6FE0-9AF8-F3A3-E119E5C50F7D}"/>
              </a:ext>
            </a:extLst>
          </p:cNvPr>
          <p:cNvSpPr txBox="1"/>
          <p:nvPr/>
        </p:nvSpPr>
        <p:spPr>
          <a:xfrm>
            <a:off x="839754" y="1342722"/>
            <a:ext cx="72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about the linear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0BA47-C81C-40E9-919A-3482ECB3766D}"/>
              </a:ext>
            </a:extLst>
          </p:cNvPr>
          <p:cNvSpPr/>
          <p:nvPr/>
        </p:nvSpPr>
        <p:spPr>
          <a:xfrm>
            <a:off x="7553512" y="1334053"/>
            <a:ext cx="3505796" cy="1214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Terrible model but we the training error and testing error is not too far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D34FF-3152-FF60-80BD-826664B4D1A1}"/>
              </a:ext>
            </a:extLst>
          </p:cNvPr>
          <p:cNvSpPr/>
          <p:nvPr/>
        </p:nvSpPr>
        <p:spPr>
          <a:xfrm>
            <a:off x="7550896" y="2733136"/>
            <a:ext cx="3505796" cy="1214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average error is 20% for each point you can say that new points can be + or – 20%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3A52B-D6CC-FCDB-7348-ECCC6E5BD698}"/>
              </a:ext>
            </a:extLst>
          </p:cNvPr>
          <p:cNvSpPr/>
          <p:nvPr/>
        </p:nvSpPr>
        <p:spPr>
          <a:xfrm>
            <a:off x="7550895" y="4168039"/>
            <a:ext cx="3505796" cy="844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model has a </a:t>
            </a:r>
            <a:r>
              <a:rPr lang="en-US" b="1" dirty="0">
                <a:solidFill>
                  <a:srgbClr val="FFFF00"/>
                </a:solidFill>
              </a:rPr>
              <a:t>high bias </a:t>
            </a:r>
            <a:r>
              <a:rPr lang="en-US" dirty="0">
                <a:solidFill>
                  <a:schemeClr val="bg1"/>
                </a:solidFill>
              </a:rPr>
              <a:t>following the line doesn’t care about the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0E5DBB-640A-DA09-95A0-497D5A060028}"/>
              </a:ext>
            </a:extLst>
          </p:cNvPr>
          <p:cNvGrpSpPr/>
          <p:nvPr/>
        </p:nvGrpSpPr>
        <p:grpSpPr>
          <a:xfrm>
            <a:off x="1583299" y="2299992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F8F676-DDA7-5887-CE77-D114D42E738D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DB869F-2C9B-10C9-DC8D-3E7EE1F72F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50316A-317F-198B-2A89-9A7B95756129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A9EB35-5742-E2DB-EE3B-91F41700D4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057946-9E83-0B23-536B-E67E2AF4C67D}"/>
              </a:ext>
            </a:extLst>
          </p:cNvPr>
          <p:cNvGrpSpPr/>
          <p:nvPr/>
        </p:nvGrpSpPr>
        <p:grpSpPr>
          <a:xfrm>
            <a:off x="1565659" y="5519832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843BAF-04F4-E83F-743C-327F4A065227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94B53D-2886-2318-DB00-5851D08D98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8F877F-9C5F-03AB-5E08-CE6B1B7D09D5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9448599-0B9A-54D6-0DEE-0EC857D23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7B3861-E31D-21C0-4954-1E059EA7197F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2E6F7C-9EF3-0A72-7684-3578F96B3E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E3D15A-504A-8C80-DD85-1EECEC3DEDDE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5A1068-D5D1-032E-CDE1-0FE03E45CE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A89724-A6C0-A76D-62DA-007316A7B93E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33F06A-E6F4-8A3C-915D-8FAC18A329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537AA9-1923-B724-7788-FE9544897DFB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FF26ED-73C2-7279-0B54-D3E9947536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B3E32C-ADA4-C965-FCA3-DB4809737ECD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BF9E04-405B-435C-AF6F-9F00677B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9716E9-E8CB-C331-07C7-3A260C6939BB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BD5397D-C0AA-5CA9-DD77-9B398EC919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F93871-5CCA-4787-4233-26ACCFE5F442}"/>
                  </a:ext>
                </a:extLst>
              </p14:cNvPr>
              <p14:cNvContentPartPr/>
              <p14:nvPr/>
            </p14:nvContentPartPr>
            <p14:xfrm>
              <a:off x="1839593" y="514550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F93871-5CCA-4787-4233-26ACCFE5F4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3593" y="51095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75307E-1990-E0E0-AB83-41F1D9D919B2}"/>
                  </a:ext>
                </a:extLst>
              </p14:cNvPr>
              <p14:cNvContentPartPr/>
              <p14:nvPr/>
            </p14:nvContentPartPr>
            <p14:xfrm>
              <a:off x="1904753" y="474446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75307E-1990-E0E0-AB83-41F1D9D919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8753" y="4708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803C19-E8B2-9DC3-F6B5-0DAE8306BB33}"/>
                  </a:ext>
                </a:extLst>
              </p14:cNvPr>
              <p14:cNvContentPartPr/>
              <p14:nvPr/>
            </p14:nvContentPartPr>
            <p14:xfrm>
              <a:off x="2501993" y="515486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803C19-E8B2-9DC3-F6B5-0DAE8306BB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65993" y="5118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BEDF7C-C5CC-33E8-47FE-DA75D70EFD36}"/>
                  </a:ext>
                </a:extLst>
              </p14:cNvPr>
              <p14:cNvContentPartPr/>
              <p14:nvPr/>
            </p14:nvContentPartPr>
            <p14:xfrm>
              <a:off x="2249993" y="435242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BEDF7C-C5CC-33E8-47FE-DA75D70EFD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3993" y="43164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B4DCC7-803F-77EB-3B84-D28771D1F9DF}"/>
                  </a:ext>
                </a:extLst>
              </p14:cNvPr>
              <p14:cNvContentPartPr/>
              <p14:nvPr/>
            </p14:nvContentPartPr>
            <p14:xfrm>
              <a:off x="2660393" y="456698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B4DCC7-803F-77EB-3B84-D28771D1F9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4393" y="45309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BD032A-0D43-308B-B653-A936303B86A3}"/>
                  </a:ext>
                </a:extLst>
              </p14:cNvPr>
              <p14:cNvContentPartPr/>
              <p14:nvPr/>
            </p14:nvContentPartPr>
            <p14:xfrm>
              <a:off x="3192473" y="444602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BD032A-0D43-308B-B653-A936303B86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6473" y="44100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5265EC-3F6D-0F16-0194-B8FBF78B6D2F}"/>
                  </a:ext>
                </a:extLst>
              </p14:cNvPr>
              <p14:cNvContentPartPr/>
              <p14:nvPr/>
            </p14:nvContentPartPr>
            <p14:xfrm>
              <a:off x="3089873" y="400718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5265EC-3F6D-0F16-0194-B8FBF78B6D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3873" y="39711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60507B-553F-B2D5-A722-5C6A6C539350}"/>
                  </a:ext>
                </a:extLst>
              </p14:cNvPr>
              <p14:cNvContentPartPr/>
              <p14:nvPr/>
            </p14:nvContentPartPr>
            <p14:xfrm>
              <a:off x="3537713" y="406334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60507B-553F-B2D5-A722-5C6A6C5393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1713" y="40273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EAAB3-A0F3-2F9D-4508-AAB1C9D9E82B}"/>
                  </a:ext>
                </a:extLst>
              </p14:cNvPr>
              <p14:cNvContentPartPr/>
              <p14:nvPr/>
            </p14:nvContentPartPr>
            <p14:xfrm>
              <a:off x="3500273" y="3587061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EAAB3-A0F3-2F9D-4508-AAB1C9D9E8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4273" y="3551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F42785-9105-B0AF-6E2D-272979A74BA7}"/>
                  </a:ext>
                </a:extLst>
              </p14:cNvPr>
              <p14:cNvContentPartPr/>
              <p14:nvPr/>
            </p14:nvContentPartPr>
            <p14:xfrm>
              <a:off x="4330793" y="363386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F42785-9105-B0AF-6E2D-272979A74B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4793" y="3597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6630C5-1EAF-8CDD-B260-4CB6259A022E}"/>
                  </a:ext>
                </a:extLst>
              </p14:cNvPr>
              <p14:cNvContentPartPr/>
              <p14:nvPr/>
            </p14:nvContentPartPr>
            <p14:xfrm>
              <a:off x="4302713" y="309314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6630C5-1EAF-8CDD-B260-4CB6259A02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66713" y="30571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B93EC6-17AE-4DAE-B28E-D3F5D4E7520F}"/>
                  </a:ext>
                </a:extLst>
              </p14:cNvPr>
              <p14:cNvContentPartPr/>
              <p14:nvPr/>
            </p14:nvContentPartPr>
            <p14:xfrm>
              <a:off x="4853513" y="312086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B93EC6-17AE-4DAE-B28E-D3F5D4E752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7513" y="3084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9FF7C9-EFEF-554D-5677-A7534630493B}"/>
                  </a:ext>
                </a:extLst>
              </p14:cNvPr>
              <p14:cNvContentPartPr/>
              <p14:nvPr/>
            </p14:nvContentPartPr>
            <p14:xfrm>
              <a:off x="4816073" y="267302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9FF7C9-EFEF-554D-5677-A753463049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80073" y="26370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4A64F6-232C-DCF1-4B04-231EDAAA3310}"/>
                  </a:ext>
                </a:extLst>
              </p14:cNvPr>
              <p14:cNvContentPartPr/>
              <p14:nvPr/>
            </p14:nvContentPartPr>
            <p14:xfrm>
              <a:off x="5403593" y="257942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4A64F6-232C-DCF1-4B04-231EDAAA33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7593" y="25434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16745BE-DF20-5B98-BB28-0BDDEBBC3701}"/>
                  </a:ext>
                </a:extLst>
              </p14:cNvPr>
              <p14:cNvContentPartPr/>
              <p14:nvPr/>
            </p14:nvContentPartPr>
            <p14:xfrm>
              <a:off x="1861045" y="1902245"/>
              <a:ext cx="4187160" cy="3390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16745BE-DF20-5B98-BB28-0BDDEBBC37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25048" y="1686245"/>
                <a:ext cx="4258794" cy="38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695A6-4DC8-AFFA-1D59-65E861881F02}"/>
                  </a:ext>
                </a:extLst>
              </p14:cNvPr>
              <p14:cNvContentPartPr/>
              <p14:nvPr/>
            </p14:nvContentPartPr>
            <p14:xfrm>
              <a:off x="2088379" y="478677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695A6-4DC8-AFFA-1D59-65E861881F0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52379" y="47507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397F4B-C999-F8F0-20A6-CBB88B01F6F2}"/>
                  </a:ext>
                </a:extLst>
              </p14:cNvPr>
              <p14:cNvContentPartPr/>
              <p14:nvPr/>
            </p14:nvContentPartPr>
            <p14:xfrm>
              <a:off x="2256139" y="529041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397F4B-C999-F8F0-20A6-CBB88B01F6F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20139" y="52544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4A02BC-1F4B-6D0B-E90A-FCEB0DEEE692}"/>
                  </a:ext>
                </a:extLst>
              </p14:cNvPr>
              <p14:cNvContentPartPr/>
              <p14:nvPr/>
            </p14:nvContentPartPr>
            <p14:xfrm>
              <a:off x="2816299" y="489873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4A02BC-1F4B-6D0B-E90A-FCEB0DEEE6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0299" y="48627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7C9837-7E7E-523E-F0E2-3BA83D338050}"/>
                  </a:ext>
                </a:extLst>
              </p14:cNvPr>
              <p14:cNvContentPartPr/>
              <p14:nvPr/>
            </p14:nvContentPartPr>
            <p14:xfrm>
              <a:off x="2638819" y="424533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7C9837-7E7E-523E-F0E2-3BA83D3380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02819" y="42093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2CC36C1-4B84-96A7-3811-50392C383090}"/>
                  </a:ext>
                </a:extLst>
              </p14:cNvPr>
              <p14:cNvContentPartPr/>
              <p14:nvPr/>
            </p14:nvContentPartPr>
            <p14:xfrm>
              <a:off x="3096019" y="470253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2CC36C1-4B84-96A7-3811-50392C38309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60019" y="46665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BC3E7E4-DFA2-0E89-4590-F0CC138F1B5A}"/>
                  </a:ext>
                </a:extLst>
              </p14:cNvPr>
              <p14:cNvContentPartPr/>
              <p14:nvPr/>
            </p14:nvContentPartPr>
            <p14:xfrm>
              <a:off x="3450979" y="431985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BC3E7E4-DFA2-0E89-4590-F0CC138F1B5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14979" y="42838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A03CD9-B936-BD1F-5A0E-DF8FE4F3965B}"/>
                  </a:ext>
                </a:extLst>
              </p14:cNvPr>
              <p14:cNvContentPartPr/>
              <p14:nvPr/>
            </p14:nvContentPartPr>
            <p14:xfrm>
              <a:off x="3282859" y="3788133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A03CD9-B936-BD1F-5A0E-DF8FE4F396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46859" y="37521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B334E4-7998-F5A3-B7B9-DC2EE3281947}"/>
                  </a:ext>
                </a:extLst>
              </p14:cNvPr>
              <p14:cNvContentPartPr/>
              <p14:nvPr/>
            </p14:nvContentPartPr>
            <p14:xfrm>
              <a:off x="4132099" y="40307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B334E4-7998-F5A3-B7B9-DC2EE328194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96099" y="39947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EFB96C-72E0-74B2-9B48-193DA1CF2539}"/>
                  </a:ext>
                </a:extLst>
              </p14:cNvPr>
              <p14:cNvContentPartPr/>
              <p14:nvPr/>
            </p14:nvContentPartPr>
            <p14:xfrm>
              <a:off x="3814579" y="3517413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EFB96C-72E0-74B2-9B48-193DA1CF253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78579" y="34814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80895E6-FE27-59EA-DFAE-85F9FD404EC4}"/>
                  </a:ext>
                </a:extLst>
              </p14:cNvPr>
              <p14:cNvContentPartPr/>
              <p14:nvPr/>
            </p14:nvContentPartPr>
            <p14:xfrm>
              <a:off x="4757059" y="3638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80895E6-FE27-59EA-DFAE-85F9FD404EC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21059" y="36027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BA7D2D-3E16-E155-F63B-1F12032AB745}"/>
                  </a:ext>
                </a:extLst>
              </p14:cNvPr>
              <p14:cNvContentPartPr/>
              <p14:nvPr/>
            </p14:nvContentPartPr>
            <p14:xfrm>
              <a:off x="4542499" y="264045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BA7D2D-3E16-E155-F63B-1F12032AB74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06499" y="26044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069341-BF4F-0E03-1AF9-B2CBA67F7A1E}"/>
                  </a:ext>
                </a:extLst>
              </p14:cNvPr>
              <p14:cNvContentPartPr/>
              <p14:nvPr/>
            </p14:nvContentPartPr>
            <p14:xfrm>
              <a:off x="5158099" y="3116373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069341-BF4F-0E03-1AF9-B2CBA67F7A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22099" y="30803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A300D7C-4C53-0D3D-5B58-A4BF4BAF8C2B}"/>
                  </a:ext>
                </a:extLst>
              </p14:cNvPr>
              <p14:cNvContentPartPr/>
              <p14:nvPr/>
            </p14:nvContentPartPr>
            <p14:xfrm>
              <a:off x="5102299" y="2574933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A300D7C-4C53-0D3D-5B58-A4BF4BAF8C2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66299" y="25389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518913-9E9D-C0CC-2915-68E54B2347A6}"/>
                  </a:ext>
                </a:extLst>
              </p14:cNvPr>
              <p14:cNvContentPartPr/>
              <p14:nvPr/>
            </p14:nvContentPartPr>
            <p14:xfrm>
              <a:off x="5717899" y="25659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518913-9E9D-C0CC-2915-68E54B2347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81899" y="25299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3391AA3-63B3-46D2-CF46-E003FE85BB9A}"/>
                  </a:ext>
                </a:extLst>
              </p14:cNvPr>
              <p14:cNvContentPartPr/>
              <p14:nvPr/>
            </p14:nvContentPartPr>
            <p14:xfrm>
              <a:off x="5550139" y="1977693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3391AA3-63B3-46D2-CF46-E003FE85BB9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14139" y="19416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AED04F-4002-F643-C89E-3FFB364D69AC}"/>
                  </a:ext>
                </a:extLst>
              </p14:cNvPr>
              <p14:cNvContentPartPr/>
              <p14:nvPr/>
            </p14:nvContentPartPr>
            <p14:xfrm>
              <a:off x="4551499" y="335901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AED04F-4002-F643-C89E-3FFB364D69A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15499" y="33230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0EB4C7A-F63D-8FBB-BD5D-AB0107B5936B}"/>
                  </a:ext>
                </a:extLst>
              </p14:cNvPr>
              <p14:cNvContentPartPr/>
              <p14:nvPr/>
            </p14:nvContentPartPr>
            <p14:xfrm>
              <a:off x="4001059" y="3330933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0EB4C7A-F63D-8FBB-BD5D-AB0107B5936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65059" y="32949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BE0357-F26E-AC6D-5824-BA64C8513BF4}"/>
                  </a:ext>
                </a:extLst>
              </p14:cNvPr>
              <p14:cNvContentPartPr/>
              <p14:nvPr/>
            </p14:nvContentPartPr>
            <p14:xfrm>
              <a:off x="2844379" y="4292133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BE0357-F26E-AC6D-5824-BA64C8513B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08379" y="4256133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4F1C00CA-2DD2-5E5E-5C70-1E69904DE9ED}"/>
              </a:ext>
            </a:extLst>
          </p:cNvPr>
          <p:cNvSpPr/>
          <p:nvPr/>
        </p:nvSpPr>
        <p:spPr>
          <a:xfrm>
            <a:off x="7550895" y="5199968"/>
            <a:ext cx="3505796" cy="844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model </a:t>
            </a:r>
            <a:r>
              <a:rPr lang="en-US" b="1" dirty="0">
                <a:solidFill>
                  <a:srgbClr val="FFFF00"/>
                </a:solidFill>
              </a:rPr>
              <a:t>underfit</a:t>
            </a:r>
            <a:r>
              <a:rPr lang="en-US" dirty="0"/>
              <a:t> the data too simple to model it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7882CE5-8EE4-3793-02F5-E79A6CC237B8}"/>
                  </a:ext>
                </a:extLst>
              </p14:cNvPr>
              <p14:cNvContentPartPr/>
              <p14:nvPr/>
            </p14:nvContentPartPr>
            <p14:xfrm>
              <a:off x="8374952" y="86086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7882CE5-8EE4-3793-02F5-E79A6CC237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38952" y="82486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4E64DA1-7DED-9837-0DDE-54FB3E75229F}"/>
              </a:ext>
            </a:extLst>
          </p:cNvPr>
          <p:cNvSpPr txBox="1"/>
          <p:nvPr/>
        </p:nvSpPr>
        <p:spPr>
          <a:xfrm>
            <a:off x="8462865" y="670040"/>
            <a:ext cx="32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Unseen data in the training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78B59110-F10A-D67A-F92C-11C9561E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8CEDF15D-CA6E-B480-346D-CCF4FCD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7EEFB-F786-AD67-049D-395956060A7B}"/>
              </a:ext>
            </a:extLst>
          </p:cNvPr>
          <p:cNvSpPr txBox="1"/>
          <p:nvPr/>
        </p:nvSpPr>
        <p:spPr>
          <a:xfrm>
            <a:off x="643975" y="1250114"/>
            <a:ext cx="7231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need a mode that generalize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shall tolerant some bias (error) in the training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That mean making this model has less variance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It’s to simplify the model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367B00-CC79-0FC7-E8B2-AF29E87401BC}"/>
              </a:ext>
            </a:extLst>
          </p:cNvPr>
          <p:cNvGrpSpPr/>
          <p:nvPr/>
        </p:nvGrpSpPr>
        <p:grpSpPr>
          <a:xfrm>
            <a:off x="1025170" y="2594623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6E3614-683C-65A2-EA1F-C75A73E8FE01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5945F1-DCD6-6396-0918-8EE5BC12C5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A9C0CA-2D87-B295-1B74-2A0F5F297199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5F570F-03F6-3530-7DD1-8B67BFC092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683C75-8BEB-C51A-29B3-93C0B08572D2}"/>
              </a:ext>
            </a:extLst>
          </p:cNvPr>
          <p:cNvGrpSpPr/>
          <p:nvPr/>
        </p:nvGrpSpPr>
        <p:grpSpPr>
          <a:xfrm>
            <a:off x="1007530" y="5814463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6DBF6-4545-F5BD-DF45-702F247510CD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927FA6-E1A6-3914-4567-60F78BDB31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7EC515-F241-9C28-465D-CAE014C32811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B1D631-7D5A-E4F1-B235-38A5084CA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4CEB66-F6C1-AFFC-F1A2-BC862D406348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E51DC7-B55C-67A3-E047-0C44CC9474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2F24CF-A175-16A3-6600-900327D0F934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3EB534-2F27-DE29-2DB4-A90E04EF82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0E75EE-25CB-8B7B-EE1A-058EABE1BE85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684E35-2FF8-F441-2CEC-D115CAD13D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FB5D99-816C-590F-62C6-ADA3FB439BB5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CC2F89-210D-AA42-80D2-D081E4EDDF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ACF518-8289-06F5-8234-E9019A16A171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2D817C-642F-A861-4254-DD260783D6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461FE6-E756-D8EA-A48E-8A1CC4577A9A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7E640F-237E-FFF3-21F5-1C684C89CF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F303318-A11D-3285-FF39-249E44CAE692}"/>
                  </a:ext>
                </a:extLst>
              </p14:cNvPr>
              <p14:cNvContentPartPr/>
              <p14:nvPr/>
            </p14:nvContentPartPr>
            <p14:xfrm>
              <a:off x="1296912" y="5421997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F303318-A11D-3285-FF39-249E44CAE6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0912" y="53859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2AD3B6-492D-35CC-96B6-21DAE228505F}"/>
                  </a:ext>
                </a:extLst>
              </p14:cNvPr>
              <p14:cNvContentPartPr/>
              <p14:nvPr/>
            </p14:nvContentPartPr>
            <p14:xfrm>
              <a:off x="1362072" y="5020957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2AD3B6-492D-35CC-96B6-21DAE22850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6072" y="49849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9A72A5-A094-E01B-EDEC-7C754500EE9F}"/>
                  </a:ext>
                </a:extLst>
              </p14:cNvPr>
              <p14:cNvContentPartPr/>
              <p14:nvPr/>
            </p14:nvContentPartPr>
            <p14:xfrm>
              <a:off x="1959312" y="5431357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9A72A5-A094-E01B-EDEC-7C754500EE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3312" y="53953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45FC39-DFAF-D870-DAB2-77C1AC72BFEA}"/>
                  </a:ext>
                </a:extLst>
              </p14:cNvPr>
              <p14:cNvContentPartPr/>
              <p14:nvPr/>
            </p14:nvContentPartPr>
            <p14:xfrm>
              <a:off x="1707312" y="4628917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45FC39-DFAF-D870-DAB2-77C1AC72BF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71312" y="45929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BB1203C-8EA3-63D9-7E78-AABC1CA1C0D4}"/>
                  </a:ext>
                </a:extLst>
              </p14:cNvPr>
              <p14:cNvContentPartPr/>
              <p14:nvPr/>
            </p14:nvContentPartPr>
            <p14:xfrm>
              <a:off x="2117712" y="484347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BB1203C-8EA3-63D9-7E78-AABC1CA1C0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1712" y="48074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D097DF3-04ED-F97B-08E3-1D78806BF905}"/>
                  </a:ext>
                </a:extLst>
              </p14:cNvPr>
              <p14:cNvContentPartPr/>
              <p14:nvPr/>
            </p14:nvContentPartPr>
            <p14:xfrm>
              <a:off x="2649792" y="4722517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D097DF3-04ED-F97B-08E3-1D78806BF9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3792" y="46865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16E586D-CFCE-8D77-3715-892D70EF756F}"/>
                  </a:ext>
                </a:extLst>
              </p14:cNvPr>
              <p14:cNvContentPartPr/>
              <p14:nvPr/>
            </p14:nvContentPartPr>
            <p14:xfrm>
              <a:off x="2547192" y="4283677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16E586D-CFCE-8D77-3715-892D70EF75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11192" y="42476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1ACE0B6-81FB-1BEE-7241-2E9E26AF36A2}"/>
                  </a:ext>
                </a:extLst>
              </p14:cNvPr>
              <p14:cNvContentPartPr/>
              <p14:nvPr/>
            </p14:nvContentPartPr>
            <p14:xfrm>
              <a:off x="2995032" y="433983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1ACE0B6-81FB-1BEE-7241-2E9E26AF36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032" y="43038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E3A816-2F8B-F4BF-3B86-FE17463F801A}"/>
                  </a:ext>
                </a:extLst>
              </p14:cNvPr>
              <p14:cNvContentPartPr/>
              <p14:nvPr/>
            </p14:nvContentPartPr>
            <p14:xfrm>
              <a:off x="2957592" y="386355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E3A816-2F8B-F4BF-3B86-FE17463F80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1592" y="38275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33150C2-97B6-64FC-DB0F-C53DFB64D9A9}"/>
                  </a:ext>
                </a:extLst>
              </p14:cNvPr>
              <p14:cNvContentPartPr/>
              <p14:nvPr/>
            </p14:nvContentPartPr>
            <p14:xfrm>
              <a:off x="3788112" y="391035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33150C2-97B6-64FC-DB0F-C53DFB64D9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2112" y="38743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9048F2-4777-327F-B1A6-1E2041224D17}"/>
                  </a:ext>
                </a:extLst>
              </p14:cNvPr>
              <p14:cNvContentPartPr/>
              <p14:nvPr/>
            </p14:nvContentPartPr>
            <p14:xfrm>
              <a:off x="3760032" y="336963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9048F2-4777-327F-B1A6-1E2041224D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4032" y="33336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07208D-D232-FCCF-3B87-F2B991BD8C74}"/>
                  </a:ext>
                </a:extLst>
              </p14:cNvPr>
              <p14:cNvContentPartPr/>
              <p14:nvPr/>
            </p14:nvContentPartPr>
            <p14:xfrm>
              <a:off x="4310832" y="3397357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07208D-D232-FCCF-3B87-F2B991BD8C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4832" y="33613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5AA2CB9-F487-3C15-D8DD-2E1FF072AE3B}"/>
                  </a:ext>
                </a:extLst>
              </p14:cNvPr>
              <p14:cNvContentPartPr/>
              <p14:nvPr/>
            </p14:nvContentPartPr>
            <p14:xfrm>
              <a:off x="4273392" y="2949517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5AA2CB9-F487-3C15-D8DD-2E1FF072AE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392" y="29135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B0EB36E-FC9D-BF3B-C7A0-D7F6D8348091}"/>
                  </a:ext>
                </a:extLst>
              </p14:cNvPr>
              <p14:cNvContentPartPr/>
              <p14:nvPr/>
            </p14:nvContentPartPr>
            <p14:xfrm>
              <a:off x="4860912" y="2855917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B0EB36E-FC9D-BF3B-C7A0-D7F6D83480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4912" y="28199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DB1FF4E-D59E-C7D3-0AF9-501D976CC441}"/>
                  </a:ext>
                </a:extLst>
              </p14:cNvPr>
              <p14:cNvContentPartPr/>
              <p14:nvPr/>
            </p14:nvContentPartPr>
            <p14:xfrm>
              <a:off x="1284046" y="3027015"/>
              <a:ext cx="3846240" cy="2434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DB1FF4E-D59E-C7D3-0AF9-501D976CC44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48049" y="2811015"/>
                <a:ext cx="3917873" cy="28659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CA1E4D10-0D09-BFEA-E103-4B9B5B6CEBDD}"/>
              </a:ext>
            </a:extLst>
          </p:cNvPr>
          <p:cNvSpPr/>
          <p:nvPr/>
        </p:nvSpPr>
        <p:spPr>
          <a:xfrm>
            <a:off x="7851171" y="1245294"/>
            <a:ext cx="3505796" cy="1214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errors in the training set </a:t>
            </a:r>
          </a:p>
          <a:p>
            <a:pPr algn="ctr"/>
            <a:r>
              <a:rPr lang="en-US" dirty="0"/>
              <a:t>But we can have less error when dealing with new input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ACC410-B313-768C-4C74-022317375DD0}"/>
              </a:ext>
            </a:extLst>
          </p:cNvPr>
          <p:cNvSpPr/>
          <p:nvPr/>
        </p:nvSpPr>
        <p:spPr>
          <a:xfrm>
            <a:off x="7851171" y="2789920"/>
            <a:ext cx="3505796" cy="1214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Best fit trying to achieve balance between Bias(error, simplicity) and Variance (complexity)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756433-6730-24C7-B389-ABB38A5D7A9B}"/>
              </a:ext>
            </a:extLst>
          </p:cNvPr>
          <p:cNvSpPr/>
          <p:nvPr/>
        </p:nvSpPr>
        <p:spPr>
          <a:xfrm>
            <a:off x="7875200" y="4283677"/>
            <a:ext cx="3505796" cy="1214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It’s a tradeoff</a:t>
            </a:r>
          </a:p>
        </p:txBody>
      </p: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BB7992E2-B484-239E-C385-3529A98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6EC0271E-3C68-0010-3101-F5C8504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ame 2067">
            <a:extLst>
              <a:ext uri="{FF2B5EF4-FFF2-40B4-BE49-F238E27FC236}">
                <a16:creationId xmlns:a16="http://schemas.microsoft.com/office/drawing/2014/main" id="{F097499C-1674-4A33-BAFD-70C190D38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Overfitting vs. Underfitting: What Is the Difference? | 365 Data Science">
            <a:extLst>
              <a:ext uri="{FF2B5EF4-FFF2-40B4-BE49-F238E27FC236}">
                <a16:creationId xmlns:a16="http://schemas.microsoft.com/office/drawing/2014/main" id="{FD57F953-43DB-E41A-EE46-1D2FD0934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" r="1" b="1"/>
          <a:stretch/>
        </p:blipFill>
        <p:spPr bwMode="auto">
          <a:xfrm>
            <a:off x="6485" y="1"/>
            <a:ext cx="1217903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2056D-022F-6865-D72A-4DC31DF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C160A-1124-465D-17BD-63DF763F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ame 2067">
            <a:extLst>
              <a:ext uri="{FF2B5EF4-FFF2-40B4-BE49-F238E27FC236}">
                <a16:creationId xmlns:a16="http://schemas.microsoft.com/office/drawing/2014/main" id="{F097499C-1674-4A33-BAFD-70C190D38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Overfitting &amp; Underfitting in Machine Learning - Data Analytics">
            <a:extLst>
              <a:ext uri="{FF2B5EF4-FFF2-40B4-BE49-F238E27FC236}">
                <a16:creationId xmlns:a16="http://schemas.microsoft.com/office/drawing/2014/main" id="{3CD9290D-EB47-8DA5-8B1A-A353B617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935831"/>
            <a:ext cx="8647192" cy="4986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98F8B-F9EB-060B-E081-FC671B33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2BE51-94BF-F4FF-DF93-13ABBADD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 (K-NN)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127B3-70F5-AFA7-230A-C531476232B5}"/>
              </a:ext>
            </a:extLst>
          </p:cNvPr>
          <p:cNvSpPr txBox="1"/>
          <p:nvPr/>
        </p:nvSpPr>
        <p:spPr>
          <a:xfrm>
            <a:off x="1080796" y="1821934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KNN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5F8D0-6F0E-999F-BF3B-C7344094CBEB}"/>
              </a:ext>
            </a:extLst>
          </p:cNvPr>
          <p:cNvSpPr txBox="1"/>
          <p:nvPr/>
        </p:nvSpPr>
        <p:spPr>
          <a:xfrm>
            <a:off x="838200" y="2421862"/>
            <a:ext cx="722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to train 1-NN estimator ?(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Training)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Memorize the training data  </a:t>
            </a:r>
          </a:p>
          <a:p>
            <a:pPr lvl="1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E9192-DC89-C6BD-6DA7-670FFB1F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96" y="2120514"/>
            <a:ext cx="4068895" cy="377349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7EEDAE-F1DF-3EB8-FA70-E5B2ADD4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1672BAF-5705-09F1-2D2B-064816B6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(K-NN)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127B3-70F5-AFA7-230A-C531476232B5}"/>
              </a:ext>
            </a:extLst>
          </p:cNvPr>
          <p:cNvSpPr txBox="1"/>
          <p:nvPr/>
        </p:nvSpPr>
        <p:spPr>
          <a:xfrm>
            <a:off x="1080796" y="1821934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KNN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5F8D0-6F0E-999F-BF3B-C7344094CBEB}"/>
              </a:ext>
            </a:extLst>
          </p:cNvPr>
          <p:cNvSpPr txBox="1"/>
          <p:nvPr/>
        </p:nvSpPr>
        <p:spPr>
          <a:xfrm>
            <a:off x="838200" y="2421862"/>
            <a:ext cx="6225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1-NN make predictions 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Predicting</a:t>
            </a:r>
            <a:r>
              <a:rPr lang="en-US" sz="2400" b="1" dirty="0"/>
              <a:t>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want to predict x, find the nearest point in the training to the unseen x point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nearest training point to our unseen point would be our prediction</a:t>
            </a:r>
          </a:p>
          <a:p>
            <a:pPr lvl="1"/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AD014-8B66-23DB-A3E9-D449DCB0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87" y="2142140"/>
            <a:ext cx="4057235" cy="36064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507E28-36E8-D553-9120-AE64DB43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EB87-147B-4520-47B2-D6489DA1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(K-NN)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127B3-70F5-AFA7-230A-C531476232B5}"/>
              </a:ext>
            </a:extLst>
          </p:cNvPr>
          <p:cNvSpPr txBox="1"/>
          <p:nvPr/>
        </p:nvSpPr>
        <p:spPr>
          <a:xfrm>
            <a:off x="1080796" y="1821934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KNN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5F8D0-6F0E-999F-BF3B-C7344094CBEB}"/>
              </a:ext>
            </a:extLst>
          </p:cNvPr>
          <p:cNvSpPr txBox="1"/>
          <p:nvPr/>
        </p:nvSpPr>
        <p:spPr>
          <a:xfrm>
            <a:off x="838200" y="2421862"/>
            <a:ext cx="6225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1-NN make predictions 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Predicting</a:t>
            </a:r>
            <a:r>
              <a:rPr lang="en-US" sz="2400" b="1" dirty="0"/>
              <a:t>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want to predict x, find the nearest point in the training to the unseen x point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nearest training point to our unseen point would be our prediction</a:t>
            </a:r>
          </a:p>
          <a:p>
            <a:pPr lvl="1"/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AD014-8B66-23DB-A3E9-D449DCB0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87" y="2142140"/>
            <a:ext cx="4057235" cy="36064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90740-D9EB-82D1-768D-8C850228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7BAF2-2F43-3599-76BB-62ADE9A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(K-NN)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127B3-70F5-AFA7-230A-C531476232B5}"/>
              </a:ext>
            </a:extLst>
          </p:cNvPr>
          <p:cNvSpPr txBox="1"/>
          <p:nvPr/>
        </p:nvSpPr>
        <p:spPr>
          <a:xfrm>
            <a:off x="1080796" y="1821934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KNN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5F8D0-6F0E-999F-BF3B-C7344094CBEB}"/>
              </a:ext>
            </a:extLst>
          </p:cNvPr>
          <p:cNvSpPr txBox="1"/>
          <p:nvPr/>
        </p:nvSpPr>
        <p:spPr>
          <a:xfrm>
            <a:off x="925908" y="2191266"/>
            <a:ext cx="4909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k-NN make predictions 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Predicting</a:t>
            </a:r>
            <a:r>
              <a:rPr lang="en-US" sz="2400" b="1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Query point (unseen point❓)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K= 5 (asking 5 training points to vote)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We have 3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See the k-nearest points from the unseen point and label it based on similarity of most points around it. </a:t>
            </a:r>
          </a:p>
          <a:p>
            <a:endParaRPr lang="en-US" sz="2400" b="1" dirty="0"/>
          </a:p>
          <a:p>
            <a:pPr lvl="1"/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6DCB5-B57B-E272-B1EE-A3DFF8B3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65" y="1812604"/>
            <a:ext cx="5387807" cy="409991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DC754-AE6A-BA85-E020-D6957D4F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90F7A-6728-6393-A00C-CC64927A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F72DF5-AA6D-EAB7-CF46-7672CF202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193082"/>
              </p:ext>
            </p:extLst>
          </p:nvPr>
        </p:nvGraphicFramePr>
        <p:xfrm>
          <a:off x="7013636" y="645681"/>
          <a:ext cx="2792839" cy="556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458B0D2-0DBE-C60A-81C7-980D4990F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536772"/>
              </p:ext>
            </p:extLst>
          </p:nvPr>
        </p:nvGraphicFramePr>
        <p:xfrm>
          <a:off x="2017755" y="785640"/>
          <a:ext cx="2186893" cy="376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2" descr="Labeled and Unlabeled Data- What is the difference?? | by Varun Sakhuja |  Medium">
            <a:extLst>
              <a:ext uri="{FF2B5EF4-FFF2-40B4-BE49-F238E27FC236}">
                <a16:creationId xmlns:a16="http://schemas.microsoft.com/office/drawing/2014/main" id="{A3465BC9-0681-B9AC-2F8D-082B0519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44" y="3021724"/>
            <a:ext cx="3282322" cy="3282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550507" y="553954"/>
            <a:ext cx="417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Learning Tasks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1076BA-B4F1-7ECF-BEE7-9149EF5C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D24E8C-C811-B1DB-F557-82CFF42D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(K-NN)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127B3-70F5-AFA7-230A-C531476232B5}"/>
              </a:ext>
            </a:extLst>
          </p:cNvPr>
          <p:cNvSpPr txBox="1"/>
          <p:nvPr/>
        </p:nvSpPr>
        <p:spPr>
          <a:xfrm>
            <a:off x="1080796" y="1821934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KNN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5F8D0-6F0E-999F-BF3B-C7344094CBEB}"/>
              </a:ext>
            </a:extLst>
          </p:cNvPr>
          <p:cNvSpPr txBox="1"/>
          <p:nvPr/>
        </p:nvSpPr>
        <p:spPr>
          <a:xfrm>
            <a:off x="925908" y="2191266"/>
            <a:ext cx="4909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k-NN make predictions 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Predicting</a:t>
            </a:r>
            <a:r>
              <a:rPr lang="en-US" sz="2400" b="1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Query point (unseen point❓)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K= 5 (asking 5 training points to vote)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We have 3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See the k-nearest points from the unseen point and label it based on similarity of most points around it. </a:t>
            </a:r>
          </a:p>
          <a:p>
            <a:endParaRPr lang="en-US" sz="2400" b="1" dirty="0"/>
          </a:p>
          <a:p>
            <a:pPr lvl="1"/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6DCB5-B57B-E272-B1EE-A3DFF8B3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65" y="1812604"/>
            <a:ext cx="5387807" cy="40999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A9DAC-8D5D-2FE0-7473-4F88048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F053-7500-DF70-ABD0-96E03593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using </a:t>
            </a:r>
            <a:r>
              <a:rPr lang="en-US" b="1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9D0CAC-37F7-D259-33DB-61A37B4A7FB6}"/>
              </a:ext>
            </a:extLst>
          </p:cNvPr>
          <p:cNvGrpSpPr/>
          <p:nvPr/>
        </p:nvGrpSpPr>
        <p:grpSpPr>
          <a:xfrm>
            <a:off x="5856719" y="2132041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FC4F43-00BF-7010-7696-509571EA0345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DB869F-2C9B-10C9-DC8D-3E7EE1F72F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0D7B55-FFBB-8784-9117-DEDB9D8274A0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A9EB35-5742-E2DB-EE3B-91F41700D4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76F07-7C81-5F0D-45FC-058371A4D884}"/>
              </a:ext>
            </a:extLst>
          </p:cNvPr>
          <p:cNvGrpSpPr/>
          <p:nvPr/>
        </p:nvGrpSpPr>
        <p:grpSpPr>
          <a:xfrm>
            <a:off x="5839079" y="5351881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6CADE-AF14-6A2B-4498-72DF8A6E4D57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94B53D-2886-2318-DB00-5851D08D98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65A6C3-79EE-7388-084F-A2C1F79613B3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9448599-0B9A-54D6-0DEE-0EC857D23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CABF13-0B3C-BDEE-F8D5-4D0DA7263538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2E6F7C-9EF3-0A72-7684-3578F96B3E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D922F7-F107-0410-8CA6-F4CA21081D8E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5A1068-D5D1-032E-CDE1-0FE03E45CE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679E03-2982-5FF8-CDD1-0A47A8F63A5D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33F06A-E6F4-8A3C-915D-8FAC18A329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B5F7BF-0167-423D-2A61-19051D6564A6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FF26ED-73C2-7279-0B54-D3E9947536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D7415D-6BC5-320B-7DF7-BE2F53A7F815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BF9E04-405B-435C-AF6F-9F00677B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0114F9-D924-20D1-00EB-128380D0C849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BD5397D-C0AA-5CA9-DD77-9B398EC919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2BEF9B-8B88-CB2F-3686-997E856A9DCB}"/>
              </a:ext>
            </a:extLst>
          </p:cNvPr>
          <p:cNvGrpSpPr/>
          <p:nvPr/>
        </p:nvGrpSpPr>
        <p:grpSpPr>
          <a:xfrm>
            <a:off x="6372808" y="4487870"/>
            <a:ext cx="279000" cy="345600"/>
            <a:chOff x="6372808" y="4487870"/>
            <a:chExt cx="279000" cy="34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C5DDB5-19FE-B5C1-0FFE-7054B2EBC57D}"/>
                    </a:ext>
                  </a:extLst>
                </p14:cNvPr>
                <p14:cNvContentPartPr/>
                <p14:nvPr/>
              </p14:nvContentPartPr>
              <p14:xfrm>
                <a:off x="6511768" y="4487870"/>
                <a:ext cx="2916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C5DDB5-19FE-B5C1-0FFE-7054B2EBC5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4128" y="4470230"/>
                  <a:ext cx="64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BCDCC4-70DF-5B28-657D-BAC0AD208499}"/>
                    </a:ext>
                  </a:extLst>
                </p14:cNvPr>
                <p14:cNvContentPartPr/>
                <p14:nvPr/>
              </p14:nvContentPartPr>
              <p14:xfrm>
                <a:off x="6372808" y="4665350"/>
                <a:ext cx="279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BCDCC4-70DF-5B28-657D-BAC0AD2084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4808" y="4647350"/>
                  <a:ext cx="314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54BA3D-49CF-8BB9-65C7-84754DA9BD8E}"/>
                  </a:ext>
                </a:extLst>
              </p14:cNvPr>
              <p14:cNvContentPartPr/>
              <p14:nvPr/>
            </p14:nvContentPartPr>
            <p14:xfrm>
              <a:off x="7865368" y="3239390"/>
              <a:ext cx="150120" cy="50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54BA3D-49CF-8BB9-65C7-84754DA9BD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7728" y="3221750"/>
                <a:ext cx="18576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DD7C06B-0C37-7F6A-C3BB-8246BB4FFB49}"/>
              </a:ext>
            </a:extLst>
          </p:cNvPr>
          <p:cNvGrpSpPr/>
          <p:nvPr/>
        </p:nvGrpSpPr>
        <p:grpSpPr>
          <a:xfrm>
            <a:off x="6979019" y="3384409"/>
            <a:ext cx="903240" cy="813240"/>
            <a:chOff x="6973288" y="3385910"/>
            <a:chExt cx="90324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110209-BF9A-8F6E-E35D-010BBF4305D7}"/>
                    </a:ext>
                  </a:extLst>
                </p14:cNvPr>
                <p14:cNvContentPartPr/>
                <p14:nvPr/>
              </p14:nvContentPartPr>
              <p14:xfrm>
                <a:off x="7779328" y="3385910"/>
                <a:ext cx="97200" cy="8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110209-BF9A-8F6E-E35D-010BBF4305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70688" y="3377270"/>
                  <a:ext cx="11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3D8895-FC6E-F7A5-9487-654B9030EB05}"/>
                    </a:ext>
                  </a:extLst>
                </p14:cNvPr>
                <p14:cNvContentPartPr/>
                <p14:nvPr/>
              </p14:nvContentPartPr>
              <p14:xfrm>
                <a:off x="7629928" y="3519470"/>
                <a:ext cx="98640" cy="8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D8895-FC6E-F7A5-9487-654B9030EB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0928" y="3510470"/>
                  <a:ext cx="11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5F1D60-50AC-D718-C6FB-4A1E473A2A53}"/>
                    </a:ext>
                  </a:extLst>
                </p14:cNvPr>
                <p14:cNvContentPartPr/>
                <p14:nvPr/>
              </p14:nvContentPartPr>
              <p14:xfrm>
                <a:off x="7508968" y="3656630"/>
                <a:ext cx="66600" cy="60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5F1D60-50AC-D718-C6FB-4A1E473A2A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00328" y="3647990"/>
                  <a:ext cx="84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7B1DDE-09EF-11DF-9FA1-ECD92F430E2D}"/>
                    </a:ext>
                  </a:extLst>
                </p14:cNvPr>
                <p14:cNvContentPartPr/>
                <p14:nvPr/>
              </p14:nvContentPartPr>
              <p14:xfrm>
                <a:off x="7299088" y="3780110"/>
                <a:ext cx="139680" cy="12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7B1DDE-09EF-11DF-9FA1-ECD92F430E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0448" y="3771110"/>
                  <a:ext cx="157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0C4F1D-0842-B3EC-B8EA-1FA6C50614AD}"/>
                    </a:ext>
                  </a:extLst>
                </p14:cNvPr>
                <p14:cNvContentPartPr/>
                <p14:nvPr/>
              </p14:nvContentPartPr>
              <p14:xfrm>
                <a:off x="6973288" y="3974870"/>
                <a:ext cx="249120" cy="22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0C4F1D-0842-B3EC-B8EA-1FA6C50614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64288" y="3966230"/>
                  <a:ext cx="2667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059EF6-1892-7D3C-3035-FB944BE76B01}"/>
                  </a:ext>
                </a:extLst>
              </p14:cNvPr>
              <p14:cNvContentPartPr/>
              <p14:nvPr/>
            </p14:nvContentPartPr>
            <p14:xfrm>
              <a:off x="6831088" y="4274030"/>
              <a:ext cx="75600" cy="6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059EF6-1892-7D3C-3035-FB944BE76B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22088" y="4265390"/>
                <a:ext cx="93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F22ACC-3130-F07F-C156-67E2915CFD68}"/>
                  </a:ext>
                </a:extLst>
              </p14:cNvPr>
              <p14:cNvContentPartPr/>
              <p14:nvPr/>
            </p14:nvContentPartPr>
            <p14:xfrm>
              <a:off x="6603179" y="4432369"/>
              <a:ext cx="131760" cy="118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F22ACC-3130-F07F-C156-67E2915CFD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4539" y="4423369"/>
                <a:ext cx="149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A18F77-BD0C-D6A3-962C-14A6BB6E72EB}"/>
                  </a:ext>
                </a:extLst>
              </p14:cNvPr>
              <p14:cNvContentPartPr/>
              <p14:nvPr/>
            </p14:nvContentPartPr>
            <p14:xfrm>
              <a:off x="7888408" y="3368270"/>
              <a:ext cx="360" cy="119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A18F77-BD0C-D6A3-962C-14A6BB6E72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79408" y="3359630"/>
                <a:ext cx="1800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D2D485-65EB-BB7D-B7F7-BB68321F0311}"/>
                  </a:ext>
                </a:extLst>
              </p14:cNvPr>
              <p14:cNvContentPartPr/>
              <p14:nvPr/>
            </p14:nvContentPartPr>
            <p14:xfrm>
              <a:off x="6609688" y="4566710"/>
              <a:ext cx="128412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D2D485-65EB-BB7D-B7F7-BB68321F03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01048" y="4558070"/>
                <a:ext cx="13017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B6944280-5F43-76EE-AA9F-7153DDAD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A187C25-90EE-3013-4975-0425B6A9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using </a:t>
            </a:r>
            <a:r>
              <a:rPr lang="en-US" b="1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Euclidian distance (L2)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9D0CAC-37F7-D259-33DB-61A37B4A7FB6}"/>
              </a:ext>
            </a:extLst>
          </p:cNvPr>
          <p:cNvGrpSpPr/>
          <p:nvPr/>
        </p:nvGrpSpPr>
        <p:grpSpPr>
          <a:xfrm>
            <a:off x="5856719" y="2132041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FC4F43-00BF-7010-7696-509571EA0345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FC4F43-00BF-7010-7696-509571EA03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0D7B55-FFBB-8784-9117-DEDB9D8274A0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0D7B55-FFBB-8784-9117-DEDB9D8274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76F07-7C81-5F0D-45FC-058371A4D884}"/>
              </a:ext>
            </a:extLst>
          </p:cNvPr>
          <p:cNvGrpSpPr/>
          <p:nvPr/>
        </p:nvGrpSpPr>
        <p:grpSpPr>
          <a:xfrm>
            <a:off x="5839079" y="5351881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6CADE-AF14-6A2B-4498-72DF8A6E4D57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C6CADE-AF14-6A2B-4498-72DF8A6E4D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65A6C3-79EE-7388-084F-A2C1F79613B3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65A6C3-79EE-7388-084F-A2C1F79613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CABF13-0B3C-BDEE-F8D5-4D0DA7263538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CABF13-0B3C-BDEE-F8D5-4D0DA72635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D922F7-F107-0410-8CA6-F4CA21081D8E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D922F7-F107-0410-8CA6-F4CA21081D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679E03-2982-5FF8-CDD1-0A47A8F63A5D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679E03-2982-5FF8-CDD1-0A47A8F63A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B5F7BF-0167-423D-2A61-19051D6564A6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B5F7BF-0167-423D-2A61-19051D6564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D7415D-6BC5-320B-7DF7-BE2F53A7F815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D7415D-6BC5-320B-7DF7-BE2F53A7F8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0114F9-D924-20D1-00EB-128380D0C849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0114F9-D924-20D1-00EB-128380D0C8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2BEF9B-8B88-CB2F-3686-997E856A9DCB}"/>
              </a:ext>
            </a:extLst>
          </p:cNvPr>
          <p:cNvGrpSpPr/>
          <p:nvPr/>
        </p:nvGrpSpPr>
        <p:grpSpPr>
          <a:xfrm>
            <a:off x="6372808" y="4487870"/>
            <a:ext cx="279000" cy="345600"/>
            <a:chOff x="6372808" y="4487870"/>
            <a:chExt cx="279000" cy="34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C5DDB5-19FE-B5C1-0FFE-7054B2EBC57D}"/>
                    </a:ext>
                  </a:extLst>
                </p14:cNvPr>
                <p14:cNvContentPartPr/>
                <p14:nvPr/>
              </p14:nvContentPartPr>
              <p14:xfrm>
                <a:off x="6511768" y="4487870"/>
                <a:ext cx="2916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C5DDB5-19FE-B5C1-0FFE-7054B2EBC5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3768" y="4469870"/>
                  <a:ext cx="64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BCDCC4-70DF-5B28-657D-BAC0AD208499}"/>
                    </a:ext>
                  </a:extLst>
                </p14:cNvPr>
                <p14:cNvContentPartPr/>
                <p14:nvPr/>
              </p14:nvContentPartPr>
              <p14:xfrm>
                <a:off x="6372808" y="4665350"/>
                <a:ext cx="279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BCDCC4-70DF-5B28-657D-BAC0AD2084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4808" y="4647350"/>
                  <a:ext cx="314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54BA3D-49CF-8BB9-65C7-84754DA9BD8E}"/>
                  </a:ext>
                </a:extLst>
              </p14:cNvPr>
              <p14:cNvContentPartPr/>
              <p14:nvPr/>
            </p14:nvContentPartPr>
            <p14:xfrm>
              <a:off x="7865368" y="3239390"/>
              <a:ext cx="150120" cy="50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54BA3D-49CF-8BB9-65C7-84754DA9BD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47368" y="3221390"/>
                <a:ext cx="18576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DD7C06B-0C37-7F6A-C3BB-8246BB4FFB49}"/>
              </a:ext>
            </a:extLst>
          </p:cNvPr>
          <p:cNvGrpSpPr/>
          <p:nvPr/>
        </p:nvGrpSpPr>
        <p:grpSpPr>
          <a:xfrm>
            <a:off x="6979019" y="3384409"/>
            <a:ext cx="903240" cy="813240"/>
            <a:chOff x="6973288" y="3385910"/>
            <a:chExt cx="90324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110209-BF9A-8F6E-E35D-010BBF4305D7}"/>
                    </a:ext>
                  </a:extLst>
                </p14:cNvPr>
                <p14:cNvContentPartPr/>
                <p14:nvPr/>
              </p14:nvContentPartPr>
              <p14:xfrm>
                <a:off x="7779328" y="3385910"/>
                <a:ext cx="97200" cy="8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110209-BF9A-8F6E-E35D-010BBF4305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70295" y="3376910"/>
                  <a:ext cx="114906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3D8895-FC6E-F7A5-9487-654B9030EB05}"/>
                    </a:ext>
                  </a:extLst>
                </p14:cNvPr>
                <p14:cNvContentPartPr/>
                <p14:nvPr/>
              </p14:nvContentPartPr>
              <p14:xfrm>
                <a:off x="7629928" y="3519470"/>
                <a:ext cx="98640" cy="8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D8895-FC6E-F7A5-9487-654B9030EB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20928" y="3510470"/>
                  <a:ext cx="11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5F1D60-50AC-D718-C6FB-4A1E473A2A53}"/>
                    </a:ext>
                  </a:extLst>
                </p14:cNvPr>
                <p14:cNvContentPartPr/>
                <p14:nvPr/>
              </p14:nvContentPartPr>
              <p14:xfrm>
                <a:off x="7508968" y="3656630"/>
                <a:ext cx="66600" cy="60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5F1D60-50AC-D718-C6FB-4A1E473A2A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99968" y="3647576"/>
                  <a:ext cx="84240" cy="77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7B1DDE-09EF-11DF-9FA1-ECD92F430E2D}"/>
                    </a:ext>
                  </a:extLst>
                </p14:cNvPr>
                <p14:cNvContentPartPr/>
                <p14:nvPr/>
              </p14:nvContentPartPr>
              <p14:xfrm>
                <a:off x="7299088" y="3780110"/>
                <a:ext cx="139680" cy="12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7B1DDE-09EF-11DF-9FA1-ECD92F430E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90088" y="3771110"/>
                  <a:ext cx="157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0C4F1D-0842-B3EC-B8EA-1FA6C50614AD}"/>
                    </a:ext>
                  </a:extLst>
                </p14:cNvPr>
                <p14:cNvContentPartPr/>
                <p14:nvPr/>
              </p14:nvContentPartPr>
              <p14:xfrm>
                <a:off x="6973288" y="3974870"/>
                <a:ext cx="249120" cy="22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0C4F1D-0842-B3EC-B8EA-1FA6C50614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64288" y="3965870"/>
                  <a:ext cx="2667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059EF6-1892-7D3C-3035-FB944BE76B01}"/>
                  </a:ext>
                </a:extLst>
              </p14:cNvPr>
              <p14:cNvContentPartPr/>
              <p14:nvPr/>
            </p14:nvContentPartPr>
            <p14:xfrm>
              <a:off x="6831088" y="4274030"/>
              <a:ext cx="75600" cy="6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059EF6-1892-7D3C-3035-FB944BE76B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22088" y="4265030"/>
                <a:ext cx="93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F22ACC-3130-F07F-C156-67E2915CFD68}"/>
                  </a:ext>
                </a:extLst>
              </p14:cNvPr>
              <p14:cNvContentPartPr/>
              <p14:nvPr/>
            </p14:nvContentPartPr>
            <p14:xfrm>
              <a:off x="6603179" y="4432369"/>
              <a:ext cx="131760" cy="118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F22ACC-3130-F07F-C156-67E2915CFD6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94154" y="4423396"/>
                <a:ext cx="149448" cy="1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A18F77-BD0C-D6A3-962C-14A6BB6E72EB}"/>
                  </a:ext>
                </a:extLst>
              </p14:cNvPr>
              <p14:cNvContentPartPr/>
              <p14:nvPr/>
            </p14:nvContentPartPr>
            <p14:xfrm>
              <a:off x="7888408" y="3368270"/>
              <a:ext cx="360" cy="119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A18F77-BD0C-D6A3-962C-14A6BB6E72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79408" y="3359270"/>
                <a:ext cx="1800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D2D485-65EB-BB7D-B7F7-BB68321F0311}"/>
                  </a:ext>
                </a:extLst>
              </p14:cNvPr>
              <p14:cNvContentPartPr/>
              <p14:nvPr/>
            </p14:nvContentPartPr>
            <p14:xfrm>
              <a:off x="6609688" y="4566710"/>
              <a:ext cx="128412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D2D485-65EB-BB7D-B7F7-BB68321F031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00688" y="4557710"/>
                <a:ext cx="13017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B085-F693-F13F-8D6D-4D612F1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401FE-2F74-DF88-CBA0-2914DF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using </a:t>
            </a:r>
            <a:r>
              <a:rPr lang="en-US" b="1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Euclidian distance (L2)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Manhattan distance (L1)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9D0CAC-37F7-D259-33DB-61A37B4A7FB6}"/>
              </a:ext>
            </a:extLst>
          </p:cNvPr>
          <p:cNvGrpSpPr/>
          <p:nvPr/>
        </p:nvGrpSpPr>
        <p:grpSpPr>
          <a:xfrm>
            <a:off x="6826077" y="2143288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FC4F43-00BF-7010-7696-509571EA0345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FC4F43-00BF-7010-7696-509571EA03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0D7B55-FFBB-8784-9117-DEDB9D8274A0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0D7B55-FFBB-8784-9117-DEDB9D8274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76F07-7C81-5F0D-45FC-058371A4D884}"/>
              </a:ext>
            </a:extLst>
          </p:cNvPr>
          <p:cNvGrpSpPr/>
          <p:nvPr/>
        </p:nvGrpSpPr>
        <p:grpSpPr>
          <a:xfrm>
            <a:off x="6808437" y="5363128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6CADE-AF14-6A2B-4498-72DF8A6E4D57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C6CADE-AF14-6A2B-4498-72DF8A6E4D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65A6C3-79EE-7388-084F-A2C1F79613B3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65A6C3-79EE-7388-084F-A2C1F79613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CABF13-0B3C-BDEE-F8D5-4D0DA7263538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CABF13-0B3C-BDEE-F8D5-4D0DA72635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D922F7-F107-0410-8CA6-F4CA21081D8E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D922F7-F107-0410-8CA6-F4CA21081D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679E03-2982-5FF8-CDD1-0A47A8F63A5D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679E03-2982-5FF8-CDD1-0A47A8F63A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B5F7BF-0167-423D-2A61-19051D6564A6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B5F7BF-0167-423D-2A61-19051D6564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D7415D-6BC5-320B-7DF7-BE2F53A7F815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D7415D-6BC5-320B-7DF7-BE2F53A7F8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0114F9-D924-20D1-00EB-128380D0C849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0114F9-D924-20D1-00EB-128380D0C8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2BEF9B-8B88-CB2F-3686-997E856A9DCB}"/>
              </a:ext>
            </a:extLst>
          </p:cNvPr>
          <p:cNvGrpSpPr/>
          <p:nvPr/>
        </p:nvGrpSpPr>
        <p:grpSpPr>
          <a:xfrm>
            <a:off x="7342166" y="4499117"/>
            <a:ext cx="279000" cy="345600"/>
            <a:chOff x="6372808" y="4487870"/>
            <a:chExt cx="279000" cy="34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C5DDB5-19FE-B5C1-0FFE-7054B2EBC57D}"/>
                    </a:ext>
                  </a:extLst>
                </p14:cNvPr>
                <p14:cNvContentPartPr/>
                <p14:nvPr/>
              </p14:nvContentPartPr>
              <p14:xfrm>
                <a:off x="6511768" y="4487870"/>
                <a:ext cx="2916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C5DDB5-19FE-B5C1-0FFE-7054B2EBC5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3768" y="4469870"/>
                  <a:ext cx="64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BCDCC4-70DF-5B28-657D-BAC0AD208499}"/>
                    </a:ext>
                  </a:extLst>
                </p14:cNvPr>
                <p14:cNvContentPartPr/>
                <p14:nvPr/>
              </p14:nvContentPartPr>
              <p14:xfrm>
                <a:off x="6372808" y="4665350"/>
                <a:ext cx="279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BCDCC4-70DF-5B28-657D-BAC0AD2084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4808" y="4647350"/>
                  <a:ext cx="314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54BA3D-49CF-8BB9-65C7-84754DA9BD8E}"/>
                  </a:ext>
                </a:extLst>
              </p14:cNvPr>
              <p14:cNvContentPartPr/>
              <p14:nvPr/>
            </p14:nvContentPartPr>
            <p14:xfrm>
              <a:off x="8834726" y="3250637"/>
              <a:ext cx="150120" cy="50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54BA3D-49CF-8BB9-65C7-84754DA9BD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16726" y="3232637"/>
                <a:ext cx="18576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DD7C06B-0C37-7F6A-C3BB-8246BB4FFB49}"/>
              </a:ext>
            </a:extLst>
          </p:cNvPr>
          <p:cNvGrpSpPr/>
          <p:nvPr/>
        </p:nvGrpSpPr>
        <p:grpSpPr>
          <a:xfrm>
            <a:off x="7948377" y="3395656"/>
            <a:ext cx="903240" cy="813240"/>
            <a:chOff x="6973288" y="3385910"/>
            <a:chExt cx="90324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110209-BF9A-8F6E-E35D-010BBF4305D7}"/>
                    </a:ext>
                  </a:extLst>
                </p14:cNvPr>
                <p14:cNvContentPartPr/>
                <p14:nvPr/>
              </p14:nvContentPartPr>
              <p14:xfrm>
                <a:off x="7779328" y="3385910"/>
                <a:ext cx="97200" cy="8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110209-BF9A-8F6E-E35D-010BBF4305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70295" y="3376910"/>
                  <a:ext cx="114906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3D8895-FC6E-F7A5-9487-654B9030EB05}"/>
                    </a:ext>
                  </a:extLst>
                </p14:cNvPr>
                <p14:cNvContentPartPr/>
                <p14:nvPr/>
              </p14:nvContentPartPr>
              <p14:xfrm>
                <a:off x="7629928" y="3519470"/>
                <a:ext cx="98640" cy="8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D8895-FC6E-F7A5-9487-654B9030EB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20928" y="3510470"/>
                  <a:ext cx="11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5F1D60-50AC-D718-C6FB-4A1E473A2A53}"/>
                    </a:ext>
                  </a:extLst>
                </p14:cNvPr>
                <p14:cNvContentPartPr/>
                <p14:nvPr/>
              </p14:nvContentPartPr>
              <p14:xfrm>
                <a:off x="7508968" y="3656630"/>
                <a:ext cx="66600" cy="60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5F1D60-50AC-D718-C6FB-4A1E473A2A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99968" y="3647576"/>
                  <a:ext cx="84240" cy="77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7B1DDE-09EF-11DF-9FA1-ECD92F430E2D}"/>
                    </a:ext>
                  </a:extLst>
                </p14:cNvPr>
                <p14:cNvContentPartPr/>
                <p14:nvPr/>
              </p14:nvContentPartPr>
              <p14:xfrm>
                <a:off x="7299088" y="3780110"/>
                <a:ext cx="139680" cy="12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7B1DDE-09EF-11DF-9FA1-ECD92F430E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90088" y="3771110"/>
                  <a:ext cx="157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0C4F1D-0842-B3EC-B8EA-1FA6C50614AD}"/>
                    </a:ext>
                  </a:extLst>
                </p14:cNvPr>
                <p14:cNvContentPartPr/>
                <p14:nvPr/>
              </p14:nvContentPartPr>
              <p14:xfrm>
                <a:off x="6973288" y="3974870"/>
                <a:ext cx="249120" cy="22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0C4F1D-0842-B3EC-B8EA-1FA6C50614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64288" y="3965870"/>
                  <a:ext cx="2667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059EF6-1892-7D3C-3035-FB944BE76B01}"/>
                  </a:ext>
                </a:extLst>
              </p14:cNvPr>
              <p14:cNvContentPartPr/>
              <p14:nvPr/>
            </p14:nvContentPartPr>
            <p14:xfrm>
              <a:off x="7800446" y="4285277"/>
              <a:ext cx="75600" cy="6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059EF6-1892-7D3C-3035-FB944BE76B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91446" y="4276277"/>
                <a:ext cx="93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F22ACC-3130-F07F-C156-67E2915CFD68}"/>
                  </a:ext>
                </a:extLst>
              </p14:cNvPr>
              <p14:cNvContentPartPr/>
              <p14:nvPr/>
            </p14:nvContentPartPr>
            <p14:xfrm>
              <a:off x="7572537" y="4443616"/>
              <a:ext cx="131760" cy="118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F22ACC-3130-F07F-C156-67E2915CFD6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63512" y="4434643"/>
                <a:ext cx="149448" cy="1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A18F77-BD0C-D6A3-962C-14A6BB6E72EB}"/>
                  </a:ext>
                </a:extLst>
              </p14:cNvPr>
              <p14:cNvContentPartPr/>
              <p14:nvPr/>
            </p14:nvContentPartPr>
            <p14:xfrm>
              <a:off x="8857766" y="3379517"/>
              <a:ext cx="360" cy="119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A18F77-BD0C-D6A3-962C-14A6BB6E72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48766" y="3370517"/>
                <a:ext cx="1800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D2D485-65EB-BB7D-B7F7-BB68321F0311}"/>
                  </a:ext>
                </a:extLst>
              </p14:cNvPr>
              <p14:cNvContentPartPr/>
              <p14:nvPr/>
            </p14:nvContentPartPr>
            <p14:xfrm>
              <a:off x="7579046" y="4577957"/>
              <a:ext cx="128412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D2D485-65EB-BB7D-B7F7-BB68321F031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70046" y="4568957"/>
                <a:ext cx="130176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6" descr="Difference between Manhattan distance and Euclidean distance - Basics of  control engineering, this and that">
            <a:extLst>
              <a:ext uri="{FF2B5EF4-FFF2-40B4-BE49-F238E27FC236}">
                <a16:creationId xmlns:a16="http://schemas.microsoft.com/office/drawing/2014/main" id="{2D8A36E9-0427-5F00-CC91-9B548DA6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57" y="3696436"/>
            <a:ext cx="4294976" cy="18360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C714-AAD1-E9A2-E2C4-1DD0828D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9FA1-FA7F-7819-F102-EC75758C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using </a:t>
            </a:r>
            <a:r>
              <a:rPr lang="en-US" b="1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Euclidian distance (L2)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Manhattan distance (L1)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Cosine similarity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pic>
        <p:nvPicPr>
          <p:cNvPr id="4" name="Picture 6" descr="Difference between Manhattan distance and Euclidean distance - Basics of  control engineering, this and that">
            <a:extLst>
              <a:ext uri="{FF2B5EF4-FFF2-40B4-BE49-F238E27FC236}">
                <a16:creationId xmlns:a16="http://schemas.microsoft.com/office/drawing/2014/main" id="{2D8A36E9-0427-5F00-CC91-9B548DA6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46" y="3285985"/>
            <a:ext cx="4294976" cy="18360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D9A6C2-4C47-8F5F-7AA0-5002DF95F02D}"/>
              </a:ext>
            </a:extLst>
          </p:cNvPr>
          <p:cNvSpPr txBox="1"/>
          <p:nvPr/>
        </p:nvSpPr>
        <p:spPr>
          <a:xfrm>
            <a:off x="5526056" y="2098932"/>
            <a:ext cx="609755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Distance Metric:</a:t>
            </a:r>
            <a:r>
              <a:rPr lang="en-US" b="0" i="0" dirty="0">
                <a:effectLst/>
                <a:latin typeface="Söhne"/>
              </a:rPr>
              <a:t> A measure of how similar or dissimilar two data points are. Common distance metrics include Euclidean distance, Manhattan distance, and cosine similarity.</a:t>
            </a:r>
          </a:p>
        </p:txBody>
      </p:sp>
      <p:pic>
        <p:nvPicPr>
          <p:cNvPr id="27" name="Picture 8" descr="Machine Learning Fundamentals: Cosine Similarity and Cosine Distance | by  Sindhu Seelam | Geek Culture | Medium">
            <a:extLst>
              <a:ext uri="{FF2B5EF4-FFF2-40B4-BE49-F238E27FC236}">
                <a16:creationId xmlns:a16="http://schemas.microsoft.com/office/drawing/2014/main" id="{2AAFD1D6-6B14-E06A-2710-80F154D0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96" y="4043214"/>
            <a:ext cx="4462926" cy="18360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119C5F9-0351-2C83-42E1-EBE5112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5870060-261C-E47E-E64A-12248E2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using </a:t>
            </a:r>
            <a:r>
              <a:rPr lang="en-US" b="1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Euclidian distance (L2) </a:t>
            </a:r>
          </a:p>
          <a:p>
            <a:pPr lvl="1"/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9A6C2-4C47-8F5F-7AA0-5002DF95F02D}"/>
              </a:ext>
            </a:extLst>
          </p:cNvPr>
          <p:cNvSpPr txBox="1"/>
          <p:nvPr/>
        </p:nvSpPr>
        <p:spPr>
          <a:xfrm>
            <a:off x="5384416" y="1894308"/>
            <a:ext cx="609755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Distance Metric:</a:t>
            </a:r>
            <a:r>
              <a:rPr lang="en-US" b="0" i="0" dirty="0">
                <a:effectLst/>
                <a:latin typeface="Söhne"/>
              </a:rPr>
              <a:t> A measure of how similar or dissimilar two data points are. Common distance metrics include Euclidean distance, Manhattan distance, and cosine similarity.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119C5F9-0351-2C83-42E1-EBE5112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5870060-261C-E47E-E64A-12248E2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 descr="How to Compute Euclidean Distance in Python - Shiksha Online">
            <a:extLst>
              <a:ext uri="{FF2B5EF4-FFF2-40B4-BE49-F238E27FC236}">
                <a16:creationId xmlns:a16="http://schemas.microsoft.com/office/drawing/2014/main" id="{9C0D2337-3D89-AC24-3288-529D7B63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86" y="2883763"/>
            <a:ext cx="4257381" cy="3180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D8E53-C3A2-311A-8427-64CD3AE87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3628676"/>
            <a:ext cx="3947502" cy="1204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A006A-92A6-7533-ED4C-44CF6BC580B6}"/>
              </a:ext>
            </a:extLst>
          </p:cNvPr>
          <p:cNvSpPr txBox="1"/>
          <p:nvPr/>
        </p:nvSpPr>
        <p:spPr>
          <a:xfrm>
            <a:off x="8713237" y="5692573"/>
            <a:ext cx="6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0F2D0-4903-E856-A0C4-0F5CD2C226B6}"/>
              </a:ext>
            </a:extLst>
          </p:cNvPr>
          <p:cNvSpPr txBox="1"/>
          <p:nvPr/>
        </p:nvSpPr>
        <p:spPr>
          <a:xfrm>
            <a:off x="1301619" y="5123775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vectors in m dimensions</a:t>
            </a:r>
          </a:p>
        </p:txBody>
      </p:sp>
    </p:spTree>
    <p:extLst>
      <p:ext uri="{BB962C8B-B14F-4D97-AF65-F5344CB8AC3E}">
        <p14:creationId xmlns:p14="http://schemas.microsoft.com/office/powerpoint/2010/main" val="52129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names of L2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Euclidian distance (L2) </a:t>
            </a:r>
          </a:p>
          <a:p>
            <a:pPr lvl="1"/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119C5F9-0351-2C83-42E1-EBE5112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5870060-261C-E47E-E64A-12248E2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D8E53-C3A2-311A-8427-64CD3AE8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3628676"/>
            <a:ext cx="3947502" cy="1204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0F2D0-4903-E856-A0C4-0F5CD2C226B6}"/>
              </a:ext>
            </a:extLst>
          </p:cNvPr>
          <p:cNvSpPr txBox="1"/>
          <p:nvPr/>
        </p:nvSpPr>
        <p:spPr>
          <a:xfrm>
            <a:off x="1301619" y="5123775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vectors in m dimensions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73382-1DB7-91CD-6A56-235B734C1334}"/>
              </a:ext>
            </a:extLst>
          </p:cNvPr>
          <p:cNvSpPr txBox="1"/>
          <p:nvPr/>
        </p:nvSpPr>
        <p:spPr>
          <a:xfrm>
            <a:off x="6868602" y="2173175"/>
            <a:ext cx="3786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262626"/>
                </a:solidFill>
                <a:effectLst/>
                <a:latin typeface="Hind Vadodara" panose="020B0502040204020203" pitchFamily="2" charset="0"/>
                <a:hlinkClick r:id="rId3"/>
              </a:rPr>
              <a:t>Sum of Squared Difference (SSD)</a:t>
            </a:r>
            <a:endParaRPr lang="en-US" b="0" i="0" dirty="0">
              <a:solidFill>
                <a:srgbClr val="444444"/>
              </a:solidFill>
              <a:effectLst/>
              <a:latin typeface="Hind Vadodara" panose="020B0502040204020203" pitchFamily="2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0025A2C-CDBD-F665-97B1-9F7FD9DF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92" y="1849403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A34C3E-60E6-7BA2-470B-40D23E496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192" y="2813650"/>
            <a:ext cx="5410669" cy="7087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D00FE0-BD54-A097-459E-51B330E652DD}"/>
              </a:ext>
            </a:extLst>
          </p:cNvPr>
          <p:cNvSpPr txBox="1"/>
          <p:nvPr/>
        </p:nvSpPr>
        <p:spPr>
          <a:xfrm>
            <a:off x="6807586" y="369553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262626"/>
                </a:solidFill>
                <a:effectLst/>
                <a:latin typeface="Hind Vadodara" panose="02000000000000000000" pitchFamily="2" charset="0"/>
                <a:hlinkClick r:id="rId6"/>
              </a:rPr>
              <a:t>Euclidean Distance</a:t>
            </a:r>
            <a:endParaRPr lang="en-US" b="0" i="0" dirty="0">
              <a:solidFill>
                <a:srgbClr val="444444"/>
              </a:solidFill>
              <a:effectLst/>
              <a:latin typeface="Hind Vadodara" panose="02000000000000000000" pitchFamily="2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163B07B-C29A-AAAA-85B2-898355F8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02" y="3717217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C5EC42-15E5-102C-30E3-B090D6DF6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3033" y="4156844"/>
            <a:ext cx="4625741" cy="10364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52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1387-25D2-2C0E-E9F9-9A06EE140FAE}"/>
              </a:ext>
            </a:extLst>
          </p:cNvPr>
          <p:cNvSpPr txBox="1"/>
          <p:nvPr/>
        </p:nvSpPr>
        <p:spPr>
          <a:xfrm>
            <a:off x="1436914" y="2006600"/>
            <a:ext cx="713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names of L1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calculate the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Manhattan distance (L1) </a:t>
            </a:r>
          </a:p>
          <a:p>
            <a:pPr lvl="1"/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119C5F9-0351-2C83-42E1-EBE5112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5870060-261C-E47E-E64A-12248E2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15EE0-13FC-C18A-75EE-B80272C6B1CB}"/>
              </a:ext>
            </a:extLst>
          </p:cNvPr>
          <p:cNvSpPr txBox="1"/>
          <p:nvPr/>
        </p:nvSpPr>
        <p:spPr>
          <a:xfrm>
            <a:off x="1754154" y="340011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262626"/>
                </a:solidFill>
                <a:effectLst/>
                <a:latin typeface="Hind Vadodara" panose="02000000000000000000" pitchFamily="2" charset="0"/>
                <a:hlinkClick r:id="rId2"/>
              </a:rPr>
              <a:t>Sum of Absolute Difference (SAD)</a:t>
            </a:r>
            <a:endParaRPr lang="en-US" b="0" i="0" dirty="0">
              <a:solidFill>
                <a:srgbClr val="444444"/>
              </a:solidFill>
              <a:effectLst/>
              <a:latin typeface="Hind Vadodara" panose="02000000000000000000" pitchFamily="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C8602BA-7637-CA58-01AF-855BE14EA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8" y="3516829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8A21A-A6F7-7047-D3F4-941A2B8D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13" y="3950302"/>
            <a:ext cx="4000847" cy="7087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6" name="Picture 6" descr="Calculating the distance | Machine Learning with Swift">
            <a:extLst>
              <a:ext uri="{FF2B5EF4-FFF2-40B4-BE49-F238E27FC236}">
                <a16:creationId xmlns:a16="http://schemas.microsoft.com/office/drawing/2014/main" id="{3F74B465-041A-57BC-F08A-66CEE847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3" y="1877268"/>
            <a:ext cx="4606582" cy="36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47F-E6EC-DD6F-271E-0EBC175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nearest point?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119C5F9-0351-2C83-42E1-EBE5112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5870060-261C-E47E-E64A-12248E2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1A1FC-49D4-5C4B-EAAC-A03DA08E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12" y="1813559"/>
            <a:ext cx="9286839" cy="41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7D3BE-1252-8E08-3EAA-64060CB76256}"/>
              </a:ext>
            </a:extLst>
          </p:cNvPr>
          <p:cNvSpPr txBox="1"/>
          <p:nvPr/>
        </p:nvSpPr>
        <p:spPr>
          <a:xfrm>
            <a:off x="1548882" y="1856792"/>
            <a:ext cx="9302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Non</a:t>
            </a:r>
            <a:r>
              <a:rPr lang="en-US" b="1" dirty="0"/>
              <a:t>parametric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Linear Regression for example is a parametric model f(X-train; Weights)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KNN non-parametric as it the k-NN just memorize the train data f(X-train) in the training phase that is why it’s also called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Lazy learner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Instance-based (memory based)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NN stores the entire training dataset in memory. Each data point in the training dataset is an "instance," and this dataset is used for making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 only memorize the training data no learning or generalization of 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Prediction on the Fly: When you want to make a prediction for a new data point, KNN looks for the k-nearest neighbors to the new point in the training dataset and assigns a class label based on the majority class among these neighbors (for classification) or computes an average value (for regression).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458B0D2-0DBE-C60A-81C7-980D4990F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299670"/>
              </p:ext>
            </p:extLst>
          </p:nvPr>
        </p:nvGraphicFramePr>
        <p:xfrm>
          <a:off x="1084693" y="1374331"/>
          <a:ext cx="2186893" cy="376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550507" y="553954"/>
            <a:ext cx="417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Learning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7DF83FC-FED4-F082-E76F-399B3A43B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7938"/>
              </p:ext>
            </p:extLst>
          </p:nvPr>
        </p:nvGraphicFramePr>
        <p:xfrm>
          <a:off x="4349940" y="1122404"/>
          <a:ext cx="3006302" cy="477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10">
            <a:extLst>
              <a:ext uri="{FF2B5EF4-FFF2-40B4-BE49-F238E27FC236}">
                <a16:creationId xmlns:a16="http://schemas.microsoft.com/office/drawing/2014/main" id="{D8AE02C6-53B0-3E53-02FF-184A2A9B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54" y="1891894"/>
            <a:ext cx="3302363" cy="3232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E5882-B9DC-7085-C44A-CFE59AC6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B2BCC-530D-7C3D-E009-18C0CB97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K-NN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330C-FB80-AE37-5987-658DB44D00E8}"/>
              </a:ext>
            </a:extLst>
          </p:cNvPr>
          <p:cNvSpPr txBox="1"/>
          <p:nvPr/>
        </p:nvSpPr>
        <p:spPr>
          <a:xfrm>
            <a:off x="1527887" y="2006600"/>
            <a:ext cx="92956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Easy to implement</a:t>
            </a:r>
            <a:r>
              <a:rPr lang="en-US" sz="2400" dirty="0"/>
              <a:t>: Given the algorithm’s simplicity and accuracy, it is one of the first classifiers that a new data scientist will 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Adapts easily</a:t>
            </a:r>
            <a:r>
              <a:rPr lang="en-US" sz="2400" dirty="0"/>
              <a:t>: As new training samples are added, the algorithm adjusts to account for any new data since all training data is stored into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Few hyperparameters</a:t>
            </a:r>
            <a:r>
              <a:rPr lang="en-US" sz="2400" dirty="0"/>
              <a:t>: KNN only requires a k value and a distance metric, which is low when compared to other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10136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 of K-NN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330C-FB80-AE37-5987-658DB44D00E8}"/>
              </a:ext>
            </a:extLst>
          </p:cNvPr>
          <p:cNvSpPr txBox="1"/>
          <p:nvPr/>
        </p:nvSpPr>
        <p:spPr>
          <a:xfrm>
            <a:off x="1527887" y="2006600"/>
            <a:ext cx="9295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ar-EG" sz="2400" b="1" dirty="0"/>
              <a:t> </a:t>
            </a:r>
            <a:r>
              <a:rPr lang="en-US" sz="2400" b="1" dirty="0"/>
              <a:t>Memory Usage: KNN is memory-intensive, especially with large datasets, as it needs to store the entire training dataset in memory.</a:t>
            </a:r>
            <a:endParaRPr lang="ar-EG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ar-EG" sz="2400" b="1" dirty="0"/>
              <a:t> </a:t>
            </a:r>
            <a:r>
              <a:rPr lang="en-US" sz="2400" b="1" dirty="0">
                <a:effectLst/>
              </a:rPr>
              <a:t>Curse of dimensionality: </a:t>
            </a:r>
            <a:r>
              <a:rPr lang="en-US" sz="2400" b="1" dirty="0"/>
              <a:t>it doesn’t perform well with high-dimensional data inputs.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effectLst/>
              </a:rPr>
              <a:t>Prone to overfitting 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Sensitivity to Feature Scaling: KNN is sensitive to the scale of features. Features with larger ranges can dominate the distance calculations. Standardizing or normalizing features is often required.</a:t>
            </a:r>
          </a:p>
        </p:txBody>
      </p:sp>
    </p:spTree>
    <p:extLst>
      <p:ext uri="{BB962C8B-B14F-4D97-AF65-F5344CB8AC3E}">
        <p14:creationId xmlns:p14="http://schemas.microsoft.com/office/powerpoint/2010/main" val="320848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 of K-NN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330C-FB80-AE37-5987-658DB44D00E8}"/>
              </a:ext>
            </a:extLst>
          </p:cNvPr>
          <p:cNvSpPr txBox="1"/>
          <p:nvPr/>
        </p:nvSpPr>
        <p:spPr>
          <a:xfrm>
            <a:off x="1527887" y="2006600"/>
            <a:ext cx="9295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Computational Complexity: The main drawback of KNN is its computational intensity. It needs to compute distances between the query point and all training instances, which can be slow for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Choosing the right value for "k" is critical. A small k can lead to noisy predictions, while a large k can lead to oversmoothed decisions. Selecting an optimal value for k can be challenging. (</a:t>
            </a:r>
            <a:r>
              <a:rPr lang="en-US" sz="2400" i="1" dirty="0"/>
              <a:t>odd k is preferred specially in binary classification to avoid ties in voting </a:t>
            </a:r>
            <a:r>
              <a:rPr lang="en-US" sz="2400" b="1" dirty="0"/>
              <a:t>)  we can use Elbow method also</a:t>
            </a:r>
          </a:p>
        </p:txBody>
      </p:sp>
    </p:spTree>
    <p:extLst>
      <p:ext uri="{BB962C8B-B14F-4D97-AF65-F5344CB8AC3E}">
        <p14:creationId xmlns:p14="http://schemas.microsoft.com/office/powerpoint/2010/main" val="273966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 of K-NN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330C-FB80-AE37-5987-658DB44D00E8}"/>
              </a:ext>
            </a:extLst>
          </p:cNvPr>
          <p:cNvSpPr txBox="1"/>
          <p:nvPr/>
        </p:nvSpPr>
        <p:spPr>
          <a:xfrm>
            <a:off x="1527887" y="2006600"/>
            <a:ext cx="92956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en-US" sz="2400" i="1" dirty="0"/>
              <a:t>odd k is preferred specially in binary classification to avoid ties in voting </a:t>
            </a:r>
            <a:r>
              <a:rPr lang="en-US" sz="2400" b="1" dirty="0"/>
              <a:t>)  we can use Elbow method also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90B34-C8CE-7A6A-BAD3-DFE8E2C8BAAD}"/>
                  </a:ext>
                </a:extLst>
              </p:cNvPr>
              <p:cNvSpPr txBox="1"/>
              <p:nvPr/>
            </p:nvSpPr>
            <p:spPr>
              <a:xfrm>
                <a:off x="2645228" y="3290500"/>
                <a:ext cx="620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90B34-C8CE-7A6A-BAD3-DFE8E2C8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8" y="3290500"/>
                <a:ext cx="620683" cy="276999"/>
              </a:xfrm>
              <a:prstGeom prst="rect">
                <a:avLst/>
              </a:prstGeom>
              <a:blipFill>
                <a:blip r:embed="rId2"/>
                <a:stretch>
                  <a:fillRect l="-8824" r="-78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6D480-9056-D43C-7D20-301FBFAA4268}"/>
                  </a:ext>
                </a:extLst>
              </p:cNvPr>
              <p:cNvSpPr txBox="1"/>
              <p:nvPr/>
            </p:nvSpPr>
            <p:spPr>
              <a:xfrm>
                <a:off x="7164355" y="3332163"/>
                <a:ext cx="620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6D480-9056-D43C-7D20-301FBFAA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55" y="3332163"/>
                <a:ext cx="620683" cy="276999"/>
              </a:xfrm>
              <a:prstGeom prst="rect">
                <a:avLst/>
              </a:prstGeom>
              <a:blipFill>
                <a:blip r:embed="rId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874F56-AD6D-C24C-D749-EF13C5B62809}"/>
              </a:ext>
            </a:extLst>
          </p:cNvPr>
          <p:cNvSpPr txBox="1"/>
          <p:nvPr/>
        </p:nvSpPr>
        <p:spPr>
          <a:xfrm>
            <a:off x="2491272" y="4033321"/>
            <a:ext cx="219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🔴🔵</a:t>
            </a:r>
          </a:p>
          <a:p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42705-20B2-7255-14B3-E3D149F96D89}"/>
              </a:ext>
            </a:extLst>
          </p:cNvPr>
          <p:cNvSpPr txBox="1"/>
          <p:nvPr/>
        </p:nvSpPr>
        <p:spPr>
          <a:xfrm>
            <a:off x="7033726" y="3919062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🔴🔵🔵</a:t>
            </a:r>
          </a:p>
        </p:txBody>
      </p:sp>
    </p:spTree>
    <p:extLst>
      <p:ext uri="{BB962C8B-B14F-4D97-AF65-F5344CB8AC3E}">
        <p14:creationId xmlns:p14="http://schemas.microsoft.com/office/powerpoint/2010/main" val="213049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 of K-NN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330C-FB80-AE37-5987-658DB44D00E8}"/>
              </a:ext>
            </a:extLst>
          </p:cNvPr>
          <p:cNvSpPr txBox="1"/>
          <p:nvPr/>
        </p:nvSpPr>
        <p:spPr>
          <a:xfrm>
            <a:off x="1527887" y="2006600"/>
            <a:ext cx="92956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en-US" sz="2400" i="1" dirty="0"/>
              <a:t>odd k is preferred specially in binary classification to avoid ties in voting </a:t>
            </a:r>
            <a:r>
              <a:rPr lang="en-US" sz="2400" b="1" dirty="0"/>
              <a:t>)  we can use Elbow method also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90B34-C8CE-7A6A-BAD3-DFE8E2C8BAAD}"/>
                  </a:ext>
                </a:extLst>
              </p:cNvPr>
              <p:cNvSpPr txBox="1"/>
              <p:nvPr/>
            </p:nvSpPr>
            <p:spPr>
              <a:xfrm>
                <a:off x="2645228" y="3290500"/>
                <a:ext cx="620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90B34-C8CE-7A6A-BAD3-DFE8E2C8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8" y="3290500"/>
                <a:ext cx="620683" cy="276999"/>
              </a:xfrm>
              <a:prstGeom prst="rect">
                <a:avLst/>
              </a:prstGeom>
              <a:blipFill>
                <a:blip r:embed="rId2"/>
                <a:stretch>
                  <a:fillRect l="-8824" r="-78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6D480-9056-D43C-7D20-301FBFAA4268}"/>
                  </a:ext>
                </a:extLst>
              </p:cNvPr>
              <p:cNvSpPr txBox="1"/>
              <p:nvPr/>
            </p:nvSpPr>
            <p:spPr>
              <a:xfrm>
                <a:off x="7164355" y="3332163"/>
                <a:ext cx="620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6D480-9056-D43C-7D20-301FBFAA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55" y="3332163"/>
                <a:ext cx="620683" cy="276999"/>
              </a:xfrm>
              <a:prstGeom prst="rect">
                <a:avLst/>
              </a:prstGeom>
              <a:blipFill>
                <a:blip r:embed="rId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874F56-AD6D-C24C-D749-EF13C5B62809}"/>
              </a:ext>
            </a:extLst>
          </p:cNvPr>
          <p:cNvSpPr txBox="1"/>
          <p:nvPr/>
        </p:nvSpPr>
        <p:spPr>
          <a:xfrm>
            <a:off x="2491272" y="4033321"/>
            <a:ext cx="219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🔴🔵</a:t>
            </a:r>
          </a:p>
          <a:p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42705-20B2-7255-14B3-E3D149F96D89}"/>
              </a:ext>
            </a:extLst>
          </p:cNvPr>
          <p:cNvSpPr txBox="1"/>
          <p:nvPr/>
        </p:nvSpPr>
        <p:spPr>
          <a:xfrm>
            <a:off x="7033726" y="3919062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🔴🔵🔵</a:t>
            </a:r>
          </a:p>
        </p:txBody>
      </p:sp>
    </p:spTree>
    <p:extLst>
      <p:ext uri="{BB962C8B-B14F-4D97-AF65-F5344CB8AC3E}">
        <p14:creationId xmlns:p14="http://schemas.microsoft.com/office/powerpoint/2010/main" val="3161894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EA-1102-B7BF-329F-C7D4204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build a good KNN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5A20-1927-EE6A-1692-D2A0A94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C976-D6B2-AE7B-A7CF-278BE55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2AF81-1712-CD8B-CF83-F610481C1C36}"/>
              </a:ext>
            </a:extLst>
          </p:cNvPr>
          <p:cNvSpPr txBox="1"/>
          <p:nvPr/>
        </p:nvSpPr>
        <p:spPr>
          <a:xfrm>
            <a:off x="1513840" y="1940560"/>
            <a:ext cx="955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Choosing the value of 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Odd k (classification)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Elbow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Scaling of the feature axes.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Scaling is important for distance and gradient based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Choice of distance measure.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Grid search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89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60FB-7FC6-C97B-6732-7CDA340A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93ECD-760D-8FFB-E5BA-00AD90ED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05E21-1A1F-8D5A-2B77-CCF7D1CD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CBC2E-175B-B92C-D65E-43126A256030}"/>
              </a:ext>
            </a:extLst>
          </p:cNvPr>
          <p:cNvSpPr txBox="1"/>
          <p:nvPr/>
        </p:nvSpPr>
        <p:spPr>
          <a:xfrm>
            <a:off x="1117340" y="1742105"/>
            <a:ext cx="80919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https://numerics.mathdotnet.com/Distance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https://en.wikipedia.org/wiki/Plurality_voting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https://sebastianraschka.com/pdf/lecture-notes/stat479fs18/02_knn_notes.pdf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https://en.wikipedia.org/wiki/K-nearest_neighbors_algorithm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https://github.com/hossamAhmedSalah/Machine_Learning_MSP</a:t>
            </a:r>
            <a:r>
              <a:rPr lang="en-US" dirty="0"/>
              <a:t> [some reused slides and concepts]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https://sebastianraschka.com/pdf/lecturenotes/stat479fs18/02_knn_notes.pdf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https://pages.stat.wisc.edu/~sraschka/teaching/stat479-fs2018/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https://github.com/rasbt/stat479-machine-learning-fs18/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https://www.ibm.com/topics/knn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https://docs.google.com/presentation/d/1jOzBsDaLhZdw4GoyWoszcbl4KrTHmwlP/edit#slide=id.p18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550507" y="553954"/>
            <a:ext cx="417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82E9C-73A3-8564-32EA-79F2E9C7838C}"/>
              </a:ext>
            </a:extLst>
          </p:cNvPr>
          <p:cNvSpPr txBox="1"/>
          <p:nvPr/>
        </p:nvSpPr>
        <p:spPr>
          <a:xfrm>
            <a:off x="793102" y="1372074"/>
            <a:ext cx="72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spread</a:t>
            </a:r>
            <a:r>
              <a:rPr lang="en-US" sz="2400" dirty="0"/>
              <a:t> in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sz="2400" dirty="0"/>
              <a:t>مقياس ل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</a:rPr>
              <a:t>تباعد النقاط </a:t>
            </a:r>
            <a:r>
              <a:rPr lang="ar-EG" sz="2400" dirty="0"/>
              <a:t>المختلفة من النقطة الوسط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5CA23C-CA4F-B0DA-DF1C-3DF62F5A5EBB}"/>
              </a:ext>
            </a:extLst>
          </p:cNvPr>
          <p:cNvGrpSpPr/>
          <p:nvPr/>
        </p:nvGrpSpPr>
        <p:grpSpPr>
          <a:xfrm>
            <a:off x="1305088" y="2341550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443A61-BB44-A7BE-32BC-166A9163E0CB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2A3702-8F9B-D445-31BF-784BEFD933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9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27850E-661E-E0B5-F001-1275D8F0DE84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DCCCC1-A93E-FAD9-7276-081939432B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910"/>
                  <a:ext cx="72000" cy="328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583E8-D4AE-B8C7-AED6-2585230DCE43}"/>
              </a:ext>
            </a:extLst>
          </p:cNvPr>
          <p:cNvGrpSpPr/>
          <p:nvPr/>
        </p:nvGrpSpPr>
        <p:grpSpPr>
          <a:xfrm>
            <a:off x="1287448" y="5561390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F8F319-61B6-4AA9-A2C8-A1E8FDB875C1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A6A345-DE45-3FE4-0673-567C2969F5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808" y="55257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FC462A-0DB1-0947-8BDC-0D63875A8662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B75733-7E56-74B3-52B5-1A9A4153D6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68" y="5525750"/>
                  <a:ext cx="788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C31B7A-825A-6E47-789B-897287E58F87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8F986-0DFA-177A-DC97-AE29F4EBA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08" y="5525750"/>
                  <a:ext cx="35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C6D919-FF1D-F874-B5E9-3A05F225E6FE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5B47F6-C9F2-EA4E-598A-102234AE10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768" y="5525750"/>
                  <a:ext cx="28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A89D6B-A621-39EC-33AD-5B7F832E3CED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FCFE2C-C52B-AC2A-E9CA-76DE4441D9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48" y="5525750"/>
                  <a:ext cx="959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A436FF-6C55-32F3-C843-24A97D999BEF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1C610-0D8B-EFE3-44D9-D5F3ACEEFD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75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8E4CA6-2ED2-D681-7CDD-8879E14E3554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BB14B2-6D45-6E6E-A4B6-E46242229E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7048" y="5525750"/>
                  <a:ext cx="171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09C5C9-D135-BE2E-08B4-E8BFFD578FA8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F97E1B-56EB-4106-1C6E-E7FD7D6F93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928" y="5525750"/>
                  <a:ext cx="214416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302E14A-F5D3-D808-4FAE-083B9E80E4A5}"/>
                  </a:ext>
                </a:extLst>
              </p14:cNvPr>
              <p14:cNvContentPartPr/>
              <p14:nvPr/>
            </p14:nvContentPartPr>
            <p14:xfrm>
              <a:off x="1697848" y="513155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302E14A-F5D3-D808-4FAE-083B9E80E4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1848" y="50955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8EA769-EFA6-61E4-5D4B-E1EDD03A125E}"/>
                  </a:ext>
                </a:extLst>
              </p14:cNvPr>
              <p14:cNvContentPartPr/>
              <p14:nvPr/>
            </p14:nvContentPartPr>
            <p14:xfrm>
              <a:off x="1800808" y="4469150"/>
              <a:ext cx="3600" cy="3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8EA769-EFA6-61E4-5D4B-E1EDD03A12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4808" y="4433150"/>
                <a:ext cx="75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23A542-1992-CE0A-695A-05957E046273}"/>
                  </a:ext>
                </a:extLst>
              </p14:cNvPr>
              <p14:cNvContentPartPr/>
              <p14:nvPr/>
            </p14:nvContentPartPr>
            <p14:xfrm>
              <a:off x="2817448" y="5140910"/>
              <a:ext cx="612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23A542-1992-CE0A-695A-05957E0462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1448" y="5106910"/>
                <a:ext cx="77760" cy="737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96CF86B-F0ED-E7C8-B0E6-96544A15F36F}"/>
              </a:ext>
            </a:extLst>
          </p:cNvPr>
          <p:cNvGrpSpPr/>
          <p:nvPr/>
        </p:nvGrpSpPr>
        <p:grpSpPr>
          <a:xfrm>
            <a:off x="2500648" y="4674350"/>
            <a:ext cx="360" cy="360"/>
            <a:chOff x="2500648" y="46743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75A1A9-1D03-877A-185F-2A75A872BBC3}"/>
                    </a:ext>
                  </a:extLst>
                </p14:cNvPr>
                <p14:cNvContentPartPr/>
                <p14:nvPr/>
              </p14:nvContentPartPr>
              <p14:xfrm>
                <a:off x="2500648" y="4674350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DCDFF56-21D1-9F63-8242-A4E53B5762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4648" y="46387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A7A806-7C1D-E775-C931-305ECBD43CAD}"/>
                    </a:ext>
                  </a:extLst>
                </p14:cNvPr>
                <p14:cNvContentPartPr/>
                <p14:nvPr/>
              </p14:nvContentPartPr>
              <p14:xfrm>
                <a:off x="2500648" y="4674350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52AA9A-4EC9-E796-C024-4A0F5392A7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4648" y="46387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E8BD29-422E-711A-6E70-2BAD20E6ACD7}"/>
                  </a:ext>
                </a:extLst>
              </p14:cNvPr>
              <p14:cNvContentPartPr/>
              <p14:nvPr/>
            </p14:nvContentPartPr>
            <p14:xfrm>
              <a:off x="2089888" y="379739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E8BD29-422E-711A-6E70-2BAD20E6AC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3888" y="37613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68DC99C-D51A-592F-E04B-07CD5E396F86}"/>
                  </a:ext>
                </a:extLst>
              </p14:cNvPr>
              <p14:cNvContentPartPr/>
              <p14:nvPr/>
            </p14:nvContentPartPr>
            <p14:xfrm>
              <a:off x="3041368" y="408683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68DC99C-D51A-592F-E04B-07CD5E396F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5368" y="40508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F161326-E793-746A-C2A4-80520046C121}"/>
                  </a:ext>
                </a:extLst>
              </p14:cNvPr>
              <p14:cNvContentPartPr/>
              <p14:nvPr/>
            </p14:nvContentPartPr>
            <p14:xfrm>
              <a:off x="3517648" y="458111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F161326-E793-746A-C2A4-80520046C1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1648" y="45451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4BBB8EC-6A83-0647-5A10-490D01DB1DBF}"/>
                  </a:ext>
                </a:extLst>
              </p14:cNvPr>
              <p14:cNvContentPartPr/>
              <p14:nvPr/>
            </p14:nvContentPartPr>
            <p14:xfrm>
              <a:off x="2602888" y="371351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4BBB8EC-6A83-0647-5A10-490D01DB1D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6888" y="367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CB46FE-4E81-C85E-0824-A08FA7E93B0C}"/>
                  </a:ext>
                </a:extLst>
              </p14:cNvPr>
              <p14:cNvContentPartPr/>
              <p14:nvPr/>
            </p14:nvContentPartPr>
            <p14:xfrm>
              <a:off x="3172408" y="338699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46FE-4E81-C85E-0824-A08FA7E93B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6408" y="33509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64F3655-4352-15F0-AA88-B2EF14E2CB7B}"/>
                  </a:ext>
                </a:extLst>
              </p14:cNvPr>
              <p14:cNvContentPartPr/>
              <p14:nvPr/>
            </p14:nvContentPartPr>
            <p14:xfrm>
              <a:off x="4021288" y="404003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64F3655-4352-15F0-AA88-B2EF14E2CB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5288" y="40040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65278D-B074-BD8A-9C96-DB0EE417F5DF}"/>
                  </a:ext>
                </a:extLst>
              </p14:cNvPr>
              <p14:cNvContentPartPr/>
              <p14:nvPr/>
            </p14:nvContentPartPr>
            <p14:xfrm>
              <a:off x="3769288" y="361091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65278D-B074-BD8A-9C96-DB0EE417F5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3288" y="35749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37AE47-F7E2-2282-75F8-A6DCFFD53B6E}"/>
                  </a:ext>
                </a:extLst>
              </p14:cNvPr>
              <p14:cNvContentPartPr/>
              <p14:nvPr/>
            </p14:nvContentPartPr>
            <p14:xfrm>
              <a:off x="4403968" y="3657350"/>
              <a:ext cx="3960" cy="3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37AE47-F7E2-2282-75F8-A6DCFFD53B6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968" y="3621350"/>
                <a:ext cx="7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E92D729-36F5-7695-D7C2-511CCADF22EF}"/>
                  </a:ext>
                </a:extLst>
              </p14:cNvPr>
              <p14:cNvContentPartPr/>
              <p14:nvPr/>
            </p14:nvContentPartPr>
            <p14:xfrm>
              <a:off x="4077448" y="307919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E92D729-36F5-7695-D7C2-511CCADF22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41448" y="30431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3D6C8AB-3AED-2848-1E27-6FA6BD81507E}"/>
                  </a:ext>
                </a:extLst>
              </p14:cNvPr>
              <p14:cNvContentPartPr/>
              <p14:nvPr/>
            </p14:nvContentPartPr>
            <p14:xfrm>
              <a:off x="2938768" y="287363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3D6C8AB-3AED-2848-1E27-6FA6BD8150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2768" y="2837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666548-D8D0-923C-F316-6FBC03953650}"/>
                  </a:ext>
                </a:extLst>
              </p14:cNvPr>
              <p14:cNvContentPartPr/>
              <p14:nvPr/>
            </p14:nvContentPartPr>
            <p14:xfrm>
              <a:off x="4954048" y="2565470"/>
              <a:ext cx="7920" cy="7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666548-D8D0-923C-F316-6FBC039536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18048" y="2529470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B876B8-6593-F75F-1175-DFA4F2948649}"/>
                  </a:ext>
                </a:extLst>
              </p14:cNvPr>
              <p14:cNvContentPartPr/>
              <p14:nvPr/>
            </p14:nvContentPartPr>
            <p14:xfrm>
              <a:off x="3349528" y="2761670"/>
              <a:ext cx="180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B876B8-6593-F75F-1175-DFA4F29486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13528" y="2725670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3FF15E-0A83-8F9A-0667-076F2B387C96}"/>
                  </a:ext>
                </a:extLst>
              </p14:cNvPr>
              <p14:cNvContentPartPr/>
              <p14:nvPr/>
            </p14:nvContentPartPr>
            <p14:xfrm>
              <a:off x="3900328" y="2509670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3FF15E-0A83-8F9A-0667-076F2B387C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64328" y="24736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506BAF3-543A-BB19-AD13-F8BBC677AB55}"/>
                  </a:ext>
                </a:extLst>
              </p14:cNvPr>
              <p14:cNvContentPartPr/>
              <p14:nvPr/>
            </p14:nvContentPartPr>
            <p14:xfrm>
              <a:off x="5094448" y="3321470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06BAF3-543A-BB19-AD13-F8BBC677AB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8448" y="32854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14A74D-D25A-0875-F777-F4900CFCDC13}"/>
                  </a:ext>
                </a:extLst>
              </p14:cNvPr>
              <p14:cNvContentPartPr/>
              <p14:nvPr/>
            </p14:nvContentPartPr>
            <p14:xfrm>
              <a:off x="1800808" y="314435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14A74D-D25A-0875-F777-F4900CFCDC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4808" y="31083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B25B89F-CF32-10CE-A2BE-7F0CBD390E4B}"/>
                  </a:ext>
                </a:extLst>
              </p14:cNvPr>
              <p14:cNvContentPartPr/>
              <p14:nvPr/>
            </p14:nvContentPartPr>
            <p14:xfrm>
              <a:off x="4338448" y="2976561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B25B89F-CF32-10CE-A2BE-7F0CBD390E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2448" y="294056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BD7DC36-4DA4-EF50-656B-4E672972485D}"/>
              </a:ext>
            </a:extLst>
          </p:cNvPr>
          <p:cNvSpPr txBox="1"/>
          <p:nvPr/>
        </p:nvSpPr>
        <p:spPr>
          <a:xfrm>
            <a:off x="7182861" y="3329090"/>
            <a:ext cx="30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High Variance </a:t>
            </a: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E9B3A0C4-842E-5D9B-59A1-FDCA5B60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C451B458-07B5-8D42-D3E9-7F076380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0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550507" y="553954"/>
            <a:ext cx="417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82E9C-73A3-8564-32EA-79F2E9C7838C}"/>
              </a:ext>
            </a:extLst>
          </p:cNvPr>
          <p:cNvSpPr txBox="1"/>
          <p:nvPr/>
        </p:nvSpPr>
        <p:spPr>
          <a:xfrm>
            <a:off x="793102" y="1372074"/>
            <a:ext cx="72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spread</a:t>
            </a:r>
            <a:r>
              <a:rPr lang="en-US" sz="2400" dirty="0"/>
              <a:t> in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sz="2400" dirty="0"/>
              <a:t>مقياس ل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</a:rPr>
              <a:t>تباعد النقاط </a:t>
            </a:r>
            <a:r>
              <a:rPr lang="ar-EG" sz="2400" dirty="0"/>
              <a:t>المختلفة من النقطة الوسط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DC0945-FAB7-9FD7-1570-C75BB6326B64}"/>
              </a:ext>
            </a:extLst>
          </p:cNvPr>
          <p:cNvGrpSpPr/>
          <p:nvPr/>
        </p:nvGrpSpPr>
        <p:grpSpPr>
          <a:xfrm>
            <a:off x="1305088" y="2341550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56B663-C4BB-C6AA-98F6-BAC3BB8FEC44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2A3702-8F9B-D445-31BF-784BEFD933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7DD674-477D-D01F-E196-4433F8A9CC43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DCCCC1-A93E-FAD9-7276-081939432B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46"/>
                  <a:ext cx="72000" cy="32871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8D938-3EF7-2095-2788-A4D8D5D871A1}"/>
              </a:ext>
            </a:extLst>
          </p:cNvPr>
          <p:cNvGrpSpPr/>
          <p:nvPr/>
        </p:nvGrpSpPr>
        <p:grpSpPr>
          <a:xfrm>
            <a:off x="1287448" y="5561390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AF52FF-7207-A347-0138-E7EAC278F8A4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A6A345-DE45-3FE4-0673-567C2969F5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7B4820-0EDA-193B-9CA5-EF34DB40F3B4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B75733-7E56-74B3-52B5-1A9A4153D6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68" y="5525390"/>
                  <a:ext cx="788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90DC0E-7DBE-4157-F758-AE920AA63A12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8F986-0DFA-177A-DC97-AE29F4EBA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08" y="5525390"/>
                  <a:ext cx="35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0F6815-51E0-DE09-1CE8-086D8843A2EB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5B47F6-C9F2-EA4E-598A-102234AE10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768" y="5525390"/>
                  <a:ext cx="28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9D8A4F-C303-72AB-EE1A-CADDA7598565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FCFE2C-C52B-AC2A-E9CA-76DE4441D9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48" y="5525390"/>
                  <a:ext cx="959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1B9EBB-9A1F-2EAB-05C3-E6EA4FFA029A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1C610-0D8B-EFE3-44D9-D5F3ACEEFD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D128FB-1770-1E7C-A70B-E5EDDFCB5EB6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BB14B2-6D45-6E6E-A4B6-E46242229E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688" y="5525390"/>
                  <a:ext cx="171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0AA25A-3F4F-DA7E-BC7A-7AC71882D23C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F97E1B-56EB-4106-1C6E-E7FD7D6F93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68" y="5525390"/>
                  <a:ext cx="214416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05B58EB-A25A-A427-C5C8-EBE80071B8BD}"/>
              </a:ext>
            </a:extLst>
          </p:cNvPr>
          <p:cNvSpPr txBox="1"/>
          <p:nvPr/>
        </p:nvSpPr>
        <p:spPr>
          <a:xfrm>
            <a:off x="7182861" y="3329090"/>
            <a:ext cx="30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Low Variance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2D6555-FCD8-14C7-61AF-49824904805D}"/>
                  </a:ext>
                </a:extLst>
              </p14:cNvPr>
              <p14:cNvContentPartPr/>
              <p14:nvPr/>
            </p14:nvContentPartPr>
            <p14:xfrm>
              <a:off x="2145688" y="515063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2D6555-FCD8-14C7-61AF-4982490480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9688" y="5114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A9B7F55-4976-7C2A-E822-E7F17E5E26A9}"/>
                  </a:ext>
                </a:extLst>
              </p14:cNvPr>
              <p14:cNvContentPartPr/>
              <p14:nvPr/>
            </p14:nvContentPartPr>
            <p14:xfrm>
              <a:off x="1865968" y="515063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A9B7F55-4976-7C2A-E822-E7F17E5E26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29968" y="5114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5215F18-2F07-B822-F881-88E0AACD93C5}"/>
                  </a:ext>
                </a:extLst>
              </p14:cNvPr>
              <p14:cNvContentPartPr/>
              <p14:nvPr/>
            </p14:nvContentPartPr>
            <p14:xfrm>
              <a:off x="1950208" y="483311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5215F18-2F07-B822-F881-88E0AACD93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4208" y="47971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FAE34E-FE0C-09C3-D7B1-4B1EE0A387CD}"/>
                  </a:ext>
                </a:extLst>
              </p14:cNvPr>
              <p14:cNvContentPartPr/>
              <p14:nvPr/>
            </p14:nvContentPartPr>
            <p14:xfrm>
              <a:off x="2313808" y="4907630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FAE34E-FE0C-09C3-D7B1-4B1EE0A387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7808" y="4871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0F353A-E2FF-F090-2F02-2511D8EA5EEA}"/>
                  </a:ext>
                </a:extLst>
              </p14:cNvPr>
              <p14:cNvContentPartPr/>
              <p14:nvPr/>
            </p14:nvContentPartPr>
            <p14:xfrm>
              <a:off x="2108608" y="456239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0F353A-E2FF-F090-2F02-2511D8EA5E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2608" y="45263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9418867-18AD-BA4E-87ED-27DC008517F8}"/>
                  </a:ext>
                </a:extLst>
              </p14:cNvPr>
              <p14:cNvContentPartPr/>
              <p14:nvPr/>
            </p14:nvContentPartPr>
            <p14:xfrm>
              <a:off x="2369608" y="459983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9418867-18AD-BA4E-87ED-27DC00851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33608" y="45638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97D702-8F32-7EDD-F3AE-AF14A3EF0569}"/>
                  </a:ext>
                </a:extLst>
              </p14:cNvPr>
              <p14:cNvContentPartPr/>
              <p14:nvPr/>
            </p14:nvContentPartPr>
            <p14:xfrm>
              <a:off x="2677768" y="484247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97D702-8F32-7EDD-F3AE-AF14A3EF05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1768" y="48064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E791267-2C4A-E2BD-51A3-D2FC270B1528}"/>
                  </a:ext>
                </a:extLst>
              </p14:cNvPr>
              <p14:cNvContentPartPr/>
              <p14:nvPr/>
            </p14:nvContentPartPr>
            <p14:xfrm>
              <a:off x="2537728" y="432011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E791267-2C4A-E2BD-51A3-D2FC270B1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728" y="42841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1020354-8BE1-B382-F99C-52097B48C8F7}"/>
                  </a:ext>
                </a:extLst>
              </p14:cNvPr>
              <p14:cNvContentPartPr/>
              <p14:nvPr/>
            </p14:nvContentPartPr>
            <p14:xfrm>
              <a:off x="2155048" y="433847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020354-8BE1-B382-F99C-52097B48C8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19048" y="43024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034DF2-1C4E-DFCC-600D-ECBF2A769E4E}"/>
                  </a:ext>
                </a:extLst>
              </p14:cNvPr>
              <p14:cNvContentPartPr/>
              <p14:nvPr/>
            </p14:nvContentPartPr>
            <p14:xfrm>
              <a:off x="2398048" y="407711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034DF2-1C4E-DFCC-600D-ECBF2A769E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2048" y="40411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C29C1F-BB70-0EBB-7205-ECFA2851EC0B}"/>
                  </a:ext>
                </a:extLst>
              </p14:cNvPr>
              <p14:cNvContentPartPr/>
              <p14:nvPr/>
            </p14:nvContentPartPr>
            <p14:xfrm>
              <a:off x="2696488" y="4161350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C29C1F-BB70-0EBB-7205-ECFA2851EC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0488" y="41253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C515744-7154-20D1-8DC3-B741AA4B0FCA}"/>
                  </a:ext>
                </a:extLst>
              </p14:cNvPr>
              <p14:cNvContentPartPr/>
              <p14:nvPr/>
            </p14:nvContentPartPr>
            <p14:xfrm>
              <a:off x="2098888" y="3928070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C515744-7154-20D1-8DC3-B741AA4B0F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2888" y="38920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F4CB76-4253-8B16-41E3-ACC429716F95}"/>
                  </a:ext>
                </a:extLst>
              </p14:cNvPr>
              <p14:cNvContentPartPr/>
              <p14:nvPr/>
            </p14:nvContentPartPr>
            <p14:xfrm>
              <a:off x="2425768" y="3909350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F4CB76-4253-8B16-41E3-ACC429716F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9768" y="38733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BB9E6FB-FE93-07BC-9166-978C8E66983C}"/>
                  </a:ext>
                </a:extLst>
              </p14:cNvPr>
              <p14:cNvContentPartPr/>
              <p14:nvPr/>
            </p14:nvContentPartPr>
            <p14:xfrm>
              <a:off x="2621968" y="3788030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BB9E6FB-FE93-07BC-9166-978C8E6698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85968" y="37520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1DFB7C7-4F9C-922F-1C61-FE2930AA53FF}"/>
                  </a:ext>
                </a:extLst>
              </p14:cNvPr>
              <p14:cNvContentPartPr/>
              <p14:nvPr/>
            </p14:nvContentPartPr>
            <p14:xfrm>
              <a:off x="1670128" y="53929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1DFB7C7-4F9C-922F-1C61-FE2930AA53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4128" y="53569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2BBEA60-6FBD-CB35-7658-AC65D5E85C8F}"/>
                  </a:ext>
                </a:extLst>
              </p14:cNvPr>
              <p14:cNvContentPartPr/>
              <p14:nvPr/>
            </p14:nvContentPartPr>
            <p14:xfrm>
              <a:off x="1921768" y="422651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2BBEA60-6FBD-CB35-7658-AC65D5E85C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85768" y="4190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14CCD3A-4C1B-EEE5-42A6-7048BFE7CC3B}"/>
                  </a:ext>
                </a:extLst>
              </p14:cNvPr>
              <p14:cNvContentPartPr/>
              <p14:nvPr/>
            </p14:nvContentPartPr>
            <p14:xfrm>
              <a:off x="1697848" y="4693070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14CCD3A-4C1B-EEE5-42A6-7048BFE7CC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1848" y="46570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D6ECA83-7DFF-DD60-403A-A66EB3DFAB5D}"/>
                  </a:ext>
                </a:extLst>
              </p14:cNvPr>
              <p14:cNvContentPartPr/>
              <p14:nvPr/>
            </p14:nvContentPartPr>
            <p14:xfrm>
              <a:off x="2453848" y="349895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D6ECA83-7DFF-DD60-403A-A66EB3DFAB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7848" y="34629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08CC8E5-BCF7-BC12-6F1C-ADF27D9C0246}"/>
                  </a:ext>
                </a:extLst>
              </p14:cNvPr>
              <p14:cNvContentPartPr/>
              <p14:nvPr/>
            </p14:nvContentPartPr>
            <p14:xfrm>
              <a:off x="2966848" y="385319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08CC8E5-BCF7-BC12-6F1C-ADF27D9C02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0848" y="38171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7EEEF2-7B2C-5343-6638-ECBF358C0487}"/>
                  </a:ext>
                </a:extLst>
              </p14:cNvPr>
              <p14:cNvContentPartPr/>
              <p14:nvPr/>
            </p14:nvContentPartPr>
            <p14:xfrm>
              <a:off x="2901688" y="3573470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7EEEF2-7B2C-5343-6638-ECBF358C04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5688" y="35374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CA073AC-413A-F402-53D9-A58D16FA08D9}"/>
                  </a:ext>
                </a:extLst>
              </p14:cNvPr>
              <p14:cNvContentPartPr/>
              <p14:nvPr/>
            </p14:nvContentPartPr>
            <p14:xfrm>
              <a:off x="2742928" y="3340190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CA073AC-413A-F402-53D9-A58D16FA08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6928" y="33041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DB38BDB-31E9-3AC3-2BA8-7965B5038894}"/>
                  </a:ext>
                </a:extLst>
              </p14:cNvPr>
              <p14:cNvContentPartPr/>
              <p14:nvPr/>
            </p14:nvContentPartPr>
            <p14:xfrm>
              <a:off x="3125608" y="3545390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DB38BDB-31E9-3AC3-2BA8-7965B50388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9608" y="35093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53ED431-72B8-6B75-AC01-BEBD89782CBB}"/>
                  </a:ext>
                </a:extLst>
              </p14:cNvPr>
              <p14:cNvContentPartPr/>
              <p14:nvPr/>
            </p14:nvContentPartPr>
            <p14:xfrm>
              <a:off x="3069808" y="314435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53ED431-72B8-6B75-AC01-BEBD89782C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3808" y="31083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64F5A4B-6181-BE90-66B4-B5AAAEF561F3}"/>
                  </a:ext>
                </a:extLst>
              </p14:cNvPr>
              <p14:cNvContentPartPr/>
              <p14:nvPr/>
            </p14:nvContentPartPr>
            <p14:xfrm>
              <a:off x="2966848" y="4226510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64F5A4B-6181-BE90-66B4-B5AAAEF561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0848" y="4190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319A32-69F2-E2F1-5FE5-D3628D7BF1F0}"/>
                  </a:ext>
                </a:extLst>
              </p14:cNvPr>
              <p14:cNvContentPartPr/>
              <p14:nvPr/>
            </p14:nvContentPartPr>
            <p14:xfrm>
              <a:off x="2920408" y="463691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319A32-69F2-E2F1-5FE5-D3628D7BF1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4408" y="46009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7D4C9D-9913-533C-AA18-DA7000BB41EF}"/>
                  </a:ext>
                </a:extLst>
              </p14:cNvPr>
              <p14:cNvContentPartPr/>
              <p14:nvPr/>
            </p14:nvContentPartPr>
            <p14:xfrm>
              <a:off x="3386608" y="4459790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7D4C9D-9913-533C-AA18-DA7000BB41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0608" y="44237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375CD05-57E8-A6CE-0CBB-F71F97C42C17}"/>
                  </a:ext>
                </a:extLst>
              </p14:cNvPr>
              <p14:cNvContentPartPr/>
              <p14:nvPr/>
            </p14:nvContentPartPr>
            <p14:xfrm>
              <a:off x="2742928" y="4459790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375CD05-57E8-A6CE-0CBB-F71F97C42C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6928" y="442379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5A639CC-F1E3-FB08-7588-5C7643F5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9098DAD1-0337-3812-9331-4BFE7FA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6" y="535292"/>
            <a:ext cx="41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C51A1-26AF-7D83-AFEC-0E0290C5C595}"/>
              </a:ext>
            </a:extLst>
          </p:cNvPr>
          <p:cNvSpPr txBox="1"/>
          <p:nvPr/>
        </p:nvSpPr>
        <p:spPr>
          <a:xfrm>
            <a:off x="1614945" y="1915302"/>
            <a:ext cx="8313576" cy="707886"/>
          </a:xfrm>
          <a:custGeom>
            <a:avLst/>
            <a:gdLst>
              <a:gd name="connsiteX0" fmla="*/ 0 w 8313576"/>
              <a:gd name="connsiteY0" fmla="*/ 0 h 707886"/>
              <a:gd name="connsiteX1" fmla="*/ 609662 w 8313576"/>
              <a:gd name="connsiteY1" fmla="*/ 0 h 707886"/>
              <a:gd name="connsiteX2" fmla="*/ 1302460 w 8313576"/>
              <a:gd name="connsiteY2" fmla="*/ 0 h 707886"/>
              <a:gd name="connsiteX3" fmla="*/ 1745851 w 8313576"/>
              <a:gd name="connsiteY3" fmla="*/ 0 h 707886"/>
              <a:gd name="connsiteX4" fmla="*/ 2604920 w 8313576"/>
              <a:gd name="connsiteY4" fmla="*/ 0 h 707886"/>
              <a:gd name="connsiteX5" fmla="*/ 3214583 w 8313576"/>
              <a:gd name="connsiteY5" fmla="*/ 0 h 707886"/>
              <a:gd name="connsiteX6" fmla="*/ 3907381 w 8313576"/>
              <a:gd name="connsiteY6" fmla="*/ 0 h 707886"/>
              <a:gd name="connsiteX7" fmla="*/ 4600179 w 8313576"/>
              <a:gd name="connsiteY7" fmla="*/ 0 h 707886"/>
              <a:gd name="connsiteX8" fmla="*/ 5292977 w 8313576"/>
              <a:gd name="connsiteY8" fmla="*/ 0 h 707886"/>
              <a:gd name="connsiteX9" fmla="*/ 5902639 w 8313576"/>
              <a:gd name="connsiteY9" fmla="*/ 0 h 707886"/>
              <a:gd name="connsiteX10" fmla="*/ 6678573 w 8313576"/>
              <a:gd name="connsiteY10" fmla="*/ 0 h 707886"/>
              <a:gd name="connsiteX11" fmla="*/ 7205099 w 8313576"/>
              <a:gd name="connsiteY11" fmla="*/ 0 h 707886"/>
              <a:gd name="connsiteX12" fmla="*/ 8313576 w 8313576"/>
              <a:gd name="connsiteY12" fmla="*/ 0 h 707886"/>
              <a:gd name="connsiteX13" fmla="*/ 8313576 w 8313576"/>
              <a:gd name="connsiteY13" fmla="*/ 346864 h 707886"/>
              <a:gd name="connsiteX14" fmla="*/ 8313576 w 8313576"/>
              <a:gd name="connsiteY14" fmla="*/ 707886 h 707886"/>
              <a:gd name="connsiteX15" fmla="*/ 7537642 w 8313576"/>
              <a:gd name="connsiteY15" fmla="*/ 707886 h 707886"/>
              <a:gd name="connsiteX16" fmla="*/ 6678573 w 8313576"/>
              <a:gd name="connsiteY16" fmla="*/ 707886 h 707886"/>
              <a:gd name="connsiteX17" fmla="*/ 6235182 w 8313576"/>
              <a:gd name="connsiteY17" fmla="*/ 707886 h 707886"/>
              <a:gd name="connsiteX18" fmla="*/ 5625520 w 8313576"/>
              <a:gd name="connsiteY18" fmla="*/ 707886 h 707886"/>
              <a:gd name="connsiteX19" fmla="*/ 4932722 w 8313576"/>
              <a:gd name="connsiteY19" fmla="*/ 707886 h 707886"/>
              <a:gd name="connsiteX20" fmla="*/ 4073652 w 8313576"/>
              <a:gd name="connsiteY20" fmla="*/ 707886 h 707886"/>
              <a:gd name="connsiteX21" fmla="*/ 3380854 w 8313576"/>
              <a:gd name="connsiteY21" fmla="*/ 707886 h 707886"/>
              <a:gd name="connsiteX22" fmla="*/ 2521785 w 8313576"/>
              <a:gd name="connsiteY22" fmla="*/ 707886 h 707886"/>
              <a:gd name="connsiteX23" fmla="*/ 1912122 w 8313576"/>
              <a:gd name="connsiteY23" fmla="*/ 707886 h 707886"/>
              <a:gd name="connsiteX24" fmla="*/ 1385596 w 8313576"/>
              <a:gd name="connsiteY24" fmla="*/ 707886 h 707886"/>
              <a:gd name="connsiteX25" fmla="*/ 609662 w 8313576"/>
              <a:gd name="connsiteY25" fmla="*/ 707886 h 707886"/>
              <a:gd name="connsiteX26" fmla="*/ 0 w 8313576"/>
              <a:gd name="connsiteY26" fmla="*/ 707886 h 707886"/>
              <a:gd name="connsiteX27" fmla="*/ 0 w 8313576"/>
              <a:gd name="connsiteY27" fmla="*/ 339785 h 707886"/>
              <a:gd name="connsiteX28" fmla="*/ 0 w 8313576"/>
              <a:gd name="connsiteY2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13576" h="707886" fill="none" extrusionOk="0">
                <a:moveTo>
                  <a:pt x="0" y="0"/>
                </a:moveTo>
                <a:cubicBezTo>
                  <a:pt x="188744" y="13314"/>
                  <a:pt x="319816" y="6444"/>
                  <a:pt x="609662" y="0"/>
                </a:cubicBezTo>
                <a:cubicBezTo>
                  <a:pt x="899508" y="-6444"/>
                  <a:pt x="1014483" y="27101"/>
                  <a:pt x="1302460" y="0"/>
                </a:cubicBezTo>
                <a:cubicBezTo>
                  <a:pt x="1590437" y="-27101"/>
                  <a:pt x="1544960" y="5865"/>
                  <a:pt x="1745851" y="0"/>
                </a:cubicBezTo>
                <a:cubicBezTo>
                  <a:pt x="1946742" y="-5865"/>
                  <a:pt x="2363493" y="-38966"/>
                  <a:pt x="2604920" y="0"/>
                </a:cubicBezTo>
                <a:cubicBezTo>
                  <a:pt x="2846347" y="38966"/>
                  <a:pt x="3029305" y="-2799"/>
                  <a:pt x="3214583" y="0"/>
                </a:cubicBezTo>
                <a:cubicBezTo>
                  <a:pt x="3399861" y="2799"/>
                  <a:pt x="3649032" y="8969"/>
                  <a:pt x="3907381" y="0"/>
                </a:cubicBezTo>
                <a:cubicBezTo>
                  <a:pt x="4165730" y="-8969"/>
                  <a:pt x="4373032" y="-16396"/>
                  <a:pt x="4600179" y="0"/>
                </a:cubicBezTo>
                <a:cubicBezTo>
                  <a:pt x="4827326" y="16396"/>
                  <a:pt x="4957135" y="508"/>
                  <a:pt x="5292977" y="0"/>
                </a:cubicBezTo>
                <a:cubicBezTo>
                  <a:pt x="5628819" y="-508"/>
                  <a:pt x="5741718" y="-26857"/>
                  <a:pt x="5902639" y="0"/>
                </a:cubicBezTo>
                <a:cubicBezTo>
                  <a:pt x="6063560" y="26857"/>
                  <a:pt x="6323886" y="-8567"/>
                  <a:pt x="6678573" y="0"/>
                </a:cubicBezTo>
                <a:cubicBezTo>
                  <a:pt x="7033260" y="8567"/>
                  <a:pt x="7051960" y="15131"/>
                  <a:pt x="7205099" y="0"/>
                </a:cubicBezTo>
                <a:cubicBezTo>
                  <a:pt x="7358238" y="-15131"/>
                  <a:pt x="7945593" y="8679"/>
                  <a:pt x="8313576" y="0"/>
                </a:cubicBezTo>
                <a:cubicBezTo>
                  <a:pt x="8314209" y="90349"/>
                  <a:pt x="8312585" y="264180"/>
                  <a:pt x="8313576" y="346864"/>
                </a:cubicBezTo>
                <a:cubicBezTo>
                  <a:pt x="8314567" y="429548"/>
                  <a:pt x="8312041" y="615682"/>
                  <a:pt x="8313576" y="707886"/>
                </a:cubicBezTo>
                <a:cubicBezTo>
                  <a:pt x="7955315" y="672194"/>
                  <a:pt x="7772994" y="720152"/>
                  <a:pt x="7537642" y="707886"/>
                </a:cubicBezTo>
                <a:cubicBezTo>
                  <a:pt x="7302290" y="695620"/>
                  <a:pt x="6942982" y="705647"/>
                  <a:pt x="6678573" y="707886"/>
                </a:cubicBezTo>
                <a:cubicBezTo>
                  <a:pt x="6414164" y="710125"/>
                  <a:pt x="6385352" y="715592"/>
                  <a:pt x="6235182" y="707886"/>
                </a:cubicBezTo>
                <a:cubicBezTo>
                  <a:pt x="6085012" y="700180"/>
                  <a:pt x="5906524" y="731413"/>
                  <a:pt x="5625520" y="707886"/>
                </a:cubicBezTo>
                <a:cubicBezTo>
                  <a:pt x="5344516" y="684359"/>
                  <a:pt x="5270957" y="703211"/>
                  <a:pt x="4932722" y="707886"/>
                </a:cubicBezTo>
                <a:cubicBezTo>
                  <a:pt x="4594487" y="712561"/>
                  <a:pt x="4365720" y="747459"/>
                  <a:pt x="4073652" y="707886"/>
                </a:cubicBezTo>
                <a:cubicBezTo>
                  <a:pt x="3781584" y="668314"/>
                  <a:pt x="3611146" y="676231"/>
                  <a:pt x="3380854" y="707886"/>
                </a:cubicBezTo>
                <a:cubicBezTo>
                  <a:pt x="3150562" y="739541"/>
                  <a:pt x="2911118" y="687985"/>
                  <a:pt x="2521785" y="707886"/>
                </a:cubicBezTo>
                <a:cubicBezTo>
                  <a:pt x="2132452" y="727787"/>
                  <a:pt x="2155672" y="727420"/>
                  <a:pt x="1912122" y="707886"/>
                </a:cubicBezTo>
                <a:cubicBezTo>
                  <a:pt x="1668572" y="688352"/>
                  <a:pt x="1606169" y="693472"/>
                  <a:pt x="1385596" y="707886"/>
                </a:cubicBezTo>
                <a:cubicBezTo>
                  <a:pt x="1165023" y="722300"/>
                  <a:pt x="899421" y="728026"/>
                  <a:pt x="609662" y="707886"/>
                </a:cubicBezTo>
                <a:cubicBezTo>
                  <a:pt x="319903" y="687746"/>
                  <a:pt x="249503" y="716932"/>
                  <a:pt x="0" y="707886"/>
                </a:cubicBezTo>
                <a:cubicBezTo>
                  <a:pt x="17029" y="533536"/>
                  <a:pt x="-10013" y="498193"/>
                  <a:pt x="0" y="339785"/>
                </a:cubicBezTo>
                <a:cubicBezTo>
                  <a:pt x="10013" y="181377"/>
                  <a:pt x="-368" y="91484"/>
                  <a:pt x="0" y="0"/>
                </a:cubicBezTo>
                <a:close/>
              </a:path>
              <a:path w="8313576" h="707886" stroke="0" extrusionOk="0">
                <a:moveTo>
                  <a:pt x="0" y="0"/>
                </a:moveTo>
                <a:cubicBezTo>
                  <a:pt x="163509" y="16705"/>
                  <a:pt x="297716" y="15621"/>
                  <a:pt x="443391" y="0"/>
                </a:cubicBezTo>
                <a:cubicBezTo>
                  <a:pt x="589066" y="-15621"/>
                  <a:pt x="912251" y="-20196"/>
                  <a:pt x="1053053" y="0"/>
                </a:cubicBezTo>
                <a:cubicBezTo>
                  <a:pt x="1193855" y="20196"/>
                  <a:pt x="1481496" y="-22580"/>
                  <a:pt x="1662715" y="0"/>
                </a:cubicBezTo>
                <a:cubicBezTo>
                  <a:pt x="1843934" y="22580"/>
                  <a:pt x="1937357" y="8771"/>
                  <a:pt x="2189242" y="0"/>
                </a:cubicBezTo>
                <a:cubicBezTo>
                  <a:pt x="2441127" y="-8771"/>
                  <a:pt x="2534108" y="-9770"/>
                  <a:pt x="2715768" y="0"/>
                </a:cubicBezTo>
                <a:cubicBezTo>
                  <a:pt x="2897428" y="9770"/>
                  <a:pt x="2948898" y="-20189"/>
                  <a:pt x="3159159" y="0"/>
                </a:cubicBezTo>
                <a:cubicBezTo>
                  <a:pt x="3369420" y="20189"/>
                  <a:pt x="3603730" y="-3095"/>
                  <a:pt x="3935093" y="0"/>
                </a:cubicBezTo>
                <a:cubicBezTo>
                  <a:pt x="4266456" y="3095"/>
                  <a:pt x="4285487" y="9283"/>
                  <a:pt x="4461619" y="0"/>
                </a:cubicBezTo>
                <a:cubicBezTo>
                  <a:pt x="4637751" y="-9283"/>
                  <a:pt x="4989810" y="-5739"/>
                  <a:pt x="5320689" y="0"/>
                </a:cubicBezTo>
                <a:cubicBezTo>
                  <a:pt x="5651568" y="5739"/>
                  <a:pt x="5859596" y="-23819"/>
                  <a:pt x="6096622" y="0"/>
                </a:cubicBezTo>
                <a:cubicBezTo>
                  <a:pt x="6333648" y="23819"/>
                  <a:pt x="6376545" y="-1165"/>
                  <a:pt x="6540013" y="0"/>
                </a:cubicBezTo>
                <a:cubicBezTo>
                  <a:pt x="6703481" y="1165"/>
                  <a:pt x="6894712" y="240"/>
                  <a:pt x="6983404" y="0"/>
                </a:cubicBezTo>
                <a:cubicBezTo>
                  <a:pt x="7072096" y="-240"/>
                  <a:pt x="7481206" y="-1981"/>
                  <a:pt x="7676202" y="0"/>
                </a:cubicBezTo>
                <a:cubicBezTo>
                  <a:pt x="7871198" y="1981"/>
                  <a:pt x="8048655" y="19960"/>
                  <a:pt x="8313576" y="0"/>
                </a:cubicBezTo>
                <a:cubicBezTo>
                  <a:pt x="8314168" y="115922"/>
                  <a:pt x="8302076" y="252788"/>
                  <a:pt x="8313576" y="346864"/>
                </a:cubicBezTo>
                <a:cubicBezTo>
                  <a:pt x="8325076" y="440940"/>
                  <a:pt x="8300086" y="629119"/>
                  <a:pt x="8313576" y="707886"/>
                </a:cubicBezTo>
                <a:cubicBezTo>
                  <a:pt x="8132139" y="723416"/>
                  <a:pt x="8082075" y="723621"/>
                  <a:pt x="7870185" y="707886"/>
                </a:cubicBezTo>
                <a:cubicBezTo>
                  <a:pt x="7658295" y="692151"/>
                  <a:pt x="7552825" y="690178"/>
                  <a:pt x="7343659" y="707886"/>
                </a:cubicBezTo>
                <a:cubicBezTo>
                  <a:pt x="7134493" y="725594"/>
                  <a:pt x="7077202" y="725509"/>
                  <a:pt x="6900268" y="707886"/>
                </a:cubicBezTo>
                <a:cubicBezTo>
                  <a:pt x="6723334" y="690263"/>
                  <a:pt x="6520257" y="695922"/>
                  <a:pt x="6373742" y="707886"/>
                </a:cubicBezTo>
                <a:cubicBezTo>
                  <a:pt x="6227227" y="719850"/>
                  <a:pt x="6014372" y="711318"/>
                  <a:pt x="5847215" y="707886"/>
                </a:cubicBezTo>
                <a:cubicBezTo>
                  <a:pt x="5680058" y="704454"/>
                  <a:pt x="5356879" y="706033"/>
                  <a:pt x="5154417" y="707886"/>
                </a:cubicBezTo>
                <a:cubicBezTo>
                  <a:pt x="4951955" y="709739"/>
                  <a:pt x="4597910" y="681488"/>
                  <a:pt x="4378483" y="707886"/>
                </a:cubicBezTo>
                <a:cubicBezTo>
                  <a:pt x="4159056" y="734284"/>
                  <a:pt x="3968390" y="723001"/>
                  <a:pt x="3851957" y="707886"/>
                </a:cubicBezTo>
                <a:cubicBezTo>
                  <a:pt x="3735524" y="692771"/>
                  <a:pt x="3331134" y="692810"/>
                  <a:pt x="3159159" y="707886"/>
                </a:cubicBezTo>
                <a:cubicBezTo>
                  <a:pt x="2987184" y="722962"/>
                  <a:pt x="2817812" y="697088"/>
                  <a:pt x="2549497" y="707886"/>
                </a:cubicBezTo>
                <a:cubicBezTo>
                  <a:pt x="2281182" y="718684"/>
                  <a:pt x="2051899" y="702422"/>
                  <a:pt x="1773563" y="707886"/>
                </a:cubicBezTo>
                <a:cubicBezTo>
                  <a:pt x="1495227" y="713350"/>
                  <a:pt x="1233250" y="669658"/>
                  <a:pt x="997629" y="707886"/>
                </a:cubicBezTo>
                <a:cubicBezTo>
                  <a:pt x="762008" y="746114"/>
                  <a:pt x="446108" y="695328"/>
                  <a:pt x="0" y="707886"/>
                </a:cubicBezTo>
                <a:cubicBezTo>
                  <a:pt x="-9163" y="585286"/>
                  <a:pt x="16930" y="535678"/>
                  <a:pt x="0" y="368101"/>
                </a:cubicBezTo>
                <a:cubicBezTo>
                  <a:pt x="-16930" y="200525"/>
                  <a:pt x="10377" y="11212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22455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In statistics, bias refers to the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tendency</a:t>
            </a:r>
            <a:r>
              <a:rPr lang="en-US" sz="2000" b="1" i="0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effectLst/>
                <a:latin typeface="-apple-system"/>
              </a:rPr>
              <a:t>of a</a:t>
            </a:r>
            <a:r>
              <a:rPr lang="en-US" sz="2000" b="1" i="0" dirty="0">
                <a:solidFill>
                  <a:srgbClr val="F1F2F2"/>
                </a:solidFill>
                <a:effectLst/>
                <a:latin typeface="-apple-system"/>
              </a:rPr>
              <a:t> </a:t>
            </a: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statistical estimator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2000" b="1" i="0" dirty="0">
                <a:effectLst/>
                <a:latin typeface="-apple-system"/>
              </a:rPr>
              <a:t>or method to consistently overestimate or underestimate a population parameter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FD4B-54AC-F00E-760F-08181F8B3841}"/>
              </a:ext>
            </a:extLst>
          </p:cNvPr>
          <p:cNvSpPr txBox="1"/>
          <p:nvPr/>
        </p:nvSpPr>
        <p:spPr>
          <a:xfrm>
            <a:off x="1614945" y="2869518"/>
            <a:ext cx="8313576" cy="400110"/>
          </a:xfrm>
          <a:custGeom>
            <a:avLst/>
            <a:gdLst>
              <a:gd name="connsiteX0" fmla="*/ 0 w 8313576"/>
              <a:gd name="connsiteY0" fmla="*/ 0 h 400110"/>
              <a:gd name="connsiteX1" fmla="*/ 443391 w 8313576"/>
              <a:gd name="connsiteY1" fmla="*/ 0 h 400110"/>
              <a:gd name="connsiteX2" fmla="*/ 1136189 w 8313576"/>
              <a:gd name="connsiteY2" fmla="*/ 0 h 400110"/>
              <a:gd name="connsiteX3" fmla="*/ 1662715 w 8313576"/>
              <a:gd name="connsiteY3" fmla="*/ 0 h 400110"/>
              <a:gd name="connsiteX4" fmla="*/ 2355513 w 8313576"/>
              <a:gd name="connsiteY4" fmla="*/ 0 h 400110"/>
              <a:gd name="connsiteX5" fmla="*/ 2798904 w 8313576"/>
              <a:gd name="connsiteY5" fmla="*/ 0 h 400110"/>
              <a:gd name="connsiteX6" fmla="*/ 3657973 w 8313576"/>
              <a:gd name="connsiteY6" fmla="*/ 0 h 400110"/>
              <a:gd name="connsiteX7" fmla="*/ 4267636 w 8313576"/>
              <a:gd name="connsiteY7" fmla="*/ 0 h 400110"/>
              <a:gd name="connsiteX8" fmla="*/ 4960434 w 8313576"/>
              <a:gd name="connsiteY8" fmla="*/ 0 h 400110"/>
              <a:gd name="connsiteX9" fmla="*/ 5653232 w 8313576"/>
              <a:gd name="connsiteY9" fmla="*/ 0 h 400110"/>
              <a:gd name="connsiteX10" fmla="*/ 6346030 w 8313576"/>
              <a:gd name="connsiteY10" fmla="*/ 0 h 400110"/>
              <a:gd name="connsiteX11" fmla="*/ 6955692 w 8313576"/>
              <a:gd name="connsiteY11" fmla="*/ 0 h 400110"/>
              <a:gd name="connsiteX12" fmla="*/ 8313576 w 8313576"/>
              <a:gd name="connsiteY12" fmla="*/ 0 h 400110"/>
              <a:gd name="connsiteX13" fmla="*/ 8313576 w 8313576"/>
              <a:gd name="connsiteY13" fmla="*/ 400110 h 400110"/>
              <a:gd name="connsiteX14" fmla="*/ 7537642 w 8313576"/>
              <a:gd name="connsiteY14" fmla="*/ 400110 h 400110"/>
              <a:gd name="connsiteX15" fmla="*/ 7011116 w 8313576"/>
              <a:gd name="connsiteY15" fmla="*/ 400110 h 400110"/>
              <a:gd name="connsiteX16" fmla="*/ 6401454 w 8313576"/>
              <a:gd name="connsiteY16" fmla="*/ 400110 h 400110"/>
              <a:gd name="connsiteX17" fmla="*/ 5708656 w 8313576"/>
              <a:gd name="connsiteY17" fmla="*/ 400110 h 400110"/>
              <a:gd name="connsiteX18" fmla="*/ 4849586 w 8313576"/>
              <a:gd name="connsiteY18" fmla="*/ 400110 h 400110"/>
              <a:gd name="connsiteX19" fmla="*/ 4406195 w 8313576"/>
              <a:gd name="connsiteY19" fmla="*/ 400110 h 400110"/>
              <a:gd name="connsiteX20" fmla="*/ 3796533 w 8313576"/>
              <a:gd name="connsiteY20" fmla="*/ 400110 h 400110"/>
              <a:gd name="connsiteX21" fmla="*/ 3103735 w 8313576"/>
              <a:gd name="connsiteY21" fmla="*/ 400110 h 400110"/>
              <a:gd name="connsiteX22" fmla="*/ 2244666 w 8313576"/>
              <a:gd name="connsiteY22" fmla="*/ 400110 h 400110"/>
              <a:gd name="connsiteX23" fmla="*/ 1551868 w 8313576"/>
              <a:gd name="connsiteY23" fmla="*/ 400110 h 400110"/>
              <a:gd name="connsiteX24" fmla="*/ 692798 w 8313576"/>
              <a:gd name="connsiteY24" fmla="*/ 400110 h 400110"/>
              <a:gd name="connsiteX25" fmla="*/ 0 w 8313576"/>
              <a:gd name="connsiteY25" fmla="*/ 400110 h 400110"/>
              <a:gd name="connsiteX26" fmla="*/ 0 w 8313576"/>
              <a:gd name="connsiteY2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13576" h="400110" fill="none" extrusionOk="0">
                <a:moveTo>
                  <a:pt x="0" y="0"/>
                </a:moveTo>
                <a:cubicBezTo>
                  <a:pt x="191720" y="-20100"/>
                  <a:pt x="293492" y="9065"/>
                  <a:pt x="443391" y="0"/>
                </a:cubicBezTo>
                <a:cubicBezTo>
                  <a:pt x="593290" y="-9065"/>
                  <a:pt x="839246" y="21881"/>
                  <a:pt x="1136189" y="0"/>
                </a:cubicBezTo>
                <a:cubicBezTo>
                  <a:pt x="1433132" y="-21881"/>
                  <a:pt x="1530774" y="15296"/>
                  <a:pt x="1662715" y="0"/>
                </a:cubicBezTo>
                <a:cubicBezTo>
                  <a:pt x="1794656" y="-15296"/>
                  <a:pt x="2067536" y="27101"/>
                  <a:pt x="2355513" y="0"/>
                </a:cubicBezTo>
                <a:cubicBezTo>
                  <a:pt x="2643490" y="-27101"/>
                  <a:pt x="2598013" y="5865"/>
                  <a:pt x="2798904" y="0"/>
                </a:cubicBezTo>
                <a:cubicBezTo>
                  <a:pt x="2999795" y="-5865"/>
                  <a:pt x="3416546" y="-38966"/>
                  <a:pt x="3657973" y="0"/>
                </a:cubicBezTo>
                <a:cubicBezTo>
                  <a:pt x="3899400" y="38966"/>
                  <a:pt x="4082358" y="-2799"/>
                  <a:pt x="4267636" y="0"/>
                </a:cubicBezTo>
                <a:cubicBezTo>
                  <a:pt x="4452914" y="2799"/>
                  <a:pt x="4702085" y="8969"/>
                  <a:pt x="4960434" y="0"/>
                </a:cubicBezTo>
                <a:cubicBezTo>
                  <a:pt x="5218783" y="-8969"/>
                  <a:pt x="5426085" y="-16396"/>
                  <a:pt x="5653232" y="0"/>
                </a:cubicBezTo>
                <a:cubicBezTo>
                  <a:pt x="5880379" y="16396"/>
                  <a:pt x="6010188" y="508"/>
                  <a:pt x="6346030" y="0"/>
                </a:cubicBezTo>
                <a:cubicBezTo>
                  <a:pt x="6681872" y="-508"/>
                  <a:pt x="6794771" y="-26857"/>
                  <a:pt x="6955692" y="0"/>
                </a:cubicBezTo>
                <a:cubicBezTo>
                  <a:pt x="7116613" y="26857"/>
                  <a:pt x="7792756" y="-56232"/>
                  <a:pt x="8313576" y="0"/>
                </a:cubicBezTo>
                <a:cubicBezTo>
                  <a:pt x="8317665" y="180031"/>
                  <a:pt x="8307492" y="292070"/>
                  <a:pt x="8313576" y="400110"/>
                </a:cubicBezTo>
                <a:cubicBezTo>
                  <a:pt x="8106029" y="361900"/>
                  <a:pt x="7876033" y="374637"/>
                  <a:pt x="7537642" y="400110"/>
                </a:cubicBezTo>
                <a:cubicBezTo>
                  <a:pt x="7199251" y="425583"/>
                  <a:pt x="7125716" y="396122"/>
                  <a:pt x="7011116" y="400110"/>
                </a:cubicBezTo>
                <a:cubicBezTo>
                  <a:pt x="6896516" y="404098"/>
                  <a:pt x="6579349" y="423503"/>
                  <a:pt x="6401454" y="400110"/>
                </a:cubicBezTo>
                <a:cubicBezTo>
                  <a:pt x="6223559" y="376717"/>
                  <a:pt x="5919739" y="384781"/>
                  <a:pt x="5708656" y="400110"/>
                </a:cubicBezTo>
                <a:cubicBezTo>
                  <a:pt x="5497573" y="415439"/>
                  <a:pt x="5114811" y="399848"/>
                  <a:pt x="4849586" y="400110"/>
                </a:cubicBezTo>
                <a:cubicBezTo>
                  <a:pt x="4584361" y="400373"/>
                  <a:pt x="4556365" y="407816"/>
                  <a:pt x="4406195" y="400110"/>
                </a:cubicBezTo>
                <a:cubicBezTo>
                  <a:pt x="4256025" y="392404"/>
                  <a:pt x="4077537" y="423637"/>
                  <a:pt x="3796533" y="400110"/>
                </a:cubicBezTo>
                <a:cubicBezTo>
                  <a:pt x="3515529" y="376583"/>
                  <a:pt x="3441970" y="395435"/>
                  <a:pt x="3103735" y="400110"/>
                </a:cubicBezTo>
                <a:cubicBezTo>
                  <a:pt x="2765500" y="404785"/>
                  <a:pt x="2534805" y="438815"/>
                  <a:pt x="2244666" y="400110"/>
                </a:cubicBezTo>
                <a:cubicBezTo>
                  <a:pt x="1954527" y="361405"/>
                  <a:pt x="1782160" y="368455"/>
                  <a:pt x="1551868" y="400110"/>
                </a:cubicBezTo>
                <a:cubicBezTo>
                  <a:pt x="1321576" y="431765"/>
                  <a:pt x="1084192" y="383386"/>
                  <a:pt x="692798" y="400110"/>
                </a:cubicBezTo>
                <a:cubicBezTo>
                  <a:pt x="301404" y="416835"/>
                  <a:pt x="209356" y="383630"/>
                  <a:pt x="0" y="400110"/>
                </a:cubicBezTo>
                <a:cubicBezTo>
                  <a:pt x="-9124" y="313223"/>
                  <a:pt x="12026" y="104687"/>
                  <a:pt x="0" y="0"/>
                </a:cubicBezTo>
                <a:close/>
              </a:path>
              <a:path w="8313576" h="400110" stroke="0" extrusionOk="0">
                <a:moveTo>
                  <a:pt x="0" y="0"/>
                </a:moveTo>
                <a:cubicBezTo>
                  <a:pt x="163509" y="16705"/>
                  <a:pt x="297716" y="15621"/>
                  <a:pt x="443391" y="0"/>
                </a:cubicBezTo>
                <a:cubicBezTo>
                  <a:pt x="589066" y="-15621"/>
                  <a:pt x="912251" y="-20196"/>
                  <a:pt x="1053053" y="0"/>
                </a:cubicBezTo>
                <a:cubicBezTo>
                  <a:pt x="1193855" y="20196"/>
                  <a:pt x="1481496" y="-22580"/>
                  <a:pt x="1662715" y="0"/>
                </a:cubicBezTo>
                <a:cubicBezTo>
                  <a:pt x="1843934" y="22580"/>
                  <a:pt x="1937357" y="8771"/>
                  <a:pt x="2189242" y="0"/>
                </a:cubicBezTo>
                <a:cubicBezTo>
                  <a:pt x="2441127" y="-8771"/>
                  <a:pt x="2534108" y="-9770"/>
                  <a:pt x="2715768" y="0"/>
                </a:cubicBezTo>
                <a:cubicBezTo>
                  <a:pt x="2897428" y="9770"/>
                  <a:pt x="2948898" y="-20189"/>
                  <a:pt x="3159159" y="0"/>
                </a:cubicBezTo>
                <a:cubicBezTo>
                  <a:pt x="3369420" y="20189"/>
                  <a:pt x="3603730" y="-3095"/>
                  <a:pt x="3935093" y="0"/>
                </a:cubicBezTo>
                <a:cubicBezTo>
                  <a:pt x="4266456" y="3095"/>
                  <a:pt x="4285487" y="9283"/>
                  <a:pt x="4461619" y="0"/>
                </a:cubicBezTo>
                <a:cubicBezTo>
                  <a:pt x="4637751" y="-9283"/>
                  <a:pt x="4989810" y="-5739"/>
                  <a:pt x="5320689" y="0"/>
                </a:cubicBezTo>
                <a:cubicBezTo>
                  <a:pt x="5651568" y="5739"/>
                  <a:pt x="5859596" y="-23819"/>
                  <a:pt x="6096622" y="0"/>
                </a:cubicBezTo>
                <a:cubicBezTo>
                  <a:pt x="6333648" y="23819"/>
                  <a:pt x="6376545" y="-1165"/>
                  <a:pt x="6540013" y="0"/>
                </a:cubicBezTo>
                <a:cubicBezTo>
                  <a:pt x="6703481" y="1165"/>
                  <a:pt x="6894712" y="240"/>
                  <a:pt x="6983404" y="0"/>
                </a:cubicBezTo>
                <a:cubicBezTo>
                  <a:pt x="7072096" y="-240"/>
                  <a:pt x="7481206" y="-1981"/>
                  <a:pt x="7676202" y="0"/>
                </a:cubicBezTo>
                <a:cubicBezTo>
                  <a:pt x="7871198" y="1981"/>
                  <a:pt x="8048655" y="19960"/>
                  <a:pt x="8313576" y="0"/>
                </a:cubicBezTo>
                <a:cubicBezTo>
                  <a:pt x="8302284" y="109486"/>
                  <a:pt x="8322062" y="280266"/>
                  <a:pt x="8313576" y="400110"/>
                </a:cubicBezTo>
                <a:cubicBezTo>
                  <a:pt x="8152487" y="414997"/>
                  <a:pt x="7911808" y="374222"/>
                  <a:pt x="7787050" y="400110"/>
                </a:cubicBezTo>
                <a:cubicBezTo>
                  <a:pt x="7662292" y="425998"/>
                  <a:pt x="7555549" y="415845"/>
                  <a:pt x="7343659" y="400110"/>
                </a:cubicBezTo>
                <a:cubicBezTo>
                  <a:pt x="7131769" y="384375"/>
                  <a:pt x="7028322" y="388617"/>
                  <a:pt x="6817132" y="400110"/>
                </a:cubicBezTo>
                <a:cubicBezTo>
                  <a:pt x="6605942" y="411603"/>
                  <a:pt x="6550412" y="409780"/>
                  <a:pt x="6373742" y="400110"/>
                </a:cubicBezTo>
                <a:cubicBezTo>
                  <a:pt x="6197072" y="390441"/>
                  <a:pt x="5994644" y="392382"/>
                  <a:pt x="5847215" y="400110"/>
                </a:cubicBezTo>
                <a:cubicBezTo>
                  <a:pt x="5699786" y="407838"/>
                  <a:pt x="5482177" y="397743"/>
                  <a:pt x="5320689" y="400110"/>
                </a:cubicBezTo>
                <a:cubicBezTo>
                  <a:pt x="5159201" y="402477"/>
                  <a:pt x="4830353" y="398257"/>
                  <a:pt x="4627891" y="400110"/>
                </a:cubicBezTo>
                <a:cubicBezTo>
                  <a:pt x="4425429" y="401963"/>
                  <a:pt x="4071384" y="373712"/>
                  <a:pt x="3851957" y="400110"/>
                </a:cubicBezTo>
                <a:cubicBezTo>
                  <a:pt x="3632530" y="426508"/>
                  <a:pt x="3447140" y="422000"/>
                  <a:pt x="3325430" y="400110"/>
                </a:cubicBezTo>
                <a:cubicBezTo>
                  <a:pt x="3203720" y="378220"/>
                  <a:pt x="2804607" y="385034"/>
                  <a:pt x="2632632" y="400110"/>
                </a:cubicBezTo>
                <a:cubicBezTo>
                  <a:pt x="2460657" y="415186"/>
                  <a:pt x="2291285" y="389312"/>
                  <a:pt x="2022970" y="400110"/>
                </a:cubicBezTo>
                <a:cubicBezTo>
                  <a:pt x="1754655" y="410908"/>
                  <a:pt x="1525372" y="394646"/>
                  <a:pt x="1247036" y="400110"/>
                </a:cubicBezTo>
                <a:cubicBezTo>
                  <a:pt x="968700" y="405574"/>
                  <a:pt x="520060" y="397003"/>
                  <a:pt x="0" y="400110"/>
                </a:cubicBezTo>
                <a:cubicBezTo>
                  <a:pt x="8497" y="204240"/>
                  <a:pt x="11319" y="183788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22455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/>
              <a:t> tendency which causes differences between results and facts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CA49C-8805-CC51-072A-ECAC1AA62574}"/>
              </a:ext>
            </a:extLst>
          </p:cNvPr>
          <p:cNvSpPr txBox="1"/>
          <p:nvPr/>
        </p:nvSpPr>
        <p:spPr>
          <a:xfrm>
            <a:off x="1614945" y="3515958"/>
            <a:ext cx="8313576" cy="707886"/>
          </a:xfrm>
          <a:custGeom>
            <a:avLst/>
            <a:gdLst>
              <a:gd name="connsiteX0" fmla="*/ 0 w 8313576"/>
              <a:gd name="connsiteY0" fmla="*/ 0 h 707886"/>
              <a:gd name="connsiteX1" fmla="*/ 609662 w 8313576"/>
              <a:gd name="connsiteY1" fmla="*/ 0 h 707886"/>
              <a:gd name="connsiteX2" fmla="*/ 1302460 w 8313576"/>
              <a:gd name="connsiteY2" fmla="*/ 0 h 707886"/>
              <a:gd name="connsiteX3" fmla="*/ 1745851 w 8313576"/>
              <a:gd name="connsiteY3" fmla="*/ 0 h 707886"/>
              <a:gd name="connsiteX4" fmla="*/ 2604920 w 8313576"/>
              <a:gd name="connsiteY4" fmla="*/ 0 h 707886"/>
              <a:gd name="connsiteX5" fmla="*/ 3214583 w 8313576"/>
              <a:gd name="connsiteY5" fmla="*/ 0 h 707886"/>
              <a:gd name="connsiteX6" fmla="*/ 3907381 w 8313576"/>
              <a:gd name="connsiteY6" fmla="*/ 0 h 707886"/>
              <a:gd name="connsiteX7" fmla="*/ 4600179 w 8313576"/>
              <a:gd name="connsiteY7" fmla="*/ 0 h 707886"/>
              <a:gd name="connsiteX8" fmla="*/ 5292977 w 8313576"/>
              <a:gd name="connsiteY8" fmla="*/ 0 h 707886"/>
              <a:gd name="connsiteX9" fmla="*/ 5902639 w 8313576"/>
              <a:gd name="connsiteY9" fmla="*/ 0 h 707886"/>
              <a:gd name="connsiteX10" fmla="*/ 6678573 w 8313576"/>
              <a:gd name="connsiteY10" fmla="*/ 0 h 707886"/>
              <a:gd name="connsiteX11" fmla="*/ 7205099 w 8313576"/>
              <a:gd name="connsiteY11" fmla="*/ 0 h 707886"/>
              <a:gd name="connsiteX12" fmla="*/ 8313576 w 8313576"/>
              <a:gd name="connsiteY12" fmla="*/ 0 h 707886"/>
              <a:gd name="connsiteX13" fmla="*/ 8313576 w 8313576"/>
              <a:gd name="connsiteY13" fmla="*/ 346864 h 707886"/>
              <a:gd name="connsiteX14" fmla="*/ 8313576 w 8313576"/>
              <a:gd name="connsiteY14" fmla="*/ 707886 h 707886"/>
              <a:gd name="connsiteX15" fmla="*/ 7537642 w 8313576"/>
              <a:gd name="connsiteY15" fmla="*/ 707886 h 707886"/>
              <a:gd name="connsiteX16" fmla="*/ 6678573 w 8313576"/>
              <a:gd name="connsiteY16" fmla="*/ 707886 h 707886"/>
              <a:gd name="connsiteX17" fmla="*/ 6235182 w 8313576"/>
              <a:gd name="connsiteY17" fmla="*/ 707886 h 707886"/>
              <a:gd name="connsiteX18" fmla="*/ 5625520 w 8313576"/>
              <a:gd name="connsiteY18" fmla="*/ 707886 h 707886"/>
              <a:gd name="connsiteX19" fmla="*/ 4932722 w 8313576"/>
              <a:gd name="connsiteY19" fmla="*/ 707886 h 707886"/>
              <a:gd name="connsiteX20" fmla="*/ 4073652 w 8313576"/>
              <a:gd name="connsiteY20" fmla="*/ 707886 h 707886"/>
              <a:gd name="connsiteX21" fmla="*/ 3380854 w 8313576"/>
              <a:gd name="connsiteY21" fmla="*/ 707886 h 707886"/>
              <a:gd name="connsiteX22" fmla="*/ 2521785 w 8313576"/>
              <a:gd name="connsiteY22" fmla="*/ 707886 h 707886"/>
              <a:gd name="connsiteX23" fmla="*/ 1912122 w 8313576"/>
              <a:gd name="connsiteY23" fmla="*/ 707886 h 707886"/>
              <a:gd name="connsiteX24" fmla="*/ 1385596 w 8313576"/>
              <a:gd name="connsiteY24" fmla="*/ 707886 h 707886"/>
              <a:gd name="connsiteX25" fmla="*/ 609662 w 8313576"/>
              <a:gd name="connsiteY25" fmla="*/ 707886 h 707886"/>
              <a:gd name="connsiteX26" fmla="*/ 0 w 8313576"/>
              <a:gd name="connsiteY26" fmla="*/ 707886 h 707886"/>
              <a:gd name="connsiteX27" fmla="*/ 0 w 8313576"/>
              <a:gd name="connsiteY27" fmla="*/ 339785 h 707886"/>
              <a:gd name="connsiteX28" fmla="*/ 0 w 8313576"/>
              <a:gd name="connsiteY2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13576" h="707886" fill="none" extrusionOk="0">
                <a:moveTo>
                  <a:pt x="0" y="0"/>
                </a:moveTo>
                <a:cubicBezTo>
                  <a:pt x="188744" y="13314"/>
                  <a:pt x="319816" y="6444"/>
                  <a:pt x="609662" y="0"/>
                </a:cubicBezTo>
                <a:cubicBezTo>
                  <a:pt x="899508" y="-6444"/>
                  <a:pt x="1014483" y="27101"/>
                  <a:pt x="1302460" y="0"/>
                </a:cubicBezTo>
                <a:cubicBezTo>
                  <a:pt x="1590437" y="-27101"/>
                  <a:pt x="1544960" y="5865"/>
                  <a:pt x="1745851" y="0"/>
                </a:cubicBezTo>
                <a:cubicBezTo>
                  <a:pt x="1946742" y="-5865"/>
                  <a:pt x="2363493" y="-38966"/>
                  <a:pt x="2604920" y="0"/>
                </a:cubicBezTo>
                <a:cubicBezTo>
                  <a:pt x="2846347" y="38966"/>
                  <a:pt x="3029305" y="-2799"/>
                  <a:pt x="3214583" y="0"/>
                </a:cubicBezTo>
                <a:cubicBezTo>
                  <a:pt x="3399861" y="2799"/>
                  <a:pt x="3649032" y="8969"/>
                  <a:pt x="3907381" y="0"/>
                </a:cubicBezTo>
                <a:cubicBezTo>
                  <a:pt x="4165730" y="-8969"/>
                  <a:pt x="4373032" y="-16396"/>
                  <a:pt x="4600179" y="0"/>
                </a:cubicBezTo>
                <a:cubicBezTo>
                  <a:pt x="4827326" y="16396"/>
                  <a:pt x="4957135" y="508"/>
                  <a:pt x="5292977" y="0"/>
                </a:cubicBezTo>
                <a:cubicBezTo>
                  <a:pt x="5628819" y="-508"/>
                  <a:pt x="5741718" y="-26857"/>
                  <a:pt x="5902639" y="0"/>
                </a:cubicBezTo>
                <a:cubicBezTo>
                  <a:pt x="6063560" y="26857"/>
                  <a:pt x="6323886" y="-8567"/>
                  <a:pt x="6678573" y="0"/>
                </a:cubicBezTo>
                <a:cubicBezTo>
                  <a:pt x="7033260" y="8567"/>
                  <a:pt x="7051960" y="15131"/>
                  <a:pt x="7205099" y="0"/>
                </a:cubicBezTo>
                <a:cubicBezTo>
                  <a:pt x="7358238" y="-15131"/>
                  <a:pt x="7945593" y="8679"/>
                  <a:pt x="8313576" y="0"/>
                </a:cubicBezTo>
                <a:cubicBezTo>
                  <a:pt x="8314209" y="90349"/>
                  <a:pt x="8312585" y="264180"/>
                  <a:pt x="8313576" y="346864"/>
                </a:cubicBezTo>
                <a:cubicBezTo>
                  <a:pt x="8314567" y="429548"/>
                  <a:pt x="8312041" y="615682"/>
                  <a:pt x="8313576" y="707886"/>
                </a:cubicBezTo>
                <a:cubicBezTo>
                  <a:pt x="7955315" y="672194"/>
                  <a:pt x="7772994" y="720152"/>
                  <a:pt x="7537642" y="707886"/>
                </a:cubicBezTo>
                <a:cubicBezTo>
                  <a:pt x="7302290" y="695620"/>
                  <a:pt x="6942982" y="705647"/>
                  <a:pt x="6678573" y="707886"/>
                </a:cubicBezTo>
                <a:cubicBezTo>
                  <a:pt x="6414164" y="710125"/>
                  <a:pt x="6385352" y="715592"/>
                  <a:pt x="6235182" y="707886"/>
                </a:cubicBezTo>
                <a:cubicBezTo>
                  <a:pt x="6085012" y="700180"/>
                  <a:pt x="5906524" y="731413"/>
                  <a:pt x="5625520" y="707886"/>
                </a:cubicBezTo>
                <a:cubicBezTo>
                  <a:pt x="5344516" y="684359"/>
                  <a:pt x="5270957" y="703211"/>
                  <a:pt x="4932722" y="707886"/>
                </a:cubicBezTo>
                <a:cubicBezTo>
                  <a:pt x="4594487" y="712561"/>
                  <a:pt x="4365720" y="747459"/>
                  <a:pt x="4073652" y="707886"/>
                </a:cubicBezTo>
                <a:cubicBezTo>
                  <a:pt x="3781584" y="668314"/>
                  <a:pt x="3611146" y="676231"/>
                  <a:pt x="3380854" y="707886"/>
                </a:cubicBezTo>
                <a:cubicBezTo>
                  <a:pt x="3150562" y="739541"/>
                  <a:pt x="2911118" y="687985"/>
                  <a:pt x="2521785" y="707886"/>
                </a:cubicBezTo>
                <a:cubicBezTo>
                  <a:pt x="2132452" y="727787"/>
                  <a:pt x="2155672" y="727420"/>
                  <a:pt x="1912122" y="707886"/>
                </a:cubicBezTo>
                <a:cubicBezTo>
                  <a:pt x="1668572" y="688352"/>
                  <a:pt x="1606169" y="693472"/>
                  <a:pt x="1385596" y="707886"/>
                </a:cubicBezTo>
                <a:cubicBezTo>
                  <a:pt x="1165023" y="722300"/>
                  <a:pt x="899421" y="728026"/>
                  <a:pt x="609662" y="707886"/>
                </a:cubicBezTo>
                <a:cubicBezTo>
                  <a:pt x="319903" y="687746"/>
                  <a:pt x="249503" y="716932"/>
                  <a:pt x="0" y="707886"/>
                </a:cubicBezTo>
                <a:cubicBezTo>
                  <a:pt x="17029" y="533536"/>
                  <a:pt x="-10013" y="498193"/>
                  <a:pt x="0" y="339785"/>
                </a:cubicBezTo>
                <a:cubicBezTo>
                  <a:pt x="10013" y="181377"/>
                  <a:pt x="-368" y="91484"/>
                  <a:pt x="0" y="0"/>
                </a:cubicBezTo>
                <a:close/>
              </a:path>
              <a:path w="8313576" h="707886" stroke="0" extrusionOk="0">
                <a:moveTo>
                  <a:pt x="0" y="0"/>
                </a:moveTo>
                <a:cubicBezTo>
                  <a:pt x="163509" y="16705"/>
                  <a:pt x="297716" y="15621"/>
                  <a:pt x="443391" y="0"/>
                </a:cubicBezTo>
                <a:cubicBezTo>
                  <a:pt x="589066" y="-15621"/>
                  <a:pt x="912251" y="-20196"/>
                  <a:pt x="1053053" y="0"/>
                </a:cubicBezTo>
                <a:cubicBezTo>
                  <a:pt x="1193855" y="20196"/>
                  <a:pt x="1481496" y="-22580"/>
                  <a:pt x="1662715" y="0"/>
                </a:cubicBezTo>
                <a:cubicBezTo>
                  <a:pt x="1843934" y="22580"/>
                  <a:pt x="1937357" y="8771"/>
                  <a:pt x="2189242" y="0"/>
                </a:cubicBezTo>
                <a:cubicBezTo>
                  <a:pt x="2441127" y="-8771"/>
                  <a:pt x="2534108" y="-9770"/>
                  <a:pt x="2715768" y="0"/>
                </a:cubicBezTo>
                <a:cubicBezTo>
                  <a:pt x="2897428" y="9770"/>
                  <a:pt x="2948898" y="-20189"/>
                  <a:pt x="3159159" y="0"/>
                </a:cubicBezTo>
                <a:cubicBezTo>
                  <a:pt x="3369420" y="20189"/>
                  <a:pt x="3603730" y="-3095"/>
                  <a:pt x="3935093" y="0"/>
                </a:cubicBezTo>
                <a:cubicBezTo>
                  <a:pt x="4266456" y="3095"/>
                  <a:pt x="4285487" y="9283"/>
                  <a:pt x="4461619" y="0"/>
                </a:cubicBezTo>
                <a:cubicBezTo>
                  <a:pt x="4637751" y="-9283"/>
                  <a:pt x="4989810" y="-5739"/>
                  <a:pt x="5320689" y="0"/>
                </a:cubicBezTo>
                <a:cubicBezTo>
                  <a:pt x="5651568" y="5739"/>
                  <a:pt x="5859596" y="-23819"/>
                  <a:pt x="6096622" y="0"/>
                </a:cubicBezTo>
                <a:cubicBezTo>
                  <a:pt x="6333648" y="23819"/>
                  <a:pt x="6376545" y="-1165"/>
                  <a:pt x="6540013" y="0"/>
                </a:cubicBezTo>
                <a:cubicBezTo>
                  <a:pt x="6703481" y="1165"/>
                  <a:pt x="6894712" y="240"/>
                  <a:pt x="6983404" y="0"/>
                </a:cubicBezTo>
                <a:cubicBezTo>
                  <a:pt x="7072096" y="-240"/>
                  <a:pt x="7481206" y="-1981"/>
                  <a:pt x="7676202" y="0"/>
                </a:cubicBezTo>
                <a:cubicBezTo>
                  <a:pt x="7871198" y="1981"/>
                  <a:pt x="8048655" y="19960"/>
                  <a:pt x="8313576" y="0"/>
                </a:cubicBezTo>
                <a:cubicBezTo>
                  <a:pt x="8314168" y="115922"/>
                  <a:pt x="8302076" y="252788"/>
                  <a:pt x="8313576" y="346864"/>
                </a:cubicBezTo>
                <a:cubicBezTo>
                  <a:pt x="8325076" y="440940"/>
                  <a:pt x="8300086" y="629119"/>
                  <a:pt x="8313576" y="707886"/>
                </a:cubicBezTo>
                <a:cubicBezTo>
                  <a:pt x="8132139" y="723416"/>
                  <a:pt x="8082075" y="723621"/>
                  <a:pt x="7870185" y="707886"/>
                </a:cubicBezTo>
                <a:cubicBezTo>
                  <a:pt x="7658295" y="692151"/>
                  <a:pt x="7552825" y="690178"/>
                  <a:pt x="7343659" y="707886"/>
                </a:cubicBezTo>
                <a:cubicBezTo>
                  <a:pt x="7134493" y="725594"/>
                  <a:pt x="7077202" y="725509"/>
                  <a:pt x="6900268" y="707886"/>
                </a:cubicBezTo>
                <a:cubicBezTo>
                  <a:pt x="6723334" y="690263"/>
                  <a:pt x="6520257" y="695922"/>
                  <a:pt x="6373742" y="707886"/>
                </a:cubicBezTo>
                <a:cubicBezTo>
                  <a:pt x="6227227" y="719850"/>
                  <a:pt x="6014372" y="711318"/>
                  <a:pt x="5847215" y="707886"/>
                </a:cubicBezTo>
                <a:cubicBezTo>
                  <a:pt x="5680058" y="704454"/>
                  <a:pt x="5356879" y="706033"/>
                  <a:pt x="5154417" y="707886"/>
                </a:cubicBezTo>
                <a:cubicBezTo>
                  <a:pt x="4951955" y="709739"/>
                  <a:pt x="4597910" y="681488"/>
                  <a:pt x="4378483" y="707886"/>
                </a:cubicBezTo>
                <a:cubicBezTo>
                  <a:pt x="4159056" y="734284"/>
                  <a:pt x="3968390" y="723001"/>
                  <a:pt x="3851957" y="707886"/>
                </a:cubicBezTo>
                <a:cubicBezTo>
                  <a:pt x="3735524" y="692771"/>
                  <a:pt x="3331134" y="692810"/>
                  <a:pt x="3159159" y="707886"/>
                </a:cubicBezTo>
                <a:cubicBezTo>
                  <a:pt x="2987184" y="722962"/>
                  <a:pt x="2817812" y="697088"/>
                  <a:pt x="2549497" y="707886"/>
                </a:cubicBezTo>
                <a:cubicBezTo>
                  <a:pt x="2281182" y="718684"/>
                  <a:pt x="2051899" y="702422"/>
                  <a:pt x="1773563" y="707886"/>
                </a:cubicBezTo>
                <a:cubicBezTo>
                  <a:pt x="1495227" y="713350"/>
                  <a:pt x="1233250" y="669658"/>
                  <a:pt x="997629" y="707886"/>
                </a:cubicBezTo>
                <a:cubicBezTo>
                  <a:pt x="762008" y="746114"/>
                  <a:pt x="446108" y="695328"/>
                  <a:pt x="0" y="707886"/>
                </a:cubicBezTo>
                <a:cubicBezTo>
                  <a:pt x="-9163" y="585286"/>
                  <a:pt x="16930" y="535678"/>
                  <a:pt x="0" y="368101"/>
                </a:cubicBezTo>
                <a:cubicBezTo>
                  <a:pt x="-16930" y="200525"/>
                  <a:pt x="10377" y="11212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22455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Inter"/>
              </a:rPr>
              <a:t>Bias in ML is a sort of mistake in which some aspects of a dataset are given more weight and/or representation than others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15FE0-17C3-7FFD-D23D-8D1C64DCB707}"/>
              </a:ext>
            </a:extLst>
          </p:cNvPr>
          <p:cNvSpPr txBox="1"/>
          <p:nvPr/>
        </p:nvSpPr>
        <p:spPr>
          <a:xfrm>
            <a:off x="1614945" y="4469902"/>
            <a:ext cx="8313576" cy="400110"/>
          </a:xfrm>
          <a:custGeom>
            <a:avLst/>
            <a:gdLst>
              <a:gd name="connsiteX0" fmla="*/ 0 w 8313576"/>
              <a:gd name="connsiteY0" fmla="*/ 0 h 400110"/>
              <a:gd name="connsiteX1" fmla="*/ 443391 w 8313576"/>
              <a:gd name="connsiteY1" fmla="*/ 0 h 400110"/>
              <a:gd name="connsiteX2" fmla="*/ 1136189 w 8313576"/>
              <a:gd name="connsiteY2" fmla="*/ 0 h 400110"/>
              <a:gd name="connsiteX3" fmla="*/ 1662715 w 8313576"/>
              <a:gd name="connsiteY3" fmla="*/ 0 h 400110"/>
              <a:gd name="connsiteX4" fmla="*/ 2355513 w 8313576"/>
              <a:gd name="connsiteY4" fmla="*/ 0 h 400110"/>
              <a:gd name="connsiteX5" fmla="*/ 2798904 w 8313576"/>
              <a:gd name="connsiteY5" fmla="*/ 0 h 400110"/>
              <a:gd name="connsiteX6" fmla="*/ 3657973 w 8313576"/>
              <a:gd name="connsiteY6" fmla="*/ 0 h 400110"/>
              <a:gd name="connsiteX7" fmla="*/ 4267636 w 8313576"/>
              <a:gd name="connsiteY7" fmla="*/ 0 h 400110"/>
              <a:gd name="connsiteX8" fmla="*/ 4960434 w 8313576"/>
              <a:gd name="connsiteY8" fmla="*/ 0 h 400110"/>
              <a:gd name="connsiteX9" fmla="*/ 5653232 w 8313576"/>
              <a:gd name="connsiteY9" fmla="*/ 0 h 400110"/>
              <a:gd name="connsiteX10" fmla="*/ 6346030 w 8313576"/>
              <a:gd name="connsiteY10" fmla="*/ 0 h 400110"/>
              <a:gd name="connsiteX11" fmla="*/ 6955692 w 8313576"/>
              <a:gd name="connsiteY11" fmla="*/ 0 h 400110"/>
              <a:gd name="connsiteX12" fmla="*/ 8313576 w 8313576"/>
              <a:gd name="connsiteY12" fmla="*/ 0 h 400110"/>
              <a:gd name="connsiteX13" fmla="*/ 8313576 w 8313576"/>
              <a:gd name="connsiteY13" fmla="*/ 400110 h 400110"/>
              <a:gd name="connsiteX14" fmla="*/ 7537642 w 8313576"/>
              <a:gd name="connsiteY14" fmla="*/ 400110 h 400110"/>
              <a:gd name="connsiteX15" fmla="*/ 7011116 w 8313576"/>
              <a:gd name="connsiteY15" fmla="*/ 400110 h 400110"/>
              <a:gd name="connsiteX16" fmla="*/ 6401454 w 8313576"/>
              <a:gd name="connsiteY16" fmla="*/ 400110 h 400110"/>
              <a:gd name="connsiteX17" fmla="*/ 5708656 w 8313576"/>
              <a:gd name="connsiteY17" fmla="*/ 400110 h 400110"/>
              <a:gd name="connsiteX18" fmla="*/ 4849586 w 8313576"/>
              <a:gd name="connsiteY18" fmla="*/ 400110 h 400110"/>
              <a:gd name="connsiteX19" fmla="*/ 4406195 w 8313576"/>
              <a:gd name="connsiteY19" fmla="*/ 400110 h 400110"/>
              <a:gd name="connsiteX20" fmla="*/ 3796533 w 8313576"/>
              <a:gd name="connsiteY20" fmla="*/ 400110 h 400110"/>
              <a:gd name="connsiteX21" fmla="*/ 3103735 w 8313576"/>
              <a:gd name="connsiteY21" fmla="*/ 400110 h 400110"/>
              <a:gd name="connsiteX22" fmla="*/ 2244666 w 8313576"/>
              <a:gd name="connsiteY22" fmla="*/ 400110 h 400110"/>
              <a:gd name="connsiteX23" fmla="*/ 1551868 w 8313576"/>
              <a:gd name="connsiteY23" fmla="*/ 400110 h 400110"/>
              <a:gd name="connsiteX24" fmla="*/ 692798 w 8313576"/>
              <a:gd name="connsiteY24" fmla="*/ 400110 h 400110"/>
              <a:gd name="connsiteX25" fmla="*/ 0 w 8313576"/>
              <a:gd name="connsiteY25" fmla="*/ 400110 h 400110"/>
              <a:gd name="connsiteX26" fmla="*/ 0 w 8313576"/>
              <a:gd name="connsiteY2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13576" h="400110" fill="none" extrusionOk="0">
                <a:moveTo>
                  <a:pt x="0" y="0"/>
                </a:moveTo>
                <a:cubicBezTo>
                  <a:pt x="191720" y="-20100"/>
                  <a:pt x="293492" y="9065"/>
                  <a:pt x="443391" y="0"/>
                </a:cubicBezTo>
                <a:cubicBezTo>
                  <a:pt x="593290" y="-9065"/>
                  <a:pt x="839246" y="21881"/>
                  <a:pt x="1136189" y="0"/>
                </a:cubicBezTo>
                <a:cubicBezTo>
                  <a:pt x="1433132" y="-21881"/>
                  <a:pt x="1530774" y="15296"/>
                  <a:pt x="1662715" y="0"/>
                </a:cubicBezTo>
                <a:cubicBezTo>
                  <a:pt x="1794656" y="-15296"/>
                  <a:pt x="2067536" y="27101"/>
                  <a:pt x="2355513" y="0"/>
                </a:cubicBezTo>
                <a:cubicBezTo>
                  <a:pt x="2643490" y="-27101"/>
                  <a:pt x="2598013" y="5865"/>
                  <a:pt x="2798904" y="0"/>
                </a:cubicBezTo>
                <a:cubicBezTo>
                  <a:pt x="2999795" y="-5865"/>
                  <a:pt x="3416546" y="-38966"/>
                  <a:pt x="3657973" y="0"/>
                </a:cubicBezTo>
                <a:cubicBezTo>
                  <a:pt x="3899400" y="38966"/>
                  <a:pt x="4082358" y="-2799"/>
                  <a:pt x="4267636" y="0"/>
                </a:cubicBezTo>
                <a:cubicBezTo>
                  <a:pt x="4452914" y="2799"/>
                  <a:pt x="4702085" y="8969"/>
                  <a:pt x="4960434" y="0"/>
                </a:cubicBezTo>
                <a:cubicBezTo>
                  <a:pt x="5218783" y="-8969"/>
                  <a:pt x="5426085" y="-16396"/>
                  <a:pt x="5653232" y="0"/>
                </a:cubicBezTo>
                <a:cubicBezTo>
                  <a:pt x="5880379" y="16396"/>
                  <a:pt x="6010188" y="508"/>
                  <a:pt x="6346030" y="0"/>
                </a:cubicBezTo>
                <a:cubicBezTo>
                  <a:pt x="6681872" y="-508"/>
                  <a:pt x="6794771" y="-26857"/>
                  <a:pt x="6955692" y="0"/>
                </a:cubicBezTo>
                <a:cubicBezTo>
                  <a:pt x="7116613" y="26857"/>
                  <a:pt x="7792756" y="-56232"/>
                  <a:pt x="8313576" y="0"/>
                </a:cubicBezTo>
                <a:cubicBezTo>
                  <a:pt x="8317665" y="180031"/>
                  <a:pt x="8307492" y="292070"/>
                  <a:pt x="8313576" y="400110"/>
                </a:cubicBezTo>
                <a:cubicBezTo>
                  <a:pt x="8106029" y="361900"/>
                  <a:pt x="7876033" y="374637"/>
                  <a:pt x="7537642" y="400110"/>
                </a:cubicBezTo>
                <a:cubicBezTo>
                  <a:pt x="7199251" y="425583"/>
                  <a:pt x="7125716" y="396122"/>
                  <a:pt x="7011116" y="400110"/>
                </a:cubicBezTo>
                <a:cubicBezTo>
                  <a:pt x="6896516" y="404098"/>
                  <a:pt x="6579349" y="423503"/>
                  <a:pt x="6401454" y="400110"/>
                </a:cubicBezTo>
                <a:cubicBezTo>
                  <a:pt x="6223559" y="376717"/>
                  <a:pt x="5919739" y="384781"/>
                  <a:pt x="5708656" y="400110"/>
                </a:cubicBezTo>
                <a:cubicBezTo>
                  <a:pt x="5497573" y="415439"/>
                  <a:pt x="5114811" y="399848"/>
                  <a:pt x="4849586" y="400110"/>
                </a:cubicBezTo>
                <a:cubicBezTo>
                  <a:pt x="4584361" y="400373"/>
                  <a:pt x="4556365" y="407816"/>
                  <a:pt x="4406195" y="400110"/>
                </a:cubicBezTo>
                <a:cubicBezTo>
                  <a:pt x="4256025" y="392404"/>
                  <a:pt x="4077537" y="423637"/>
                  <a:pt x="3796533" y="400110"/>
                </a:cubicBezTo>
                <a:cubicBezTo>
                  <a:pt x="3515529" y="376583"/>
                  <a:pt x="3441970" y="395435"/>
                  <a:pt x="3103735" y="400110"/>
                </a:cubicBezTo>
                <a:cubicBezTo>
                  <a:pt x="2765500" y="404785"/>
                  <a:pt x="2534805" y="438815"/>
                  <a:pt x="2244666" y="400110"/>
                </a:cubicBezTo>
                <a:cubicBezTo>
                  <a:pt x="1954527" y="361405"/>
                  <a:pt x="1782160" y="368455"/>
                  <a:pt x="1551868" y="400110"/>
                </a:cubicBezTo>
                <a:cubicBezTo>
                  <a:pt x="1321576" y="431765"/>
                  <a:pt x="1084192" y="383386"/>
                  <a:pt x="692798" y="400110"/>
                </a:cubicBezTo>
                <a:cubicBezTo>
                  <a:pt x="301404" y="416835"/>
                  <a:pt x="209356" y="383630"/>
                  <a:pt x="0" y="400110"/>
                </a:cubicBezTo>
                <a:cubicBezTo>
                  <a:pt x="-9124" y="313223"/>
                  <a:pt x="12026" y="104687"/>
                  <a:pt x="0" y="0"/>
                </a:cubicBezTo>
                <a:close/>
              </a:path>
              <a:path w="8313576" h="400110" stroke="0" extrusionOk="0">
                <a:moveTo>
                  <a:pt x="0" y="0"/>
                </a:moveTo>
                <a:cubicBezTo>
                  <a:pt x="163509" y="16705"/>
                  <a:pt x="297716" y="15621"/>
                  <a:pt x="443391" y="0"/>
                </a:cubicBezTo>
                <a:cubicBezTo>
                  <a:pt x="589066" y="-15621"/>
                  <a:pt x="912251" y="-20196"/>
                  <a:pt x="1053053" y="0"/>
                </a:cubicBezTo>
                <a:cubicBezTo>
                  <a:pt x="1193855" y="20196"/>
                  <a:pt x="1481496" y="-22580"/>
                  <a:pt x="1662715" y="0"/>
                </a:cubicBezTo>
                <a:cubicBezTo>
                  <a:pt x="1843934" y="22580"/>
                  <a:pt x="1937357" y="8771"/>
                  <a:pt x="2189242" y="0"/>
                </a:cubicBezTo>
                <a:cubicBezTo>
                  <a:pt x="2441127" y="-8771"/>
                  <a:pt x="2534108" y="-9770"/>
                  <a:pt x="2715768" y="0"/>
                </a:cubicBezTo>
                <a:cubicBezTo>
                  <a:pt x="2897428" y="9770"/>
                  <a:pt x="2948898" y="-20189"/>
                  <a:pt x="3159159" y="0"/>
                </a:cubicBezTo>
                <a:cubicBezTo>
                  <a:pt x="3369420" y="20189"/>
                  <a:pt x="3603730" y="-3095"/>
                  <a:pt x="3935093" y="0"/>
                </a:cubicBezTo>
                <a:cubicBezTo>
                  <a:pt x="4266456" y="3095"/>
                  <a:pt x="4285487" y="9283"/>
                  <a:pt x="4461619" y="0"/>
                </a:cubicBezTo>
                <a:cubicBezTo>
                  <a:pt x="4637751" y="-9283"/>
                  <a:pt x="4989810" y="-5739"/>
                  <a:pt x="5320689" y="0"/>
                </a:cubicBezTo>
                <a:cubicBezTo>
                  <a:pt x="5651568" y="5739"/>
                  <a:pt x="5859596" y="-23819"/>
                  <a:pt x="6096622" y="0"/>
                </a:cubicBezTo>
                <a:cubicBezTo>
                  <a:pt x="6333648" y="23819"/>
                  <a:pt x="6376545" y="-1165"/>
                  <a:pt x="6540013" y="0"/>
                </a:cubicBezTo>
                <a:cubicBezTo>
                  <a:pt x="6703481" y="1165"/>
                  <a:pt x="6894712" y="240"/>
                  <a:pt x="6983404" y="0"/>
                </a:cubicBezTo>
                <a:cubicBezTo>
                  <a:pt x="7072096" y="-240"/>
                  <a:pt x="7481206" y="-1981"/>
                  <a:pt x="7676202" y="0"/>
                </a:cubicBezTo>
                <a:cubicBezTo>
                  <a:pt x="7871198" y="1981"/>
                  <a:pt x="8048655" y="19960"/>
                  <a:pt x="8313576" y="0"/>
                </a:cubicBezTo>
                <a:cubicBezTo>
                  <a:pt x="8302284" y="109486"/>
                  <a:pt x="8322062" y="280266"/>
                  <a:pt x="8313576" y="400110"/>
                </a:cubicBezTo>
                <a:cubicBezTo>
                  <a:pt x="8152487" y="414997"/>
                  <a:pt x="7911808" y="374222"/>
                  <a:pt x="7787050" y="400110"/>
                </a:cubicBezTo>
                <a:cubicBezTo>
                  <a:pt x="7662292" y="425998"/>
                  <a:pt x="7555549" y="415845"/>
                  <a:pt x="7343659" y="400110"/>
                </a:cubicBezTo>
                <a:cubicBezTo>
                  <a:pt x="7131769" y="384375"/>
                  <a:pt x="7028322" y="388617"/>
                  <a:pt x="6817132" y="400110"/>
                </a:cubicBezTo>
                <a:cubicBezTo>
                  <a:pt x="6605942" y="411603"/>
                  <a:pt x="6550412" y="409780"/>
                  <a:pt x="6373742" y="400110"/>
                </a:cubicBezTo>
                <a:cubicBezTo>
                  <a:pt x="6197072" y="390441"/>
                  <a:pt x="5994644" y="392382"/>
                  <a:pt x="5847215" y="400110"/>
                </a:cubicBezTo>
                <a:cubicBezTo>
                  <a:pt x="5699786" y="407838"/>
                  <a:pt x="5482177" y="397743"/>
                  <a:pt x="5320689" y="400110"/>
                </a:cubicBezTo>
                <a:cubicBezTo>
                  <a:pt x="5159201" y="402477"/>
                  <a:pt x="4830353" y="398257"/>
                  <a:pt x="4627891" y="400110"/>
                </a:cubicBezTo>
                <a:cubicBezTo>
                  <a:pt x="4425429" y="401963"/>
                  <a:pt x="4071384" y="373712"/>
                  <a:pt x="3851957" y="400110"/>
                </a:cubicBezTo>
                <a:cubicBezTo>
                  <a:pt x="3632530" y="426508"/>
                  <a:pt x="3447140" y="422000"/>
                  <a:pt x="3325430" y="400110"/>
                </a:cubicBezTo>
                <a:cubicBezTo>
                  <a:pt x="3203720" y="378220"/>
                  <a:pt x="2804607" y="385034"/>
                  <a:pt x="2632632" y="400110"/>
                </a:cubicBezTo>
                <a:cubicBezTo>
                  <a:pt x="2460657" y="415186"/>
                  <a:pt x="2291285" y="389312"/>
                  <a:pt x="2022970" y="400110"/>
                </a:cubicBezTo>
                <a:cubicBezTo>
                  <a:pt x="1754655" y="410908"/>
                  <a:pt x="1525372" y="394646"/>
                  <a:pt x="1247036" y="400110"/>
                </a:cubicBezTo>
                <a:cubicBezTo>
                  <a:pt x="968700" y="405574"/>
                  <a:pt x="520060" y="397003"/>
                  <a:pt x="0" y="400110"/>
                </a:cubicBezTo>
                <a:cubicBezTo>
                  <a:pt x="8497" y="204240"/>
                  <a:pt x="11319" y="183788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22455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In </a:t>
            </a:r>
            <a:r>
              <a:rPr lang="en-US" sz="2000" b="1" dirty="0">
                <a:latin typeface="-apple-system"/>
              </a:rPr>
              <a:t>ML </a:t>
            </a:r>
            <a:r>
              <a:rPr lang="en-US" sz="2000" b="1" i="0" dirty="0">
                <a:effectLst/>
                <a:latin typeface="-apple-system"/>
              </a:rPr>
              <a:t>bias inability to capture the underlying complexity of the data. </a:t>
            </a:r>
            <a:endParaRPr lang="en-US" sz="2000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8BCE62-03DA-8487-4948-2BCAA33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083388-CAD3-1CC6-ED5C-644C2BA1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2D842-D56E-B905-A6B2-A6A9934DB555}"/>
              </a:ext>
            </a:extLst>
          </p:cNvPr>
          <p:cNvSpPr txBox="1"/>
          <p:nvPr/>
        </p:nvSpPr>
        <p:spPr>
          <a:xfrm>
            <a:off x="1147665" y="1352183"/>
            <a:ext cx="72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Considering we have this data, and we want to train a 2 models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93BF1A-DFC5-392A-D4E5-DA896BA72A4B}"/>
              </a:ext>
            </a:extLst>
          </p:cNvPr>
          <p:cNvGrpSpPr/>
          <p:nvPr/>
        </p:nvGrpSpPr>
        <p:grpSpPr>
          <a:xfrm>
            <a:off x="4458834" y="2425526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FCE97C-622A-B965-04EE-9A1612455A2E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2A3702-8F9B-D445-31BF-784BEFD933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252863-F555-CB12-C187-E33B39D7BC68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DCCCC1-A93E-FAD9-7276-081939432B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DFEFE8-8E62-B445-B716-48BF92C9C16C}"/>
              </a:ext>
            </a:extLst>
          </p:cNvPr>
          <p:cNvGrpSpPr/>
          <p:nvPr/>
        </p:nvGrpSpPr>
        <p:grpSpPr>
          <a:xfrm>
            <a:off x="4441194" y="5645366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114AAC-0262-BA6A-9F87-A86E57B0E81C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A6A345-DE45-3FE4-0673-567C2969F5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E6CD95-47F4-0E55-EDC0-90A2DA15403F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B75733-7E56-74B3-52B5-1A9A4153D6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2CCEC8-4314-4ECA-D332-EB6F2527FC9B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8F986-0DFA-177A-DC97-AE29F4EBA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665216-2857-5CC0-1A29-E39B7CBED4BE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5B47F6-C9F2-EA4E-598A-102234AE10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30197C-6BC2-4DCE-1BF3-F17B94AA8546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FCFE2C-C52B-AC2A-E9CA-76DE4441D9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C3FF0A-6605-69AF-F074-1DED08D96957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1C610-0D8B-EFE3-44D9-D5F3ACEEFD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582069-4B57-DEFB-7E38-0F1FD7826CF8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BB14B2-6D45-6E6E-A4B6-E46242229E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B19D6E-BAB8-DF9E-C88E-5EA1333D47E3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F97E1B-56EB-4106-1C6E-E7FD7D6F93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2E7763-93FE-AE9B-0E34-E980E3A7C961}"/>
                  </a:ext>
                </a:extLst>
              </p14:cNvPr>
              <p14:cNvContentPartPr/>
              <p14:nvPr/>
            </p14:nvContentPartPr>
            <p14:xfrm>
              <a:off x="4730576" y="52529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2E7763-93FE-AE9B-0E34-E980E3A7C9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4576" y="5216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437CED-48A1-A7DC-A1F6-CB2AE6FA0C26}"/>
                  </a:ext>
                </a:extLst>
              </p14:cNvPr>
              <p14:cNvContentPartPr/>
              <p14:nvPr/>
            </p14:nvContentPartPr>
            <p14:xfrm>
              <a:off x="4795736" y="48518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437CED-48A1-A7DC-A1F6-CB2AE6FA0C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59736" y="48158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3C1FA1-B762-3FCA-986B-2EAD58B4CB9E}"/>
                  </a:ext>
                </a:extLst>
              </p14:cNvPr>
              <p14:cNvContentPartPr/>
              <p14:nvPr/>
            </p14:nvContentPartPr>
            <p14:xfrm>
              <a:off x="5392976" y="52622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3C1FA1-B762-3FCA-986B-2EAD58B4CB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6976" y="52262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5E6765-8F4F-28FE-4EC3-4BD304F02348}"/>
                  </a:ext>
                </a:extLst>
              </p14:cNvPr>
              <p14:cNvContentPartPr/>
              <p14:nvPr/>
            </p14:nvContentPartPr>
            <p14:xfrm>
              <a:off x="5140976" y="445982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5E6765-8F4F-28FE-4EC3-4BD304F023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4976" y="44238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212C3B-866E-F667-5558-D1224978AA96}"/>
                  </a:ext>
                </a:extLst>
              </p14:cNvPr>
              <p14:cNvContentPartPr/>
              <p14:nvPr/>
            </p14:nvContentPartPr>
            <p14:xfrm>
              <a:off x="5551376" y="467438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212C3B-866E-F667-5558-D1224978AA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5376" y="46383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2508B4-B827-8DAA-4575-9EAC4AC16EC5}"/>
                  </a:ext>
                </a:extLst>
              </p14:cNvPr>
              <p14:cNvContentPartPr/>
              <p14:nvPr/>
            </p14:nvContentPartPr>
            <p14:xfrm>
              <a:off x="6083456" y="455342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2508B4-B827-8DAA-4575-9EAC4AC16E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7456" y="45174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82292FF-3284-56FD-7FD8-78A109CD38AF}"/>
                  </a:ext>
                </a:extLst>
              </p14:cNvPr>
              <p14:cNvContentPartPr/>
              <p14:nvPr/>
            </p14:nvContentPartPr>
            <p14:xfrm>
              <a:off x="5980856" y="41145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82292FF-3284-56FD-7FD8-78A109CD38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44856" y="40785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FA1B2F-8DB7-FD38-730B-260422DAFF10}"/>
                  </a:ext>
                </a:extLst>
              </p14:cNvPr>
              <p14:cNvContentPartPr/>
              <p14:nvPr/>
            </p14:nvContentPartPr>
            <p14:xfrm>
              <a:off x="6428696" y="417074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FA1B2F-8DB7-FD38-730B-260422DAFF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92696" y="41347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CE2DAB-8F93-0799-7702-A5ACF0CB79F3}"/>
                  </a:ext>
                </a:extLst>
              </p14:cNvPr>
              <p14:cNvContentPartPr/>
              <p14:nvPr/>
            </p14:nvContentPartPr>
            <p14:xfrm>
              <a:off x="6391256" y="369446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CE2DAB-8F93-0799-7702-A5ACF0CB79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5256" y="36584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8D18BBD-7A23-0A37-D282-04D601B86C2F}"/>
                  </a:ext>
                </a:extLst>
              </p14:cNvPr>
              <p14:cNvContentPartPr/>
              <p14:nvPr/>
            </p14:nvContentPartPr>
            <p14:xfrm>
              <a:off x="7221776" y="3741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8D18BBD-7A23-0A37-D282-04D601B86C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5776" y="37052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E0E2BE7-317F-2A3E-1502-2D7013D56FB8}"/>
                  </a:ext>
                </a:extLst>
              </p14:cNvPr>
              <p14:cNvContentPartPr/>
              <p14:nvPr/>
            </p14:nvContentPartPr>
            <p14:xfrm>
              <a:off x="7193696" y="320054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E0E2BE7-317F-2A3E-1502-2D7013D56F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57696" y="3164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9F98DC-88A5-449A-FB6C-493D6C80B0B9}"/>
                  </a:ext>
                </a:extLst>
              </p14:cNvPr>
              <p14:cNvContentPartPr/>
              <p14:nvPr/>
            </p14:nvContentPartPr>
            <p14:xfrm>
              <a:off x="7744496" y="322826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9F98DC-88A5-449A-FB6C-493D6C80B0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8496" y="31922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49BEFCE-E58B-E6FA-545E-4626871C155D}"/>
                  </a:ext>
                </a:extLst>
              </p14:cNvPr>
              <p14:cNvContentPartPr/>
              <p14:nvPr/>
            </p14:nvContentPartPr>
            <p14:xfrm>
              <a:off x="7707056" y="278042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49BEFCE-E58B-E6FA-545E-4626871C15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71056" y="27444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6D25AD-9A06-B123-78B9-1C6DF0D656DF}"/>
                  </a:ext>
                </a:extLst>
              </p14:cNvPr>
              <p14:cNvContentPartPr/>
              <p14:nvPr/>
            </p14:nvContentPartPr>
            <p14:xfrm>
              <a:off x="8294576" y="268682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6D25AD-9A06-B123-78B9-1C6DF0D656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8576" y="26508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25F6B37-2F0E-498F-E6D5-3F4AFE51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EEFBE8C-057B-ACCB-C061-896F38DF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0D55E6-1109-43E6-ED02-461B0AEBA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38371"/>
              </p:ext>
            </p:extLst>
          </p:nvPr>
        </p:nvGraphicFramePr>
        <p:xfrm>
          <a:off x="524338" y="1511559"/>
          <a:ext cx="3051358" cy="372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4B9491-9F4A-B48B-2E78-5095D350E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769" y="4316256"/>
            <a:ext cx="7226723" cy="77266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EC86FA-31C4-0088-BE34-8B5A21BD00F4}"/>
                  </a:ext>
                </a:extLst>
              </p14:cNvPr>
              <p14:cNvContentPartPr/>
              <p14:nvPr/>
            </p14:nvContentPartPr>
            <p14:xfrm>
              <a:off x="4171769" y="3947826"/>
              <a:ext cx="45719" cy="4571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EC86FA-31C4-0088-BE34-8B5A21BD00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8794" y="2804851"/>
                <a:ext cx="2285950" cy="228595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8210A27-EFA7-95A4-9092-0FF423696C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1769" y="2973406"/>
            <a:ext cx="2509065" cy="91118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E7EF44E4-2766-5A21-727F-5E5D6DCD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DB76CA8-FC21-6E8E-0F07-B7F3001A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B25F1-E7C8-3695-46D8-2F52F22E679E}"/>
              </a:ext>
            </a:extLst>
          </p:cNvPr>
          <p:cNvSpPr txBox="1"/>
          <p:nvPr/>
        </p:nvSpPr>
        <p:spPr>
          <a:xfrm>
            <a:off x="671805" y="535292"/>
            <a:ext cx="75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Overfitting and Underfitting  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9D807-D8B6-9A4D-6B21-DC26B3EBAE29}"/>
              </a:ext>
            </a:extLst>
          </p:cNvPr>
          <p:cNvSpPr txBox="1"/>
          <p:nvPr/>
        </p:nvSpPr>
        <p:spPr>
          <a:xfrm>
            <a:off x="1156996" y="1081594"/>
            <a:ext cx="72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Considering we have this data, and we want to train a 2 models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DDE109-B854-6E07-3F7B-2A01CB439686}"/>
              </a:ext>
            </a:extLst>
          </p:cNvPr>
          <p:cNvGrpSpPr/>
          <p:nvPr/>
        </p:nvGrpSpPr>
        <p:grpSpPr>
          <a:xfrm>
            <a:off x="1267765" y="2574815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3FE467-96CE-2E2B-A0C4-B4A4F00F7A60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2A3702-8F9B-D445-31BF-784BEFD933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463710-B725-7373-E50A-327FCFD68164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DCCCC1-A93E-FAD9-7276-081939432B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24D4A3-662E-320D-0D0F-BFA0200BA529}"/>
              </a:ext>
            </a:extLst>
          </p:cNvPr>
          <p:cNvGrpSpPr/>
          <p:nvPr/>
        </p:nvGrpSpPr>
        <p:grpSpPr>
          <a:xfrm>
            <a:off x="1250125" y="5794655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1E29A8-9CBC-93C8-8A3E-973F98D6F4F2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A6A345-DE45-3FE4-0673-567C2969F5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634B35-5D24-07E3-FAA5-1C928C990923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B75733-7E56-74B3-52B5-1A9A4153D6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6DFA61-3B12-06F5-2E0C-E796AE4D087B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8F986-0DFA-177A-DC97-AE29F4EBA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D83805-773A-782D-D20D-E08CCBBB1ED0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5B47F6-C9F2-EA4E-598A-102234AE10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3D133A-B0E2-5331-DBD9-B287E218BF3C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FCFE2C-C52B-AC2A-E9CA-76DE4441D9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979D37-8803-690F-6276-CFA22C4951F4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1C610-0D8B-EFE3-44D9-D5F3ACEEFD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B90991-2536-BFCE-AA41-E7370498446B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BB14B2-6D45-6E6E-A4B6-E46242229E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BBC9E-1461-9FA8-F7DC-4E39197BFA80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F97E1B-56EB-4106-1C6E-E7FD7D6F93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41EB69-17DB-59C0-4693-42DA86404687}"/>
                  </a:ext>
                </a:extLst>
              </p14:cNvPr>
              <p14:cNvContentPartPr/>
              <p14:nvPr/>
            </p14:nvContentPartPr>
            <p14:xfrm>
              <a:off x="1539507" y="540218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41EB69-17DB-59C0-4693-42DA864046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3507" y="53661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423BC6-5A82-3BB5-1BD4-03800F9EBCF1}"/>
                  </a:ext>
                </a:extLst>
              </p14:cNvPr>
              <p14:cNvContentPartPr/>
              <p14:nvPr/>
            </p14:nvContentPartPr>
            <p14:xfrm>
              <a:off x="1604667" y="500114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423BC6-5A82-3BB5-1BD4-03800F9EBC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8667" y="49651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8FAA07-7427-B17A-88F3-47BA36181A84}"/>
                  </a:ext>
                </a:extLst>
              </p14:cNvPr>
              <p14:cNvContentPartPr/>
              <p14:nvPr/>
            </p14:nvContentPartPr>
            <p14:xfrm>
              <a:off x="2201907" y="541154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8FAA07-7427-B17A-88F3-47BA36181A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5907" y="5375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E0AE21-8685-BB1A-7B55-2C37796EDE0A}"/>
                  </a:ext>
                </a:extLst>
              </p14:cNvPr>
              <p14:cNvContentPartPr/>
              <p14:nvPr/>
            </p14:nvContentPartPr>
            <p14:xfrm>
              <a:off x="1949907" y="460910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E0AE21-8685-BB1A-7B55-2C37796EDE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3907" y="45731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3BA6F7-BFA7-D108-3A33-881866DE5E90}"/>
                  </a:ext>
                </a:extLst>
              </p14:cNvPr>
              <p14:cNvContentPartPr/>
              <p14:nvPr/>
            </p14:nvContentPartPr>
            <p14:xfrm>
              <a:off x="2360307" y="482366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3BA6F7-BFA7-D108-3A33-881866DE5E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24307" y="47876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3AF3CB-ED61-6864-1C0A-04E71524C2BA}"/>
                  </a:ext>
                </a:extLst>
              </p14:cNvPr>
              <p14:cNvContentPartPr/>
              <p14:nvPr/>
            </p14:nvContentPartPr>
            <p14:xfrm>
              <a:off x="2892387" y="4702709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3AF3CB-ED61-6864-1C0A-04E71524C2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6387" y="46667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3A6D2A6-47DA-6AFD-2E08-3C9C359E8E5A}"/>
                  </a:ext>
                </a:extLst>
              </p14:cNvPr>
              <p14:cNvContentPartPr/>
              <p14:nvPr/>
            </p14:nvContentPartPr>
            <p14:xfrm>
              <a:off x="2789787" y="426386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3A6D2A6-47DA-6AFD-2E08-3C9C359E8E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3787" y="4227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A15E16-017A-9B25-2299-0C07493289D8}"/>
                  </a:ext>
                </a:extLst>
              </p14:cNvPr>
              <p14:cNvContentPartPr/>
              <p14:nvPr/>
            </p14:nvContentPartPr>
            <p14:xfrm>
              <a:off x="3237627" y="432002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A15E16-017A-9B25-2299-0C07493289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1627" y="4284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9401B49-C0E6-7059-1832-BFE759684AD7}"/>
                  </a:ext>
                </a:extLst>
              </p14:cNvPr>
              <p14:cNvContentPartPr/>
              <p14:nvPr/>
            </p14:nvContentPartPr>
            <p14:xfrm>
              <a:off x="3200187" y="384374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9401B49-C0E6-7059-1832-BFE759684A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4187" y="38077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162814-F586-D386-34CC-FCF9F68F3C81}"/>
                  </a:ext>
                </a:extLst>
              </p14:cNvPr>
              <p14:cNvContentPartPr/>
              <p14:nvPr/>
            </p14:nvContentPartPr>
            <p14:xfrm>
              <a:off x="4030707" y="389054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162814-F586-D386-34CC-FCF9F68F3C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4707" y="3854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0B16D2-E8D4-720C-B92B-A8E300BC5887}"/>
                  </a:ext>
                </a:extLst>
              </p14:cNvPr>
              <p14:cNvContentPartPr/>
              <p14:nvPr/>
            </p14:nvContentPartPr>
            <p14:xfrm>
              <a:off x="4002627" y="334982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0B16D2-E8D4-720C-B92B-A8E300BC58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6627" y="33138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52EBF6-F6AE-1C64-8B1E-0A9EB15EDFAE}"/>
                  </a:ext>
                </a:extLst>
              </p14:cNvPr>
              <p14:cNvContentPartPr/>
              <p14:nvPr/>
            </p14:nvContentPartPr>
            <p14:xfrm>
              <a:off x="4553427" y="3377549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52EBF6-F6AE-1C64-8B1E-0A9EB15EDF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7427" y="3341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D8F1C5-291D-6ADE-9624-0102266FEDD1}"/>
                  </a:ext>
                </a:extLst>
              </p14:cNvPr>
              <p14:cNvContentPartPr/>
              <p14:nvPr/>
            </p14:nvContentPartPr>
            <p14:xfrm>
              <a:off x="4515987" y="2929709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D8F1C5-291D-6ADE-9624-0102266FED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9987" y="28937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EE551C-57AC-43E4-1738-1557A85D1990}"/>
                  </a:ext>
                </a:extLst>
              </p14:cNvPr>
              <p14:cNvContentPartPr/>
              <p14:nvPr/>
            </p14:nvContentPartPr>
            <p14:xfrm>
              <a:off x="5103507" y="283610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EE551C-57AC-43E4-1738-1557A85D19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7507" y="280010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1751FF8-773B-52C7-3A9F-1C6D5C9947FA}"/>
              </a:ext>
            </a:extLst>
          </p:cNvPr>
          <p:cNvGrpSpPr/>
          <p:nvPr/>
        </p:nvGrpSpPr>
        <p:grpSpPr>
          <a:xfrm>
            <a:off x="7031069" y="2570135"/>
            <a:ext cx="360" cy="3215520"/>
            <a:chOff x="1305088" y="2341550"/>
            <a:chExt cx="360" cy="32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944DD6-975B-A695-0140-DA03757AD125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B87282-1D0A-E4DB-744D-525AD8D636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088" y="2305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FE9992-42D5-D714-4814-17513BB7613B}"/>
                    </a:ext>
                  </a:extLst>
                </p14:cNvPr>
                <p14:cNvContentPartPr/>
                <p14:nvPr/>
              </p14:nvContentPartPr>
              <p14:xfrm>
                <a:off x="1305088" y="2341550"/>
                <a:ext cx="360" cy="3215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94F147-8501-6D0E-2E13-2C7D9845FA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088" y="2305554"/>
                  <a:ext cx="72000" cy="32871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3E5F71-7590-C90E-3262-0C28F7935749}"/>
              </a:ext>
            </a:extLst>
          </p:cNvPr>
          <p:cNvGrpSpPr/>
          <p:nvPr/>
        </p:nvGrpSpPr>
        <p:grpSpPr>
          <a:xfrm>
            <a:off x="7013429" y="5789975"/>
            <a:ext cx="3536640" cy="360"/>
            <a:chOff x="1287448" y="5561390"/>
            <a:chExt cx="3536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081756-0010-4099-AB9B-6B87D440E1B4}"/>
                    </a:ext>
                  </a:extLst>
                </p14:cNvPr>
                <p14:cNvContentPartPr/>
                <p14:nvPr/>
              </p14:nvContentPartPr>
              <p14:xfrm>
                <a:off x="1287448" y="556139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203AFE-157B-6A08-7CEE-AD5A7893D5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448" y="5525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27CEEA-E83C-A047-9D19-BC155B7DC798}"/>
                    </a:ext>
                  </a:extLst>
                </p14:cNvPr>
                <p14:cNvContentPartPr/>
                <p14:nvPr/>
              </p14:nvContentPartPr>
              <p14:xfrm>
                <a:off x="1306168" y="5561390"/>
                <a:ext cx="717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1EE309-B222-0D4C-BFD8-168B4F8788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0186" y="5525390"/>
                  <a:ext cx="7887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028D11-B592-5F1A-DE4F-F4A497C0B153}"/>
                    </a:ext>
                  </a:extLst>
                </p14:cNvPr>
                <p14:cNvContentPartPr/>
                <p14:nvPr/>
              </p14:nvContentPartPr>
              <p14:xfrm>
                <a:off x="2313808" y="5561390"/>
                <a:ext cx="2811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3528BA-2E4E-7BBA-EAB8-BFCD1BBF5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7854" y="5525390"/>
                  <a:ext cx="35270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71718B-01F8-41A0-7ECC-8B4814183676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21024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B68029-A5E1-AC22-4797-FACABCF87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2830" y="5525390"/>
                  <a:ext cx="281758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78C82C-100F-A0D0-F799-B04AB82F91E4}"/>
                    </a:ext>
                  </a:extLst>
                </p14:cNvPr>
                <p14:cNvContentPartPr/>
                <p14:nvPr/>
              </p14:nvContentPartPr>
              <p14:xfrm>
                <a:off x="2014648" y="5561390"/>
                <a:ext cx="8877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A752B8-3957-0048-9DB8-A79FF7BF36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663" y="5525390"/>
                  <a:ext cx="95937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BEADEB-FE39-50D2-5F53-395150F44F60}"/>
                    </a:ext>
                  </a:extLst>
                </p14:cNvPr>
                <p14:cNvContentPartPr/>
                <p14:nvPr/>
              </p14:nvContentPartPr>
              <p14:xfrm>
                <a:off x="2668768" y="5561390"/>
                <a:ext cx="4158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2B17D5-8F2F-62FD-0194-A93901C24D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768" y="552539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64C654-0856-F793-D056-64E3948667D4}"/>
                    </a:ext>
                  </a:extLst>
                </p14:cNvPr>
                <p14:cNvContentPartPr/>
                <p14:nvPr/>
              </p14:nvContentPartPr>
              <p14:xfrm>
                <a:off x="3162688" y="5561390"/>
                <a:ext cx="1000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3F95E0-F800-E00B-3E0E-D8F4E7EFDB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6817" y="5525390"/>
                  <a:ext cx="17146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6C946B-17A2-9F3A-0DE0-2FBA1017AAAA}"/>
                    </a:ext>
                  </a:extLst>
                </p14:cNvPr>
                <p14:cNvContentPartPr/>
                <p14:nvPr/>
              </p14:nvContentPartPr>
              <p14:xfrm>
                <a:off x="2751568" y="5561390"/>
                <a:ext cx="207252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1B6970-2008-CBE1-51D5-24DD2CDC01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74" y="5525390"/>
                  <a:ext cx="2144148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3EFD6F-3406-C75A-F35D-25EB56E731C2}"/>
                  </a:ext>
                </a:extLst>
              </p14:cNvPr>
              <p14:cNvContentPartPr/>
              <p14:nvPr/>
            </p14:nvContentPartPr>
            <p14:xfrm>
              <a:off x="7302811" y="5397509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3EFD6F-3406-C75A-F35D-25EB56E731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6811" y="53615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16A8FF-6087-132F-5780-ACEE569243C5}"/>
                  </a:ext>
                </a:extLst>
              </p14:cNvPr>
              <p14:cNvContentPartPr/>
              <p14:nvPr/>
            </p14:nvContentPartPr>
            <p14:xfrm>
              <a:off x="7367971" y="4996469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16A8FF-6087-132F-5780-ACEE569243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1971" y="49604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834D22-47D2-E719-58E8-DB12C4DC20E9}"/>
                  </a:ext>
                </a:extLst>
              </p14:cNvPr>
              <p14:cNvContentPartPr/>
              <p14:nvPr/>
            </p14:nvContentPartPr>
            <p14:xfrm>
              <a:off x="7965211" y="5406869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834D22-47D2-E719-58E8-DB12C4DC20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29211" y="5370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0C29C9-119D-366C-4B5D-28510946521C}"/>
                  </a:ext>
                </a:extLst>
              </p14:cNvPr>
              <p14:cNvContentPartPr/>
              <p14:nvPr/>
            </p14:nvContentPartPr>
            <p14:xfrm>
              <a:off x="7713211" y="4604429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0C29C9-119D-366C-4B5D-2851094652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77211" y="45684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32597A5-1AC3-1A0D-1B1F-84711B8D479A}"/>
                  </a:ext>
                </a:extLst>
              </p14:cNvPr>
              <p14:cNvContentPartPr/>
              <p14:nvPr/>
            </p14:nvContentPartPr>
            <p14:xfrm>
              <a:off x="8123611" y="4818989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32597A5-1AC3-1A0D-1B1F-84711B8D47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87611" y="47829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03512E8-2BFA-A35B-0F3E-B7C5DA7550CE}"/>
                  </a:ext>
                </a:extLst>
              </p14:cNvPr>
              <p14:cNvContentPartPr/>
              <p14:nvPr/>
            </p14:nvContentPartPr>
            <p14:xfrm>
              <a:off x="8655691" y="469802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03512E8-2BFA-A35B-0F3E-B7C5DA7550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9691" y="4662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86B9B8B-4558-9E7C-B20A-B475AD287759}"/>
                  </a:ext>
                </a:extLst>
              </p14:cNvPr>
              <p14:cNvContentPartPr/>
              <p14:nvPr/>
            </p14:nvContentPartPr>
            <p14:xfrm>
              <a:off x="8553091" y="4259189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86B9B8B-4558-9E7C-B20A-B475AD2877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7091" y="42231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1ABA5F-AD87-D7E2-78E6-BF7ED1BB0EB9}"/>
                  </a:ext>
                </a:extLst>
              </p14:cNvPr>
              <p14:cNvContentPartPr/>
              <p14:nvPr/>
            </p14:nvContentPartPr>
            <p14:xfrm>
              <a:off x="9000931" y="4315349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1ABA5F-AD87-D7E2-78E6-BF7ED1BB0E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64931" y="42793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915AE38-8052-14DB-089B-F498CD279F0F}"/>
                  </a:ext>
                </a:extLst>
              </p14:cNvPr>
              <p14:cNvContentPartPr/>
              <p14:nvPr/>
            </p14:nvContentPartPr>
            <p14:xfrm>
              <a:off x="8963491" y="3839069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915AE38-8052-14DB-089B-F498CD279F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27491" y="38030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6276025-D9A4-5CC5-942F-C95F275A57FA}"/>
                  </a:ext>
                </a:extLst>
              </p14:cNvPr>
              <p14:cNvContentPartPr/>
              <p14:nvPr/>
            </p14:nvContentPartPr>
            <p14:xfrm>
              <a:off x="9794011" y="3885869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6276025-D9A4-5CC5-942F-C95F275A57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58011" y="3849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4F3219-7164-9238-FA5D-461CD816B944}"/>
                  </a:ext>
                </a:extLst>
              </p14:cNvPr>
              <p14:cNvContentPartPr/>
              <p14:nvPr/>
            </p14:nvContentPartPr>
            <p14:xfrm>
              <a:off x="9765931" y="3345149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4F3219-7164-9238-FA5D-461CD816B9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9931" y="33091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74CCBEE-94A1-3E1C-B7A2-E59A28CDE873}"/>
                  </a:ext>
                </a:extLst>
              </p14:cNvPr>
              <p14:cNvContentPartPr/>
              <p14:nvPr/>
            </p14:nvContentPartPr>
            <p14:xfrm>
              <a:off x="10316731" y="337286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74CCBEE-94A1-3E1C-B7A2-E59A28CDE8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80731" y="33368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F45C2F-B1D6-A0AA-D33D-1B551A2F59E3}"/>
                  </a:ext>
                </a:extLst>
              </p14:cNvPr>
              <p14:cNvContentPartPr/>
              <p14:nvPr/>
            </p14:nvContentPartPr>
            <p14:xfrm>
              <a:off x="10279291" y="292502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F45C2F-B1D6-A0AA-D33D-1B551A2F59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43291" y="2889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6A97540-A239-A256-4237-D174FA951F18}"/>
                  </a:ext>
                </a:extLst>
              </p14:cNvPr>
              <p14:cNvContentPartPr/>
              <p14:nvPr/>
            </p14:nvContentPartPr>
            <p14:xfrm>
              <a:off x="10866811" y="2831429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6A97540-A239-A256-4237-D174FA951F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30811" y="27954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1BCB84A-4F0A-3F82-9648-66BD82D4ACC2}"/>
                  </a:ext>
                </a:extLst>
              </p14:cNvPr>
              <p14:cNvContentPartPr/>
              <p14:nvPr/>
            </p14:nvContentPartPr>
            <p14:xfrm>
              <a:off x="1560959" y="2158933"/>
              <a:ext cx="4187160" cy="3390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1BCB84A-4F0A-3F82-9648-66BD82D4ACC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24962" y="1942933"/>
                <a:ext cx="4258794" cy="38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A063D77-AE3A-3918-6180-56DC8F29A5F1}"/>
                  </a:ext>
                </a:extLst>
              </p14:cNvPr>
              <p14:cNvContentPartPr/>
              <p14:nvPr/>
            </p14:nvContentPartPr>
            <p14:xfrm>
              <a:off x="7288919" y="3903493"/>
              <a:ext cx="1679400" cy="1528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A063D77-AE3A-3918-6180-56DC8F29A5F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52919" y="3687493"/>
                <a:ext cx="1751040" cy="19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31EFEA5-199E-A65A-77F9-FAA20E0E32E7}"/>
              </a:ext>
            </a:extLst>
          </p:cNvPr>
          <p:cNvGrpSpPr/>
          <p:nvPr/>
        </p:nvGrpSpPr>
        <p:grpSpPr>
          <a:xfrm>
            <a:off x="8972729" y="2836417"/>
            <a:ext cx="1900080" cy="1041840"/>
            <a:chOff x="8534460" y="2173620"/>
            <a:chExt cx="1900080" cy="1041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38F8D-E5A2-14E9-A4EC-BC5B07884656}"/>
                    </a:ext>
                  </a:extLst>
                </p14:cNvPr>
                <p14:cNvContentPartPr/>
                <p14:nvPr/>
              </p14:nvContentPartPr>
              <p14:xfrm>
                <a:off x="8534460" y="2326980"/>
                <a:ext cx="1364760" cy="88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048AFE-7673-354F-37BE-B1F0E17419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98460" y="2111340"/>
                  <a:ext cx="143640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FD54D7-73CE-3521-2601-6957BA2C4086}"/>
                    </a:ext>
                  </a:extLst>
                </p14:cNvPr>
                <p14:cNvContentPartPr/>
                <p14:nvPr/>
              </p14:nvContentPartPr>
              <p14:xfrm>
                <a:off x="9867900" y="2173620"/>
                <a:ext cx="56664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B478AC-6D22-82C3-C24A-0C10E021CE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31900" y="1957620"/>
                  <a:ext cx="638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4CA0EA-CAF2-B50E-8A98-86519510CF04}"/>
                    </a:ext>
                  </a:extLst>
                </p14:cNvPr>
                <p14:cNvContentPartPr/>
                <p14:nvPr/>
              </p14:nvContentPartPr>
              <p14:xfrm>
                <a:off x="9295500" y="2217540"/>
                <a:ext cx="1068120" cy="974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E46576-6641-6BBB-8AEA-87E7AEF98D7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59500" y="2001540"/>
                  <a:ext cx="1139760" cy="140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F5172F7-B7C2-DE90-AC47-F621E6507123}"/>
                  </a:ext>
                </a:extLst>
              </p14:cNvPr>
              <p14:cNvContentPartPr/>
              <p14:nvPr/>
            </p14:nvContentPartPr>
            <p14:xfrm>
              <a:off x="8142569" y="3863137"/>
              <a:ext cx="1592280" cy="959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F5172F7-B7C2-DE90-AC47-F621E650712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06569" y="3647137"/>
                <a:ext cx="166392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A0595E-B893-DD7A-F76B-2AF40E8E30E6}"/>
                  </a:ext>
                </a:extLst>
              </p14:cNvPr>
              <p14:cNvContentPartPr/>
              <p14:nvPr/>
            </p14:nvContentPartPr>
            <p14:xfrm>
              <a:off x="7325279" y="4676413"/>
              <a:ext cx="81756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A0595E-B893-DD7A-F76B-2AF40E8E30E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289279" y="4460413"/>
                <a:ext cx="889200" cy="1142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Footer Placeholder 67">
            <a:extLst>
              <a:ext uri="{FF2B5EF4-FFF2-40B4-BE49-F238E27FC236}">
                <a16:creationId xmlns:a16="http://schemas.microsoft.com/office/drawing/2014/main" id="{1EA75F62-5F7C-4B3E-75EE-BE566540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Hossam Ahmed Salah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5D340580-453F-5C24-A5EB-B915C627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258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1721</Words>
  <Application>Microsoft Office PowerPoint</Application>
  <PresentationFormat>Widescreen</PresentationFormat>
  <Paragraphs>281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-apple-system</vt:lpstr>
      <vt:lpstr>Arial</vt:lpstr>
      <vt:lpstr>Avenir Next LT Pro</vt:lpstr>
      <vt:lpstr>Calibri</vt:lpstr>
      <vt:lpstr>Cambria Math</vt:lpstr>
      <vt:lpstr>Hind Vadodara</vt:lpstr>
      <vt:lpstr>Inter</vt:lpstr>
      <vt:lpstr>Sabon Next LT</vt:lpstr>
      <vt:lpstr>Söhne</vt:lpstr>
      <vt:lpstr>Wingdings</vt:lpstr>
      <vt:lpstr>LuminousVTI</vt:lpstr>
      <vt:lpstr>K-Nearest Neighbors(KNN) supervised learner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K-Nearest Neighbor (K-NN) </vt:lpstr>
      <vt:lpstr>K-Nearest Neighbor (K-NN) </vt:lpstr>
      <vt:lpstr>K-Nearest Neighbor (K-NN) </vt:lpstr>
      <vt:lpstr>K-Nearest Neighbor (K-NN) </vt:lpstr>
      <vt:lpstr>K-Nearest Neighbor (K-NN) </vt:lpstr>
      <vt:lpstr>How to know the nearest point?</vt:lpstr>
      <vt:lpstr>How to know the nearest point?</vt:lpstr>
      <vt:lpstr>How to know the nearest point?</vt:lpstr>
      <vt:lpstr>How to know the nearest point?</vt:lpstr>
      <vt:lpstr>How to know the nearest point?</vt:lpstr>
      <vt:lpstr>How to know the nearest point?</vt:lpstr>
      <vt:lpstr>How to know the nearest point?</vt:lpstr>
      <vt:lpstr>How to know the nearest point?</vt:lpstr>
      <vt:lpstr>Features of KNN</vt:lpstr>
      <vt:lpstr>Advantages of K-NN</vt:lpstr>
      <vt:lpstr>Disadvantages  of K-NN</vt:lpstr>
      <vt:lpstr>Disadvantages  of K-NN</vt:lpstr>
      <vt:lpstr>Disadvantages  of K-NN</vt:lpstr>
      <vt:lpstr>Disadvantages  of K-NN</vt:lpstr>
      <vt:lpstr>Tips to build a good KNN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Hossam 20210281</dc:creator>
  <cp:lastModifiedBy>Hossam 20210281</cp:lastModifiedBy>
  <cp:revision>28</cp:revision>
  <dcterms:created xsi:type="dcterms:W3CDTF">2023-10-28T13:56:47Z</dcterms:created>
  <dcterms:modified xsi:type="dcterms:W3CDTF">2023-10-28T17:44:50Z</dcterms:modified>
</cp:coreProperties>
</file>