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68" r:id="rId1"/>
  </p:sldMasterIdLst>
  <p:sldIdLst>
    <p:sldId id="256" r:id="rId2"/>
    <p:sldId id="259" r:id="rId3"/>
    <p:sldId id="306" r:id="rId4"/>
    <p:sldId id="260" r:id="rId5"/>
    <p:sldId id="308" r:id="rId6"/>
    <p:sldId id="338" r:id="rId7"/>
    <p:sldId id="339" r:id="rId8"/>
    <p:sldId id="340" r:id="rId9"/>
    <p:sldId id="341" r:id="rId10"/>
    <p:sldId id="342" r:id="rId11"/>
    <p:sldId id="343" r:id="rId12"/>
    <p:sldId id="344" r:id="rId13"/>
    <p:sldId id="299" r:id="rId14"/>
  </p:sldIdLst>
  <p:sldSz cx="18288000" cy="10287000"/>
  <p:notesSz cx="18288000" cy="10287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3E9E"/>
    <a:srgbClr val="46AEE8"/>
    <a:srgbClr val="62A29E"/>
    <a:srgbClr val="1B9BE3"/>
    <a:srgbClr val="C0D6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4660"/>
  </p:normalViewPr>
  <p:slideViewPr>
    <p:cSldViewPr>
      <p:cViewPr varScale="1">
        <p:scale>
          <a:sx n="58" d="100"/>
          <a:sy n="58" d="100"/>
        </p:scale>
        <p:origin x="293"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F92895-E1A7-4353-B162-E33D0CA0F752}" type="doc">
      <dgm:prSet loTypeId="urn:microsoft.com/office/officeart/2005/8/layout/list1" loCatId="list" qsTypeId="urn:microsoft.com/office/officeart/2005/8/quickstyle/simple1" qsCatId="simple" csTypeId="urn:microsoft.com/office/officeart/2005/8/colors/accent3_1" csCatId="accent3" phldr="1"/>
      <dgm:spPr/>
      <dgm:t>
        <a:bodyPr/>
        <a:lstStyle/>
        <a:p>
          <a:endParaRPr lang="en-US"/>
        </a:p>
      </dgm:t>
    </dgm:pt>
    <dgm:pt modelId="{A9EB193C-2D1A-4041-82DD-FCD32E9AD9F8}">
      <dgm:prSet phldrT="[Text]" custT="1"/>
      <dgm:spPr/>
      <dgm:t>
        <a:bodyPr/>
        <a:lstStyle/>
        <a:p>
          <a:r>
            <a:rPr lang="en-US" sz="2400" dirty="0"/>
            <a:t>Immigration to Canada from 1980 to 2013 </a:t>
          </a:r>
        </a:p>
      </dgm:t>
    </dgm:pt>
    <dgm:pt modelId="{4AE9DCAB-9B51-48FF-93EF-40FCC93F5697}" type="parTrans" cxnId="{FA2B44BF-19C5-4971-80D1-1EB79233902D}">
      <dgm:prSet/>
      <dgm:spPr/>
      <dgm:t>
        <a:bodyPr/>
        <a:lstStyle/>
        <a:p>
          <a:endParaRPr lang="en-US"/>
        </a:p>
      </dgm:t>
    </dgm:pt>
    <dgm:pt modelId="{98395AFC-501A-4B62-AE42-0CB3A90A4457}" type="sibTrans" cxnId="{FA2B44BF-19C5-4971-80D1-1EB79233902D}">
      <dgm:prSet/>
      <dgm:spPr/>
      <dgm:t>
        <a:bodyPr/>
        <a:lstStyle/>
        <a:p>
          <a:endParaRPr lang="en-US"/>
        </a:p>
      </dgm:t>
    </dgm:pt>
    <dgm:pt modelId="{BA655009-1943-4A6A-AD8A-A7EA972B9D2E}">
      <dgm:prSet phldrT="[Text]" custT="1"/>
      <dgm:spPr/>
      <dgm:t>
        <a:bodyPr/>
        <a:lstStyle/>
        <a:p>
          <a:r>
            <a:rPr lang="en-US" sz="2400" dirty="0"/>
            <a:t>The dataset contains annual data on the flows of international immigrants as recorded by the countries of destination.</a:t>
          </a:r>
        </a:p>
      </dgm:t>
    </dgm:pt>
    <dgm:pt modelId="{AAB0A147-BBE2-44B3-A9C5-AA230F50FB37}" type="parTrans" cxnId="{914384F2-8A66-4CA0-99F3-3D847AEDEEA5}">
      <dgm:prSet/>
      <dgm:spPr/>
      <dgm:t>
        <a:bodyPr/>
        <a:lstStyle/>
        <a:p>
          <a:endParaRPr lang="en-US"/>
        </a:p>
      </dgm:t>
    </dgm:pt>
    <dgm:pt modelId="{6C95A62E-DFA0-42F8-8257-5892EF771396}" type="sibTrans" cxnId="{914384F2-8A66-4CA0-99F3-3D847AEDEEA5}">
      <dgm:prSet/>
      <dgm:spPr/>
      <dgm:t>
        <a:bodyPr/>
        <a:lstStyle/>
        <a:p>
          <a:endParaRPr lang="en-US"/>
        </a:p>
      </dgm:t>
    </dgm:pt>
    <dgm:pt modelId="{B7E5E277-B360-4FA4-81E8-C0D399B4B87D}">
      <dgm:prSet phldrT="[Text]" custT="1"/>
      <dgm:spPr/>
      <dgm:t>
        <a:bodyPr/>
        <a:lstStyle/>
        <a:p>
          <a:r>
            <a:rPr lang="en-US" sz="2400" dirty="0"/>
            <a:t> The data presents both inflows and outflows according to the place of birth, citizenship or place of previous / next residence both for foreigners and nationals.</a:t>
          </a:r>
        </a:p>
      </dgm:t>
    </dgm:pt>
    <dgm:pt modelId="{440735D6-3329-4AC7-944F-7ED3F200A6C4}" type="parTrans" cxnId="{FD873D11-D91E-4078-9052-C50433616607}">
      <dgm:prSet/>
      <dgm:spPr/>
      <dgm:t>
        <a:bodyPr/>
        <a:lstStyle/>
        <a:p>
          <a:endParaRPr lang="en-US"/>
        </a:p>
      </dgm:t>
    </dgm:pt>
    <dgm:pt modelId="{C5AE1C1C-815C-411A-8C49-43616BB74E71}" type="sibTrans" cxnId="{FD873D11-D91E-4078-9052-C50433616607}">
      <dgm:prSet/>
      <dgm:spPr/>
      <dgm:t>
        <a:bodyPr/>
        <a:lstStyle/>
        <a:p>
          <a:endParaRPr lang="en-US"/>
        </a:p>
      </dgm:t>
    </dgm:pt>
    <dgm:pt modelId="{265A52B0-C2B8-4F2E-B796-A5B156ECB4D9}">
      <dgm:prSet phldrT="[Text]" custT="1"/>
      <dgm:spPr/>
      <dgm:t>
        <a:bodyPr/>
        <a:lstStyle/>
        <a:p>
          <a:r>
            <a:rPr lang="en-US" sz="2400" dirty="0"/>
            <a:t>In this project, we will focus on the Canadian immigration data.</a:t>
          </a:r>
        </a:p>
      </dgm:t>
    </dgm:pt>
    <dgm:pt modelId="{3D89727B-92C0-4D1D-A942-88AFBB5DACDD}" type="parTrans" cxnId="{EC443482-EEDC-4C16-8D06-F9675C2D52A7}">
      <dgm:prSet/>
      <dgm:spPr/>
      <dgm:t>
        <a:bodyPr/>
        <a:lstStyle/>
        <a:p>
          <a:endParaRPr lang="en-US"/>
        </a:p>
      </dgm:t>
    </dgm:pt>
    <dgm:pt modelId="{FB3015D8-FE13-480D-BC95-570D24E4D6DB}" type="sibTrans" cxnId="{EC443482-EEDC-4C16-8D06-F9675C2D52A7}">
      <dgm:prSet/>
      <dgm:spPr/>
      <dgm:t>
        <a:bodyPr/>
        <a:lstStyle/>
        <a:p>
          <a:endParaRPr lang="en-US"/>
        </a:p>
      </dgm:t>
    </dgm:pt>
    <dgm:pt modelId="{80CB1F4D-B24F-4FE4-A35F-5CE748C0B347}" type="pres">
      <dgm:prSet presAssocID="{C7F92895-E1A7-4353-B162-E33D0CA0F752}" presName="linear" presStyleCnt="0">
        <dgm:presLayoutVars>
          <dgm:dir/>
          <dgm:animLvl val="lvl"/>
          <dgm:resizeHandles val="exact"/>
        </dgm:presLayoutVars>
      </dgm:prSet>
      <dgm:spPr/>
    </dgm:pt>
    <dgm:pt modelId="{FDD36363-1D91-487E-BEB4-12E733B65405}" type="pres">
      <dgm:prSet presAssocID="{A9EB193C-2D1A-4041-82DD-FCD32E9AD9F8}" presName="parentLin" presStyleCnt="0"/>
      <dgm:spPr/>
    </dgm:pt>
    <dgm:pt modelId="{90547213-3D81-45E9-B294-E54FA2A48668}" type="pres">
      <dgm:prSet presAssocID="{A9EB193C-2D1A-4041-82DD-FCD32E9AD9F8}" presName="parentLeftMargin" presStyleLbl="node1" presStyleIdx="0" presStyleCnt="4"/>
      <dgm:spPr/>
    </dgm:pt>
    <dgm:pt modelId="{FB7FADB8-E2E7-46E6-998D-A4E46BD4260B}" type="pres">
      <dgm:prSet presAssocID="{A9EB193C-2D1A-4041-82DD-FCD32E9AD9F8}" presName="parentText" presStyleLbl="node1" presStyleIdx="0" presStyleCnt="4" custScaleX="112245" custScaleY="359977">
        <dgm:presLayoutVars>
          <dgm:chMax val="0"/>
          <dgm:bulletEnabled val="1"/>
        </dgm:presLayoutVars>
      </dgm:prSet>
      <dgm:spPr/>
    </dgm:pt>
    <dgm:pt modelId="{049F09AE-FC15-4934-B16C-028EAFD30C84}" type="pres">
      <dgm:prSet presAssocID="{A9EB193C-2D1A-4041-82DD-FCD32E9AD9F8}" presName="negativeSpace" presStyleCnt="0"/>
      <dgm:spPr/>
    </dgm:pt>
    <dgm:pt modelId="{E5A1047B-7413-4786-891A-C428E0CC7DF1}" type="pres">
      <dgm:prSet presAssocID="{A9EB193C-2D1A-4041-82DD-FCD32E9AD9F8}" presName="childText" presStyleLbl="conFgAcc1" presStyleIdx="0" presStyleCnt="4">
        <dgm:presLayoutVars>
          <dgm:bulletEnabled val="1"/>
        </dgm:presLayoutVars>
      </dgm:prSet>
      <dgm:spPr/>
    </dgm:pt>
    <dgm:pt modelId="{E7583BA4-BD17-4D18-9320-CA77F082485E}" type="pres">
      <dgm:prSet presAssocID="{98395AFC-501A-4B62-AE42-0CB3A90A4457}" presName="spaceBetweenRectangles" presStyleCnt="0"/>
      <dgm:spPr/>
    </dgm:pt>
    <dgm:pt modelId="{CDF69F29-4DAA-4596-8940-345D6F4F34D8}" type="pres">
      <dgm:prSet presAssocID="{BA655009-1943-4A6A-AD8A-A7EA972B9D2E}" presName="parentLin" presStyleCnt="0"/>
      <dgm:spPr/>
    </dgm:pt>
    <dgm:pt modelId="{FC3CD46D-E7EC-459F-8829-8A2F5D7C4B0D}" type="pres">
      <dgm:prSet presAssocID="{BA655009-1943-4A6A-AD8A-A7EA972B9D2E}" presName="parentLeftMargin" presStyleLbl="node1" presStyleIdx="0" presStyleCnt="4"/>
      <dgm:spPr/>
    </dgm:pt>
    <dgm:pt modelId="{93667735-D099-4605-AC36-624C00E5CE35}" type="pres">
      <dgm:prSet presAssocID="{BA655009-1943-4A6A-AD8A-A7EA972B9D2E}" presName="parentText" presStyleLbl="node1" presStyleIdx="1" presStyleCnt="4" custScaleX="112868" custScaleY="360569">
        <dgm:presLayoutVars>
          <dgm:chMax val="0"/>
          <dgm:bulletEnabled val="1"/>
        </dgm:presLayoutVars>
      </dgm:prSet>
      <dgm:spPr/>
    </dgm:pt>
    <dgm:pt modelId="{9C582C20-ACCC-455F-A556-3193A2EE613A}" type="pres">
      <dgm:prSet presAssocID="{BA655009-1943-4A6A-AD8A-A7EA972B9D2E}" presName="negativeSpace" presStyleCnt="0"/>
      <dgm:spPr/>
    </dgm:pt>
    <dgm:pt modelId="{009232EA-5DE8-45C1-BF18-C9E369075C2D}" type="pres">
      <dgm:prSet presAssocID="{BA655009-1943-4A6A-AD8A-A7EA972B9D2E}" presName="childText" presStyleLbl="conFgAcc1" presStyleIdx="1" presStyleCnt="4">
        <dgm:presLayoutVars>
          <dgm:bulletEnabled val="1"/>
        </dgm:presLayoutVars>
      </dgm:prSet>
      <dgm:spPr/>
    </dgm:pt>
    <dgm:pt modelId="{D6EA93EA-AF98-4376-AEBF-374CDFFAEC82}" type="pres">
      <dgm:prSet presAssocID="{6C95A62E-DFA0-42F8-8257-5892EF771396}" presName="spaceBetweenRectangles" presStyleCnt="0"/>
      <dgm:spPr/>
    </dgm:pt>
    <dgm:pt modelId="{1832AB23-0793-49AB-9FBA-12403C593FF2}" type="pres">
      <dgm:prSet presAssocID="{B7E5E277-B360-4FA4-81E8-C0D399B4B87D}" presName="parentLin" presStyleCnt="0"/>
      <dgm:spPr/>
    </dgm:pt>
    <dgm:pt modelId="{011A19AC-C862-473C-B90F-E80995E3097B}" type="pres">
      <dgm:prSet presAssocID="{B7E5E277-B360-4FA4-81E8-C0D399B4B87D}" presName="parentLeftMargin" presStyleLbl="node1" presStyleIdx="1" presStyleCnt="4"/>
      <dgm:spPr/>
    </dgm:pt>
    <dgm:pt modelId="{C5538FC6-2559-4FA7-8408-F6239166E8DE}" type="pres">
      <dgm:prSet presAssocID="{B7E5E277-B360-4FA4-81E8-C0D399B4B87D}" presName="parentText" presStyleLbl="node1" presStyleIdx="2" presStyleCnt="4" custScaleX="113846" custScaleY="334756">
        <dgm:presLayoutVars>
          <dgm:chMax val="0"/>
          <dgm:bulletEnabled val="1"/>
        </dgm:presLayoutVars>
      </dgm:prSet>
      <dgm:spPr/>
    </dgm:pt>
    <dgm:pt modelId="{C155835B-E5A3-4171-B60B-9BA73ECFD8AA}" type="pres">
      <dgm:prSet presAssocID="{B7E5E277-B360-4FA4-81E8-C0D399B4B87D}" presName="negativeSpace" presStyleCnt="0"/>
      <dgm:spPr/>
    </dgm:pt>
    <dgm:pt modelId="{2B7EE418-C014-498D-A354-65C90970D321}" type="pres">
      <dgm:prSet presAssocID="{B7E5E277-B360-4FA4-81E8-C0D399B4B87D}" presName="childText" presStyleLbl="conFgAcc1" presStyleIdx="2" presStyleCnt="4">
        <dgm:presLayoutVars>
          <dgm:bulletEnabled val="1"/>
        </dgm:presLayoutVars>
      </dgm:prSet>
      <dgm:spPr/>
    </dgm:pt>
    <dgm:pt modelId="{D63D11AE-A02E-4775-B5D1-0CEB6DECA262}" type="pres">
      <dgm:prSet presAssocID="{C5AE1C1C-815C-411A-8C49-43616BB74E71}" presName="spaceBetweenRectangles" presStyleCnt="0"/>
      <dgm:spPr/>
    </dgm:pt>
    <dgm:pt modelId="{2AF207B1-47C2-43E2-89F5-C6C4A4A50E30}" type="pres">
      <dgm:prSet presAssocID="{265A52B0-C2B8-4F2E-B796-A5B156ECB4D9}" presName="parentLin" presStyleCnt="0"/>
      <dgm:spPr/>
    </dgm:pt>
    <dgm:pt modelId="{6960F3D2-A60B-4760-9AF1-263920F6132A}" type="pres">
      <dgm:prSet presAssocID="{265A52B0-C2B8-4F2E-B796-A5B156ECB4D9}" presName="parentLeftMargin" presStyleLbl="node1" presStyleIdx="2" presStyleCnt="4" custScaleX="113846" custScaleY="334756"/>
      <dgm:spPr/>
    </dgm:pt>
    <dgm:pt modelId="{D43C844B-A73F-4C84-8F51-F64CCAC31401}" type="pres">
      <dgm:prSet presAssocID="{265A52B0-C2B8-4F2E-B796-A5B156ECB4D9}" presName="parentText" presStyleLbl="node1" presStyleIdx="3" presStyleCnt="4" custScaleX="112936" custScaleY="509977" custLinFactNeighborX="-15536" custLinFactNeighborY="17295">
        <dgm:presLayoutVars>
          <dgm:chMax val="0"/>
          <dgm:bulletEnabled val="1"/>
        </dgm:presLayoutVars>
      </dgm:prSet>
      <dgm:spPr/>
    </dgm:pt>
    <dgm:pt modelId="{C053589F-0F03-414F-AB7B-C5190A46A2B2}" type="pres">
      <dgm:prSet presAssocID="{265A52B0-C2B8-4F2E-B796-A5B156ECB4D9}" presName="negativeSpace" presStyleCnt="0"/>
      <dgm:spPr/>
    </dgm:pt>
    <dgm:pt modelId="{4A69FBF4-DEE4-40A0-B678-436A3FA56040}" type="pres">
      <dgm:prSet presAssocID="{265A52B0-C2B8-4F2E-B796-A5B156ECB4D9}" presName="childText" presStyleLbl="conFgAcc1" presStyleIdx="3" presStyleCnt="4">
        <dgm:presLayoutVars>
          <dgm:bulletEnabled val="1"/>
        </dgm:presLayoutVars>
      </dgm:prSet>
      <dgm:spPr/>
    </dgm:pt>
  </dgm:ptLst>
  <dgm:cxnLst>
    <dgm:cxn modelId="{3B8F600A-33ED-4E77-838C-08DC7B2C50D3}" type="presOf" srcId="{265A52B0-C2B8-4F2E-B796-A5B156ECB4D9}" destId="{6960F3D2-A60B-4760-9AF1-263920F6132A}" srcOrd="0" destOrd="0" presId="urn:microsoft.com/office/officeart/2005/8/layout/list1"/>
    <dgm:cxn modelId="{FD873D11-D91E-4078-9052-C50433616607}" srcId="{C7F92895-E1A7-4353-B162-E33D0CA0F752}" destId="{B7E5E277-B360-4FA4-81E8-C0D399B4B87D}" srcOrd="2" destOrd="0" parTransId="{440735D6-3329-4AC7-944F-7ED3F200A6C4}" sibTransId="{C5AE1C1C-815C-411A-8C49-43616BB74E71}"/>
    <dgm:cxn modelId="{B2A2C332-96E3-4F10-B5F2-B011015525DE}" type="presOf" srcId="{C7F92895-E1A7-4353-B162-E33D0CA0F752}" destId="{80CB1F4D-B24F-4FE4-A35F-5CE748C0B347}" srcOrd="0" destOrd="0" presId="urn:microsoft.com/office/officeart/2005/8/layout/list1"/>
    <dgm:cxn modelId="{CC716A78-C412-4A29-B757-BAB280A615D8}" type="presOf" srcId="{BA655009-1943-4A6A-AD8A-A7EA972B9D2E}" destId="{FC3CD46D-E7EC-459F-8829-8A2F5D7C4B0D}" srcOrd="0" destOrd="0" presId="urn:microsoft.com/office/officeart/2005/8/layout/list1"/>
    <dgm:cxn modelId="{EC443482-EEDC-4C16-8D06-F9675C2D52A7}" srcId="{C7F92895-E1A7-4353-B162-E33D0CA0F752}" destId="{265A52B0-C2B8-4F2E-B796-A5B156ECB4D9}" srcOrd="3" destOrd="0" parTransId="{3D89727B-92C0-4D1D-A942-88AFBB5DACDD}" sibTransId="{FB3015D8-FE13-480D-BC95-570D24E4D6DB}"/>
    <dgm:cxn modelId="{C74A5592-0ABE-4B94-B547-2652C396DB8A}" type="presOf" srcId="{BA655009-1943-4A6A-AD8A-A7EA972B9D2E}" destId="{93667735-D099-4605-AC36-624C00E5CE35}" srcOrd="1" destOrd="0" presId="urn:microsoft.com/office/officeart/2005/8/layout/list1"/>
    <dgm:cxn modelId="{DB91A796-D7A5-4522-BA9E-C640CBE30893}" type="presOf" srcId="{A9EB193C-2D1A-4041-82DD-FCD32E9AD9F8}" destId="{FB7FADB8-E2E7-46E6-998D-A4E46BD4260B}" srcOrd="1" destOrd="0" presId="urn:microsoft.com/office/officeart/2005/8/layout/list1"/>
    <dgm:cxn modelId="{FA2B44BF-19C5-4971-80D1-1EB79233902D}" srcId="{C7F92895-E1A7-4353-B162-E33D0CA0F752}" destId="{A9EB193C-2D1A-4041-82DD-FCD32E9AD9F8}" srcOrd="0" destOrd="0" parTransId="{4AE9DCAB-9B51-48FF-93EF-40FCC93F5697}" sibTransId="{98395AFC-501A-4B62-AE42-0CB3A90A4457}"/>
    <dgm:cxn modelId="{56F4BED7-0081-4D97-8FCB-2905BFE3DD42}" type="presOf" srcId="{B7E5E277-B360-4FA4-81E8-C0D399B4B87D}" destId="{C5538FC6-2559-4FA7-8408-F6239166E8DE}" srcOrd="1" destOrd="0" presId="urn:microsoft.com/office/officeart/2005/8/layout/list1"/>
    <dgm:cxn modelId="{914384F2-8A66-4CA0-99F3-3D847AEDEEA5}" srcId="{C7F92895-E1A7-4353-B162-E33D0CA0F752}" destId="{BA655009-1943-4A6A-AD8A-A7EA972B9D2E}" srcOrd="1" destOrd="0" parTransId="{AAB0A147-BBE2-44B3-A9C5-AA230F50FB37}" sibTransId="{6C95A62E-DFA0-42F8-8257-5892EF771396}"/>
    <dgm:cxn modelId="{1D4526F4-2D7F-4F94-9340-79C285AB3C9E}" type="presOf" srcId="{A9EB193C-2D1A-4041-82DD-FCD32E9AD9F8}" destId="{90547213-3D81-45E9-B294-E54FA2A48668}" srcOrd="0" destOrd="0" presId="urn:microsoft.com/office/officeart/2005/8/layout/list1"/>
    <dgm:cxn modelId="{766CCDF6-B873-4809-BD3B-9F60C37A1ED0}" type="presOf" srcId="{265A52B0-C2B8-4F2E-B796-A5B156ECB4D9}" destId="{D43C844B-A73F-4C84-8F51-F64CCAC31401}" srcOrd="1" destOrd="0" presId="urn:microsoft.com/office/officeart/2005/8/layout/list1"/>
    <dgm:cxn modelId="{B7A6E8FD-DFD2-4E7C-BD1A-7134D7D39571}" type="presOf" srcId="{B7E5E277-B360-4FA4-81E8-C0D399B4B87D}" destId="{011A19AC-C862-473C-B90F-E80995E3097B}" srcOrd="0" destOrd="0" presId="urn:microsoft.com/office/officeart/2005/8/layout/list1"/>
    <dgm:cxn modelId="{85A51E95-C422-4753-91C5-C2822788C318}" type="presParOf" srcId="{80CB1F4D-B24F-4FE4-A35F-5CE748C0B347}" destId="{FDD36363-1D91-487E-BEB4-12E733B65405}" srcOrd="0" destOrd="0" presId="urn:microsoft.com/office/officeart/2005/8/layout/list1"/>
    <dgm:cxn modelId="{3E325268-AC92-47E8-AB94-CD41DCD7212D}" type="presParOf" srcId="{FDD36363-1D91-487E-BEB4-12E733B65405}" destId="{90547213-3D81-45E9-B294-E54FA2A48668}" srcOrd="0" destOrd="0" presId="urn:microsoft.com/office/officeart/2005/8/layout/list1"/>
    <dgm:cxn modelId="{ED581D32-D53C-4732-BEFF-A870F34FC626}" type="presParOf" srcId="{FDD36363-1D91-487E-BEB4-12E733B65405}" destId="{FB7FADB8-E2E7-46E6-998D-A4E46BD4260B}" srcOrd="1" destOrd="0" presId="urn:microsoft.com/office/officeart/2005/8/layout/list1"/>
    <dgm:cxn modelId="{7E2B123F-4456-4AA1-A2F1-D700D51943A2}" type="presParOf" srcId="{80CB1F4D-B24F-4FE4-A35F-5CE748C0B347}" destId="{049F09AE-FC15-4934-B16C-028EAFD30C84}" srcOrd="1" destOrd="0" presId="urn:microsoft.com/office/officeart/2005/8/layout/list1"/>
    <dgm:cxn modelId="{CEB234D1-ED20-4FB4-ADC4-D79E656EA849}" type="presParOf" srcId="{80CB1F4D-B24F-4FE4-A35F-5CE748C0B347}" destId="{E5A1047B-7413-4786-891A-C428E0CC7DF1}" srcOrd="2" destOrd="0" presId="urn:microsoft.com/office/officeart/2005/8/layout/list1"/>
    <dgm:cxn modelId="{9A843BC8-EB53-4D34-8052-92B9248B8373}" type="presParOf" srcId="{80CB1F4D-B24F-4FE4-A35F-5CE748C0B347}" destId="{E7583BA4-BD17-4D18-9320-CA77F082485E}" srcOrd="3" destOrd="0" presId="urn:microsoft.com/office/officeart/2005/8/layout/list1"/>
    <dgm:cxn modelId="{1C78120C-358C-4E25-9DF8-B42A1656946A}" type="presParOf" srcId="{80CB1F4D-B24F-4FE4-A35F-5CE748C0B347}" destId="{CDF69F29-4DAA-4596-8940-345D6F4F34D8}" srcOrd="4" destOrd="0" presId="urn:microsoft.com/office/officeart/2005/8/layout/list1"/>
    <dgm:cxn modelId="{154F4627-8BE0-46CC-9DE7-85D10484003A}" type="presParOf" srcId="{CDF69F29-4DAA-4596-8940-345D6F4F34D8}" destId="{FC3CD46D-E7EC-459F-8829-8A2F5D7C4B0D}" srcOrd="0" destOrd="0" presId="urn:microsoft.com/office/officeart/2005/8/layout/list1"/>
    <dgm:cxn modelId="{F9631BD1-ABD6-4B01-A35F-9F378DE2A975}" type="presParOf" srcId="{CDF69F29-4DAA-4596-8940-345D6F4F34D8}" destId="{93667735-D099-4605-AC36-624C00E5CE35}" srcOrd="1" destOrd="0" presId="urn:microsoft.com/office/officeart/2005/8/layout/list1"/>
    <dgm:cxn modelId="{73463055-9C06-4F48-B25D-960AFB0F165B}" type="presParOf" srcId="{80CB1F4D-B24F-4FE4-A35F-5CE748C0B347}" destId="{9C582C20-ACCC-455F-A556-3193A2EE613A}" srcOrd="5" destOrd="0" presId="urn:microsoft.com/office/officeart/2005/8/layout/list1"/>
    <dgm:cxn modelId="{BFA89281-B243-4CBD-A918-63671972D14B}" type="presParOf" srcId="{80CB1F4D-B24F-4FE4-A35F-5CE748C0B347}" destId="{009232EA-5DE8-45C1-BF18-C9E369075C2D}" srcOrd="6" destOrd="0" presId="urn:microsoft.com/office/officeart/2005/8/layout/list1"/>
    <dgm:cxn modelId="{ED88C1D8-8167-4B8B-B436-4E50048BA15F}" type="presParOf" srcId="{80CB1F4D-B24F-4FE4-A35F-5CE748C0B347}" destId="{D6EA93EA-AF98-4376-AEBF-374CDFFAEC82}" srcOrd="7" destOrd="0" presId="urn:microsoft.com/office/officeart/2005/8/layout/list1"/>
    <dgm:cxn modelId="{9CC8E2FE-BFEB-470E-A986-3F5F00D07C0D}" type="presParOf" srcId="{80CB1F4D-B24F-4FE4-A35F-5CE748C0B347}" destId="{1832AB23-0793-49AB-9FBA-12403C593FF2}" srcOrd="8" destOrd="0" presId="urn:microsoft.com/office/officeart/2005/8/layout/list1"/>
    <dgm:cxn modelId="{0C33508E-124D-435A-B227-3335AF5EEF8B}" type="presParOf" srcId="{1832AB23-0793-49AB-9FBA-12403C593FF2}" destId="{011A19AC-C862-473C-B90F-E80995E3097B}" srcOrd="0" destOrd="0" presId="urn:microsoft.com/office/officeart/2005/8/layout/list1"/>
    <dgm:cxn modelId="{52EDC998-444C-4799-8CDE-E6CF2C6E1F37}" type="presParOf" srcId="{1832AB23-0793-49AB-9FBA-12403C593FF2}" destId="{C5538FC6-2559-4FA7-8408-F6239166E8DE}" srcOrd="1" destOrd="0" presId="urn:microsoft.com/office/officeart/2005/8/layout/list1"/>
    <dgm:cxn modelId="{595320C3-A036-4301-A830-2D1F6EA794B0}" type="presParOf" srcId="{80CB1F4D-B24F-4FE4-A35F-5CE748C0B347}" destId="{C155835B-E5A3-4171-B60B-9BA73ECFD8AA}" srcOrd="9" destOrd="0" presId="urn:microsoft.com/office/officeart/2005/8/layout/list1"/>
    <dgm:cxn modelId="{317C9AD6-699F-41E9-8D58-1509C6E062AF}" type="presParOf" srcId="{80CB1F4D-B24F-4FE4-A35F-5CE748C0B347}" destId="{2B7EE418-C014-498D-A354-65C90970D321}" srcOrd="10" destOrd="0" presId="urn:microsoft.com/office/officeart/2005/8/layout/list1"/>
    <dgm:cxn modelId="{F635C6BC-F215-4132-9D5C-174E0DCDACD7}" type="presParOf" srcId="{80CB1F4D-B24F-4FE4-A35F-5CE748C0B347}" destId="{D63D11AE-A02E-4775-B5D1-0CEB6DECA262}" srcOrd="11" destOrd="0" presId="urn:microsoft.com/office/officeart/2005/8/layout/list1"/>
    <dgm:cxn modelId="{A4220C35-0CB0-4202-9F07-EBC23ECEBD57}" type="presParOf" srcId="{80CB1F4D-B24F-4FE4-A35F-5CE748C0B347}" destId="{2AF207B1-47C2-43E2-89F5-C6C4A4A50E30}" srcOrd="12" destOrd="0" presId="urn:microsoft.com/office/officeart/2005/8/layout/list1"/>
    <dgm:cxn modelId="{63844C24-E76E-4B7E-81F6-F05199A2F12B}" type="presParOf" srcId="{2AF207B1-47C2-43E2-89F5-C6C4A4A50E30}" destId="{6960F3D2-A60B-4760-9AF1-263920F6132A}" srcOrd="0" destOrd="0" presId="urn:microsoft.com/office/officeart/2005/8/layout/list1"/>
    <dgm:cxn modelId="{7FBA1E18-70A5-47D1-B807-45173F8D087B}" type="presParOf" srcId="{2AF207B1-47C2-43E2-89F5-C6C4A4A50E30}" destId="{D43C844B-A73F-4C84-8F51-F64CCAC31401}" srcOrd="1" destOrd="0" presId="urn:microsoft.com/office/officeart/2005/8/layout/list1"/>
    <dgm:cxn modelId="{3D82576D-55F8-43BD-A4E3-4E708444E77F}" type="presParOf" srcId="{80CB1F4D-B24F-4FE4-A35F-5CE748C0B347}" destId="{C053589F-0F03-414F-AB7B-C5190A46A2B2}" srcOrd="13" destOrd="0" presId="urn:microsoft.com/office/officeart/2005/8/layout/list1"/>
    <dgm:cxn modelId="{A6F43561-51FE-485E-9D91-0D285A51F62B}" type="presParOf" srcId="{80CB1F4D-B24F-4FE4-A35F-5CE748C0B347}" destId="{4A69FBF4-DEE4-40A0-B678-436A3FA56040}"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1047B-7413-4786-891A-C428E0CC7DF1}">
      <dsp:nvSpPr>
        <dsp:cNvPr id="0" name=""/>
        <dsp:cNvSpPr/>
      </dsp:nvSpPr>
      <dsp:spPr>
        <a:xfrm>
          <a:off x="0" y="1165831"/>
          <a:ext cx="13703808" cy="302400"/>
        </a:xfrm>
        <a:prstGeom prst="rect">
          <a:avLst/>
        </a:prstGeom>
        <a:solidFill>
          <a:schemeClr val="accent3">
            <a:alpha val="90000"/>
            <a:tint val="4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B7FADB8-E2E7-46E6-998D-A4E46BD4260B}">
      <dsp:nvSpPr>
        <dsp:cNvPr id="0" name=""/>
        <dsp:cNvSpPr/>
      </dsp:nvSpPr>
      <dsp:spPr>
        <a:xfrm>
          <a:off x="684521" y="67769"/>
          <a:ext cx="10756772" cy="1275182"/>
        </a:xfrm>
        <a:prstGeom prst="roundRect">
          <a:avLst/>
        </a:prstGeom>
        <a:solidFill>
          <a:schemeClr val="lt1">
            <a:hueOff val="0"/>
            <a:satOff val="0"/>
            <a:lumOff val="0"/>
            <a:alphaOff val="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2580" tIns="0" rIns="362580" bIns="0" numCol="1" spcCol="1270" anchor="ctr" anchorCtr="0">
          <a:noAutofit/>
        </a:bodyPr>
        <a:lstStyle/>
        <a:p>
          <a:pPr marL="0" lvl="0" indent="0" algn="l" defTabSz="1066800">
            <a:lnSpc>
              <a:spcPct val="90000"/>
            </a:lnSpc>
            <a:spcBef>
              <a:spcPct val="0"/>
            </a:spcBef>
            <a:spcAft>
              <a:spcPct val="35000"/>
            </a:spcAft>
            <a:buNone/>
          </a:pPr>
          <a:r>
            <a:rPr lang="en-US" sz="2400" kern="1200" dirty="0"/>
            <a:t>Immigration to Canada from 1980 to 2013 </a:t>
          </a:r>
        </a:p>
      </dsp:txBody>
      <dsp:txXfrm>
        <a:off x="746770" y="130018"/>
        <a:ext cx="10632274" cy="1150684"/>
      </dsp:txXfrm>
    </dsp:sp>
    <dsp:sp modelId="{009232EA-5DE8-45C1-BF18-C9E369075C2D}">
      <dsp:nvSpPr>
        <dsp:cNvPr id="0" name=""/>
        <dsp:cNvSpPr/>
      </dsp:nvSpPr>
      <dsp:spPr>
        <a:xfrm>
          <a:off x="0" y="2633191"/>
          <a:ext cx="13703808" cy="302400"/>
        </a:xfrm>
        <a:prstGeom prst="rect">
          <a:avLst/>
        </a:prstGeom>
        <a:solidFill>
          <a:schemeClr val="accent3">
            <a:alpha val="90000"/>
            <a:tint val="4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667735-D099-4605-AC36-624C00E5CE35}">
      <dsp:nvSpPr>
        <dsp:cNvPr id="0" name=""/>
        <dsp:cNvSpPr/>
      </dsp:nvSpPr>
      <dsp:spPr>
        <a:xfrm>
          <a:off x="684521" y="1533031"/>
          <a:ext cx="10816476" cy="1277279"/>
        </a:xfrm>
        <a:prstGeom prst="roundRect">
          <a:avLst/>
        </a:prstGeom>
        <a:solidFill>
          <a:schemeClr val="lt1">
            <a:hueOff val="0"/>
            <a:satOff val="0"/>
            <a:lumOff val="0"/>
            <a:alphaOff val="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2580" tIns="0" rIns="362580" bIns="0" numCol="1" spcCol="1270" anchor="ctr" anchorCtr="0">
          <a:noAutofit/>
        </a:bodyPr>
        <a:lstStyle/>
        <a:p>
          <a:pPr marL="0" lvl="0" indent="0" algn="l" defTabSz="1066800">
            <a:lnSpc>
              <a:spcPct val="90000"/>
            </a:lnSpc>
            <a:spcBef>
              <a:spcPct val="0"/>
            </a:spcBef>
            <a:spcAft>
              <a:spcPct val="35000"/>
            </a:spcAft>
            <a:buNone/>
          </a:pPr>
          <a:r>
            <a:rPr lang="en-US" sz="2400" kern="1200" dirty="0"/>
            <a:t>The dataset contains annual data on the flows of international immigrants as recorded by the countries of destination.</a:t>
          </a:r>
        </a:p>
      </dsp:txBody>
      <dsp:txXfrm>
        <a:off x="746873" y="1595383"/>
        <a:ext cx="10691772" cy="1152575"/>
      </dsp:txXfrm>
    </dsp:sp>
    <dsp:sp modelId="{2B7EE418-C014-498D-A354-65C90970D321}">
      <dsp:nvSpPr>
        <dsp:cNvPr id="0" name=""/>
        <dsp:cNvSpPr/>
      </dsp:nvSpPr>
      <dsp:spPr>
        <a:xfrm>
          <a:off x="0" y="4009111"/>
          <a:ext cx="13703808" cy="302400"/>
        </a:xfrm>
        <a:prstGeom prst="rect">
          <a:avLst/>
        </a:prstGeom>
        <a:solidFill>
          <a:schemeClr val="accent3">
            <a:alpha val="90000"/>
            <a:tint val="4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538FC6-2559-4FA7-8408-F6239166E8DE}">
      <dsp:nvSpPr>
        <dsp:cNvPr id="0" name=""/>
        <dsp:cNvSpPr/>
      </dsp:nvSpPr>
      <dsp:spPr>
        <a:xfrm>
          <a:off x="684521" y="3000391"/>
          <a:ext cx="10910201" cy="1185839"/>
        </a:xfrm>
        <a:prstGeom prst="roundRect">
          <a:avLst/>
        </a:prstGeom>
        <a:solidFill>
          <a:schemeClr val="lt1">
            <a:hueOff val="0"/>
            <a:satOff val="0"/>
            <a:lumOff val="0"/>
            <a:alphaOff val="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2580" tIns="0" rIns="362580" bIns="0" numCol="1" spcCol="1270" anchor="ctr" anchorCtr="0">
          <a:noAutofit/>
        </a:bodyPr>
        <a:lstStyle/>
        <a:p>
          <a:pPr marL="0" lvl="0" indent="0" algn="l" defTabSz="1066800">
            <a:lnSpc>
              <a:spcPct val="90000"/>
            </a:lnSpc>
            <a:spcBef>
              <a:spcPct val="0"/>
            </a:spcBef>
            <a:spcAft>
              <a:spcPct val="35000"/>
            </a:spcAft>
            <a:buNone/>
          </a:pPr>
          <a:r>
            <a:rPr lang="en-US" sz="2400" kern="1200" dirty="0"/>
            <a:t> The data presents both inflows and outflows according to the place of birth, citizenship or place of previous / next residence both for foreigners and nationals.</a:t>
          </a:r>
        </a:p>
      </dsp:txBody>
      <dsp:txXfrm>
        <a:off x="742409" y="3058279"/>
        <a:ext cx="10794425" cy="1070063"/>
      </dsp:txXfrm>
    </dsp:sp>
    <dsp:sp modelId="{4A69FBF4-DEE4-40A0-B678-436A3FA56040}">
      <dsp:nvSpPr>
        <dsp:cNvPr id="0" name=""/>
        <dsp:cNvSpPr/>
      </dsp:nvSpPr>
      <dsp:spPr>
        <a:xfrm>
          <a:off x="0" y="6005733"/>
          <a:ext cx="13703808" cy="302400"/>
        </a:xfrm>
        <a:prstGeom prst="rect">
          <a:avLst/>
        </a:prstGeom>
        <a:solidFill>
          <a:schemeClr val="accent3">
            <a:alpha val="90000"/>
            <a:tint val="4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3C844B-A73F-4C84-8F51-F64CCAC31401}">
      <dsp:nvSpPr>
        <dsp:cNvPr id="0" name=""/>
        <dsp:cNvSpPr/>
      </dsp:nvSpPr>
      <dsp:spPr>
        <a:xfrm>
          <a:off x="672952" y="4437576"/>
          <a:ext cx="10822993" cy="1806542"/>
        </a:xfrm>
        <a:prstGeom prst="roundRect">
          <a:avLst/>
        </a:prstGeom>
        <a:solidFill>
          <a:schemeClr val="lt1">
            <a:hueOff val="0"/>
            <a:satOff val="0"/>
            <a:lumOff val="0"/>
            <a:alphaOff val="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2580" tIns="0" rIns="362580" bIns="0" numCol="1" spcCol="1270" anchor="ctr" anchorCtr="0">
          <a:noAutofit/>
        </a:bodyPr>
        <a:lstStyle/>
        <a:p>
          <a:pPr marL="0" lvl="0" indent="0" algn="l" defTabSz="1066800">
            <a:lnSpc>
              <a:spcPct val="90000"/>
            </a:lnSpc>
            <a:spcBef>
              <a:spcPct val="0"/>
            </a:spcBef>
            <a:spcAft>
              <a:spcPct val="35000"/>
            </a:spcAft>
            <a:buNone/>
          </a:pPr>
          <a:r>
            <a:rPr lang="en-US" sz="2400" kern="1200" dirty="0"/>
            <a:t>In this project, we will focus on the Canadian immigration data.</a:t>
          </a:r>
        </a:p>
      </dsp:txBody>
      <dsp:txXfrm>
        <a:off x="761140" y="4525764"/>
        <a:ext cx="10646617" cy="163016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1"/>
            <a:ext cx="18288000" cy="6858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2" y="1"/>
            <a:ext cx="18288000" cy="6858002"/>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5800" y="7440206"/>
            <a:ext cx="11658600" cy="2194560"/>
          </a:xfrm>
        </p:spPr>
        <p:txBody>
          <a:bodyPr anchor="ctr">
            <a:normAutofit/>
          </a:bodyPr>
          <a:lstStyle>
            <a:lvl1pPr algn="r">
              <a:defRPr sz="7500" spc="300" baseline="0"/>
            </a:lvl1pPr>
          </a:lstStyle>
          <a:p>
            <a:r>
              <a:rPr lang="en-US"/>
              <a:t>Click to edit Master title style</a:t>
            </a:r>
            <a:endParaRPr lang="en-US" dirty="0"/>
          </a:p>
        </p:txBody>
      </p:sp>
      <p:sp>
        <p:nvSpPr>
          <p:cNvPr id="3" name="Subtitle 2"/>
          <p:cNvSpPr>
            <a:spLocks noGrp="1"/>
          </p:cNvSpPr>
          <p:nvPr>
            <p:ph type="subTitle" idx="1"/>
          </p:nvPr>
        </p:nvSpPr>
        <p:spPr>
          <a:xfrm>
            <a:off x="12915900" y="7440206"/>
            <a:ext cx="4800600" cy="2194560"/>
          </a:xfrm>
        </p:spPr>
        <p:txBody>
          <a:bodyPr lIns="91440" rIns="91440" anchor="ctr">
            <a:normAutofit/>
          </a:bodyPr>
          <a:lstStyle>
            <a:lvl1pPr marL="0" indent="0" algn="l">
              <a:lnSpc>
                <a:spcPct val="100000"/>
              </a:lnSpc>
              <a:spcBef>
                <a:spcPts val="0"/>
              </a:spcBef>
              <a:buNone/>
              <a:defRPr sz="2700">
                <a:solidFill>
                  <a:schemeClr val="tx1">
                    <a:lumMod val="95000"/>
                    <a:lumOff val="5000"/>
                  </a:schemeClr>
                </a:solidFill>
              </a:defRPr>
            </a:lvl1pPr>
            <a:lvl2pPr marL="685800" indent="0" algn="ctr">
              <a:buNone/>
              <a:defRPr sz="2700"/>
            </a:lvl2pPr>
            <a:lvl3pPr marL="1371600" indent="0" algn="ctr">
              <a:buNone/>
              <a:defRPr sz="2700"/>
            </a:lvl3pPr>
            <a:lvl4pPr marL="2057400" indent="0" algn="ctr">
              <a:buNone/>
              <a:defRPr sz="2700"/>
            </a:lvl4pPr>
            <a:lvl5pPr marL="2743200" indent="0" algn="ctr">
              <a:buNone/>
              <a:defRPr sz="2700"/>
            </a:lvl5pPr>
            <a:lvl6pPr marL="3429000" indent="0" algn="ctr">
              <a:buNone/>
              <a:defRPr sz="2700"/>
            </a:lvl6pPr>
            <a:lvl7pPr marL="4114800" indent="0" algn="ctr">
              <a:buNone/>
              <a:defRPr sz="2700"/>
            </a:lvl7pPr>
            <a:lvl8pPr marL="4800600" indent="0" algn="ctr">
              <a:buNone/>
              <a:defRPr sz="2700"/>
            </a:lvl8pPr>
            <a:lvl9pPr marL="5486400" indent="0" algn="ctr">
              <a:buNone/>
              <a:defRPr sz="27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D8BD707-D9CF-40AE-B4C6-C98DA3205C09}" type="datetimeFigureOut">
              <a:rPr lang="en-US" smtClean="0"/>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cxnSp>
        <p:nvCxnSpPr>
          <p:cNvPr id="8" name="Straight Connector 7"/>
          <p:cNvCxnSpPr/>
          <p:nvPr/>
        </p:nvCxnSpPr>
        <p:spPr>
          <a:xfrm flipV="1">
            <a:off x="12580265" y="7896159"/>
            <a:ext cx="0" cy="13716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5938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44398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2" y="1143000"/>
            <a:ext cx="3943350" cy="81153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1485901" y="1143000"/>
            <a:ext cx="11372850" cy="8115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cxnSp>
        <p:nvCxnSpPr>
          <p:cNvPr id="7" name="Straight Connector 6"/>
          <p:cNvCxnSpPr/>
          <p:nvPr/>
        </p:nvCxnSpPr>
        <p:spPr>
          <a:xfrm rot="5400000" flipV="1">
            <a:off x="15087600" y="88895"/>
            <a:ext cx="0" cy="1371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52099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Two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chemeClr val="bg1"/>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567143" y="4014155"/>
            <a:ext cx="4064000" cy="5152390"/>
          </a:xfrm>
          <a:prstGeom prst="rect">
            <a:avLst/>
          </a:prstGeom>
        </p:spPr>
        <p:txBody>
          <a:bodyPr wrap="square" lIns="0" tIns="0" rIns="0" bIns="0">
            <a:spAutoFit/>
          </a:bodyPr>
          <a:lstStyle>
            <a:lvl1pPr>
              <a:defRPr sz="3000" b="1" i="0">
                <a:solidFill>
                  <a:srgbClr val="3C3C3C"/>
                </a:solidFill>
                <a:latin typeface="Tahoma"/>
                <a:cs typeface="Tahoma"/>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4/15/2024</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extLst>
      <p:ext uri="{BB962C8B-B14F-4D97-AF65-F5344CB8AC3E}">
        <p14:creationId xmlns:p14="http://schemas.microsoft.com/office/powerpoint/2010/main" val="2681626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2336236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1"/>
            <a:ext cx="18288000" cy="685800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2" y="1"/>
            <a:ext cx="18288000" cy="6858002"/>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7440206"/>
            <a:ext cx="11658600" cy="2194560"/>
          </a:xfrm>
        </p:spPr>
        <p:txBody>
          <a:bodyPr anchor="ctr">
            <a:normAutofit/>
          </a:bodyPr>
          <a:lstStyle>
            <a:lvl1pPr algn="r">
              <a:defRPr sz="7500" b="0" spc="300" baseline="0"/>
            </a:lvl1pPr>
          </a:lstStyle>
          <a:p>
            <a:r>
              <a:rPr lang="en-US"/>
              <a:t>Click to edit Master title style</a:t>
            </a:r>
            <a:endParaRPr lang="en-US" dirty="0"/>
          </a:p>
        </p:txBody>
      </p:sp>
      <p:sp>
        <p:nvSpPr>
          <p:cNvPr id="3" name="Text Placeholder 2"/>
          <p:cNvSpPr>
            <a:spLocks noGrp="1"/>
          </p:cNvSpPr>
          <p:nvPr>
            <p:ph type="body" idx="1"/>
          </p:nvPr>
        </p:nvSpPr>
        <p:spPr>
          <a:xfrm>
            <a:off x="12915900" y="7440206"/>
            <a:ext cx="4800600" cy="2194560"/>
          </a:xfrm>
        </p:spPr>
        <p:txBody>
          <a:bodyPr lIns="91440" rIns="91440" anchor="ctr">
            <a:normAutofit/>
          </a:bodyPr>
          <a:lstStyle>
            <a:lvl1pPr marL="0" indent="0">
              <a:lnSpc>
                <a:spcPct val="100000"/>
              </a:lnSpc>
              <a:spcBef>
                <a:spcPts val="0"/>
              </a:spcBef>
              <a:buNone/>
              <a:defRPr sz="2700">
                <a:solidFill>
                  <a:schemeClr val="tx1">
                    <a:lumMod val="95000"/>
                    <a:lumOff val="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cxnSp>
        <p:nvCxnSpPr>
          <p:cNvPr id="8" name="Straight Connector 7"/>
          <p:cNvCxnSpPr/>
          <p:nvPr/>
        </p:nvCxnSpPr>
        <p:spPr>
          <a:xfrm flipV="1">
            <a:off x="12580265" y="7896159"/>
            <a:ext cx="0" cy="13716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3492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6192" y="877824"/>
            <a:ext cx="14580108" cy="2249424"/>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6191" y="3429000"/>
            <a:ext cx="713232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983980" y="3429000"/>
            <a:ext cx="713232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799855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536192" y="3269454"/>
            <a:ext cx="7132320" cy="1234440"/>
          </a:xfrm>
        </p:spPr>
        <p:txBody>
          <a:bodyPr lIns="137160" rIns="137160" anchor="ctr">
            <a:normAutofit/>
          </a:bodyPr>
          <a:lstStyle>
            <a:lvl1pPr marL="0" indent="0">
              <a:spcBef>
                <a:spcPts val="0"/>
              </a:spcBef>
              <a:spcAft>
                <a:spcPts val="0"/>
              </a:spcAft>
              <a:buNone/>
              <a:defRPr sz="3450" b="0" cap="none" baseline="0">
                <a:solidFill>
                  <a:schemeClr val="accent1"/>
                </a:solidFill>
                <a:latin typeface="+mn-lt"/>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536192" y="4451682"/>
            <a:ext cx="7132320" cy="50123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986332" y="3269454"/>
            <a:ext cx="7132320" cy="1234440"/>
          </a:xfrm>
        </p:spPr>
        <p:txBody>
          <a:bodyPr lIns="137160" rIns="137160" anchor="ctr">
            <a:normAutofit/>
          </a:bodyPr>
          <a:lstStyle>
            <a:lvl1pPr marL="0" indent="0">
              <a:spcBef>
                <a:spcPts val="0"/>
              </a:spcBef>
              <a:spcAft>
                <a:spcPts val="0"/>
              </a:spcAft>
              <a:buNone/>
              <a:defRPr lang="en-US" sz="3450" b="0" kern="1200" cap="none" baseline="0" dirty="0">
                <a:solidFill>
                  <a:schemeClr val="accent1"/>
                </a:solidFill>
                <a:latin typeface="+mn-lt"/>
                <a:ea typeface="+mn-ea"/>
                <a:cs typeface="+mn-cs"/>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marL="0" lvl="0" indent="0" algn="l" defTabSz="1371600" rtl="0" eaLnBrk="1" latinLnBrk="0" hangingPunct="1">
              <a:lnSpc>
                <a:spcPct val="90000"/>
              </a:lnSpc>
              <a:spcBef>
                <a:spcPts val="2700"/>
              </a:spcBef>
              <a:buNone/>
            </a:pPr>
            <a:r>
              <a:rPr lang="en-US"/>
              <a:t>Click to edit Master text styles</a:t>
            </a:r>
          </a:p>
        </p:txBody>
      </p:sp>
      <p:sp>
        <p:nvSpPr>
          <p:cNvPr id="6" name="Content Placeholder 5"/>
          <p:cNvSpPr>
            <a:spLocks noGrp="1"/>
          </p:cNvSpPr>
          <p:nvPr>
            <p:ph sz="quarter" idx="4"/>
          </p:nvPr>
        </p:nvSpPr>
        <p:spPr>
          <a:xfrm>
            <a:off x="8986332" y="4451682"/>
            <a:ext cx="7132320" cy="50123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981795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2408428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612212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536192" y="707264"/>
            <a:ext cx="6583680" cy="2606040"/>
          </a:xfrm>
        </p:spPr>
        <p:txBody>
          <a:bodyPr>
            <a:noAutofit/>
          </a:bodyPr>
          <a:lstStyle>
            <a:lvl1pPr>
              <a:lnSpc>
                <a:spcPct val="80000"/>
              </a:lnSpc>
              <a:defRPr sz="6000"/>
            </a:lvl1pPr>
          </a:lstStyle>
          <a:p>
            <a:r>
              <a:rPr lang="en-US"/>
              <a:t>Click to edit Master title style</a:t>
            </a:r>
            <a:endParaRPr lang="en-US" dirty="0"/>
          </a:p>
        </p:txBody>
      </p:sp>
      <p:sp>
        <p:nvSpPr>
          <p:cNvPr id="3" name="Content Placeholder 2"/>
          <p:cNvSpPr>
            <a:spLocks noGrp="1"/>
          </p:cNvSpPr>
          <p:nvPr>
            <p:ph idx="1"/>
          </p:nvPr>
        </p:nvSpPr>
        <p:spPr>
          <a:xfrm>
            <a:off x="8572500" y="1234440"/>
            <a:ext cx="8517636" cy="7776972"/>
          </a:xfrm>
        </p:spPr>
        <p:txBody>
          <a:bodyPr/>
          <a:lstStyle>
            <a:lvl1pPr>
              <a:defRPr sz="3600"/>
            </a:lvl1pPr>
            <a:lvl2pPr>
              <a:defRPr sz="3000"/>
            </a:lvl2pPr>
            <a:lvl3pPr>
              <a:defRPr sz="24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6192" y="3386259"/>
            <a:ext cx="6583680" cy="5643441"/>
          </a:xfrm>
        </p:spPr>
        <p:txBody>
          <a:bodyPr lIns="91440" rIns="91440">
            <a:normAutofit/>
          </a:bodyPr>
          <a:lstStyle>
            <a:lvl1pPr marL="0" indent="0">
              <a:lnSpc>
                <a:spcPct val="108000"/>
              </a:lnSpc>
              <a:spcBef>
                <a:spcPts val="900"/>
              </a:spcBef>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2965548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7440207"/>
            <a:ext cx="11658600" cy="2194560"/>
          </a:xfrm>
        </p:spPr>
        <p:txBody>
          <a:bodyPr anchor="ctr">
            <a:normAutofit/>
          </a:bodyPr>
          <a:lstStyle>
            <a:lvl1pPr algn="r">
              <a:defRPr sz="7500" spc="3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2"/>
            <a:ext cx="18283428" cy="6858000"/>
          </a:xfrm>
          <a:solidFill>
            <a:schemeClr val="accent1">
              <a:lumMod val="60000"/>
              <a:lumOff val="40000"/>
            </a:schemeClr>
          </a:solidFill>
        </p:spPr>
        <p:txBody>
          <a:bodyPr lIns="457200" tIns="365760" rIns="45720" bIns="45720"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dirty="0"/>
              <a:t>Click icon to add picture</a:t>
            </a:r>
          </a:p>
        </p:txBody>
      </p:sp>
      <p:sp>
        <p:nvSpPr>
          <p:cNvPr id="4" name="Text Placeholder 3"/>
          <p:cNvSpPr>
            <a:spLocks noGrp="1"/>
          </p:cNvSpPr>
          <p:nvPr>
            <p:ph type="body" sz="half" idx="2"/>
          </p:nvPr>
        </p:nvSpPr>
        <p:spPr>
          <a:xfrm>
            <a:off x="12915900" y="7440207"/>
            <a:ext cx="4800600" cy="2194560"/>
          </a:xfrm>
        </p:spPr>
        <p:txBody>
          <a:bodyPr lIns="91440" rIns="91440" anchor="ctr">
            <a:normAutofit/>
          </a:bodyPr>
          <a:lstStyle>
            <a:lvl1pPr marL="0" indent="0">
              <a:lnSpc>
                <a:spcPct val="100000"/>
              </a:lnSpc>
              <a:spcBef>
                <a:spcPts val="0"/>
              </a:spcBef>
              <a:buNone/>
              <a:defRPr sz="2700">
                <a:solidFill>
                  <a:schemeClr val="tx1">
                    <a:lumMod val="95000"/>
                    <a:lumOff val="5000"/>
                  </a:schemeClr>
                </a:solidFill>
              </a:defRPr>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cxnSp>
        <p:nvCxnSpPr>
          <p:cNvPr id="8" name="Straight Connector 7"/>
          <p:cNvCxnSpPr/>
          <p:nvPr/>
        </p:nvCxnSpPr>
        <p:spPr>
          <a:xfrm flipV="1">
            <a:off x="12580265" y="7896159"/>
            <a:ext cx="0" cy="1371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798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36192" y="877824"/>
            <a:ext cx="14580108" cy="22494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36193" y="3429000"/>
            <a:ext cx="14580110" cy="603504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36194" y="9706056"/>
            <a:ext cx="3231215" cy="411480"/>
          </a:xfrm>
          <a:prstGeom prst="rect">
            <a:avLst/>
          </a:prstGeom>
        </p:spPr>
        <p:txBody>
          <a:bodyPr vert="horz" lIns="91440" tIns="45720" rIns="91440" bIns="45720" rtlCol="0" anchor="ctr"/>
          <a:lstStyle>
            <a:lvl1pPr algn="l">
              <a:defRPr sz="1500">
                <a:solidFill>
                  <a:schemeClr val="tx1">
                    <a:lumMod val="95000"/>
                    <a:lumOff val="5000"/>
                  </a:schemeClr>
                </a:solidFill>
                <a:latin typeface="+mj-lt"/>
              </a:defRPr>
            </a:lvl1pPr>
          </a:lstStyle>
          <a:p>
            <a:fld id="{1D8BD707-D9CF-40AE-B4C6-C98DA3205C09}" type="datetimeFigureOut">
              <a:rPr lang="en-US" smtClean="0"/>
              <a:t>4/15/2024</a:t>
            </a:fld>
            <a:endParaRPr lang="en-US" dirty="0"/>
          </a:p>
        </p:txBody>
      </p:sp>
      <p:sp>
        <p:nvSpPr>
          <p:cNvPr id="5" name="Footer Placeholder 4"/>
          <p:cNvSpPr>
            <a:spLocks noGrp="1"/>
          </p:cNvSpPr>
          <p:nvPr>
            <p:ph type="ftr" sz="quarter" idx="3"/>
          </p:nvPr>
        </p:nvSpPr>
        <p:spPr>
          <a:xfrm>
            <a:off x="7264399" y="9706056"/>
            <a:ext cx="8852189" cy="411480"/>
          </a:xfrm>
          <a:prstGeom prst="rect">
            <a:avLst/>
          </a:prstGeom>
        </p:spPr>
        <p:txBody>
          <a:bodyPr vert="horz" lIns="91440" tIns="45720" rIns="91440" bIns="45720" rtlCol="0" anchor="ctr"/>
          <a:lstStyle>
            <a:lvl1pPr algn="r">
              <a:defRPr sz="15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6256000" y="9706056"/>
            <a:ext cx="1460501" cy="411480"/>
          </a:xfrm>
          <a:prstGeom prst="rect">
            <a:avLst/>
          </a:prstGeom>
        </p:spPr>
        <p:txBody>
          <a:bodyPr vert="horz" lIns="91440" tIns="45720" rIns="91440" bIns="45720" rtlCol="0" anchor="ctr"/>
          <a:lstStyle>
            <a:lvl1pPr algn="l">
              <a:defRPr sz="1500">
                <a:solidFill>
                  <a:schemeClr val="tx1">
                    <a:lumMod val="95000"/>
                    <a:lumOff val="5000"/>
                  </a:schemeClr>
                </a:solidFill>
                <a:latin typeface="+mj-lt"/>
              </a:defRPr>
            </a:lvl1pPr>
          </a:lstStyle>
          <a:p>
            <a:fld id="{B6F15528-21DE-4FAA-801E-634DDDAF4B2B}" type="slidenum">
              <a:rPr lang="en-US" smtClean="0"/>
              <a:t>‹#›</a:t>
            </a:fld>
            <a:endParaRPr lang="en-US" dirty="0"/>
          </a:p>
        </p:txBody>
      </p:sp>
      <p:cxnSp>
        <p:nvCxnSpPr>
          <p:cNvPr id="7" name="Straight Connector 6"/>
          <p:cNvCxnSpPr/>
          <p:nvPr/>
        </p:nvCxnSpPr>
        <p:spPr>
          <a:xfrm flipV="1">
            <a:off x="1143000" y="1239486"/>
            <a:ext cx="0" cy="1371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353563"/>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Lst>
  <p:txStyles>
    <p:titleStyle>
      <a:lvl1pPr algn="l" defTabSz="1371600" rtl="0" eaLnBrk="1" latinLnBrk="0" hangingPunct="1">
        <a:lnSpc>
          <a:spcPct val="80000"/>
        </a:lnSpc>
        <a:spcBef>
          <a:spcPct val="0"/>
        </a:spcBef>
        <a:buNone/>
        <a:defRPr sz="7500" kern="1200" cap="all" spc="150" baseline="0">
          <a:solidFill>
            <a:schemeClr val="tx1">
              <a:lumMod val="95000"/>
              <a:lumOff val="5000"/>
            </a:schemeClr>
          </a:solidFill>
          <a:latin typeface="+mj-lt"/>
          <a:ea typeface="+mj-ea"/>
          <a:cs typeface="+mj-cs"/>
        </a:defRPr>
      </a:lvl1pPr>
    </p:titleStyle>
    <p:bodyStyle>
      <a:lvl1pPr marL="137160" indent="-137160" algn="l" defTabSz="1371600" rtl="0" eaLnBrk="1" latinLnBrk="0" hangingPunct="1">
        <a:lnSpc>
          <a:spcPct val="90000"/>
        </a:lnSpc>
        <a:spcBef>
          <a:spcPts val="1800"/>
        </a:spcBef>
        <a:spcAft>
          <a:spcPts val="300"/>
        </a:spcAft>
        <a:buClr>
          <a:schemeClr val="accent1"/>
        </a:buClr>
        <a:buSzPct val="100000"/>
        <a:buFont typeface="Tw Cen MT" panose="020B0602020104020603" pitchFamily="34" charset="0"/>
        <a:buChar char=" "/>
        <a:defRPr sz="3300" kern="1200">
          <a:solidFill>
            <a:schemeClr val="tx1"/>
          </a:solidFill>
          <a:latin typeface="+mn-lt"/>
          <a:ea typeface="+mn-ea"/>
          <a:cs typeface="+mn-cs"/>
        </a:defRPr>
      </a:lvl1pPr>
      <a:lvl2pPr marL="397764"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700" kern="1200">
          <a:solidFill>
            <a:schemeClr val="tx1"/>
          </a:solidFill>
          <a:latin typeface="+mn-lt"/>
          <a:ea typeface="+mn-ea"/>
          <a:cs typeface="+mn-cs"/>
        </a:defRPr>
      </a:lvl2pPr>
      <a:lvl3pPr marL="672084"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3pPr>
      <a:lvl4pPr marL="891540"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4pPr>
      <a:lvl5pPr marL="1165860"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5pPr>
      <a:lvl6pPr marL="1371600"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6pPr>
      <a:lvl7pPr marL="1591056"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7pPr>
      <a:lvl8pPr marL="1824228"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8pPr>
      <a:lvl9pPr marL="2043684"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un.org/development/desa/pd/data/international-migration-flows"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p:nvPr/>
        </p:nvSpPr>
        <p:spPr>
          <a:xfrm>
            <a:off x="14782800" y="8396317"/>
            <a:ext cx="3668395" cy="857250"/>
          </a:xfrm>
          <a:custGeom>
            <a:avLst/>
            <a:gdLst/>
            <a:ahLst/>
            <a:cxnLst/>
            <a:rect l="l" t="t" r="r" b="b"/>
            <a:pathLst>
              <a:path w="3668394" h="857250">
                <a:moveTo>
                  <a:pt x="3668178" y="857249"/>
                </a:moveTo>
                <a:lnTo>
                  <a:pt x="430763" y="857249"/>
                </a:lnTo>
                <a:lnTo>
                  <a:pt x="383842" y="854733"/>
                </a:lnTo>
                <a:lnTo>
                  <a:pt x="338381" y="847359"/>
                </a:lnTo>
                <a:lnTo>
                  <a:pt x="294642" y="835389"/>
                </a:lnTo>
                <a:lnTo>
                  <a:pt x="252890" y="819085"/>
                </a:lnTo>
                <a:lnTo>
                  <a:pt x="213387" y="798710"/>
                </a:lnTo>
                <a:lnTo>
                  <a:pt x="176397" y="774524"/>
                </a:lnTo>
                <a:lnTo>
                  <a:pt x="142184" y="746790"/>
                </a:lnTo>
                <a:lnTo>
                  <a:pt x="111009" y="715771"/>
                </a:lnTo>
                <a:lnTo>
                  <a:pt x="83137" y="681727"/>
                </a:lnTo>
                <a:lnTo>
                  <a:pt x="58831" y="644921"/>
                </a:lnTo>
                <a:lnTo>
                  <a:pt x="38353" y="605614"/>
                </a:lnTo>
                <a:lnTo>
                  <a:pt x="21968" y="564069"/>
                </a:lnTo>
                <a:lnTo>
                  <a:pt x="9939" y="520548"/>
                </a:lnTo>
                <a:lnTo>
                  <a:pt x="2528" y="475312"/>
                </a:lnTo>
                <a:lnTo>
                  <a:pt x="0" y="428624"/>
                </a:lnTo>
                <a:lnTo>
                  <a:pt x="2528" y="381935"/>
                </a:lnTo>
                <a:lnTo>
                  <a:pt x="9939" y="336700"/>
                </a:lnTo>
                <a:lnTo>
                  <a:pt x="21968" y="293178"/>
                </a:lnTo>
                <a:lnTo>
                  <a:pt x="38353" y="251633"/>
                </a:lnTo>
                <a:lnTo>
                  <a:pt x="58831" y="212327"/>
                </a:lnTo>
                <a:lnTo>
                  <a:pt x="83137" y="175521"/>
                </a:lnTo>
                <a:lnTo>
                  <a:pt x="111009" y="141477"/>
                </a:lnTo>
                <a:lnTo>
                  <a:pt x="142183" y="110457"/>
                </a:lnTo>
                <a:lnTo>
                  <a:pt x="176397" y="82724"/>
                </a:lnTo>
                <a:lnTo>
                  <a:pt x="213387" y="58538"/>
                </a:lnTo>
                <a:lnTo>
                  <a:pt x="252890" y="38162"/>
                </a:lnTo>
                <a:lnTo>
                  <a:pt x="294642" y="21859"/>
                </a:lnTo>
                <a:lnTo>
                  <a:pt x="338380" y="9889"/>
                </a:lnTo>
                <a:lnTo>
                  <a:pt x="383842" y="2515"/>
                </a:lnTo>
                <a:lnTo>
                  <a:pt x="430754" y="0"/>
                </a:lnTo>
                <a:lnTo>
                  <a:pt x="3668178" y="0"/>
                </a:lnTo>
                <a:lnTo>
                  <a:pt x="3668178" y="857249"/>
                </a:lnTo>
                <a:close/>
              </a:path>
            </a:pathLst>
          </a:custGeom>
          <a:solidFill>
            <a:srgbClr val="183E9E"/>
          </a:solidFill>
        </p:spPr>
        <p:txBody>
          <a:bodyPr wrap="square" lIns="0" tIns="0" rIns="0" bIns="0" rtlCol="0"/>
          <a:lstStyle/>
          <a:p>
            <a:endParaRPr dirty="0"/>
          </a:p>
        </p:txBody>
      </p:sp>
      <p:sp>
        <p:nvSpPr>
          <p:cNvPr id="10" name="object 10"/>
          <p:cNvSpPr/>
          <p:nvPr/>
        </p:nvSpPr>
        <p:spPr>
          <a:xfrm>
            <a:off x="0" y="9837825"/>
            <a:ext cx="203200" cy="449580"/>
          </a:xfrm>
          <a:custGeom>
            <a:avLst/>
            <a:gdLst/>
            <a:ahLst/>
            <a:cxnLst/>
            <a:rect l="l" t="t" r="r" b="b"/>
            <a:pathLst>
              <a:path w="203200" h="449579">
                <a:moveTo>
                  <a:pt x="203033" y="449173"/>
                </a:moveTo>
                <a:lnTo>
                  <a:pt x="0" y="449173"/>
                </a:lnTo>
                <a:lnTo>
                  <a:pt x="0" y="0"/>
                </a:lnTo>
                <a:lnTo>
                  <a:pt x="203033" y="117088"/>
                </a:lnTo>
                <a:lnTo>
                  <a:pt x="203033" y="449173"/>
                </a:lnTo>
                <a:close/>
              </a:path>
            </a:pathLst>
          </a:custGeom>
          <a:solidFill>
            <a:srgbClr val="1B9BE3"/>
          </a:solidFill>
        </p:spPr>
        <p:txBody>
          <a:bodyPr wrap="square" lIns="0" tIns="0" rIns="0" bIns="0" rtlCol="0"/>
          <a:lstStyle/>
          <a:p>
            <a:endParaRPr dirty="0"/>
          </a:p>
        </p:txBody>
      </p:sp>
      <p:grpSp>
        <p:nvGrpSpPr>
          <p:cNvPr id="11" name="object 11"/>
          <p:cNvGrpSpPr/>
          <p:nvPr/>
        </p:nvGrpSpPr>
        <p:grpSpPr>
          <a:xfrm>
            <a:off x="0" y="8271286"/>
            <a:ext cx="2140585" cy="2030095"/>
            <a:chOff x="0" y="8257432"/>
            <a:chExt cx="2140585" cy="2030095"/>
          </a:xfrm>
          <a:solidFill>
            <a:srgbClr val="183E9E"/>
          </a:solidFill>
        </p:grpSpPr>
        <p:sp>
          <p:nvSpPr>
            <p:cNvPr id="12" name="object 12"/>
            <p:cNvSpPr/>
            <p:nvPr/>
          </p:nvSpPr>
          <p:spPr>
            <a:xfrm>
              <a:off x="256265" y="9596518"/>
              <a:ext cx="1243330" cy="690880"/>
            </a:xfrm>
            <a:custGeom>
              <a:avLst/>
              <a:gdLst/>
              <a:ahLst/>
              <a:cxnLst/>
              <a:rect l="l" t="t" r="r" b="b"/>
              <a:pathLst>
                <a:path w="1243330" h="690879">
                  <a:moveTo>
                    <a:pt x="1242932" y="690481"/>
                  </a:moveTo>
                  <a:lnTo>
                    <a:pt x="0" y="690481"/>
                  </a:lnTo>
                  <a:lnTo>
                    <a:pt x="0" y="358395"/>
                  </a:lnTo>
                  <a:lnTo>
                    <a:pt x="621492" y="0"/>
                  </a:lnTo>
                  <a:lnTo>
                    <a:pt x="1242932" y="358395"/>
                  </a:lnTo>
                  <a:lnTo>
                    <a:pt x="1242932" y="690481"/>
                  </a:lnTo>
                  <a:close/>
                </a:path>
              </a:pathLst>
            </a:custGeom>
            <a:grpFill/>
          </p:spPr>
          <p:txBody>
            <a:bodyPr wrap="square" lIns="0" tIns="0" rIns="0" bIns="0" rtlCol="0"/>
            <a:lstStyle/>
            <a:p>
              <a:endParaRPr dirty="0"/>
            </a:p>
          </p:txBody>
        </p:sp>
        <p:sp>
          <p:nvSpPr>
            <p:cNvPr id="13" name="object 13"/>
            <p:cNvSpPr/>
            <p:nvPr/>
          </p:nvSpPr>
          <p:spPr>
            <a:xfrm>
              <a:off x="0" y="8473154"/>
              <a:ext cx="851535" cy="1433830"/>
            </a:xfrm>
            <a:custGeom>
              <a:avLst/>
              <a:gdLst/>
              <a:ahLst/>
              <a:cxnLst/>
              <a:rect l="l" t="t" r="r" b="b"/>
              <a:pathLst>
                <a:path w="851535" h="1433829">
                  <a:moveTo>
                    <a:pt x="229649" y="1433607"/>
                  </a:moveTo>
                  <a:lnTo>
                    <a:pt x="0" y="1301170"/>
                  </a:lnTo>
                  <a:lnTo>
                    <a:pt x="0" y="132437"/>
                  </a:lnTo>
                  <a:lnTo>
                    <a:pt x="229649" y="0"/>
                  </a:lnTo>
                  <a:lnTo>
                    <a:pt x="851115" y="358395"/>
                  </a:lnTo>
                  <a:lnTo>
                    <a:pt x="851115" y="1075212"/>
                  </a:lnTo>
                  <a:lnTo>
                    <a:pt x="229649" y="1433607"/>
                  </a:lnTo>
                  <a:close/>
                </a:path>
              </a:pathLst>
            </a:custGeom>
            <a:grpFill/>
          </p:spPr>
          <p:txBody>
            <a:bodyPr wrap="square" lIns="0" tIns="0" rIns="0" bIns="0" rtlCol="0"/>
            <a:lstStyle/>
            <a:p>
              <a:endParaRPr dirty="0"/>
            </a:p>
          </p:txBody>
        </p:sp>
        <p:sp>
          <p:nvSpPr>
            <p:cNvPr id="14" name="object 14"/>
            <p:cNvSpPr/>
            <p:nvPr/>
          </p:nvSpPr>
          <p:spPr>
            <a:xfrm>
              <a:off x="0" y="8257437"/>
              <a:ext cx="1698625" cy="2030095"/>
            </a:xfrm>
            <a:custGeom>
              <a:avLst/>
              <a:gdLst/>
              <a:ahLst/>
              <a:cxnLst/>
              <a:rect l="l" t="t" r="r" b="b"/>
              <a:pathLst>
                <a:path w="1698625" h="2030095">
                  <a:moveTo>
                    <a:pt x="334810" y="2029574"/>
                  </a:moveTo>
                  <a:lnTo>
                    <a:pt x="0" y="1836483"/>
                  </a:lnTo>
                  <a:lnTo>
                    <a:pt x="0" y="1885962"/>
                  </a:lnTo>
                  <a:lnTo>
                    <a:pt x="248996" y="2029574"/>
                  </a:lnTo>
                  <a:lnTo>
                    <a:pt x="334810" y="2029574"/>
                  </a:lnTo>
                  <a:close/>
                </a:path>
                <a:path w="1698625" h="2030095">
                  <a:moveTo>
                    <a:pt x="479348" y="276440"/>
                  </a:moveTo>
                  <a:lnTo>
                    <a:pt x="0" y="0"/>
                  </a:lnTo>
                  <a:lnTo>
                    <a:pt x="0" y="49504"/>
                  </a:lnTo>
                  <a:lnTo>
                    <a:pt x="436422" y="301205"/>
                  </a:lnTo>
                  <a:lnTo>
                    <a:pt x="436422" y="968514"/>
                  </a:lnTo>
                  <a:lnTo>
                    <a:pt x="0" y="1220216"/>
                  </a:lnTo>
                  <a:lnTo>
                    <a:pt x="0" y="1269695"/>
                  </a:lnTo>
                  <a:lnTo>
                    <a:pt x="479348" y="993254"/>
                  </a:lnTo>
                  <a:lnTo>
                    <a:pt x="479348" y="276440"/>
                  </a:lnTo>
                  <a:close/>
                </a:path>
                <a:path w="1698625" h="2030095">
                  <a:moveTo>
                    <a:pt x="1252283" y="629970"/>
                  </a:moveTo>
                  <a:lnTo>
                    <a:pt x="1242402" y="624281"/>
                  </a:lnTo>
                  <a:lnTo>
                    <a:pt x="1242402" y="635673"/>
                  </a:lnTo>
                  <a:lnTo>
                    <a:pt x="1242402" y="789178"/>
                  </a:lnTo>
                  <a:lnTo>
                    <a:pt x="1109306" y="865911"/>
                  </a:lnTo>
                  <a:lnTo>
                    <a:pt x="976223" y="789178"/>
                  </a:lnTo>
                  <a:lnTo>
                    <a:pt x="976223" y="635673"/>
                  </a:lnTo>
                  <a:lnTo>
                    <a:pt x="1109306" y="558901"/>
                  </a:lnTo>
                  <a:lnTo>
                    <a:pt x="1242402" y="635673"/>
                  </a:lnTo>
                  <a:lnTo>
                    <a:pt x="1242402" y="624281"/>
                  </a:lnTo>
                  <a:lnTo>
                    <a:pt x="1129017" y="558901"/>
                  </a:lnTo>
                  <a:lnTo>
                    <a:pt x="1109306" y="547535"/>
                  </a:lnTo>
                  <a:lnTo>
                    <a:pt x="966355" y="629970"/>
                  </a:lnTo>
                  <a:lnTo>
                    <a:pt x="966355" y="794867"/>
                  </a:lnTo>
                  <a:lnTo>
                    <a:pt x="1109306" y="877316"/>
                  </a:lnTo>
                  <a:lnTo>
                    <a:pt x="1129068" y="865911"/>
                  </a:lnTo>
                  <a:lnTo>
                    <a:pt x="1252283" y="794867"/>
                  </a:lnTo>
                  <a:lnTo>
                    <a:pt x="1252283" y="629970"/>
                  </a:lnTo>
                  <a:close/>
                </a:path>
                <a:path w="1698625" h="2030095">
                  <a:moveTo>
                    <a:pt x="1648523" y="930148"/>
                  </a:moveTo>
                  <a:lnTo>
                    <a:pt x="1412151" y="793864"/>
                  </a:lnTo>
                  <a:lnTo>
                    <a:pt x="1175791" y="930148"/>
                  </a:lnTo>
                  <a:lnTo>
                    <a:pt x="1175791" y="1202778"/>
                  </a:lnTo>
                  <a:lnTo>
                    <a:pt x="1412151" y="1339088"/>
                  </a:lnTo>
                  <a:lnTo>
                    <a:pt x="1648523" y="1202778"/>
                  </a:lnTo>
                  <a:lnTo>
                    <a:pt x="1648523" y="930148"/>
                  </a:lnTo>
                  <a:close/>
                </a:path>
                <a:path w="1698625" h="2030095">
                  <a:moveTo>
                    <a:pt x="1698574" y="1697482"/>
                  </a:moveTo>
                  <a:lnTo>
                    <a:pt x="1162951" y="1388592"/>
                  </a:lnTo>
                  <a:lnTo>
                    <a:pt x="1077112" y="1339088"/>
                  </a:lnTo>
                  <a:lnTo>
                    <a:pt x="455650" y="1697482"/>
                  </a:lnTo>
                  <a:lnTo>
                    <a:pt x="455650" y="2029574"/>
                  </a:lnTo>
                  <a:lnTo>
                    <a:pt x="498589" y="2029574"/>
                  </a:lnTo>
                  <a:lnTo>
                    <a:pt x="498589" y="1722247"/>
                  </a:lnTo>
                  <a:lnTo>
                    <a:pt x="1077112" y="1388592"/>
                  </a:lnTo>
                  <a:lnTo>
                    <a:pt x="1655660" y="1722247"/>
                  </a:lnTo>
                  <a:lnTo>
                    <a:pt x="1655660" y="2029574"/>
                  </a:lnTo>
                  <a:lnTo>
                    <a:pt x="1698574" y="2029574"/>
                  </a:lnTo>
                  <a:lnTo>
                    <a:pt x="1698574" y="1697482"/>
                  </a:lnTo>
                  <a:close/>
                </a:path>
              </a:pathLst>
            </a:custGeom>
            <a:grpFill/>
          </p:spPr>
          <p:txBody>
            <a:bodyPr wrap="square" lIns="0" tIns="0" rIns="0" bIns="0" rtlCol="0"/>
            <a:lstStyle/>
            <a:p>
              <a:endParaRPr dirty="0"/>
            </a:p>
          </p:txBody>
        </p:sp>
        <p:sp>
          <p:nvSpPr>
            <p:cNvPr id="15" name="object 15"/>
            <p:cNvSpPr/>
            <p:nvPr/>
          </p:nvSpPr>
          <p:spPr>
            <a:xfrm>
              <a:off x="1729627" y="9661345"/>
              <a:ext cx="269240" cy="310515"/>
            </a:xfrm>
            <a:custGeom>
              <a:avLst/>
              <a:gdLst/>
              <a:ahLst/>
              <a:cxnLst/>
              <a:rect l="l" t="t" r="r" b="b"/>
              <a:pathLst>
                <a:path w="269239" h="310515">
                  <a:moveTo>
                    <a:pt x="134486" y="310243"/>
                  </a:moveTo>
                  <a:lnTo>
                    <a:pt x="0" y="232695"/>
                  </a:lnTo>
                  <a:lnTo>
                    <a:pt x="0" y="77573"/>
                  </a:lnTo>
                  <a:lnTo>
                    <a:pt x="134486" y="0"/>
                  </a:lnTo>
                  <a:lnTo>
                    <a:pt x="268973" y="77573"/>
                  </a:lnTo>
                  <a:lnTo>
                    <a:pt x="268973" y="232695"/>
                  </a:lnTo>
                  <a:lnTo>
                    <a:pt x="134486" y="310243"/>
                  </a:lnTo>
                  <a:close/>
                </a:path>
              </a:pathLst>
            </a:custGeom>
            <a:grpFill/>
          </p:spPr>
          <p:txBody>
            <a:bodyPr wrap="square" lIns="0" tIns="0" rIns="0" bIns="0" rtlCol="0"/>
            <a:lstStyle/>
            <a:p>
              <a:endParaRPr dirty="0"/>
            </a:p>
          </p:txBody>
        </p:sp>
        <p:pic>
          <p:nvPicPr>
            <p:cNvPr id="16" name="object 16"/>
            <p:cNvPicPr/>
            <p:nvPr/>
          </p:nvPicPr>
          <p:blipFill>
            <a:blip r:embed="rId2" cstate="print"/>
            <a:stretch>
              <a:fillRect/>
            </a:stretch>
          </p:blipFill>
          <p:spPr>
            <a:xfrm>
              <a:off x="1662358" y="8892292"/>
              <a:ext cx="134512" cy="155121"/>
            </a:xfrm>
            <a:prstGeom prst="rect">
              <a:avLst/>
            </a:prstGeom>
            <a:grpFill/>
          </p:spPr>
        </p:pic>
        <p:sp>
          <p:nvSpPr>
            <p:cNvPr id="17" name="object 17"/>
            <p:cNvSpPr/>
            <p:nvPr/>
          </p:nvSpPr>
          <p:spPr>
            <a:xfrm>
              <a:off x="1854243" y="9586737"/>
              <a:ext cx="286385" cy="330200"/>
            </a:xfrm>
            <a:custGeom>
              <a:avLst/>
              <a:gdLst/>
              <a:ahLst/>
              <a:cxnLst/>
              <a:rect l="l" t="t" r="r" b="b"/>
              <a:pathLst>
                <a:path w="286385" h="330200">
                  <a:moveTo>
                    <a:pt x="142950" y="329806"/>
                  </a:moveTo>
                  <a:lnTo>
                    <a:pt x="0" y="247367"/>
                  </a:lnTo>
                  <a:lnTo>
                    <a:pt x="0" y="82464"/>
                  </a:lnTo>
                  <a:lnTo>
                    <a:pt x="142950" y="0"/>
                  </a:lnTo>
                  <a:lnTo>
                    <a:pt x="162702" y="11394"/>
                  </a:lnTo>
                  <a:lnTo>
                    <a:pt x="142950" y="11394"/>
                  </a:lnTo>
                  <a:lnTo>
                    <a:pt x="9870" y="88161"/>
                  </a:lnTo>
                  <a:lnTo>
                    <a:pt x="9870" y="241670"/>
                  </a:lnTo>
                  <a:lnTo>
                    <a:pt x="142950" y="318411"/>
                  </a:lnTo>
                  <a:lnTo>
                    <a:pt x="162708" y="318411"/>
                  </a:lnTo>
                  <a:lnTo>
                    <a:pt x="142950" y="329806"/>
                  </a:lnTo>
                  <a:close/>
                </a:path>
                <a:path w="286385" h="330200">
                  <a:moveTo>
                    <a:pt x="162708" y="318411"/>
                  </a:moveTo>
                  <a:lnTo>
                    <a:pt x="142950" y="318411"/>
                  </a:lnTo>
                  <a:lnTo>
                    <a:pt x="276030" y="241670"/>
                  </a:lnTo>
                  <a:lnTo>
                    <a:pt x="276030" y="88161"/>
                  </a:lnTo>
                  <a:lnTo>
                    <a:pt x="142950" y="11394"/>
                  </a:lnTo>
                  <a:lnTo>
                    <a:pt x="162702" y="11394"/>
                  </a:lnTo>
                  <a:lnTo>
                    <a:pt x="285901" y="82464"/>
                  </a:lnTo>
                  <a:lnTo>
                    <a:pt x="285901" y="247367"/>
                  </a:lnTo>
                  <a:lnTo>
                    <a:pt x="162708" y="318411"/>
                  </a:lnTo>
                  <a:close/>
                </a:path>
              </a:pathLst>
            </a:custGeom>
            <a:grpFill/>
          </p:spPr>
          <p:txBody>
            <a:bodyPr wrap="square" lIns="0" tIns="0" rIns="0" bIns="0" rtlCol="0"/>
            <a:lstStyle/>
            <a:p>
              <a:endParaRPr dirty="0"/>
            </a:p>
          </p:txBody>
        </p:sp>
      </p:grpSp>
      <p:sp>
        <p:nvSpPr>
          <p:cNvPr id="18" name="object 18"/>
          <p:cNvSpPr/>
          <p:nvPr/>
        </p:nvSpPr>
        <p:spPr>
          <a:xfrm>
            <a:off x="18084903" y="0"/>
            <a:ext cx="203200" cy="449580"/>
          </a:xfrm>
          <a:custGeom>
            <a:avLst/>
            <a:gdLst/>
            <a:ahLst/>
            <a:cxnLst/>
            <a:rect l="l" t="t" r="r" b="b"/>
            <a:pathLst>
              <a:path w="203200" h="449580">
                <a:moveTo>
                  <a:pt x="0" y="0"/>
                </a:moveTo>
                <a:lnTo>
                  <a:pt x="203095" y="0"/>
                </a:lnTo>
                <a:lnTo>
                  <a:pt x="203095" y="449171"/>
                </a:lnTo>
                <a:lnTo>
                  <a:pt x="0" y="332047"/>
                </a:lnTo>
                <a:lnTo>
                  <a:pt x="0" y="0"/>
                </a:lnTo>
                <a:close/>
              </a:path>
            </a:pathLst>
          </a:custGeom>
          <a:solidFill>
            <a:srgbClr val="1B9BE3"/>
          </a:solidFill>
        </p:spPr>
        <p:txBody>
          <a:bodyPr wrap="square" lIns="0" tIns="0" rIns="0" bIns="0" rtlCol="0"/>
          <a:lstStyle/>
          <a:p>
            <a:endParaRPr dirty="0"/>
          </a:p>
        </p:txBody>
      </p:sp>
      <p:grpSp>
        <p:nvGrpSpPr>
          <p:cNvPr id="19" name="object 19"/>
          <p:cNvGrpSpPr/>
          <p:nvPr/>
        </p:nvGrpSpPr>
        <p:grpSpPr>
          <a:xfrm>
            <a:off x="16147792" y="0"/>
            <a:ext cx="2140585" cy="2030095"/>
            <a:chOff x="16147792" y="0"/>
            <a:chExt cx="2140585" cy="2030095"/>
          </a:xfrm>
          <a:solidFill>
            <a:srgbClr val="183E9E"/>
          </a:solidFill>
        </p:grpSpPr>
        <p:sp>
          <p:nvSpPr>
            <p:cNvPr id="20" name="object 20"/>
            <p:cNvSpPr/>
            <p:nvPr/>
          </p:nvSpPr>
          <p:spPr>
            <a:xfrm>
              <a:off x="16788739" y="0"/>
              <a:ext cx="1243330" cy="690880"/>
            </a:xfrm>
            <a:custGeom>
              <a:avLst/>
              <a:gdLst/>
              <a:ahLst/>
              <a:cxnLst/>
              <a:rect l="l" t="t" r="r" b="b"/>
              <a:pathLst>
                <a:path w="1243330" h="690880">
                  <a:moveTo>
                    <a:pt x="0" y="0"/>
                  </a:moveTo>
                  <a:lnTo>
                    <a:pt x="1242932" y="0"/>
                  </a:lnTo>
                  <a:lnTo>
                    <a:pt x="1242932" y="332047"/>
                  </a:lnTo>
                  <a:lnTo>
                    <a:pt x="621440" y="690442"/>
                  </a:lnTo>
                  <a:lnTo>
                    <a:pt x="0" y="332047"/>
                  </a:lnTo>
                  <a:lnTo>
                    <a:pt x="0" y="0"/>
                  </a:lnTo>
                  <a:close/>
                </a:path>
              </a:pathLst>
            </a:custGeom>
            <a:grpFill/>
          </p:spPr>
          <p:txBody>
            <a:bodyPr wrap="square" lIns="0" tIns="0" rIns="0" bIns="0" rtlCol="0"/>
            <a:lstStyle/>
            <a:p>
              <a:endParaRPr dirty="0"/>
            </a:p>
          </p:txBody>
        </p:sp>
        <p:sp>
          <p:nvSpPr>
            <p:cNvPr id="21" name="object 21"/>
            <p:cNvSpPr/>
            <p:nvPr/>
          </p:nvSpPr>
          <p:spPr>
            <a:xfrm>
              <a:off x="17436821" y="380199"/>
              <a:ext cx="851535" cy="1433830"/>
            </a:xfrm>
            <a:custGeom>
              <a:avLst/>
              <a:gdLst/>
              <a:ahLst/>
              <a:cxnLst/>
              <a:rect l="l" t="t" r="r" b="b"/>
              <a:pathLst>
                <a:path w="851534" h="1433830">
                  <a:moveTo>
                    <a:pt x="621466" y="0"/>
                  </a:moveTo>
                  <a:lnTo>
                    <a:pt x="851178" y="132473"/>
                  </a:lnTo>
                  <a:lnTo>
                    <a:pt x="851178" y="1301134"/>
                  </a:lnTo>
                  <a:lnTo>
                    <a:pt x="621466" y="1433607"/>
                  </a:lnTo>
                  <a:lnTo>
                    <a:pt x="0" y="1075212"/>
                  </a:lnTo>
                  <a:lnTo>
                    <a:pt x="0" y="358395"/>
                  </a:lnTo>
                  <a:lnTo>
                    <a:pt x="621466" y="0"/>
                  </a:lnTo>
                  <a:close/>
                </a:path>
              </a:pathLst>
            </a:custGeom>
            <a:grpFill/>
          </p:spPr>
          <p:txBody>
            <a:bodyPr wrap="square" lIns="0" tIns="0" rIns="0" bIns="0" rtlCol="0"/>
            <a:lstStyle/>
            <a:p>
              <a:endParaRPr dirty="0"/>
            </a:p>
          </p:txBody>
        </p:sp>
        <p:sp>
          <p:nvSpPr>
            <p:cNvPr id="22" name="object 22"/>
            <p:cNvSpPr/>
            <p:nvPr/>
          </p:nvSpPr>
          <p:spPr>
            <a:xfrm>
              <a:off x="16589350" y="11"/>
              <a:ext cx="1699260" cy="2030095"/>
            </a:xfrm>
            <a:custGeom>
              <a:avLst/>
              <a:gdLst/>
              <a:ahLst/>
              <a:cxnLst/>
              <a:rect l="l" t="t" r="r" b="b"/>
              <a:pathLst>
                <a:path w="1699259" h="2030095">
                  <a:moveTo>
                    <a:pt x="522782" y="826744"/>
                  </a:moveTo>
                  <a:lnTo>
                    <a:pt x="286423" y="690435"/>
                  </a:lnTo>
                  <a:lnTo>
                    <a:pt x="50050" y="826744"/>
                  </a:lnTo>
                  <a:lnTo>
                    <a:pt x="50050" y="1099375"/>
                  </a:lnTo>
                  <a:lnTo>
                    <a:pt x="286423" y="1235659"/>
                  </a:lnTo>
                  <a:lnTo>
                    <a:pt x="522782" y="1099375"/>
                  </a:lnTo>
                  <a:lnTo>
                    <a:pt x="522782" y="826744"/>
                  </a:lnTo>
                  <a:close/>
                </a:path>
                <a:path w="1699259" h="2030095">
                  <a:moveTo>
                    <a:pt x="732218" y="1234655"/>
                  </a:moveTo>
                  <a:lnTo>
                    <a:pt x="722350" y="1228966"/>
                  </a:lnTo>
                  <a:lnTo>
                    <a:pt x="722350" y="1240345"/>
                  </a:lnTo>
                  <a:lnTo>
                    <a:pt x="722350" y="1393850"/>
                  </a:lnTo>
                  <a:lnTo>
                    <a:pt x="589280" y="1470621"/>
                  </a:lnTo>
                  <a:lnTo>
                    <a:pt x="456171" y="1393850"/>
                  </a:lnTo>
                  <a:lnTo>
                    <a:pt x="456171" y="1240345"/>
                  </a:lnTo>
                  <a:lnTo>
                    <a:pt x="589280" y="1163612"/>
                  </a:lnTo>
                  <a:lnTo>
                    <a:pt x="722350" y="1240345"/>
                  </a:lnTo>
                  <a:lnTo>
                    <a:pt x="722350" y="1228966"/>
                  </a:lnTo>
                  <a:lnTo>
                    <a:pt x="589280" y="1152207"/>
                  </a:lnTo>
                  <a:lnTo>
                    <a:pt x="569518" y="1163612"/>
                  </a:lnTo>
                  <a:lnTo>
                    <a:pt x="446303" y="1234655"/>
                  </a:lnTo>
                  <a:lnTo>
                    <a:pt x="446303" y="1399552"/>
                  </a:lnTo>
                  <a:lnTo>
                    <a:pt x="569556" y="1470621"/>
                  </a:lnTo>
                  <a:lnTo>
                    <a:pt x="589280" y="1481988"/>
                  </a:lnTo>
                  <a:lnTo>
                    <a:pt x="732218" y="1399552"/>
                  </a:lnTo>
                  <a:lnTo>
                    <a:pt x="732218" y="1234655"/>
                  </a:lnTo>
                  <a:close/>
                </a:path>
                <a:path w="1699259" h="2030095">
                  <a:moveTo>
                    <a:pt x="1242923" y="0"/>
                  </a:moveTo>
                  <a:lnTo>
                    <a:pt x="1199984" y="0"/>
                  </a:lnTo>
                  <a:lnTo>
                    <a:pt x="1199984" y="307276"/>
                  </a:lnTo>
                  <a:lnTo>
                    <a:pt x="621461" y="640930"/>
                  </a:lnTo>
                  <a:lnTo>
                    <a:pt x="42913" y="307276"/>
                  </a:lnTo>
                  <a:lnTo>
                    <a:pt x="42913" y="0"/>
                  </a:lnTo>
                  <a:lnTo>
                    <a:pt x="0" y="0"/>
                  </a:lnTo>
                  <a:lnTo>
                    <a:pt x="0" y="332041"/>
                  </a:lnTo>
                  <a:lnTo>
                    <a:pt x="535622" y="640930"/>
                  </a:lnTo>
                  <a:lnTo>
                    <a:pt x="621461" y="690435"/>
                  </a:lnTo>
                  <a:lnTo>
                    <a:pt x="1242923" y="332041"/>
                  </a:lnTo>
                  <a:lnTo>
                    <a:pt x="1242923" y="0"/>
                  </a:lnTo>
                  <a:close/>
                </a:path>
                <a:path w="1699259" h="2030095">
                  <a:moveTo>
                    <a:pt x="1698637" y="759790"/>
                  </a:moveTo>
                  <a:lnTo>
                    <a:pt x="1219225" y="1036269"/>
                  </a:lnTo>
                  <a:lnTo>
                    <a:pt x="1219225" y="1753082"/>
                  </a:lnTo>
                  <a:lnTo>
                    <a:pt x="1698637" y="2029561"/>
                  </a:lnTo>
                  <a:lnTo>
                    <a:pt x="1698637" y="1980057"/>
                  </a:lnTo>
                  <a:lnTo>
                    <a:pt x="1262151" y="1728317"/>
                  </a:lnTo>
                  <a:lnTo>
                    <a:pt x="1262151" y="1061008"/>
                  </a:lnTo>
                  <a:lnTo>
                    <a:pt x="1698637" y="809269"/>
                  </a:lnTo>
                  <a:lnTo>
                    <a:pt x="1698637" y="759790"/>
                  </a:lnTo>
                  <a:close/>
                </a:path>
                <a:path w="1699259" h="2030095">
                  <a:moveTo>
                    <a:pt x="1698637" y="143598"/>
                  </a:moveTo>
                  <a:lnTo>
                    <a:pt x="1449641" y="0"/>
                  </a:lnTo>
                  <a:lnTo>
                    <a:pt x="1363827" y="0"/>
                  </a:lnTo>
                  <a:lnTo>
                    <a:pt x="1698637" y="193078"/>
                  </a:lnTo>
                  <a:lnTo>
                    <a:pt x="1698637" y="143598"/>
                  </a:lnTo>
                  <a:close/>
                </a:path>
              </a:pathLst>
            </a:custGeom>
            <a:grpFill/>
          </p:spPr>
          <p:txBody>
            <a:bodyPr wrap="square" lIns="0" tIns="0" rIns="0" bIns="0" rtlCol="0"/>
            <a:lstStyle/>
            <a:p>
              <a:endParaRPr dirty="0"/>
            </a:p>
          </p:txBody>
        </p:sp>
        <p:sp>
          <p:nvSpPr>
            <p:cNvPr id="23" name="object 23"/>
            <p:cNvSpPr/>
            <p:nvPr/>
          </p:nvSpPr>
          <p:spPr>
            <a:xfrm>
              <a:off x="16289336" y="315372"/>
              <a:ext cx="269240" cy="310515"/>
            </a:xfrm>
            <a:custGeom>
              <a:avLst/>
              <a:gdLst/>
              <a:ahLst/>
              <a:cxnLst/>
              <a:rect l="l" t="t" r="r" b="b"/>
              <a:pathLst>
                <a:path w="269240" h="310515">
                  <a:moveTo>
                    <a:pt x="134486" y="0"/>
                  </a:moveTo>
                  <a:lnTo>
                    <a:pt x="268973" y="77547"/>
                  </a:lnTo>
                  <a:lnTo>
                    <a:pt x="268973" y="232669"/>
                  </a:lnTo>
                  <a:lnTo>
                    <a:pt x="134486" y="310243"/>
                  </a:lnTo>
                  <a:lnTo>
                    <a:pt x="0" y="232669"/>
                  </a:lnTo>
                  <a:lnTo>
                    <a:pt x="0" y="77547"/>
                  </a:lnTo>
                  <a:lnTo>
                    <a:pt x="134486" y="0"/>
                  </a:lnTo>
                  <a:close/>
                </a:path>
              </a:pathLst>
            </a:custGeom>
            <a:grpFill/>
          </p:spPr>
          <p:txBody>
            <a:bodyPr wrap="square" lIns="0" tIns="0" rIns="0" bIns="0" rtlCol="0"/>
            <a:lstStyle/>
            <a:p>
              <a:endParaRPr dirty="0"/>
            </a:p>
          </p:txBody>
        </p:sp>
        <p:pic>
          <p:nvPicPr>
            <p:cNvPr id="24" name="object 24"/>
            <p:cNvPicPr/>
            <p:nvPr/>
          </p:nvPicPr>
          <p:blipFill>
            <a:blip r:embed="rId3" cstate="print"/>
            <a:stretch>
              <a:fillRect/>
            </a:stretch>
          </p:blipFill>
          <p:spPr>
            <a:xfrm>
              <a:off x="16491066" y="1239547"/>
              <a:ext cx="134512" cy="155121"/>
            </a:xfrm>
            <a:prstGeom prst="rect">
              <a:avLst/>
            </a:prstGeom>
            <a:grpFill/>
          </p:spPr>
        </p:pic>
        <p:sp>
          <p:nvSpPr>
            <p:cNvPr id="25" name="object 25"/>
            <p:cNvSpPr/>
            <p:nvPr/>
          </p:nvSpPr>
          <p:spPr>
            <a:xfrm>
              <a:off x="16147792" y="370418"/>
              <a:ext cx="286385" cy="330200"/>
            </a:xfrm>
            <a:custGeom>
              <a:avLst/>
              <a:gdLst/>
              <a:ahLst/>
              <a:cxnLst/>
              <a:rect l="l" t="t" r="r" b="b"/>
              <a:pathLst>
                <a:path w="286384" h="330200">
                  <a:moveTo>
                    <a:pt x="142950" y="0"/>
                  </a:moveTo>
                  <a:lnTo>
                    <a:pt x="285901" y="82438"/>
                  </a:lnTo>
                  <a:lnTo>
                    <a:pt x="285901" y="247341"/>
                  </a:lnTo>
                  <a:lnTo>
                    <a:pt x="142950" y="329806"/>
                  </a:lnTo>
                  <a:lnTo>
                    <a:pt x="123199" y="318411"/>
                  </a:lnTo>
                  <a:lnTo>
                    <a:pt x="142950" y="318411"/>
                  </a:lnTo>
                  <a:lnTo>
                    <a:pt x="276030" y="241644"/>
                  </a:lnTo>
                  <a:lnTo>
                    <a:pt x="276030" y="88135"/>
                  </a:lnTo>
                  <a:lnTo>
                    <a:pt x="142950" y="11394"/>
                  </a:lnTo>
                  <a:lnTo>
                    <a:pt x="123192" y="11394"/>
                  </a:lnTo>
                  <a:lnTo>
                    <a:pt x="142950" y="0"/>
                  </a:lnTo>
                  <a:close/>
                </a:path>
                <a:path w="286384" h="330200">
                  <a:moveTo>
                    <a:pt x="123192" y="11394"/>
                  </a:moveTo>
                  <a:lnTo>
                    <a:pt x="142950" y="11394"/>
                  </a:lnTo>
                  <a:lnTo>
                    <a:pt x="9870" y="88135"/>
                  </a:lnTo>
                  <a:lnTo>
                    <a:pt x="9870" y="241644"/>
                  </a:lnTo>
                  <a:lnTo>
                    <a:pt x="142950" y="318411"/>
                  </a:lnTo>
                  <a:lnTo>
                    <a:pt x="123199" y="318411"/>
                  </a:lnTo>
                  <a:lnTo>
                    <a:pt x="0" y="247341"/>
                  </a:lnTo>
                  <a:lnTo>
                    <a:pt x="0" y="82438"/>
                  </a:lnTo>
                  <a:lnTo>
                    <a:pt x="123192" y="11394"/>
                  </a:lnTo>
                  <a:close/>
                </a:path>
              </a:pathLst>
            </a:custGeom>
            <a:grpFill/>
          </p:spPr>
          <p:txBody>
            <a:bodyPr wrap="square" lIns="0" tIns="0" rIns="0" bIns="0" rtlCol="0"/>
            <a:lstStyle/>
            <a:p>
              <a:endParaRPr dirty="0"/>
            </a:p>
          </p:txBody>
        </p:sp>
      </p:grpSp>
      <p:grpSp>
        <p:nvGrpSpPr>
          <p:cNvPr id="26" name="object 26"/>
          <p:cNvGrpSpPr/>
          <p:nvPr/>
        </p:nvGrpSpPr>
        <p:grpSpPr>
          <a:xfrm>
            <a:off x="17197607" y="8586525"/>
            <a:ext cx="381000" cy="381000"/>
            <a:chOff x="17164050" y="8612789"/>
            <a:chExt cx="381000" cy="381000"/>
          </a:xfrm>
        </p:grpSpPr>
        <p:pic>
          <p:nvPicPr>
            <p:cNvPr id="27" name="object 27"/>
            <p:cNvPicPr/>
            <p:nvPr/>
          </p:nvPicPr>
          <p:blipFill>
            <a:blip r:embed="rId4" cstate="print"/>
            <a:stretch>
              <a:fillRect/>
            </a:stretch>
          </p:blipFill>
          <p:spPr>
            <a:xfrm>
              <a:off x="17239294" y="8697182"/>
              <a:ext cx="224796" cy="212251"/>
            </a:xfrm>
            <a:prstGeom prst="rect">
              <a:avLst/>
            </a:prstGeom>
          </p:spPr>
        </p:pic>
        <p:sp>
          <p:nvSpPr>
            <p:cNvPr id="28" name="object 28"/>
            <p:cNvSpPr/>
            <p:nvPr/>
          </p:nvSpPr>
          <p:spPr>
            <a:xfrm>
              <a:off x="17164050" y="8612789"/>
              <a:ext cx="381000" cy="381000"/>
            </a:xfrm>
            <a:custGeom>
              <a:avLst/>
              <a:gdLst/>
              <a:ahLst/>
              <a:cxnLst/>
              <a:rect l="l" t="t" r="r" b="b"/>
              <a:pathLst>
                <a:path w="381000" h="381000">
                  <a:moveTo>
                    <a:pt x="190500" y="381000"/>
                  </a:moveTo>
                  <a:lnTo>
                    <a:pt x="146873" y="375960"/>
                  </a:lnTo>
                  <a:lnTo>
                    <a:pt x="106797" y="361608"/>
                  </a:lnTo>
                  <a:lnTo>
                    <a:pt x="71423" y="339097"/>
                  </a:lnTo>
                  <a:lnTo>
                    <a:pt x="41904" y="309578"/>
                  </a:lnTo>
                  <a:lnTo>
                    <a:pt x="19392" y="274204"/>
                  </a:lnTo>
                  <a:lnTo>
                    <a:pt x="5040" y="234128"/>
                  </a:lnTo>
                  <a:lnTo>
                    <a:pt x="0" y="190500"/>
                  </a:lnTo>
                  <a:lnTo>
                    <a:pt x="5040" y="146873"/>
                  </a:lnTo>
                  <a:lnTo>
                    <a:pt x="19392" y="106797"/>
                  </a:lnTo>
                  <a:lnTo>
                    <a:pt x="41904" y="71423"/>
                  </a:lnTo>
                  <a:lnTo>
                    <a:pt x="71423" y="41904"/>
                  </a:lnTo>
                  <a:lnTo>
                    <a:pt x="106797" y="19392"/>
                  </a:lnTo>
                  <a:lnTo>
                    <a:pt x="146873" y="5040"/>
                  </a:lnTo>
                  <a:lnTo>
                    <a:pt x="190500" y="0"/>
                  </a:lnTo>
                  <a:lnTo>
                    <a:pt x="234128" y="5040"/>
                  </a:lnTo>
                  <a:lnTo>
                    <a:pt x="274204" y="19392"/>
                  </a:lnTo>
                  <a:lnTo>
                    <a:pt x="309578" y="41904"/>
                  </a:lnTo>
                  <a:lnTo>
                    <a:pt x="311829" y="44154"/>
                  </a:lnTo>
                  <a:lnTo>
                    <a:pt x="190500" y="44154"/>
                  </a:lnTo>
                  <a:lnTo>
                    <a:pt x="144292" y="51628"/>
                  </a:lnTo>
                  <a:lnTo>
                    <a:pt x="104125" y="72428"/>
                  </a:lnTo>
                  <a:lnTo>
                    <a:pt x="72427" y="104126"/>
                  </a:lnTo>
                  <a:lnTo>
                    <a:pt x="51627" y="144293"/>
                  </a:lnTo>
                  <a:lnTo>
                    <a:pt x="44154" y="190500"/>
                  </a:lnTo>
                  <a:lnTo>
                    <a:pt x="51627" y="236707"/>
                  </a:lnTo>
                  <a:lnTo>
                    <a:pt x="72427" y="276875"/>
                  </a:lnTo>
                  <a:lnTo>
                    <a:pt x="104126" y="308573"/>
                  </a:lnTo>
                  <a:lnTo>
                    <a:pt x="144293" y="329374"/>
                  </a:lnTo>
                  <a:lnTo>
                    <a:pt x="190500" y="336848"/>
                  </a:lnTo>
                  <a:lnTo>
                    <a:pt x="311827" y="336848"/>
                  </a:lnTo>
                  <a:lnTo>
                    <a:pt x="309578" y="339097"/>
                  </a:lnTo>
                  <a:lnTo>
                    <a:pt x="274204" y="361608"/>
                  </a:lnTo>
                  <a:lnTo>
                    <a:pt x="234128" y="375960"/>
                  </a:lnTo>
                  <a:lnTo>
                    <a:pt x="190500" y="381000"/>
                  </a:lnTo>
                  <a:close/>
                </a:path>
                <a:path w="381000" h="381000">
                  <a:moveTo>
                    <a:pt x="311827" y="336848"/>
                  </a:moveTo>
                  <a:lnTo>
                    <a:pt x="190500" y="336848"/>
                  </a:lnTo>
                  <a:lnTo>
                    <a:pt x="236707" y="329374"/>
                  </a:lnTo>
                  <a:lnTo>
                    <a:pt x="276875" y="308573"/>
                  </a:lnTo>
                  <a:lnTo>
                    <a:pt x="308573" y="276874"/>
                  </a:lnTo>
                  <a:lnTo>
                    <a:pt x="329374" y="236707"/>
                  </a:lnTo>
                  <a:lnTo>
                    <a:pt x="336848" y="190500"/>
                  </a:lnTo>
                  <a:lnTo>
                    <a:pt x="329374" y="144293"/>
                  </a:lnTo>
                  <a:lnTo>
                    <a:pt x="308573" y="104126"/>
                  </a:lnTo>
                  <a:lnTo>
                    <a:pt x="276874" y="72428"/>
                  </a:lnTo>
                  <a:lnTo>
                    <a:pt x="236706" y="51627"/>
                  </a:lnTo>
                  <a:lnTo>
                    <a:pt x="190500" y="44154"/>
                  </a:lnTo>
                  <a:lnTo>
                    <a:pt x="311829" y="44154"/>
                  </a:lnTo>
                  <a:lnTo>
                    <a:pt x="339097" y="71423"/>
                  </a:lnTo>
                  <a:lnTo>
                    <a:pt x="361608" y="106797"/>
                  </a:lnTo>
                  <a:lnTo>
                    <a:pt x="375960" y="146873"/>
                  </a:lnTo>
                  <a:lnTo>
                    <a:pt x="381000" y="190500"/>
                  </a:lnTo>
                  <a:lnTo>
                    <a:pt x="375960" y="234128"/>
                  </a:lnTo>
                  <a:lnTo>
                    <a:pt x="361608" y="274204"/>
                  </a:lnTo>
                  <a:lnTo>
                    <a:pt x="339097" y="309578"/>
                  </a:lnTo>
                  <a:lnTo>
                    <a:pt x="311827" y="336848"/>
                  </a:lnTo>
                  <a:close/>
                </a:path>
              </a:pathLst>
            </a:custGeom>
            <a:solidFill>
              <a:srgbClr val="8AD6BA"/>
            </a:solidFill>
          </p:spPr>
          <p:txBody>
            <a:bodyPr wrap="square" lIns="0" tIns="0" rIns="0" bIns="0" rtlCol="0"/>
            <a:lstStyle/>
            <a:p>
              <a:endParaRPr dirty="0"/>
            </a:p>
          </p:txBody>
        </p:sp>
      </p:grpSp>
      <p:sp>
        <p:nvSpPr>
          <p:cNvPr id="29" name="object 29"/>
          <p:cNvSpPr txBox="1">
            <a:spLocks noGrp="1"/>
          </p:cNvSpPr>
          <p:nvPr>
            <p:ph type="title"/>
          </p:nvPr>
        </p:nvSpPr>
        <p:spPr>
          <a:xfrm>
            <a:off x="1595926" y="3370295"/>
            <a:ext cx="5185873" cy="1244600"/>
          </a:xfrm>
          <a:prstGeom prst="rect">
            <a:avLst/>
          </a:prstGeom>
        </p:spPr>
        <p:txBody>
          <a:bodyPr vert="horz" wrap="square" lIns="0" tIns="12700" rIns="0" bIns="0" rtlCol="0">
            <a:spAutoFit/>
          </a:bodyPr>
          <a:lstStyle/>
          <a:p>
            <a:pPr marL="12700">
              <a:lnSpc>
                <a:spcPct val="100000"/>
              </a:lnSpc>
              <a:spcBef>
                <a:spcPts val="100"/>
              </a:spcBef>
            </a:pPr>
            <a:r>
              <a:rPr lang="en-US" sz="8000" b="1" spc="650" dirty="0">
                <a:solidFill>
                  <a:srgbClr val="183E9E"/>
                </a:solidFill>
                <a:latin typeface="Trebuchet MS"/>
                <a:cs typeface="+mn-cs"/>
              </a:rPr>
              <a:t>ass2</a:t>
            </a:r>
            <a:endParaRPr sz="8000" b="1" spc="650" dirty="0">
              <a:solidFill>
                <a:srgbClr val="183E9E"/>
              </a:solidFill>
              <a:latin typeface="Trebuchet MS"/>
              <a:cs typeface="+mn-cs"/>
            </a:endParaRPr>
          </a:p>
        </p:txBody>
      </p:sp>
      <p:sp>
        <p:nvSpPr>
          <p:cNvPr id="30" name="object 30"/>
          <p:cNvSpPr txBox="1"/>
          <p:nvPr/>
        </p:nvSpPr>
        <p:spPr>
          <a:xfrm>
            <a:off x="1511980" y="4375708"/>
            <a:ext cx="8089220" cy="1243930"/>
          </a:xfrm>
          <a:prstGeom prst="rect">
            <a:avLst/>
          </a:prstGeom>
        </p:spPr>
        <p:txBody>
          <a:bodyPr vert="horz" wrap="square" lIns="0" tIns="12700" rIns="0" bIns="0" rtlCol="0">
            <a:spAutoFit/>
          </a:bodyPr>
          <a:lstStyle/>
          <a:p>
            <a:pPr marL="12700">
              <a:lnSpc>
                <a:spcPct val="100000"/>
              </a:lnSpc>
              <a:spcBef>
                <a:spcPts val="100"/>
              </a:spcBef>
            </a:pPr>
            <a:r>
              <a:rPr lang="en-US" sz="8000" b="1" spc="650" dirty="0">
                <a:solidFill>
                  <a:srgbClr val="183E9E"/>
                </a:solidFill>
                <a:latin typeface="Trebuchet MS"/>
                <a:ea typeface="+mj-ea"/>
              </a:rPr>
              <a:t>Using python</a:t>
            </a:r>
            <a:endParaRPr sz="8000" b="1" spc="650" dirty="0">
              <a:solidFill>
                <a:srgbClr val="183E9E"/>
              </a:solidFill>
              <a:latin typeface="Trebuchet MS"/>
              <a:ea typeface="+mj-ea"/>
            </a:endParaRPr>
          </a:p>
        </p:txBody>
      </p:sp>
      <p:sp>
        <p:nvSpPr>
          <p:cNvPr id="32" name="object 32"/>
          <p:cNvSpPr txBox="1"/>
          <p:nvPr/>
        </p:nvSpPr>
        <p:spPr>
          <a:xfrm>
            <a:off x="15706649" y="8560771"/>
            <a:ext cx="1332865" cy="452120"/>
          </a:xfrm>
          <a:prstGeom prst="rect">
            <a:avLst/>
          </a:prstGeom>
        </p:spPr>
        <p:txBody>
          <a:bodyPr vert="horz" wrap="square" lIns="0" tIns="12700" rIns="0" bIns="0" rtlCol="0">
            <a:spAutoFit/>
          </a:bodyPr>
          <a:lstStyle/>
          <a:p>
            <a:pPr marL="12700">
              <a:lnSpc>
                <a:spcPct val="100000"/>
              </a:lnSpc>
              <a:spcBef>
                <a:spcPts val="100"/>
              </a:spcBef>
            </a:pPr>
            <a:r>
              <a:rPr lang="en-US" sz="2800" spc="-390" dirty="0">
                <a:solidFill>
                  <a:srgbClr val="FFFFFF"/>
                </a:solidFill>
                <a:latin typeface="Lucida Sans Unicode"/>
                <a:cs typeface="Lucida Sans Unicode"/>
              </a:rPr>
              <a:t>13</a:t>
            </a:r>
            <a:r>
              <a:rPr sz="2800" spc="-160" dirty="0">
                <a:solidFill>
                  <a:srgbClr val="FFFFFF"/>
                </a:solidFill>
                <a:latin typeface="Lucida Sans Unicode"/>
                <a:cs typeface="Lucida Sans Unicode"/>
              </a:rPr>
              <a:t> </a:t>
            </a:r>
            <a:r>
              <a:rPr sz="2800" spc="50" dirty="0">
                <a:solidFill>
                  <a:srgbClr val="FFFFFF"/>
                </a:solidFill>
                <a:latin typeface="Lucida Sans Unicode"/>
                <a:cs typeface="Lucida Sans Unicode"/>
              </a:rPr>
              <a:t>Slide</a:t>
            </a:r>
            <a:endParaRPr sz="2800" dirty="0">
              <a:latin typeface="Lucida Sans Unicode"/>
              <a:cs typeface="Lucida Sans Unicode"/>
            </a:endParaRPr>
          </a:p>
        </p:txBody>
      </p:sp>
      <p:sp>
        <p:nvSpPr>
          <p:cNvPr id="33" name="object 33"/>
          <p:cNvSpPr txBox="1"/>
          <p:nvPr/>
        </p:nvSpPr>
        <p:spPr>
          <a:xfrm>
            <a:off x="2935660" y="1317107"/>
            <a:ext cx="4901978" cy="566822"/>
          </a:xfrm>
          <a:prstGeom prst="rect">
            <a:avLst/>
          </a:prstGeom>
        </p:spPr>
        <p:txBody>
          <a:bodyPr vert="horz" wrap="square" lIns="0" tIns="12700" rIns="0" bIns="0" rtlCol="0">
            <a:spAutoFit/>
          </a:bodyPr>
          <a:lstStyle/>
          <a:p>
            <a:pPr marL="12700">
              <a:lnSpc>
                <a:spcPct val="100000"/>
              </a:lnSpc>
              <a:spcBef>
                <a:spcPts val="100"/>
              </a:spcBef>
            </a:pPr>
            <a:r>
              <a:rPr lang="en-US" sz="3600" b="1" spc="650" dirty="0">
                <a:solidFill>
                  <a:srgbClr val="183E9E"/>
                </a:solidFill>
                <a:latin typeface="Trebuchet MS"/>
                <a:ea typeface="+mj-ea"/>
              </a:rPr>
              <a:t>Data Science</a:t>
            </a:r>
            <a:endParaRPr sz="3600" b="1" spc="650" dirty="0">
              <a:solidFill>
                <a:srgbClr val="183E9E"/>
              </a:solidFill>
              <a:latin typeface="Trebuchet MS"/>
              <a:ea typeface="+mj-ea"/>
            </a:endParaRPr>
          </a:p>
        </p:txBody>
      </p:sp>
      <p:pic>
        <p:nvPicPr>
          <p:cNvPr id="3" name="Picture 2">
            <a:extLst>
              <a:ext uri="{FF2B5EF4-FFF2-40B4-BE49-F238E27FC236}">
                <a16:creationId xmlns:a16="http://schemas.microsoft.com/office/drawing/2014/main" id="{340CB929-5F8B-3465-8A2B-3B8A4E718D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72600" y="2427689"/>
            <a:ext cx="8830468" cy="5884272"/>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97CD21-69ED-9E3B-28A6-547B2D4F6BCD}"/>
            </a:ext>
          </a:extLst>
        </p:cNvPr>
        <p:cNvGrpSpPr/>
        <p:nvPr/>
      </p:nvGrpSpPr>
      <p:grpSpPr>
        <a:xfrm>
          <a:off x="0" y="0"/>
          <a:ext cx="0" cy="0"/>
          <a:chOff x="0" y="0"/>
          <a:chExt cx="0" cy="0"/>
        </a:xfrm>
      </p:grpSpPr>
      <p:grpSp>
        <p:nvGrpSpPr>
          <p:cNvPr id="6" name="object 6">
            <a:extLst>
              <a:ext uri="{FF2B5EF4-FFF2-40B4-BE49-F238E27FC236}">
                <a16:creationId xmlns:a16="http://schemas.microsoft.com/office/drawing/2014/main" id="{9D93BCA2-1886-604B-0066-A1D6BC5C2C33}"/>
              </a:ext>
            </a:extLst>
          </p:cNvPr>
          <p:cNvGrpSpPr/>
          <p:nvPr/>
        </p:nvGrpSpPr>
        <p:grpSpPr>
          <a:xfrm>
            <a:off x="-2232" y="-2214"/>
            <a:ext cx="2409825" cy="2995295"/>
            <a:chOff x="-2232" y="-2214"/>
            <a:chExt cx="2409825" cy="2995295"/>
          </a:xfrm>
          <a:solidFill>
            <a:srgbClr val="183E9E"/>
          </a:solidFill>
        </p:grpSpPr>
        <p:sp>
          <p:nvSpPr>
            <p:cNvPr id="7" name="object 7">
              <a:extLst>
                <a:ext uri="{FF2B5EF4-FFF2-40B4-BE49-F238E27FC236}">
                  <a16:creationId xmlns:a16="http://schemas.microsoft.com/office/drawing/2014/main" id="{F916E099-24A1-C67E-A89A-8B1E7388FC3A}"/>
                </a:ext>
              </a:extLst>
            </p:cNvPr>
            <p:cNvSpPr/>
            <p:nvPr/>
          </p:nvSpPr>
          <p:spPr>
            <a:xfrm>
              <a:off x="-2232" y="-2214"/>
              <a:ext cx="2409825" cy="2409825"/>
            </a:xfrm>
            <a:custGeom>
              <a:avLst/>
              <a:gdLst/>
              <a:ahLst/>
              <a:cxnLst/>
              <a:rect l="l" t="t" r="r" b="b"/>
              <a:pathLst>
                <a:path w="2409825" h="2409825">
                  <a:moveTo>
                    <a:pt x="0" y="0"/>
                  </a:moveTo>
                  <a:lnTo>
                    <a:pt x="2409824" y="0"/>
                  </a:lnTo>
                  <a:lnTo>
                    <a:pt x="2409344" y="48577"/>
                  </a:lnTo>
                  <a:lnTo>
                    <a:pt x="2407910" y="96921"/>
                  </a:lnTo>
                  <a:lnTo>
                    <a:pt x="2405531" y="145022"/>
                  </a:lnTo>
                  <a:lnTo>
                    <a:pt x="2402217" y="192871"/>
                  </a:lnTo>
                  <a:lnTo>
                    <a:pt x="2397976" y="240459"/>
                  </a:lnTo>
                  <a:lnTo>
                    <a:pt x="2392817" y="287777"/>
                  </a:lnTo>
                  <a:lnTo>
                    <a:pt x="2386749" y="334817"/>
                  </a:lnTo>
                  <a:lnTo>
                    <a:pt x="2379782" y="381569"/>
                  </a:lnTo>
                  <a:lnTo>
                    <a:pt x="2371924" y="428023"/>
                  </a:lnTo>
                  <a:lnTo>
                    <a:pt x="2363184" y="474172"/>
                  </a:lnTo>
                  <a:lnTo>
                    <a:pt x="2353571" y="520006"/>
                  </a:lnTo>
                  <a:lnTo>
                    <a:pt x="2343095" y="565517"/>
                  </a:lnTo>
                  <a:lnTo>
                    <a:pt x="2331764" y="610694"/>
                  </a:lnTo>
                  <a:lnTo>
                    <a:pt x="2319587" y="655530"/>
                  </a:lnTo>
                  <a:lnTo>
                    <a:pt x="2306574" y="700014"/>
                  </a:lnTo>
                  <a:lnTo>
                    <a:pt x="2292732" y="744139"/>
                  </a:lnTo>
                  <a:lnTo>
                    <a:pt x="2278072" y="787895"/>
                  </a:lnTo>
                  <a:lnTo>
                    <a:pt x="2262602" y="831274"/>
                  </a:lnTo>
                  <a:lnTo>
                    <a:pt x="2246332" y="874265"/>
                  </a:lnTo>
                  <a:lnTo>
                    <a:pt x="2229269" y="916861"/>
                  </a:lnTo>
                  <a:lnTo>
                    <a:pt x="2211424" y="959051"/>
                  </a:lnTo>
                  <a:lnTo>
                    <a:pt x="2192805" y="1000828"/>
                  </a:lnTo>
                  <a:lnTo>
                    <a:pt x="2173422" y="1042182"/>
                  </a:lnTo>
                  <a:lnTo>
                    <a:pt x="2153282" y="1083104"/>
                  </a:lnTo>
                  <a:lnTo>
                    <a:pt x="2132396" y="1123586"/>
                  </a:lnTo>
                  <a:lnTo>
                    <a:pt x="2110772" y="1163617"/>
                  </a:lnTo>
                  <a:lnTo>
                    <a:pt x="2088419" y="1203190"/>
                  </a:lnTo>
                  <a:lnTo>
                    <a:pt x="2065347" y="1242295"/>
                  </a:lnTo>
                  <a:lnTo>
                    <a:pt x="2041563" y="1280923"/>
                  </a:lnTo>
                  <a:lnTo>
                    <a:pt x="2017078" y="1319066"/>
                  </a:lnTo>
                  <a:lnTo>
                    <a:pt x="1991900" y="1356713"/>
                  </a:lnTo>
                  <a:lnTo>
                    <a:pt x="1966039" y="1393857"/>
                  </a:lnTo>
                  <a:lnTo>
                    <a:pt x="1939502" y="1430488"/>
                  </a:lnTo>
                  <a:lnTo>
                    <a:pt x="1912300" y="1466597"/>
                  </a:lnTo>
                  <a:lnTo>
                    <a:pt x="1884441" y="1502175"/>
                  </a:lnTo>
                  <a:lnTo>
                    <a:pt x="1855934" y="1537213"/>
                  </a:lnTo>
                  <a:lnTo>
                    <a:pt x="1826789" y="1571703"/>
                  </a:lnTo>
                  <a:lnTo>
                    <a:pt x="1797014" y="1605635"/>
                  </a:lnTo>
                  <a:lnTo>
                    <a:pt x="1766617" y="1639000"/>
                  </a:lnTo>
                  <a:lnTo>
                    <a:pt x="1735609" y="1671789"/>
                  </a:lnTo>
                  <a:lnTo>
                    <a:pt x="1703999" y="1703993"/>
                  </a:lnTo>
                  <a:lnTo>
                    <a:pt x="1671794" y="1735604"/>
                  </a:lnTo>
                  <a:lnTo>
                    <a:pt x="1639005" y="1766612"/>
                  </a:lnTo>
                  <a:lnTo>
                    <a:pt x="1605640" y="1797008"/>
                  </a:lnTo>
                  <a:lnTo>
                    <a:pt x="1571708" y="1826783"/>
                  </a:lnTo>
                  <a:lnTo>
                    <a:pt x="1537218" y="1855928"/>
                  </a:lnTo>
                  <a:lnTo>
                    <a:pt x="1502179" y="1884435"/>
                  </a:lnTo>
                  <a:lnTo>
                    <a:pt x="1466601" y="1912294"/>
                  </a:lnTo>
                  <a:lnTo>
                    <a:pt x="1430492" y="1939496"/>
                  </a:lnTo>
                  <a:lnTo>
                    <a:pt x="1393861" y="1966032"/>
                  </a:lnTo>
                  <a:lnTo>
                    <a:pt x="1356717" y="1991894"/>
                  </a:lnTo>
                  <a:lnTo>
                    <a:pt x="1319070" y="2017071"/>
                  </a:lnTo>
                  <a:lnTo>
                    <a:pt x="1280927" y="2041556"/>
                  </a:lnTo>
                  <a:lnTo>
                    <a:pt x="1242299" y="2065339"/>
                  </a:lnTo>
                  <a:lnTo>
                    <a:pt x="1203194" y="2088412"/>
                  </a:lnTo>
                  <a:lnTo>
                    <a:pt x="1163621" y="2110764"/>
                  </a:lnTo>
                  <a:lnTo>
                    <a:pt x="1123589" y="2132388"/>
                  </a:lnTo>
                  <a:lnTo>
                    <a:pt x="1083108" y="2153274"/>
                  </a:lnTo>
                  <a:lnTo>
                    <a:pt x="1042185" y="2173413"/>
                  </a:lnTo>
                  <a:lnTo>
                    <a:pt x="1000831" y="2192797"/>
                  </a:lnTo>
                  <a:lnTo>
                    <a:pt x="959054" y="2211416"/>
                  </a:lnTo>
                  <a:lnTo>
                    <a:pt x="916863" y="2229260"/>
                  </a:lnTo>
                  <a:lnTo>
                    <a:pt x="874268" y="2246323"/>
                  </a:lnTo>
                  <a:lnTo>
                    <a:pt x="831276" y="2262593"/>
                  </a:lnTo>
                  <a:lnTo>
                    <a:pt x="787898" y="2278063"/>
                  </a:lnTo>
                  <a:lnTo>
                    <a:pt x="744142" y="2292723"/>
                  </a:lnTo>
                  <a:lnTo>
                    <a:pt x="700017" y="2306564"/>
                  </a:lnTo>
                  <a:lnTo>
                    <a:pt x="655532" y="2319577"/>
                  </a:lnTo>
                  <a:lnTo>
                    <a:pt x="610696" y="2331754"/>
                  </a:lnTo>
                  <a:lnTo>
                    <a:pt x="565519" y="2343084"/>
                  </a:lnTo>
                  <a:lnTo>
                    <a:pt x="520008" y="2353560"/>
                  </a:lnTo>
                  <a:lnTo>
                    <a:pt x="474174" y="2363173"/>
                  </a:lnTo>
                  <a:lnTo>
                    <a:pt x="428025" y="2371912"/>
                  </a:lnTo>
                  <a:lnTo>
                    <a:pt x="381570" y="2379770"/>
                  </a:lnTo>
                  <a:lnTo>
                    <a:pt x="334818" y="2386737"/>
                  </a:lnTo>
                  <a:lnTo>
                    <a:pt x="287778" y="2392805"/>
                  </a:lnTo>
                  <a:lnTo>
                    <a:pt x="240460" y="2397963"/>
                  </a:lnTo>
                  <a:lnTo>
                    <a:pt x="192872" y="2402204"/>
                  </a:lnTo>
                  <a:lnTo>
                    <a:pt x="145022" y="2405518"/>
                  </a:lnTo>
                  <a:lnTo>
                    <a:pt x="96921" y="2407896"/>
                  </a:lnTo>
                  <a:lnTo>
                    <a:pt x="48577" y="2409330"/>
                  </a:lnTo>
                  <a:lnTo>
                    <a:pt x="0" y="2409810"/>
                  </a:lnTo>
                  <a:lnTo>
                    <a:pt x="0" y="0"/>
                  </a:lnTo>
                  <a:close/>
                </a:path>
              </a:pathLst>
            </a:custGeom>
            <a:grpFill/>
          </p:spPr>
          <p:txBody>
            <a:bodyPr wrap="square" lIns="0" tIns="0" rIns="0" bIns="0" rtlCol="0"/>
            <a:lstStyle/>
            <a:p>
              <a:endParaRPr dirty="0"/>
            </a:p>
          </p:txBody>
        </p:sp>
        <p:sp>
          <p:nvSpPr>
            <p:cNvPr id="8" name="object 8">
              <a:extLst>
                <a:ext uri="{FF2B5EF4-FFF2-40B4-BE49-F238E27FC236}">
                  <a16:creationId xmlns:a16="http://schemas.microsoft.com/office/drawing/2014/main" id="{A5AC7236-249F-2DCB-672E-04CF7A2BDE8A}"/>
                </a:ext>
              </a:extLst>
            </p:cNvPr>
            <p:cNvSpPr/>
            <p:nvPr/>
          </p:nvSpPr>
          <p:spPr>
            <a:xfrm>
              <a:off x="0" y="1717380"/>
              <a:ext cx="539750" cy="1275715"/>
            </a:xfrm>
            <a:custGeom>
              <a:avLst/>
              <a:gdLst/>
              <a:ahLst/>
              <a:cxnLst/>
              <a:rect l="l" t="t" r="r" b="b"/>
              <a:pathLst>
                <a:path w="539750" h="1275714">
                  <a:moveTo>
                    <a:pt x="539189" y="638305"/>
                  </a:moveTo>
                  <a:lnTo>
                    <a:pt x="537413" y="686644"/>
                  </a:lnTo>
                  <a:lnTo>
                    <a:pt x="532167" y="734004"/>
                  </a:lnTo>
                  <a:lnTo>
                    <a:pt x="523578" y="780262"/>
                  </a:lnTo>
                  <a:lnTo>
                    <a:pt x="511770" y="825293"/>
                  </a:lnTo>
                  <a:lnTo>
                    <a:pt x="496869" y="868975"/>
                  </a:lnTo>
                  <a:lnTo>
                    <a:pt x="478999" y="911182"/>
                  </a:lnTo>
                  <a:lnTo>
                    <a:pt x="458285" y="951791"/>
                  </a:lnTo>
                  <a:lnTo>
                    <a:pt x="434854" y="990679"/>
                  </a:lnTo>
                  <a:lnTo>
                    <a:pt x="408829" y="1027720"/>
                  </a:lnTo>
                  <a:lnTo>
                    <a:pt x="380337" y="1062792"/>
                  </a:lnTo>
                  <a:lnTo>
                    <a:pt x="349501" y="1095771"/>
                  </a:lnTo>
                  <a:lnTo>
                    <a:pt x="316449" y="1126531"/>
                  </a:lnTo>
                  <a:lnTo>
                    <a:pt x="281304" y="1154951"/>
                  </a:lnTo>
                  <a:lnTo>
                    <a:pt x="244191" y="1180905"/>
                  </a:lnTo>
                  <a:lnTo>
                    <a:pt x="205237" y="1204269"/>
                  </a:lnTo>
                  <a:lnTo>
                    <a:pt x="164565" y="1224920"/>
                  </a:lnTo>
                  <a:lnTo>
                    <a:pt x="122302" y="1242735"/>
                  </a:lnTo>
                  <a:lnTo>
                    <a:pt x="78572" y="1257588"/>
                  </a:lnTo>
                  <a:lnTo>
                    <a:pt x="33501" y="1269356"/>
                  </a:lnTo>
                  <a:lnTo>
                    <a:pt x="0" y="1275551"/>
                  </a:lnTo>
                  <a:lnTo>
                    <a:pt x="0" y="0"/>
                  </a:lnTo>
                  <a:lnTo>
                    <a:pt x="78572" y="18024"/>
                  </a:lnTo>
                  <a:lnTo>
                    <a:pt x="122302" y="32926"/>
                  </a:lnTo>
                  <a:lnTo>
                    <a:pt x="164565" y="50796"/>
                  </a:lnTo>
                  <a:lnTo>
                    <a:pt x="205237" y="71509"/>
                  </a:lnTo>
                  <a:lnTo>
                    <a:pt x="244191" y="94941"/>
                  </a:lnTo>
                  <a:lnTo>
                    <a:pt x="281304" y="120965"/>
                  </a:lnTo>
                  <a:lnTo>
                    <a:pt x="316449" y="149458"/>
                  </a:lnTo>
                  <a:lnTo>
                    <a:pt x="349501" y="180293"/>
                  </a:lnTo>
                  <a:lnTo>
                    <a:pt x="380337" y="213345"/>
                  </a:lnTo>
                  <a:lnTo>
                    <a:pt x="408829" y="248491"/>
                  </a:lnTo>
                  <a:lnTo>
                    <a:pt x="434854" y="285603"/>
                  </a:lnTo>
                  <a:lnTo>
                    <a:pt x="458285" y="324557"/>
                  </a:lnTo>
                  <a:lnTo>
                    <a:pt x="478999" y="365229"/>
                  </a:lnTo>
                  <a:lnTo>
                    <a:pt x="496869" y="407492"/>
                  </a:lnTo>
                  <a:lnTo>
                    <a:pt x="511770" y="451222"/>
                  </a:lnTo>
                  <a:lnTo>
                    <a:pt x="523578" y="496293"/>
                  </a:lnTo>
                  <a:lnTo>
                    <a:pt x="532167" y="542581"/>
                  </a:lnTo>
                  <a:lnTo>
                    <a:pt x="537413" y="589960"/>
                  </a:lnTo>
                  <a:lnTo>
                    <a:pt x="539189" y="638305"/>
                  </a:lnTo>
                  <a:close/>
                </a:path>
              </a:pathLst>
            </a:custGeom>
            <a:solidFill>
              <a:srgbClr val="1B9BE3"/>
            </a:solidFill>
          </p:spPr>
          <p:txBody>
            <a:bodyPr wrap="square" lIns="0" tIns="0" rIns="0" bIns="0" rtlCol="0"/>
            <a:lstStyle/>
            <a:p>
              <a:endParaRPr dirty="0"/>
            </a:p>
          </p:txBody>
        </p:sp>
      </p:grpSp>
      <p:sp>
        <p:nvSpPr>
          <p:cNvPr id="16" name="object 16">
            <a:extLst>
              <a:ext uri="{FF2B5EF4-FFF2-40B4-BE49-F238E27FC236}">
                <a16:creationId xmlns:a16="http://schemas.microsoft.com/office/drawing/2014/main" id="{752751FC-622B-2BDE-B59E-9BA041563A35}"/>
              </a:ext>
            </a:extLst>
          </p:cNvPr>
          <p:cNvSpPr txBox="1">
            <a:spLocks noGrp="1"/>
          </p:cNvSpPr>
          <p:nvPr>
            <p:ph type="title"/>
          </p:nvPr>
        </p:nvSpPr>
        <p:spPr>
          <a:xfrm>
            <a:off x="1536192" y="1419043"/>
            <a:ext cx="14580108" cy="1166986"/>
          </a:xfrm>
          <a:prstGeom prst="rect">
            <a:avLst/>
          </a:prstGeom>
        </p:spPr>
        <p:txBody>
          <a:bodyPr vert="horz" wrap="square" lIns="0" tIns="12700" rIns="0" bIns="0" rtlCol="0">
            <a:spAutoFit/>
          </a:bodyPr>
          <a:lstStyle/>
          <a:p>
            <a:pPr marL="12700">
              <a:lnSpc>
                <a:spcPct val="100000"/>
              </a:lnSpc>
              <a:spcBef>
                <a:spcPts val="100"/>
              </a:spcBef>
            </a:pPr>
            <a:r>
              <a:rPr spc="-350" dirty="0">
                <a:solidFill>
                  <a:srgbClr val="1B9BE3"/>
                </a:solidFill>
              </a:rPr>
              <a:t>0</a:t>
            </a:r>
            <a:r>
              <a:rPr lang="en-US" spc="-350" dirty="0">
                <a:solidFill>
                  <a:srgbClr val="1B9BE3"/>
                </a:solidFill>
              </a:rPr>
              <a:t>3</a:t>
            </a:r>
            <a:endParaRPr spc="-350" dirty="0">
              <a:solidFill>
                <a:srgbClr val="1B9BE3"/>
              </a:solidFill>
            </a:endParaRPr>
          </a:p>
        </p:txBody>
      </p:sp>
      <p:sp>
        <p:nvSpPr>
          <p:cNvPr id="17" name="object 17">
            <a:extLst>
              <a:ext uri="{FF2B5EF4-FFF2-40B4-BE49-F238E27FC236}">
                <a16:creationId xmlns:a16="http://schemas.microsoft.com/office/drawing/2014/main" id="{634F298B-FCDC-853B-2018-E9135C05DD3B}"/>
              </a:ext>
            </a:extLst>
          </p:cNvPr>
          <p:cNvSpPr txBox="1"/>
          <p:nvPr/>
        </p:nvSpPr>
        <p:spPr>
          <a:xfrm>
            <a:off x="2395030" y="1875750"/>
            <a:ext cx="9577055" cy="1090042"/>
          </a:xfrm>
          <a:prstGeom prst="rect">
            <a:avLst/>
          </a:prstGeom>
        </p:spPr>
        <p:txBody>
          <a:bodyPr vert="horz" wrap="square" lIns="0" tIns="12700" rIns="0" bIns="0" rtlCol="0">
            <a:spAutoFit/>
          </a:bodyPr>
          <a:lstStyle/>
          <a:p>
            <a:pPr marL="12700" algn="just">
              <a:lnSpc>
                <a:spcPct val="100000"/>
              </a:lnSpc>
              <a:spcBef>
                <a:spcPts val="100"/>
              </a:spcBef>
            </a:pPr>
            <a:r>
              <a:rPr lang="en-US" sz="7000" b="1" spc="555" dirty="0">
                <a:solidFill>
                  <a:srgbClr val="183E9E"/>
                </a:solidFill>
                <a:latin typeface="Trebuchet MS"/>
                <a:cs typeface="Trebuchet MS"/>
              </a:rPr>
              <a:t>Data Visualization</a:t>
            </a:r>
          </a:p>
        </p:txBody>
      </p:sp>
      <p:sp>
        <p:nvSpPr>
          <p:cNvPr id="32" name="object 16">
            <a:extLst>
              <a:ext uri="{FF2B5EF4-FFF2-40B4-BE49-F238E27FC236}">
                <a16:creationId xmlns:a16="http://schemas.microsoft.com/office/drawing/2014/main" id="{4CF3DD35-8EB6-C303-620C-8EB94A11ECE9}"/>
              </a:ext>
            </a:extLst>
          </p:cNvPr>
          <p:cNvSpPr/>
          <p:nvPr/>
        </p:nvSpPr>
        <p:spPr>
          <a:xfrm>
            <a:off x="12267823" y="2096411"/>
            <a:ext cx="979805" cy="356235"/>
          </a:xfrm>
          <a:custGeom>
            <a:avLst/>
            <a:gdLst/>
            <a:ahLst/>
            <a:cxnLst/>
            <a:rect l="l" t="t" r="r" b="b"/>
            <a:pathLst>
              <a:path w="979804" h="356235">
                <a:moveTo>
                  <a:pt x="32855" y="58243"/>
                </a:moveTo>
                <a:lnTo>
                  <a:pt x="721" y="36655"/>
                </a:lnTo>
                <a:lnTo>
                  <a:pt x="0" y="32988"/>
                </a:lnTo>
                <a:lnTo>
                  <a:pt x="3" y="25212"/>
                </a:lnTo>
                <a:lnTo>
                  <a:pt x="25250" y="0"/>
                </a:lnTo>
                <a:lnTo>
                  <a:pt x="32946" y="19"/>
                </a:lnTo>
                <a:lnTo>
                  <a:pt x="58060" y="32988"/>
                </a:lnTo>
                <a:lnTo>
                  <a:pt x="57323" y="36704"/>
                </a:lnTo>
                <a:lnTo>
                  <a:pt x="32855" y="58243"/>
                </a:lnTo>
                <a:close/>
              </a:path>
              <a:path w="979804" h="356235">
                <a:moveTo>
                  <a:pt x="339956" y="58243"/>
                </a:moveTo>
                <a:lnTo>
                  <a:pt x="307821" y="36655"/>
                </a:lnTo>
                <a:lnTo>
                  <a:pt x="307100" y="32988"/>
                </a:lnTo>
                <a:lnTo>
                  <a:pt x="307103" y="25212"/>
                </a:lnTo>
                <a:lnTo>
                  <a:pt x="332351" y="0"/>
                </a:lnTo>
                <a:lnTo>
                  <a:pt x="340046" y="19"/>
                </a:lnTo>
                <a:lnTo>
                  <a:pt x="365161" y="32988"/>
                </a:lnTo>
                <a:lnTo>
                  <a:pt x="364423" y="36704"/>
                </a:lnTo>
                <a:lnTo>
                  <a:pt x="339956" y="58243"/>
                </a:lnTo>
                <a:close/>
              </a:path>
              <a:path w="979804" h="356235">
                <a:moveTo>
                  <a:pt x="647079" y="58240"/>
                </a:moveTo>
                <a:lnTo>
                  <a:pt x="639379" y="58240"/>
                </a:lnTo>
                <a:lnTo>
                  <a:pt x="635676" y="57501"/>
                </a:lnTo>
                <a:lnTo>
                  <a:pt x="614197" y="32986"/>
                </a:lnTo>
                <a:lnTo>
                  <a:pt x="614197" y="25264"/>
                </a:lnTo>
                <a:lnTo>
                  <a:pt x="639379" y="9"/>
                </a:lnTo>
                <a:lnTo>
                  <a:pt x="647079" y="9"/>
                </a:lnTo>
                <a:lnTo>
                  <a:pt x="672261" y="25264"/>
                </a:lnTo>
                <a:lnTo>
                  <a:pt x="672261" y="32986"/>
                </a:lnTo>
                <a:lnTo>
                  <a:pt x="647079" y="58240"/>
                </a:lnTo>
                <a:close/>
              </a:path>
              <a:path w="979804" h="356235">
                <a:moveTo>
                  <a:pt x="954328" y="58240"/>
                </a:moveTo>
                <a:lnTo>
                  <a:pt x="946628" y="58240"/>
                </a:lnTo>
                <a:lnTo>
                  <a:pt x="942924" y="57501"/>
                </a:lnTo>
                <a:lnTo>
                  <a:pt x="921446" y="32986"/>
                </a:lnTo>
                <a:lnTo>
                  <a:pt x="921446" y="25264"/>
                </a:lnTo>
                <a:lnTo>
                  <a:pt x="946628" y="9"/>
                </a:lnTo>
                <a:lnTo>
                  <a:pt x="954328" y="9"/>
                </a:lnTo>
                <a:lnTo>
                  <a:pt x="979510" y="25264"/>
                </a:lnTo>
                <a:lnTo>
                  <a:pt x="979510" y="32986"/>
                </a:lnTo>
                <a:lnTo>
                  <a:pt x="954328" y="58240"/>
                </a:lnTo>
                <a:close/>
              </a:path>
              <a:path w="979804" h="356235">
                <a:moveTo>
                  <a:pt x="32855" y="356100"/>
                </a:moveTo>
                <a:lnTo>
                  <a:pt x="721" y="334511"/>
                </a:lnTo>
                <a:lnTo>
                  <a:pt x="0" y="330844"/>
                </a:lnTo>
                <a:lnTo>
                  <a:pt x="3" y="323068"/>
                </a:lnTo>
                <a:lnTo>
                  <a:pt x="25250" y="297856"/>
                </a:lnTo>
                <a:lnTo>
                  <a:pt x="32946" y="297875"/>
                </a:lnTo>
                <a:lnTo>
                  <a:pt x="58060" y="330844"/>
                </a:lnTo>
                <a:lnTo>
                  <a:pt x="57323" y="334560"/>
                </a:lnTo>
                <a:lnTo>
                  <a:pt x="32855" y="356100"/>
                </a:lnTo>
                <a:close/>
              </a:path>
              <a:path w="979804" h="356235">
                <a:moveTo>
                  <a:pt x="339956" y="356100"/>
                </a:moveTo>
                <a:lnTo>
                  <a:pt x="307821" y="334511"/>
                </a:lnTo>
                <a:lnTo>
                  <a:pt x="307100" y="330844"/>
                </a:lnTo>
                <a:lnTo>
                  <a:pt x="307103" y="323068"/>
                </a:lnTo>
                <a:lnTo>
                  <a:pt x="332351" y="297856"/>
                </a:lnTo>
                <a:lnTo>
                  <a:pt x="340046" y="297875"/>
                </a:lnTo>
                <a:lnTo>
                  <a:pt x="365161" y="330844"/>
                </a:lnTo>
                <a:lnTo>
                  <a:pt x="364423" y="334560"/>
                </a:lnTo>
                <a:lnTo>
                  <a:pt x="339956" y="356100"/>
                </a:lnTo>
                <a:close/>
              </a:path>
              <a:path w="979804" h="356235">
                <a:moveTo>
                  <a:pt x="647079" y="356096"/>
                </a:moveTo>
                <a:lnTo>
                  <a:pt x="639379" y="356096"/>
                </a:lnTo>
                <a:lnTo>
                  <a:pt x="635676" y="355358"/>
                </a:lnTo>
                <a:lnTo>
                  <a:pt x="614197" y="330842"/>
                </a:lnTo>
                <a:lnTo>
                  <a:pt x="614197" y="323120"/>
                </a:lnTo>
                <a:lnTo>
                  <a:pt x="639379" y="297865"/>
                </a:lnTo>
                <a:lnTo>
                  <a:pt x="647079" y="297865"/>
                </a:lnTo>
                <a:lnTo>
                  <a:pt x="672261" y="323120"/>
                </a:lnTo>
                <a:lnTo>
                  <a:pt x="672261" y="330842"/>
                </a:lnTo>
                <a:lnTo>
                  <a:pt x="647079" y="356096"/>
                </a:lnTo>
                <a:close/>
              </a:path>
              <a:path w="979804" h="356235">
                <a:moveTo>
                  <a:pt x="954328" y="356096"/>
                </a:moveTo>
                <a:lnTo>
                  <a:pt x="946628" y="356096"/>
                </a:lnTo>
                <a:lnTo>
                  <a:pt x="942924" y="355358"/>
                </a:lnTo>
                <a:lnTo>
                  <a:pt x="921446" y="330842"/>
                </a:lnTo>
                <a:lnTo>
                  <a:pt x="921446" y="323120"/>
                </a:lnTo>
                <a:lnTo>
                  <a:pt x="946628" y="297865"/>
                </a:lnTo>
                <a:lnTo>
                  <a:pt x="954328" y="297865"/>
                </a:lnTo>
                <a:lnTo>
                  <a:pt x="979510" y="323120"/>
                </a:lnTo>
                <a:lnTo>
                  <a:pt x="979510" y="330842"/>
                </a:lnTo>
                <a:lnTo>
                  <a:pt x="954328" y="356096"/>
                </a:lnTo>
                <a:close/>
              </a:path>
            </a:pathLst>
          </a:custGeom>
          <a:solidFill>
            <a:srgbClr val="1B9BE3"/>
          </a:solidFill>
        </p:spPr>
        <p:txBody>
          <a:bodyPr wrap="square" lIns="0" tIns="0" rIns="0" bIns="0" rtlCol="0"/>
          <a:lstStyle/>
          <a:p>
            <a:endParaRPr dirty="0">
              <a:solidFill>
                <a:srgbClr val="1B9BE3"/>
              </a:solidFill>
            </a:endParaRPr>
          </a:p>
        </p:txBody>
      </p:sp>
      <p:sp>
        <p:nvSpPr>
          <p:cNvPr id="3" name="object 16">
            <a:extLst>
              <a:ext uri="{FF2B5EF4-FFF2-40B4-BE49-F238E27FC236}">
                <a16:creationId xmlns:a16="http://schemas.microsoft.com/office/drawing/2014/main" id="{53552F16-1B15-C4FE-0FBA-19AB1F86E7C9}"/>
              </a:ext>
            </a:extLst>
          </p:cNvPr>
          <p:cNvSpPr/>
          <p:nvPr/>
        </p:nvSpPr>
        <p:spPr>
          <a:xfrm>
            <a:off x="11410937" y="2021120"/>
            <a:ext cx="979805" cy="356235"/>
          </a:xfrm>
          <a:custGeom>
            <a:avLst/>
            <a:gdLst/>
            <a:ahLst/>
            <a:cxnLst/>
            <a:rect l="l" t="t" r="r" b="b"/>
            <a:pathLst>
              <a:path w="979804" h="356235">
                <a:moveTo>
                  <a:pt x="32855" y="58243"/>
                </a:moveTo>
                <a:lnTo>
                  <a:pt x="721" y="36655"/>
                </a:lnTo>
                <a:lnTo>
                  <a:pt x="0" y="32988"/>
                </a:lnTo>
                <a:lnTo>
                  <a:pt x="3" y="25212"/>
                </a:lnTo>
                <a:lnTo>
                  <a:pt x="25250" y="0"/>
                </a:lnTo>
                <a:lnTo>
                  <a:pt x="32946" y="19"/>
                </a:lnTo>
                <a:lnTo>
                  <a:pt x="58060" y="32988"/>
                </a:lnTo>
                <a:lnTo>
                  <a:pt x="57323" y="36704"/>
                </a:lnTo>
                <a:lnTo>
                  <a:pt x="32855" y="58243"/>
                </a:lnTo>
                <a:close/>
              </a:path>
              <a:path w="979804" h="356235">
                <a:moveTo>
                  <a:pt x="339956" y="58243"/>
                </a:moveTo>
                <a:lnTo>
                  <a:pt x="307821" y="36655"/>
                </a:lnTo>
                <a:lnTo>
                  <a:pt x="307100" y="32988"/>
                </a:lnTo>
                <a:lnTo>
                  <a:pt x="307103" y="25212"/>
                </a:lnTo>
                <a:lnTo>
                  <a:pt x="332351" y="0"/>
                </a:lnTo>
                <a:lnTo>
                  <a:pt x="340046" y="19"/>
                </a:lnTo>
                <a:lnTo>
                  <a:pt x="365161" y="32988"/>
                </a:lnTo>
                <a:lnTo>
                  <a:pt x="364423" y="36704"/>
                </a:lnTo>
                <a:lnTo>
                  <a:pt x="339956" y="58243"/>
                </a:lnTo>
                <a:close/>
              </a:path>
              <a:path w="979804" h="356235">
                <a:moveTo>
                  <a:pt x="647079" y="58240"/>
                </a:moveTo>
                <a:lnTo>
                  <a:pt x="639379" y="58240"/>
                </a:lnTo>
                <a:lnTo>
                  <a:pt x="635676" y="57501"/>
                </a:lnTo>
                <a:lnTo>
                  <a:pt x="614197" y="32986"/>
                </a:lnTo>
                <a:lnTo>
                  <a:pt x="614197" y="25264"/>
                </a:lnTo>
                <a:lnTo>
                  <a:pt x="639379" y="9"/>
                </a:lnTo>
                <a:lnTo>
                  <a:pt x="647079" y="9"/>
                </a:lnTo>
                <a:lnTo>
                  <a:pt x="672261" y="25264"/>
                </a:lnTo>
                <a:lnTo>
                  <a:pt x="672261" y="32986"/>
                </a:lnTo>
                <a:lnTo>
                  <a:pt x="647079" y="58240"/>
                </a:lnTo>
                <a:close/>
              </a:path>
              <a:path w="979804" h="356235">
                <a:moveTo>
                  <a:pt x="954328" y="58240"/>
                </a:moveTo>
                <a:lnTo>
                  <a:pt x="946628" y="58240"/>
                </a:lnTo>
                <a:lnTo>
                  <a:pt x="942924" y="57501"/>
                </a:lnTo>
                <a:lnTo>
                  <a:pt x="921446" y="32986"/>
                </a:lnTo>
                <a:lnTo>
                  <a:pt x="921446" y="25264"/>
                </a:lnTo>
                <a:lnTo>
                  <a:pt x="946628" y="9"/>
                </a:lnTo>
                <a:lnTo>
                  <a:pt x="954328" y="9"/>
                </a:lnTo>
                <a:lnTo>
                  <a:pt x="979510" y="25264"/>
                </a:lnTo>
                <a:lnTo>
                  <a:pt x="979510" y="32986"/>
                </a:lnTo>
                <a:lnTo>
                  <a:pt x="954328" y="58240"/>
                </a:lnTo>
                <a:close/>
              </a:path>
              <a:path w="979804" h="356235">
                <a:moveTo>
                  <a:pt x="32855" y="356100"/>
                </a:moveTo>
                <a:lnTo>
                  <a:pt x="721" y="334511"/>
                </a:lnTo>
                <a:lnTo>
                  <a:pt x="0" y="330844"/>
                </a:lnTo>
                <a:lnTo>
                  <a:pt x="3" y="323068"/>
                </a:lnTo>
                <a:lnTo>
                  <a:pt x="25250" y="297856"/>
                </a:lnTo>
                <a:lnTo>
                  <a:pt x="32946" y="297875"/>
                </a:lnTo>
                <a:lnTo>
                  <a:pt x="58060" y="330844"/>
                </a:lnTo>
                <a:lnTo>
                  <a:pt x="57323" y="334560"/>
                </a:lnTo>
                <a:lnTo>
                  <a:pt x="32855" y="356100"/>
                </a:lnTo>
                <a:close/>
              </a:path>
              <a:path w="979804" h="356235">
                <a:moveTo>
                  <a:pt x="339956" y="356100"/>
                </a:moveTo>
                <a:lnTo>
                  <a:pt x="307821" y="334511"/>
                </a:lnTo>
                <a:lnTo>
                  <a:pt x="307100" y="330844"/>
                </a:lnTo>
                <a:lnTo>
                  <a:pt x="307103" y="323068"/>
                </a:lnTo>
                <a:lnTo>
                  <a:pt x="332351" y="297856"/>
                </a:lnTo>
                <a:lnTo>
                  <a:pt x="340046" y="297875"/>
                </a:lnTo>
                <a:lnTo>
                  <a:pt x="365161" y="330844"/>
                </a:lnTo>
                <a:lnTo>
                  <a:pt x="364423" y="334560"/>
                </a:lnTo>
                <a:lnTo>
                  <a:pt x="339956" y="356100"/>
                </a:lnTo>
                <a:close/>
              </a:path>
              <a:path w="979804" h="356235">
                <a:moveTo>
                  <a:pt x="647079" y="356096"/>
                </a:moveTo>
                <a:lnTo>
                  <a:pt x="639379" y="356096"/>
                </a:lnTo>
                <a:lnTo>
                  <a:pt x="635676" y="355358"/>
                </a:lnTo>
                <a:lnTo>
                  <a:pt x="614197" y="330842"/>
                </a:lnTo>
                <a:lnTo>
                  <a:pt x="614197" y="323120"/>
                </a:lnTo>
                <a:lnTo>
                  <a:pt x="639379" y="297865"/>
                </a:lnTo>
                <a:lnTo>
                  <a:pt x="647079" y="297865"/>
                </a:lnTo>
                <a:lnTo>
                  <a:pt x="672261" y="323120"/>
                </a:lnTo>
                <a:lnTo>
                  <a:pt x="672261" y="330842"/>
                </a:lnTo>
                <a:lnTo>
                  <a:pt x="647079" y="356096"/>
                </a:lnTo>
                <a:close/>
              </a:path>
              <a:path w="979804" h="356235">
                <a:moveTo>
                  <a:pt x="954328" y="356096"/>
                </a:moveTo>
                <a:lnTo>
                  <a:pt x="946628" y="356096"/>
                </a:lnTo>
                <a:lnTo>
                  <a:pt x="942924" y="355358"/>
                </a:lnTo>
                <a:lnTo>
                  <a:pt x="921446" y="330842"/>
                </a:lnTo>
                <a:lnTo>
                  <a:pt x="921446" y="323120"/>
                </a:lnTo>
                <a:lnTo>
                  <a:pt x="946628" y="297865"/>
                </a:lnTo>
                <a:lnTo>
                  <a:pt x="954328" y="297865"/>
                </a:lnTo>
                <a:lnTo>
                  <a:pt x="979510" y="323120"/>
                </a:lnTo>
                <a:lnTo>
                  <a:pt x="979510" y="330842"/>
                </a:lnTo>
                <a:lnTo>
                  <a:pt x="954328" y="356096"/>
                </a:lnTo>
                <a:close/>
              </a:path>
            </a:pathLst>
          </a:custGeom>
          <a:solidFill>
            <a:srgbClr val="1B9BE3"/>
          </a:solidFill>
        </p:spPr>
        <p:txBody>
          <a:bodyPr wrap="square" lIns="0" tIns="0" rIns="0" bIns="0" rtlCol="0"/>
          <a:lstStyle/>
          <a:p>
            <a:endParaRPr dirty="0">
              <a:solidFill>
                <a:srgbClr val="1B9BE3"/>
              </a:solidFill>
            </a:endParaRPr>
          </a:p>
        </p:txBody>
      </p:sp>
      <p:pic>
        <p:nvPicPr>
          <p:cNvPr id="5" name="Picture 4">
            <a:extLst>
              <a:ext uri="{FF2B5EF4-FFF2-40B4-BE49-F238E27FC236}">
                <a16:creationId xmlns:a16="http://schemas.microsoft.com/office/drawing/2014/main" id="{6A33736B-59A6-C376-C30B-4AE4A481CEE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617507" y="3041084"/>
            <a:ext cx="11546469" cy="6750616"/>
          </a:xfrm>
          <a:prstGeom prst="rect">
            <a:avLst/>
          </a:prstGeom>
        </p:spPr>
      </p:pic>
      <p:sp>
        <p:nvSpPr>
          <p:cNvPr id="11" name="TextBox 10">
            <a:extLst>
              <a:ext uri="{FF2B5EF4-FFF2-40B4-BE49-F238E27FC236}">
                <a16:creationId xmlns:a16="http://schemas.microsoft.com/office/drawing/2014/main" id="{34E9F32F-79F0-226F-65FB-66DF948A5C1D}"/>
              </a:ext>
            </a:extLst>
          </p:cNvPr>
          <p:cNvSpPr txBox="1"/>
          <p:nvPr/>
        </p:nvSpPr>
        <p:spPr>
          <a:xfrm>
            <a:off x="124024" y="2781300"/>
            <a:ext cx="7114976" cy="7417415"/>
          </a:xfrm>
          <a:prstGeom prst="rect">
            <a:avLst/>
          </a:prstGeom>
          <a:noFill/>
        </p:spPr>
        <p:txBody>
          <a:bodyPr wrap="square">
            <a:spAutoFit/>
          </a:bodyPr>
          <a:lstStyle/>
          <a:p>
            <a:pPr algn="l"/>
            <a:r>
              <a:rPr lang="en-US" sz="2800" b="0" i="0" dirty="0">
                <a:effectLst/>
                <a:highlight>
                  <a:srgbClr val="FFFFFF"/>
                </a:highlight>
                <a:latin typeface="system-ui"/>
              </a:rPr>
              <a:t>- The data in a scatter plot is considered to express a trend. With further analysis using tools like regression, we can mathematically calculate this relationship and use it to predict trends outside the dataset.</a:t>
            </a:r>
          </a:p>
          <a:p>
            <a:pPr algn="l"/>
            <a:r>
              <a:rPr lang="en-US" sz="2800" b="0" i="0" dirty="0">
                <a:effectLst/>
                <a:highlight>
                  <a:srgbClr val="FFFFFF"/>
                </a:highlight>
                <a:latin typeface="system-ui"/>
              </a:rPr>
              <a:t>- visualize the trend of total immigration to Canada (all countries combined) for the years 1980 - 2013.</a:t>
            </a:r>
          </a:p>
          <a:p>
            <a:pPr algn="l"/>
            <a:r>
              <a:rPr lang="en-US" sz="2800" b="0" i="0" dirty="0">
                <a:effectLst/>
                <a:highlight>
                  <a:srgbClr val="FFFFFF"/>
                </a:highlight>
                <a:latin typeface="system-ui"/>
              </a:rPr>
              <a:t>- So let's plot a linear line of best fit, and use it to predict the number of immigrants in 2015.</a:t>
            </a:r>
          </a:p>
          <a:p>
            <a:pPr algn="l"/>
            <a:r>
              <a:rPr lang="en-US" sz="2800" b="0" i="0" dirty="0">
                <a:effectLst/>
                <a:highlight>
                  <a:srgbClr val="FFFFFF"/>
                </a:highlight>
                <a:latin typeface="system-ui"/>
              </a:rPr>
              <a:t>- Step 1: Get the equation of line of best fit. We will use </a:t>
            </a:r>
            <a:r>
              <a:rPr lang="en-US" sz="2800" b="0" i="0" dirty="0" err="1">
                <a:effectLst/>
                <a:highlight>
                  <a:srgbClr val="FFFFFF"/>
                </a:highlight>
                <a:latin typeface="system-ui"/>
              </a:rPr>
              <a:t>Numpy's</a:t>
            </a:r>
            <a:r>
              <a:rPr lang="en-US" sz="2800" b="0" i="0" dirty="0">
                <a:effectLst/>
                <a:highlight>
                  <a:srgbClr val="FFFFFF"/>
                </a:highlight>
                <a:latin typeface="system-ui"/>
              </a:rPr>
              <a:t> </a:t>
            </a:r>
            <a:r>
              <a:rPr lang="en-US" sz="2800" b="0" i="0" dirty="0" err="1">
                <a:effectLst/>
                <a:highlight>
                  <a:srgbClr val="FFFFFF"/>
                </a:highlight>
                <a:latin typeface="system-ui"/>
              </a:rPr>
              <a:t>polyfit</a:t>
            </a:r>
            <a:r>
              <a:rPr lang="en-US" sz="2800" b="0" i="0" dirty="0">
                <a:effectLst/>
                <a:highlight>
                  <a:srgbClr val="FFFFFF"/>
                </a:highlight>
                <a:latin typeface="system-ui"/>
              </a:rPr>
              <a:t>() method by passing in the following:</a:t>
            </a:r>
          </a:p>
          <a:p>
            <a:pPr algn="l"/>
            <a:r>
              <a:rPr lang="en-US" sz="2800" b="0" i="0" dirty="0">
                <a:effectLst/>
                <a:highlight>
                  <a:srgbClr val="FFFFFF"/>
                </a:highlight>
                <a:latin typeface="system-ui"/>
              </a:rPr>
              <a:t>- x: x-coordinates of the data.</a:t>
            </a:r>
          </a:p>
          <a:p>
            <a:pPr algn="l"/>
            <a:r>
              <a:rPr lang="en-US" sz="2800" b="0" i="0" dirty="0">
                <a:effectLst/>
                <a:highlight>
                  <a:srgbClr val="FFFFFF"/>
                </a:highlight>
                <a:latin typeface="system-ui"/>
              </a:rPr>
              <a:t>- y: y-coordinates of the data.</a:t>
            </a:r>
          </a:p>
          <a:p>
            <a:pPr algn="l"/>
            <a:r>
              <a:rPr lang="en-US" sz="2800" b="0" i="0" dirty="0">
                <a:effectLst/>
                <a:highlight>
                  <a:srgbClr val="FFFFFF"/>
                </a:highlight>
                <a:latin typeface="system-ui"/>
              </a:rPr>
              <a:t>- deg: Degree of fitting polynomial. 1 = linear, 2 = quadratic, and so on.</a:t>
            </a:r>
          </a:p>
        </p:txBody>
      </p:sp>
    </p:spTree>
    <p:extLst>
      <p:ext uri="{BB962C8B-B14F-4D97-AF65-F5344CB8AC3E}">
        <p14:creationId xmlns:p14="http://schemas.microsoft.com/office/powerpoint/2010/main" val="356363145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97CD21-69ED-9E3B-28A6-547B2D4F6BCD}"/>
            </a:ext>
          </a:extLst>
        </p:cNvPr>
        <p:cNvGrpSpPr/>
        <p:nvPr/>
      </p:nvGrpSpPr>
      <p:grpSpPr>
        <a:xfrm>
          <a:off x="0" y="0"/>
          <a:ext cx="0" cy="0"/>
          <a:chOff x="0" y="0"/>
          <a:chExt cx="0" cy="0"/>
        </a:xfrm>
      </p:grpSpPr>
      <p:grpSp>
        <p:nvGrpSpPr>
          <p:cNvPr id="6" name="object 6">
            <a:extLst>
              <a:ext uri="{FF2B5EF4-FFF2-40B4-BE49-F238E27FC236}">
                <a16:creationId xmlns:a16="http://schemas.microsoft.com/office/drawing/2014/main" id="{9D93BCA2-1886-604B-0066-A1D6BC5C2C33}"/>
              </a:ext>
            </a:extLst>
          </p:cNvPr>
          <p:cNvGrpSpPr/>
          <p:nvPr/>
        </p:nvGrpSpPr>
        <p:grpSpPr>
          <a:xfrm>
            <a:off x="-2232" y="-2214"/>
            <a:ext cx="2409825" cy="2995295"/>
            <a:chOff x="-2232" y="-2214"/>
            <a:chExt cx="2409825" cy="2995295"/>
          </a:xfrm>
          <a:solidFill>
            <a:srgbClr val="183E9E"/>
          </a:solidFill>
        </p:grpSpPr>
        <p:sp>
          <p:nvSpPr>
            <p:cNvPr id="7" name="object 7">
              <a:extLst>
                <a:ext uri="{FF2B5EF4-FFF2-40B4-BE49-F238E27FC236}">
                  <a16:creationId xmlns:a16="http://schemas.microsoft.com/office/drawing/2014/main" id="{F916E099-24A1-C67E-A89A-8B1E7388FC3A}"/>
                </a:ext>
              </a:extLst>
            </p:cNvPr>
            <p:cNvSpPr/>
            <p:nvPr/>
          </p:nvSpPr>
          <p:spPr>
            <a:xfrm>
              <a:off x="-2232" y="-2214"/>
              <a:ext cx="2409825" cy="2409825"/>
            </a:xfrm>
            <a:custGeom>
              <a:avLst/>
              <a:gdLst/>
              <a:ahLst/>
              <a:cxnLst/>
              <a:rect l="l" t="t" r="r" b="b"/>
              <a:pathLst>
                <a:path w="2409825" h="2409825">
                  <a:moveTo>
                    <a:pt x="0" y="0"/>
                  </a:moveTo>
                  <a:lnTo>
                    <a:pt x="2409824" y="0"/>
                  </a:lnTo>
                  <a:lnTo>
                    <a:pt x="2409344" y="48577"/>
                  </a:lnTo>
                  <a:lnTo>
                    <a:pt x="2407910" y="96921"/>
                  </a:lnTo>
                  <a:lnTo>
                    <a:pt x="2405531" y="145022"/>
                  </a:lnTo>
                  <a:lnTo>
                    <a:pt x="2402217" y="192871"/>
                  </a:lnTo>
                  <a:lnTo>
                    <a:pt x="2397976" y="240459"/>
                  </a:lnTo>
                  <a:lnTo>
                    <a:pt x="2392817" y="287777"/>
                  </a:lnTo>
                  <a:lnTo>
                    <a:pt x="2386749" y="334817"/>
                  </a:lnTo>
                  <a:lnTo>
                    <a:pt x="2379782" y="381569"/>
                  </a:lnTo>
                  <a:lnTo>
                    <a:pt x="2371924" y="428023"/>
                  </a:lnTo>
                  <a:lnTo>
                    <a:pt x="2363184" y="474172"/>
                  </a:lnTo>
                  <a:lnTo>
                    <a:pt x="2353571" y="520006"/>
                  </a:lnTo>
                  <a:lnTo>
                    <a:pt x="2343095" y="565517"/>
                  </a:lnTo>
                  <a:lnTo>
                    <a:pt x="2331764" y="610694"/>
                  </a:lnTo>
                  <a:lnTo>
                    <a:pt x="2319587" y="655530"/>
                  </a:lnTo>
                  <a:lnTo>
                    <a:pt x="2306574" y="700014"/>
                  </a:lnTo>
                  <a:lnTo>
                    <a:pt x="2292732" y="744139"/>
                  </a:lnTo>
                  <a:lnTo>
                    <a:pt x="2278072" y="787895"/>
                  </a:lnTo>
                  <a:lnTo>
                    <a:pt x="2262602" y="831274"/>
                  </a:lnTo>
                  <a:lnTo>
                    <a:pt x="2246332" y="874265"/>
                  </a:lnTo>
                  <a:lnTo>
                    <a:pt x="2229269" y="916861"/>
                  </a:lnTo>
                  <a:lnTo>
                    <a:pt x="2211424" y="959051"/>
                  </a:lnTo>
                  <a:lnTo>
                    <a:pt x="2192805" y="1000828"/>
                  </a:lnTo>
                  <a:lnTo>
                    <a:pt x="2173422" y="1042182"/>
                  </a:lnTo>
                  <a:lnTo>
                    <a:pt x="2153282" y="1083104"/>
                  </a:lnTo>
                  <a:lnTo>
                    <a:pt x="2132396" y="1123586"/>
                  </a:lnTo>
                  <a:lnTo>
                    <a:pt x="2110772" y="1163617"/>
                  </a:lnTo>
                  <a:lnTo>
                    <a:pt x="2088419" y="1203190"/>
                  </a:lnTo>
                  <a:lnTo>
                    <a:pt x="2065347" y="1242295"/>
                  </a:lnTo>
                  <a:lnTo>
                    <a:pt x="2041563" y="1280923"/>
                  </a:lnTo>
                  <a:lnTo>
                    <a:pt x="2017078" y="1319066"/>
                  </a:lnTo>
                  <a:lnTo>
                    <a:pt x="1991900" y="1356713"/>
                  </a:lnTo>
                  <a:lnTo>
                    <a:pt x="1966039" y="1393857"/>
                  </a:lnTo>
                  <a:lnTo>
                    <a:pt x="1939502" y="1430488"/>
                  </a:lnTo>
                  <a:lnTo>
                    <a:pt x="1912300" y="1466597"/>
                  </a:lnTo>
                  <a:lnTo>
                    <a:pt x="1884441" y="1502175"/>
                  </a:lnTo>
                  <a:lnTo>
                    <a:pt x="1855934" y="1537213"/>
                  </a:lnTo>
                  <a:lnTo>
                    <a:pt x="1826789" y="1571703"/>
                  </a:lnTo>
                  <a:lnTo>
                    <a:pt x="1797014" y="1605635"/>
                  </a:lnTo>
                  <a:lnTo>
                    <a:pt x="1766617" y="1639000"/>
                  </a:lnTo>
                  <a:lnTo>
                    <a:pt x="1735609" y="1671789"/>
                  </a:lnTo>
                  <a:lnTo>
                    <a:pt x="1703999" y="1703993"/>
                  </a:lnTo>
                  <a:lnTo>
                    <a:pt x="1671794" y="1735604"/>
                  </a:lnTo>
                  <a:lnTo>
                    <a:pt x="1639005" y="1766612"/>
                  </a:lnTo>
                  <a:lnTo>
                    <a:pt x="1605640" y="1797008"/>
                  </a:lnTo>
                  <a:lnTo>
                    <a:pt x="1571708" y="1826783"/>
                  </a:lnTo>
                  <a:lnTo>
                    <a:pt x="1537218" y="1855928"/>
                  </a:lnTo>
                  <a:lnTo>
                    <a:pt x="1502179" y="1884435"/>
                  </a:lnTo>
                  <a:lnTo>
                    <a:pt x="1466601" y="1912294"/>
                  </a:lnTo>
                  <a:lnTo>
                    <a:pt x="1430492" y="1939496"/>
                  </a:lnTo>
                  <a:lnTo>
                    <a:pt x="1393861" y="1966032"/>
                  </a:lnTo>
                  <a:lnTo>
                    <a:pt x="1356717" y="1991894"/>
                  </a:lnTo>
                  <a:lnTo>
                    <a:pt x="1319070" y="2017071"/>
                  </a:lnTo>
                  <a:lnTo>
                    <a:pt x="1280927" y="2041556"/>
                  </a:lnTo>
                  <a:lnTo>
                    <a:pt x="1242299" y="2065339"/>
                  </a:lnTo>
                  <a:lnTo>
                    <a:pt x="1203194" y="2088412"/>
                  </a:lnTo>
                  <a:lnTo>
                    <a:pt x="1163621" y="2110764"/>
                  </a:lnTo>
                  <a:lnTo>
                    <a:pt x="1123589" y="2132388"/>
                  </a:lnTo>
                  <a:lnTo>
                    <a:pt x="1083108" y="2153274"/>
                  </a:lnTo>
                  <a:lnTo>
                    <a:pt x="1042185" y="2173413"/>
                  </a:lnTo>
                  <a:lnTo>
                    <a:pt x="1000831" y="2192797"/>
                  </a:lnTo>
                  <a:lnTo>
                    <a:pt x="959054" y="2211416"/>
                  </a:lnTo>
                  <a:lnTo>
                    <a:pt x="916863" y="2229260"/>
                  </a:lnTo>
                  <a:lnTo>
                    <a:pt x="874268" y="2246323"/>
                  </a:lnTo>
                  <a:lnTo>
                    <a:pt x="831276" y="2262593"/>
                  </a:lnTo>
                  <a:lnTo>
                    <a:pt x="787898" y="2278063"/>
                  </a:lnTo>
                  <a:lnTo>
                    <a:pt x="744142" y="2292723"/>
                  </a:lnTo>
                  <a:lnTo>
                    <a:pt x="700017" y="2306564"/>
                  </a:lnTo>
                  <a:lnTo>
                    <a:pt x="655532" y="2319577"/>
                  </a:lnTo>
                  <a:lnTo>
                    <a:pt x="610696" y="2331754"/>
                  </a:lnTo>
                  <a:lnTo>
                    <a:pt x="565519" y="2343084"/>
                  </a:lnTo>
                  <a:lnTo>
                    <a:pt x="520008" y="2353560"/>
                  </a:lnTo>
                  <a:lnTo>
                    <a:pt x="474174" y="2363173"/>
                  </a:lnTo>
                  <a:lnTo>
                    <a:pt x="428025" y="2371912"/>
                  </a:lnTo>
                  <a:lnTo>
                    <a:pt x="381570" y="2379770"/>
                  </a:lnTo>
                  <a:lnTo>
                    <a:pt x="334818" y="2386737"/>
                  </a:lnTo>
                  <a:lnTo>
                    <a:pt x="287778" y="2392805"/>
                  </a:lnTo>
                  <a:lnTo>
                    <a:pt x="240460" y="2397963"/>
                  </a:lnTo>
                  <a:lnTo>
                    <a:pt x="192872" y="2402204"/>
                  </a:lnTo>
                  <a:lnTo>
                    <a:pt x="145022" y="2405518"/>
                  </a:lnTo>
                  <a:lnTo>
                    <a:pt x="96921" y="2407896"/>
                  </a:lnTo>
                  <a:lnTo>
                    <a:pt x="48577" y="2409330"/>
                  </a:lnTo>
                  <a:lnTo>
                    <a:pt x="0" y="2409810"/>
                  </a:lnTo>
                  <a:lnTo>
                    <a:pt x="0" y="0"/>
                  </a:lnTo>
                  <a:close/>
                </a:path>
              </a:pathLst>
            </a:custGeom>
            <a:grpFill/>
          </p:spPr>
          <p:txBody>
            <a:bodyPr wrap="square" lIns="0" tIns="0" rIns="0" bIns="0" rtlCol="0"/>
            <a:lstStyle/>
            <a:p>
              <a:endParaRPr dirty="0"/>
            </a:p>
          </p:txBody>
        </p:sp>
        <p:sp>
          <p:nvSpPr>
            <p:cNvPr id="8" name="object 8">
              <a:extLst>
                <a:ext uri="{FF2B5EF4-FFF2-40B4-BE49-F238E27FC236}">
                  <a16:creationId xmlns:a16="http://schemas.microsoft.com/office/drawing/2014/main" id="{A5AC7236-249F-2DCB-672E-04CF7A2BDE8A}"/>
                </a:ext>
              </a:extLst>
            </p:cNvPr>
            <p:cNvSpPr/>
            <p:nvPr/>
          </p:nvSpPr>
          <p:spPr>
            <a:xfrm>
              <a:off x="0" y="1717380"/>
              <a:ext cx="539750" cy="1275715"/>
            </a:xfrm>
            <a:custGeom>
              <a:avLst/>
              <a:gdLst/>
              <a:ahLst/>
              <a:cxnLst/>
              <a:rect l="l" t="t" r="r" b="b"/>
              <a:pathLst>
                <a:path w="539750" h="1275714">
                  <a:moveTo>
                    <a:pt x="539189" y="638305"/>
                  </a:moveTo>
                  <a:lnTo>
                    <a:pt x="537413" y="686644"/>
                  </a:lnTo>
                  <a:lnTo>
                    <a:pt x="532167" y="734004"/>
                  </a:lnTo>
                  <a:lnTo>
                    <a:pt x="523578" y="780262"/>
                  </a:lnTo>
                  <a:lnTo>
                    <a:pt x="511770" y="825293"/>
                  </a:lnTo>
                  <a:lnTo>
                    <a:pt x="496869" y="868975"/>
                  </a:lnTo>
                  <a:lnTo>
                    <a:pt x="478999" y="911182"/>
                  </a:lnTo>
                  <a:lnTo>
                    <a:pt x="458285" y="951791"/>
                  </a:lnTo>
                  <a:lnTo>
                    <a:pt x="434854" y="990679"/>
                  </a:lnTo>
                  <a:lnTo>
                    <a:pt x="408829" y="1027720"/>
                  </a:lnTo>
                  <a:lnTo>
                    <a:pt x="380337" y="1062792"/>
                  </a:lnTo>
                  <a:lnTo>
                    <a:pt x="349501" y="1095771"/>
                  </a:lnTo>
                  <a:lnTo>
                    <a:pt x="316449" y="1126531"/>
                  </a:lnTo>
                  <a:lnTo>
                    <a:pt x="281304" y="1154951"/>
                  </a:lnTo>
                  <a:lnTo>
                    <a:pt x="244191" y="1180905"/>
                  </a:lnTo>
                  <a:lnTo>
                    <a:pt x="205237" y="1204269"/>
                  </a:lnTo>
                  <a:lnTo>
                    <a:pt x="164565" y="1224920"/>
                  </a:lnTo>
                  <a:lnTo>
                    <a:pt x="122302" y="1242735"/>
                  </a:lnTo>
                  <a:lnTo>
                    <a:pt x="78572" y="1257588"/>
                  </a:lnTo>
                  <a:lnTo>
                    <a:pt x="33501" y="1269356"/>
                  </a:lnTo>
                  <a:lnTo>
                    <a:pt x="0" y="1275551"/>
                  </a:lnTo>
                  <a:lnTo>
                    <a:pt x="0" y="0"/>
                  </a:lnTo>
                  <a:lnTo>
                    <a:pt x="78572" y="18024"/>
                  </a:lnTo>
                  <a:lnTo>
                    <a:pt x="122302" y="32926"/>
                  </a:lnTo>
                  <a:lnTo>
                    <a:pt x="164565" y="50796"/>
                  </a:lnTo>
                  <a:lnTo>
                    <a:pt x="205237" y="71509"/>
                  </a:lnTo>
                  <a:lnTo>
                    <a:pt x="244191" y="94941"/>
                  </a:lnTo>
                  <a:lnTo>
                    <a:pt x="281304" y="120965"/>
                  </a:lnTo>
                  <a:lnTo>
                    <a:pt x="316449" y="149458"/>
                  </a:lnTo>
                  <a:lnTo>
                    <a:pt x="349501" y="180293"/>
                  </a:lnTo>
                  <a:lnTo>
                    <a:pt x="380337" y="213345"/>
                  </a:lnTo>
                  <a:lnTo>
                    <a:pt x="408829" y="248491"/>
                  </a:lnTo>
                  <a:lnTo>
                    <a:pt x="434854" y="285603"/>
                  </a:lnTo>
                  <a:lnTo>
                    <a:pt x="458285" y="324557"/>
                  </a:lnTo>
                  <a:lnTo>
                    <a:pt x="478999" y="365229"/>
                  </a:lnTo>
                  <a:lnTo>
                    <a:pt x="496869" y="407492"/>
                  </a:lnTo>
                  <a:lnTo>
                    <a:pt x="511770" y="451222"/>
                  </a:lnTo>
                  <a:lnTo>
                    <a:pt x="523578" y="496293"/>
                  </a:lnTo>
                  <a:lnTo>
                    <a:pt x="532167" y="542581"/>
                  </a:lnTo>
                  <a:lnTo>
                    <a:pt x="537413" y="589960"/>
                  </a:lnTo>
                  <a:lnTo>
                    <a:pt x="539189" y="638305"/>
                  </a:lnTo>
                  <a:close/>
                </a:path>
              </a:pathLst>
            </a:custGeom>
            <a:solidFill>
              <a:srgbClr val="1B9BE3"/>
            </a:solidFill>
          </p:spPr>
          <p:txBody>
            <a:bodyPr wrap="square" lIns="0" tIns="0" rIns="0" bIns="0" rtlCol="0"/>
            <a:lstStyle/>
            <a:p>
              <a:endParaRPr dirty="0"/>
            </a:p>
          </p:txBody>
        </p:sp>
      </p:grpSp>
      <p:sp>
        <p:nvSpPr>
          <p:cNvPr id="16" name="object 16">
            <a:extLst>
              <a:ext uri="{FF2B5EF4-FFF2-40B4-BE49-F238E27FC236}">
                <a16:creationId xmlns:a16="http://schemas.microsoft.com/office/drawing/2014/main" id="{752751FC-622B-2BDE-B59E-9BA041563A35}"/>
              </a:ext>
            </a:extLst>
          </p:cNvPr>
          <p:cNvSpPr txBox="1">
            <a:spLocks noGrp="1"/>
          </p:cNvSpPr>
          <p:nvPr>
            <p:ph type="title"/>
          </p:nvPr>
        </p:nvSpPr>
        <p:spPr>
          <a:xfrm>
            <a:off x="1536192" y="1419043"/>
            <a:ext cx="14580108" cy="1166986"/>
          </a:xfrm>
          <a:prstGeom prst="rect">
            <a:avLst/>
          </a:prstGeom>
        </p:spPr>
        <p:txBody>
          <a:bodyPr vert="horz" wrap="square" lIns="0" tIns="12700" rIns="0" bIns="0" rtlCol="0">
            <a:spAutoFit/>
          </a:bodyPr>
          <a:lstStyle/>
          <a:p>
            <a:pPr marL="12700">
              <a:lnSpc>
                <a:spcPct val="100000"/>
              </a:lnSpc>
              <a:spcBef>
                <a:spcPts val="100"/>
              </a:spcBef>
            </a:pPr>
            <a:r>
              <a:rPr spc="-350" dirty="0">
                <a:solidFill>
                  <a:srgbClr val="1B9BE3"/>
                </a:solidFill>
              </a:rPr>
              <a:t>0</a:t>
            </a:r>
            <a:r>
              <a:rPr lang="en-US" spc="-350" dirty="0">
                <a:solidFill>
                  <a:srgbClr val="1B9BE3"/>
                </a:solidFill>
              </a:rPr>
              <a:t>3</a:t>
            </a:r>
            <a:endParaRPr spc="-350" dirty="0">
              <a:solidFill>
                <a:srgbClr val="1B9BE3"/>
              </a:solidFill>
            </a:endParaRPr>
          </a:p>
        </p:txBody>
      </p:sp>
      <p:sp>
        <p:nvSpPr>
          <p:cNvPr id="17" name="object 17">
            <a:extLst>
              <a:ext uri="{FF2B5EF4-FFF2-40B4-BE49-F238E27FC236}">
                <a16:creationId xmlns:a16="http://schemas.microsoft.com/office/drawing/2014/main" id="{634F298B-FCDC-853B-2018-E9135C05DD3B}"/>
              </a:ext>
            </a:extLst>
          </p:cNvPr>
          <p:cNvSpPr txBox="1"/>
          <p:nvPr/>
        </p:nvSpPr>
        <p:spPr>
          <a:xfrm>
            <a:off x="2395030" y="1875750"/>
            <a:ext cx="9577055" cy="1090042"/>
          </a:xfrm>
          <a:prstGeom prst="rect">
            <a:avLst/>
          </a:prstGeom>
        </p:spPr>
        <p:txBody>
          <a:bodyPr vert="horz" wrap="square" lIns="0" tIns="12700" rIns="0" bIns="0" rtlCol="0">
            <a:spAutoFit/>
          </a:bodyPr>
          <a:lstStyle/>
          <a:p>
            <a:pPr marL="12700" algn="just">
              <a:lnSpc>
                <a:spcPct val="100000"/>
              </a:lnSpc>
              <a:spcBef>
                <a:spcPts val="100"/>
              </a:spcBef>
            </a:pPr>
            <a:r>
              <a:rPr lang="en-US" sz="7000" b="1" spc="555" dirty="0">
                <a:solidFill>
                  <a:srgbClr val="183E9E"/>
                </a:solidFill>
                <a:latin typeface="Trebuchet MS"/>
                <a:cs typeface="Trebuchet MS"/>
              </a:rPr>
              <a:t>Data Visualization</a:t>
            </a:r>
          </a:p>
        </p:txBody>
      </p:sp>
      <p:sp>
        <p:nvSpPr>
          <p:cNvPr id="32" name="object 16">
            <a:extLst>
              <a:ext uri="{FF2B5EF4-FFF2-40B4-BE49-F238E27FC236}">
                <a16:creationId xmlns:a16="http://schemas.microsoft.com/office/drawing/2014/main" id="{4CF3DD35-8EB6-C303-620C-8EB94A11ECE9}"/>
              </a:ext>
            </a:extLst>
          </p:cNvPr>
          <p:cNvSpPr/>
          <p:nvPr/>
        </p:nvSpPr>
        <p:spPr>
          <a:xfrm>
            <a:off x="12267823" y="2096411"/>
            <a:ext cx="979805" cy="356235"/>
          </a:xfrm>
          <a:custGeom>
            <a:avLst/>
            <a:gdLst/>
            <a:ahLst/>
            <a:cxnLst/>
            <a:rect l="l" t="t" r="r" b="b"/>
            <a:pathLst>
              <a:path w="979804" h="356235">
                <a:moveTo>
                  <a:pt x="32855" y="58243"/>
                </a:moveTo>
                <a:lnTo>
                  <a:pt x="721" y="36655"/>
                </a:lnTo>
                <a:lnTo>
                  <a:pt x="0" y="32988"/>
                </a:lnTo>
                <a:lnTo>
                  <a:pt x="3" y="25212"/>
                </a:lnTo>
                <a:lnTo>
                  <a:pt x="25250" y="0"/>
                </a:lnTo>
                <a:lnTo>
                  <a:pt x="32946" y="19"/>
                </a:lnTo>
                <a:lnTo>
                  <a:pt x="58060" y="32988"/>
                </a:lnTo>
                <a:lnTo>
                  <a:pt x="57323" y="36704"/>
                </a:lnTo>
                <a:lnTo>
                  <a:pt x="32855" y="58243"/>
                </a:lnTo>
                <a:close/>
              </a:path>
              <a:path w="979804" h="356235">
                <a:moveTo>
                  <a:pt x="339956" y="58243"/>
                </a:moveTo>
                <a:lnTo>
                  <a:pt x="307821" y="36655"/>
                </a:lnTo>
                <a:lnTo>
                  <a:pt x="307100" y="32988"/>
                </a:lnTo>
                <a:lnTo>
                  <a:pt x="307103" y="25212"/>
                </a:lnTo>
                <a:lnTo>
                  <a:pt x="332351" y="0"/>
                </a:lnTo>
                <a:lnTo>
                  <a:pt x="340046" y="19"/>
                </a:lnTo>
                <a:lnTo>
                  <a:pt x="365161" y="32988"/>
                </a:lnTo>
                <a:lnTo>
                  <a:pt x="364423" y="36704"/>
                </a:lnTo>
                <a:lnTo>
                  <a:pt x="339956" y="58243"/>
                </a:lnTo>
                <a:close/>
              </a:path>
              <a:path w="979804" h="356235">
                <a:moveTo>
                  <a:pt x="647079" y="58240"/>
                </a:moveTo>
                <a:lnTo>
                  <a:pt x="639379" y="58240"/>
                </a:lnTo>
                <a:lnTo>
                  <a:pt x="635676" y="57501"/>
                </a:lnTo>
                <a:lnTo>
                  <a:pt x="614197" y="32986"/>
                </a:lnTo>
                <a:lnTo>
                  <a:pt x="614197" y="25264"/>
                </a:lnTo>
                <a:lnTo>
                  <a:pt x="639379" y="9"/>
                </a:lnTo>
                <a:lnTo>
                  <a:pt x="647079" y="9"/>
                </a:lnTo>
                <a:lnTo>
                  <a:pt x="672261" y="25264"/>
                </a:lnTo>
                <a:lnTo>
                  <a:pt x="672261" y="32986"/>
                </a:lnTo>
                <a:lnTo>
                  <a:pt x="647079" y="58240"/>
                </a:lnTo>
                <a:close/>
              </a:path>
              <a:path w="979804" h="356235">
                <a:moveTo>
                  <a:pt x="954328" y="58240"/>
                </a:moveTo>
                <a:lnTo>
                  <a:pt x="946628" y="58240"/>
                </a:lnTo>
                <a:lnTo>
                  <a:pt x="942924" y="57501"/>
                </a:lnTo>
                <a:lnTo>
                  <a:pt x="921446" y="32986"/>
                </a:lnTo>
                <a:lnTo>
                  <a:pt x="921446" y="25264"/>
                </a:lnTo>
                <a:lnTo>
                  <a:pt x="946628" y="9"/>
                </a:lnTo>
                <a:lnTo>
                  <a:pt x="954328" y="9"/>
                </a:lnTo>
                <a:lnTo>
                  <a:pt x="979510" y="25264"/>
                </a:lnTo>
                <a:lnTo>
                  <a:pt x="979510" y="32986"/>
                </a:lnTo>
                <a:lnTo>
                  <a:pt x="954328" y="58240"/>
                </a:lnTo>
                <a:close/>
              </a:path>
              <a:path w="979804" h="356235">
                <a:moveTo>
                  <a:pt x="32855" y="356100"/>
                </a:moveTo>
                <a:lnTo>
                  <a:pt x="721" y="334511"/>
                </a:lnTo>
                <a:lnTo>
                  <a:pt x="0" y="330844"/>
                </a:lnTo>
                <a:lnTo>
                  <a:pt x="3" y="323068"/>
                </a:lnTo>
                <a:lnTo>
                  <a:pt x="25250" y="297856"/>
                </a:lnTo>
                <a:lnTo>
                  <a:pt x="32946" y="297875"/>
                </a:lnTo>
                <a:lnTo>
                  <a:pt x="58060" y="330844"/>
                </a:lnTo>
                <a:lnTo>
                  <a:pt x="57323" y="334560"/>
                </a:lnTo>
                <a:lnTo>
                  <a:pt x="32855" y="356100"/>
                </a:lnTo>
                <a:close/>
              </a:path>
              <a:path w="979804" h="356235">
                <a:moveTo>
                  <a:pt x="339956" y="356100"/>
                </a:moveTo>
                <a:lnTo>
                  <a:pt x="307821" y="334511"/>
                </a:lnTo>
                <a:lnTo>
                  <a:pt x="307100" y="330844"/>
                </a:lnTo>
                <a:lnTo>
                  <a:pt x="307103" y="323068"/>
                </a:lnTo>
                <a:lnTo>
                  <a:pt x="332351" y="297856"/>
                </a:lnTo>
                <a:lnTo>
                  <a:pt x="340046" y="297875"/>
                </a:lnTo>
                <a:lnTo>
                  <a:pt x="365161" y="330844"/>
                </a:lnTo>
                <a:lnTo>
                  <a:pt x="364423" y="334560"/>
                </a:lnTo>
                <a:lnTo>
                  <a:pt x="339956" y="356100"/>
                </a:lnTo>
                <a:close/>
              </a:path>
              <a:path w="979804" h="356235">
                <a:moveTo>
                  <a:pt x="647079" y="356096"/>
                </a:moveTo>
                <a:lnTo>
                  <a:pt x="639379" y="356096"/>
                </a:lnTo>
                <a:lnTo>
                  <a:pt x="635676" y="355358"/>
                </a:lnTo>
                <a:lnTo>
                  <a:pt x="614197" y="330842"/>
                </a:lnTo>
                <a:lnTo>
                  <a:pt x="614197" y="323120"/>
                </a:lnTo>
                <a:lnTo>
                  <a:pt x="639379" y="297865"/>
                </a:lnTo>
                <a:lnTo>
                  <a:pt x="647079" y="297865"/>
                </a:lnTo>
                <a:lnTo>
                  <a:pt x="672261" y="323120"/>
                </a:lnTo>
                <a:lnTo>
                  <a:pt x="672261" y="330842"/>
                </a:lnTo>
                <a:lnTo>
                  <a:pt x="647079" y="356096"/>
                </a:lnTo>
                <a:close/>
              </a:path>
              <a:path w="979804" h="356235">
                <a:moveTo>
                  <a:pt x="954328" y="356096"/>
                </a:moveTo>
                <a:lnTo>
                  <a:pt x="946628" y="356096"/>
                </a:lnTo>
                <a:lnTo>
                  <a:pt x="942924" y="355358"/>
                </a:lnTo>
                <a:lnTo>
                  <a:pt x="921446" y="330842"/>
                </a:lnTo>
                <a:lnTo>
                  <a:pt x="921446" y="323120"/>
                </a:lnTo>
                <a:lnTo>
                  <a:pt x="946628" y="297865"/>
                </a:lnTo>
                <a:lnTo>
                  <a:pt x="954328" y="297865"/>
                </a:lnTo>
                <a:lnTo>
                  <a:pt x="979510" y="323120"/>
                </a:lnTo>
                <a:lnTo>
                  <a:pt x="979510" y="330842"/>
                </a:lnTo>
                <a:lnTo>
                  <a:pt x="954328" y="356096"/>
                </a:lnTo>
                <a:close/>
              </a:path>
            </a:pathLst>
          </a:custGeom>
          <a:solidFill>
            <a:srgbClr val="1B9BE3"/>
          </a:solidFill>
        </p:spPr>
        <p:txBody>
          <a:bodyPr wrap="square" lIns="0" tIns="0" rIns="0" bIns="0" rtlCol="0"/>
          <a:lstStyle/>
          <a:p>
            <a:endParaRPr dirty="0">
              <a:solidFill>
                <a:srgbClr val="1B9BE3"/>
              </a:solidFill>
            </a:endParaRPr>
          </a:p>
        </p:txBody>
      </p:sp>
      <p:sp>
        <p:nvSpPr>
          <p:cNvPr id="3" name="object 16">
            <a:extLst>
              <a:ext uri="{FF2B5EF4-FFF2-40B4-BE49-F238E27FC236}">
                <a16:creationId xmlns:a16="http://schemas.microsoft.com/office/drawing/2014/main" id="{53552F16-1B15-C4FE-0FBA-19AB1F86E7C9}"/>
              </a:ext>
            </a:extLst>
          </p:cNvPr>
          <p:cNvSpPr/>
          <p:nvPr/>
        </p:nvSpPr>
        <p:spPr>
          <a:xfrm>
            <a:off x="11410937" y="2021120"/>
            <a:ext cx="979805" cy="356235"/>
          </a:xfrm>
          <a:custGeom>
            <a:avLst/>
            <a:gdLst/>
            <a:ahLst/>
            <a:cxnLst/>
            <a:rect l="l" t="t" r="r" b="b"/>
            <a:pathLst>
              <a:path w="979804" h="356235">
                <a:moveTo>
                  <a:pt x="32855" y="58243"/>
                </a:moveTo>
                <a:lnTo>
                  <a:pt x="721" y="36655"/>
                </a:lnTo>
                <a:lnTo>
                  <a:pt x="0" y="32988"/>
                </a:lnTo>
                <a:lnTo>
                  <a:pt x="3" y="25212"/>
                </a:lnTo>
                <a:lnTo>
                  <a:pt x="25250" y="0"/>
                </a:lnTo>
                <a:lnTo>
                  <a:pt x="32946" y="19"/>
                </a:lnTo>
                <a:lnTo>
                  <a:pt x="58060" y="32988"/>
                </a:lnTo>
                <a:lnTo>
                  <a:pt x="57323" y="36704"/>
                </a:lnTo>
                <a:lnTo>
                  <a:pt x="32855" y="58243"/>
                </a:lnTo>
                <a:close/>
              </a:path>
              <a:path w="979804" h="356235">
                <a:moveTo>
                  <a:pt x="339956" y="58243"/>
                </a:moveTo>
                <a:lnTo>
                  <a:pt x="307821" y="36655"/>
                </a:lnTo>
                <a:lnTo>
                  <a:pt x="307100" y="32988"/>
                </a:lnTo>
                <a:lnTo>
                  <a:pt x="307103" y="25212"/>
                </a:lnTo>
                <a:lnTo>
                  <a:pt x="332351" y="0"/>
                </a:lnTo>
                <a:lnTo>
                  <a:pt x="340046" y="19"/>
                </a:lnTo>
                <a:lnTo>
                  <a:pt x="365161" y="32988"/>
                </a:lnTo>
                <a:lnTo>
                  <a:pt x="364423" y="36704"/>
                </a:lnTo>
                <a:lnTo>
                  <a:pt x="339956" y="58243"/>
                </a:lnTo>
                <a:close/>
              </a:path>
              <a:path w="979804" h="356235">
                <a:moveTo>
                  <a:pt x="647079" y="58240"/>
                </a:moveTo>
                <a:lnTo>
                  <a:pt x="639379" y="58240"/>
                </a:lnTo>
                <a:lnTo>
                  <a:pt x="635676" y="57501"/>
                </a:lnTo>
                <a:lnTo>
                  <a:pt x="614197" y="32986"/>
                </a:lnTo>
                <a:lnTo>
                  <a:pt x="614197" y="25264"/>
                </a:lnTo>
                <a:lnTo>
                  <a:pt x="639379" y="9"/>
                </a:lnTo>
                <a:lnTo>
                  <a:pt x="647079" y="9"/>
                </a:lnTo>
                <a:lnTo>
                  <a:pt x="672261" y="25264"/>
                </a:lnTo>
                <a:lnTo>
                  <a:pt x="672261" y="32986"/>
                </a:lnTo>
                <a:lnTo>
                  <a:pt x="647079" y="58240"/>
                </a:lnTo>
                <a:close/>
              </a:path>
              <a:path w="979804" h="356235">
                <a:moveTo>
                  <a:pt x="954328" y="58240"/>
                </a:moveTo>
                <a:lnTo>
                  <a:pt x="946628" y="58240"/>
                </a:lnTo>
                <a:lnTo>
                  <a:pt x="942924" y="57501"/>
                </a:lnTo>
                <a:lnTo>
                  <a:pt x="921446" y="32986"/>
                </a:lnTo>
                <a:lnTo>
                  <a:pt x="921446" y="25264"/>
                </a:lnTo>
                <a:lnTo>
                  <a:pt x="946628" y="9"/>
                </a:lnTo>
                <a:lnTo>
                  <a:pt x="954328" y="9"/>
                </a:lnTo>
                <a:lnTo>
                  <a:pt x="979510" y="25264"/>
                </a:lnTo>
                <a:lnTo>
                  <a:pt x="979510" y="32986"/>
                </a:lnTo>
                <a:lnTo>
                  <a:pt x="954328" y="58240"/>
                </a:lnTo>
                <a:close/>
              </a:path>
              <a:path w="979804" h="356235">
                <a:moveTo>
                  <a:pt x="32855" y="356100"/>
                </a:moveTo>
                <a:lnTo>
                  <a:pt x="721" y="334511"/>
                </a:lnTo>
                <a:lnTo>
                  <a:pt x="0" y="330844"/>
                </a:lnTo>
                <a:lnTo>
                  <a:pt x="3" y="323068"/>
                </a:lnTo>
                <a:lnTo>
                  <a:pt x="25250" y="297856"/>
                </a:lnTo>
                <a:lnTo>
                  <a:pt x="32946" y="297875"/>
                </a:lnTo>
                <a:lnTo>
                  <a:pt x="58060" y="330844"/>
                </a:lnTo>
                <a:lnTo>
                  <a:pt x="57323" y="334560"/>
                </a:lnTo>
                <a:lnTo>
                  <a:pt x="32855" y="356100"/>
                </a:lnTo>
                <a:close/>
              </a:path>
              <a:path w="979804" h="356235">
                <a:moveTo>
                  <a:pt x="339956" y="356100"/>
                </a:moveTo>
                <a:lnTo>
                  <a:pt x="307821" y="334511"/>
                </a:lnTo>
                <a:lnTo>
                  <a:pt x="307100" y="330844"/>
                </a:lnTo>
                <a:lnTo>
                  <a:pt x="307103" y="323068"/>
                </a:lnTo>
                <a:lnTo>
                  <a:pt x="332351" y="297856"/>
                </a:lnTo>
                <a:lnTo>
                  <a:pt x="340046" y="297875"/>
                </a:lnTo>
                <a:lnTo>
                  <a:pt x="365161" y="330844"/>
                </a:lnTo>
                <a:lnTo>
                  <a:pt x="364423" y="334560"/>
                </a:lnTo>
                <a:lnTo>
                  <a:pt x="339956" y="356100"/>
                </a:lnTo>
                <a:close/>
              </a:path>
              <a:path w="979804" h="356235">
                <a:moveTo>
                  <a:pt x="647079" y="356096"/>
                </a:moveTo>
                <a:lnTo>
                  <a:pt x="639379" y="356096"/>
                </a:lnTo>
                <a:lnTo>
                  <a:pt x="635676" y="355358"/>
                </a:lnTo>
                <a:lnTo>
                  <a:pt x="614197" y="330842"/>
                </a:lnTo>
                <a:lnTo>
                  <a:pt x="614197" y="323120"/>
                </a:lnTo>
                <a:lnTo>
                  <a:pt x="639379" y="297865"/>
                </a:lnTo>
                <a:lnTo>
                  <a:pt x="647079" y="297865"/>
                </a:lnTo>
                <a:lnTo>
                  <a:pt x="672261" y="323120"/>
                </a:lnTo>
                <a:lnTo>
                  <a:pt x="672261" y="330842"/>
                </a:lnTo>
                <a:lnTo>
                  <a:pt x="647079" y="356096"/>
                </a:lnTo>
                <a:close/>
              </a:path>
              <a:path w="979804" h="356235">
                <a:moveTo>
                  <a:pt x="954328" y="356096"/>
                </a:moveTo>
                <a:lnTo>
                  <a:pt x="946628" y="356096"/>
                </a:lnTo>
                <a:lnTo>
                  <a:pt x="942924" y="355358"/>
                </a:lnTo>
                <a:lnTo>
                  <a:pt x="921446" y="330842"/>
                </a:lnTo>
                <a:lnTo>
                  <a:pt x="921446" y="323120"/>
                </a:lnTo>
                <a:lnTo>
                  <a:pt x="946628" y="297865"/>
                </a:lnTo>
                <a:lnTo>
                  <a:pt x="954328" y="297865"/>
                </a:lnTo>
                <a:lnTo>
                  <a:pt x="979510" y="323120"/>
                </a:lnTo>
                <a:lnTo>
                  <a:pt x="979510" y="330842"/>
                </a:lnTo>
                <a:lnTo>
                  <a:pt x="954328" y="356096"/>
                </a:lnTo>
                <a:close/>
              </a:path>
            </a:pathLst>
          </a:custGeom>
          <a:solidFill>
            <a:srgbClr val="1B9BE3"/>
          </a:solidFill>
        </p:spPr>
        <p:txBody>
          <a:bodyPr wrap="square" lIns="0" tIns="0" rIns="0" bIns="0" rtlCol="0"/>
          <a:lstStyle/>
          <a:p>
            <a:endParaRPr dirty="0">
              <a:solidFill>
                <a:srgbClr val="1B9BE3"/>
              </a:solidFill>
            </a:endParaRPr>
          </a:p>
        </p:txBody>
      </p:sp>
      <p:pic>
        <p:nvPicPr>
          <p:cNvPr id="5" name="Picture 4">
            <a:extLst>
              <a:ext uri="{FF2B5EF4-FFF2-40B4-BE49-F238E27FC236}">
                <a16:creationId xmlns:a16="http://schemas.microsoft.com/office/drawing/2014/main" id="{6A33736B-59A6-C376-C30B-4AE4A481CEE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868227" y="3041084"/>
            <a:ext cx="9045029" cy="6750616"/>
          </a:xfrm>
          <a:prstGeom prst="rect">
            <a:avLst/>
          </a:prstGeom>
        </p:spPr>
      </p:pic>
      <p:sp>
        <p:nvSpPr>
          <p:cNvPr id="11" name="TextBox 10">
            <a:extLst>
              <a:ext uri="{FF2B5EF4-FFF2-40B4-BE49-F238E27FC236}">
                <a16:creationId xmlns:a16="http://schemas.microsoft.com/office/drawing/2014/main" id="{34E9F32F-79F0-226F-65FB-66DF948A5C1D}"/>
              </a:ext>
            </a:extLst>
          </p:cNvPr>
          <p:cNvSpPr txBox="1"/>
          <p:nvPr/>
        </p:nvSpPr>
        <p:spPr>
          <a:xfrm>
            <a:off x="293066" y="4991100"/>
            <a:ext cx="7114976" cy="954107"/>
          </a:xfrm>
          <a:prstGeom prst="rect">
            <a:avLst/>
          </a:prstGeom>
          <a:noFill/>
        </p:spPr>
        <p:txBody>
          <a:bodyPr wrap="square">
            <a:spAutoFit/>
          </a:bodyPr>
          <a:lstStyle/>
          <a:p>
            <a:pPr algn="l"/>
            <a:r>
              <a:rPr lang="en-US" sz="2800" b="0" i="0" dirty="0">
                <a:effectLst/>
                <a:highlight>
                  <a:srgbClr val="FFFFFF"/>
                </a:highlight>
                <a:latin typeface="system-ui"/>
              </a:rPr>
              <a:t>Which countries have the highest immigration to Canada?</a:t>
            </a:r>
          </a:p>
        </p:txBody>
      </p:sp>
    </p:spTree>
    <p:extLst>
      <p:ext uri="{BB962C8B-B14F-4D97-AF65-F5344CB8AC3E}">
        <p14:creationId xmlns:p14="http://schemas.microsoft.com/office/powerpoint/2010/main" val="382245450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97CD21-69ED-9E3B-28A6-547B2D4F6BCD}"/>
            </a:ext>
          </a:extLst>
        </p:cNvPr>
        <p:cNvGrpSpPr/>
        <p:nvPr/>
      </p:nvGrpSpPr>
      <p:grpSpPr>
        <a:xfrm>
          <a:off x="0" y="0"/>
          <a:ext cx="0" cy="0"/>
          <a:chOff x="0" y="0"/>
          <a:chExt cx="0" cy="0"/>
        </a:xfrm>
      </p:grpSpPr>
      <p:grpSp>
        <p:nvGrpSpPr>
          <p:cNvPr id="6" name="object 6">
            <a:extLst>
              <a:ext uri="{FF2B5EF4-FFF2-40B4-BE49-F238E27FC236}">
                <a16:creationId xmlns:a16="http://schemas.microsoft.com/office/drawing/2014/main" id="{9D93BCA2-1886-604B-0066-A1D6BC5C2C33}"/>
              </a:ext>
            </a:extLst>
          </p:cNvPr>
          <p:cNvGrpSpPr/>
          <p:nvPr/>
        </p:nvGrpSpPr>
        <p:grpSpPr>
          <a:xfrm>
            <a:off x="-2232" y="-2214"/>
            <a:ext cx="2409825" cy="2995295"/>
            <a:chOff x="-2232" y="-2214"/>
            <a:chExt cx="2409825" cy="2995295"/>
          </a:xfrm>
          <a:solidFill>
            <a:srgbClr val="183E9E"/>
          </a:solidFill>
        </p:grpSpPr>
        <p:sp>
          <p:nvSpPr>
            <p:cNvPr id="7" name="object 7">
              <a:extLst>
                <a:ext uri="{FF2B5EF4-FFF2-40B4-BE49-F238E27FC236}">
                  <a16:creationId xmlns:a16="http://schemas.microsoft.com/office/drawing/2014/main" id="{F916E099-24A1-C67E-A89A-8B1E7388FC3A}"/>
                </a:ext>
              </a:extLst>
            </p:cNvPr>
            <p:cNvSpPr/>
            <p:nvPr/>
          </p:nvSpPr>
          <p:spPr>
            <a:xfrm>
              <a:off x="-2232" y="-2214"/>
              <a:ext cx="2409825" cy="2409825"/>
            </a:xfrm>
            <a:custGeom>
              <a:avLst/>
              <a:gdLst/>
              <a:ahLst/>
              <a:cxnLst/>
              <a:rect l="l" t="t" r="r" b="b"/>
              <a:pathLst>
                <a:path w="2409825" h="2409825">
                  <a:moveTo>
                    <a:pt x="0" y="0"/>
                  </a:moveTo>
                  <a:lnTo>
                    <a:pt x="2409824" y="0"/>
                  </a:lnTo>
                  <a:lnTo>
                    <a:pt x="2409344" y="48577"/>
                  </a:lnTo>
                  <a:lnTo>
                    <a:pt x="2407910" y="96921"/>
                  </a:lnTo>
                  <a:lnTo>
                    <a:pt x="2405531" y="145022"/>
                  </a:lnTo>
                  <a:lnTo>
                    <a:pt x="2402217" y="192871"/>
                  </a:lnTo>
                  <a:lnTo>
                    <a:pt x="2397976" y="240459"/>
                  </a:lnTo>
                  <a:lnTo>
                    <a:pt x="2392817" y="287777"/>
                  </a:lnTo>
                  <a:lnTo>
                    <a:pt x="2386749" y="334817"/>
                  </a:lnTo>
                  <a:lnTo>
                    <a:pt x="2379782" y="381569"/>
                  </a:lnTo>
                  <a:lnTo>
                    <a:pt x="2371924" y="428023"/>
                  </a:lnTo>
                  <a:lnTo>
                    <a:pt x="2363184" y="474172"/>
                  </a:lnTo>
                  <a:lnTo>
                    <a:pt x="2353571" y="520006"/>
                  </a:lnTo>
                  <a:lnTo>
                    <a:pt x="2343095" y="565517"/>
                  </a:lnTo>
                  <a:lnTo>
                    <a:pt x="2331764" y="610694"/>
                  </a:lnTo>
                  <a:lnTo>
                    <a:pt x="2319587" y="655530"/>
                  </a:lnTo>
                  <a:lnTo>
                    <a:pt x="2306574" y="700014"/>
                  </a:lnTo>
                  <a:lnTo>
                    <a:pt x="2292732" y="744139"/>
                  </a:lnTo>
                  <a:lnTo>
                    <a:pt x="2278072" y="787895"/>
                  </a:lnTo>
                  <a:lnTo>
                    <a:pt x="2262602" y="831274"/>
                  </a:lnTo>
                  <a:lnTo>
                    <a:pt x="2246332" y="874265"/>
                  </a:lnTo>
                  <a:lnTo>
                    <a:pt x="2229269" y="916861"/>
                  </a:lnTo>
                  <a:lnTo>
                    <a:pt x="2211424" y="959051"/>
                  </a:lnTo>
                  <a:lnTo>
                    <a:pt x="2192805" y="1000828"/>
                  </a:lnTo>
                  <a:lnTo>
                    <a:pt x="2173422" y="1042182"/>
                  </a:lnTo>
                  <a:lnTo>
                    <a:pt x="2153282" y="1083104"/>
                  </a:lnTo>
                  <a:lnTo>
                    <a:pt x="2132396" y="1123586"/>
                  </a:lnTo>
                  <a:lnTo>
                    <a:pt x="2110772" y="1163617"/>
                  </a:lnTo>
                  <a:lnTo>
                    <a:pt x="2088419" y="1203190"/>
                  </a:lnTo>
                  <a:lnTo>
                    <a:pt x="2065347" y="1242295"/>
                  </a:lnTo>
                  <a:lnTo>
                    <a:pt x="2041563" y="1280923"/>
                  </a:lnTo>
                  <a:lnTo>
                    <a:pt x="2017078" y="1319066"/>
                  </a:lnTo>
                  <a:lnTo>
                    <a:pt x="1991900" y="1356713"/>
                  </a:lnTo>
                  <a:lnTo>
                    <a:pt x="1966039" y="1393857"/>
                  </a:lnTo>
                  <a:lnTo>
                    <a:pt x="1939502" y="1430488"/>
                  </a:lnTo>
                  <a:lnTo>
                    <a:pt x="1912300" y="1466597"/>
                  </a:lnTo>
                  <a:lnTo>
                    <a:pt x="1884441" y="1502175"/>
                  </a:lnTo>
                  <a:lnTo>
                    <a:pt x="1855934" y="1537213"/>
                  </a:lnTo>
                  <a:lnTo>
                    <a:pt x="1826789" y="1571703"/>
                  </a:lnTo>
                  <a:lnTo>
                    <a:pt x="1797014" y="1605635"/>
                  </a:lnTo>
                  <a:lnTo>
                    <a:pt x="1766617" y="1639000"/>
                  </a:lnTo>
                  <a:lnTo>
                    <a:pt x="1735609" y="1671789"/>
                  </a:lnTo>
                  <a:lnTo>
                    <a:pt x="1703999" y="1703993"/>
                  </a:lnTo>
                  <a:lnTo>
                    <a:pt x="1671794" y="1735604"/>
                  </a:lnTo>
                  <a:lnTo>
                    <a:pt x="1639005" y="1766612"/>
                  </a:lnTo>
                  <a:lnTo>
                    <a:pt x="1605640" y="1797008"/>
                  </a:lnTo>
                  <a:lnTo>
                    <a:pt x="1571708" y="1826783"/>
                  </a:lnTo>
                  <a:lnTo>
                    <a:pt x="1537218" y="1855928"/>
                  </a:lnTo>
                  <a:lnTo>
                    <a:pt x="1502179" y="1884435"/>
                  </a:lnTo>
                  <a:lnTo>
                    <a:pt x="1466601" y="1912294"/>
                  </a:lnTo>
                  <a:lnTo>
                    <a:pt x="1430492" y="1939496"/>
                  </a:lnTo>
                  <a:lnTo>
                    <a:pt x="1393861" y="1966032"/>
                  </a:lnTo>
                  <a:lnTo>
                    <a:pt x="1356717" y="1991894"/>
                  </a:lnTo>
                  <a:lnTo>
                    <a:pt x="1319070" y="2017071"/>
                  </a:lnTo>
                  <a:lnTo>
                    <a:pt x="1280927" y="2041556"/>
                  </a:lnTo>
                  <a:lnTo>
                    <a:pt x="1242299" y="2065339"/>
                  </a:lnTo>
                  <a:lnTo>
                    <a:pt x="1203194" y="2088412"/>
                  </a:lnTo>
                  <a:lnTo>
                    <a:pt x="1163621" y="2110764"/>
                  </a:lnTo>
                  <a:lnTo>
                    <a:pt x="1123589" y="2132388"/>
                  </a:lnTo>
                  <a:lnTo>
                    <a:pt x="1083108" y="2153274"/>
                  </a:lnTo>
                  <a:lnTo>
                    <a:pt x="1042185" y="2173413"/>
                  </a:lnTo>
                  <a:lnTo>
                    <a:pt x="1000831" y="2192797"/>
                  </a:lnTo>
                  <a:lnTo>
                    <a:pt x="959054" y="2211416"/>
                  </a:lnTo>
                  <a:lnTo>
                    <a:pt x="916863" y="2229260"/>
                  </a:lnTo>
                  <a:lnTo>
                    <a:pt x="874268" y="2246323"/>
                  </a:lnTo>
                  <a:lnTo>
                    <a:pt x="831276" y="2262593"/>
                  </a:lnTo>
                  <a:lnTo>
                    <a:pt x="787898" y="2278063"/>
                  </a:lnTo>
                  <a:lnTo>
                    <a:pt x="744142" y="2292723"/>
                  </a:lnTo>
                  <a:lnTo>
                    <a:pt x="700017" y="2306564"/>
                  </a:lnTo>
                  <a:lnTo>
                    <a:pt x="655532" y="2319577"/>
                  </a:lnTo>
                  <a:lnTo>
                    <a:pt x="610696" y="2331754"/>
                  </a:lnTo>
                  <a:lnTo>
                    <a:pt x="565519" y="2343084"/>
                  </a:lnTo>
                  <a:lnTo>
                    <a:pt x="520008" y="2353560"/>
                  </a:lnTo>
                  <a:lnTo>
                    <a:pt x="474174" y="2363173"/>
                  </a:lnTo>
                  <a:lnTo>
                    <a:pt x="428025" y="2371912"/>
                  </a:lnTo>
                  <a:lnTo>
                    <a:pt x="381570" y="2379770"/>
                  </a:lnTo>
                  <a:lnTo>
                    <a:pt x="334818" y="2386737"/>
                  </a:lnTo>
                  <a:lnTo>
                    <a:pt x="287778" y="2392805"/>
                  </a:lnTo>
                  <a:lnTo>
                    <a:pt x="240460" y="2397963"/>
                  </a:lnTo>
                  <a:lnTo>
                    <a:pt x="192872" y="2402204"/>
                  </a:lnTo>
                  <a:lnTo>
                    <a:pt x="145022" y="2405518"/>
                  </a:lnTo>
                  <a:lnTo>
                    <a:pt x="96921" y="2407896"/>
                  </a:lnTo>
                  <a:lnTo>
                    <a:pt x="48577" y="2409330"/>
                  </a:lnTo>
                  <a:lnTo>
                    <a:pt x="0" y="2409810"/>
                  </a:lnTo>
                  <a:lnTo>
                    <a:pt x="0" y="0"/>
                  </a:lnTo>
                  <a:close/>
                </a:path>
              </a:pathLst>
            </a:custGeom>
            <a:grpFill/>
          </p:spPr>
          <p:txBody>
            <a:bodyPr wrap="square" lIns="0" tIns="0" rIns="0" bIns="0" rtlCol="0"/>
            <a:lstStyle/>
            <a:p>
              <a:endParaRPr dirty="0"/>
            </a:p>
          </p:txBody>
        </p:sp>
        <p:sp>
          <p:nvSpPr>
            <p:cNvPr id="8" name="object 8">
              <a:extLst>
                <a:ext uri="{FF2B5EF4-FFF2-40B4-BE49-F238E27FC236}">
                  <a16:creationId xmlns:a16="http://schemas.microsoft.com/office/drawing/2014/main" id="{A5AC7236-249F-2DCB-672E-04CF7A2BDE8A}"/>
                </a:ext>
              </a:extLst>
            </p:cNvPr>
            <p:cNvSpPr/>
            <p:nvPr/>
          </p:nvSpPr>
          <p:spPr>
            <a:xfrm>
              <a:off x="0" y="1717380"/>
              <a:ext cx="539750" cy="1275715"/>
            </a:xfrm>
            <a:custGeom>
              <a:avLst/>
              <a:gdLst/>
              <a:ahLst/>
              <a:cxnLst/>
              <a:rect l="l" t="t" r="r" b="b"/>
              <a:pathLst>
                <a:path w="539750" h="1275714">
                  <a:moveTo>
                    <a:pt x="539189" y="638305"/>
                  </a:moveTo>
                  <a:lnTo>
                    <a:pt x="537413" y="686644"/>
                  </a:lnTo>
                  <a:lnTo>
                    <a:pt x="532167" y="734004"/>
                  </a:lnTo>
                  <a:lnTo>
                    <a:pt x="523578" y="780262"/>
                  </a:lnTo>
                  <a:lnTo>
                    <a:pt x="511770" y="825293"/>
                  </a:lnTo>
                  <a:lnTo>
                    <a:pt x="496869" y="868975"/>
                  </a:lnTo>
                  <a:lnTo>
                    <a:pt x="478999" y="911182"/>
                  </a:lnTo>
                  <a:lnTo>
                    <a:pt x="458285" y="951791"/>
                  </a:lnTo>
                  <a:lnTo>
                    <a:pt x="434854" y="990679"/>
                  </a:lnTo>
                  <a:lnTo>
                    <a:pt x="408829" y="1027720"/>
                  </a:lnTo>
                  <a:lnTo>
                    <a:pt x="380337" y="1062792"/>
                  </a:lnTo>
                  <a:lnTo>
                    <a:pt x="349501" y="1095771"/>
                  </a:lnTo>
                  <a:lnTo>
                    <a:pt x="316449" y="1126531"/>
                  </a:lnTo>
                  <a:lnTo>
                    <a:pt x="281304" y="1154951"/>
                  </a:lnTo>
                  <a:lnTo>
                    <a:pt x="244191" y="1180905"/>
                  </a:lnTo>
                  <a:lnTo>
                    <a:pt x="205237" y="1204269"/>
                  </a:lnTo>
                  <a:lnTo>
                    <a:pt x="164565" y="1224920"/>
                  </a:lnTo>
                  <a:lnTo>
                    <a:pt x="122302" y="1242735"/>
                  </a:lnTo>
                  <a:lnTo>
                    <a:pt x="78572" y="1257588"/>
                  </a:lnTo>
                  <a:lnTo>
                    <a:pt x="33501" y="1269356"/>
                  </a:lnTo>
                  <a:lnTo>
                    <a:pt x="0" y="1275551"/>
                  </a:lnTo>
                  <a:lnTo>
                    <a:pt x="0" y="0"/>
                  </a:lnTo>
                  <a:lnTo>
                    <a:pt x="78572" y="18024"/>
                  </a:lnTo>
                  <a:lnTo>
                    <a:pt x="122302" y="32926"/>
                  </a:lnTo>
                  <a:lnTo>
                    <a:pt x="164565" y="50796"/>
                  </a:lnTo>
                  <a:lnTo>
                    <a:pt x="205237" y="71509"/>
                  </a:lnTo>
                  <a:lnTo>
                    <a:pt x="244191" y="94941"/>
                  </a:lnTo>
                  <a:lnTo>
                    <a:pt x="281304" y="120965"/>
                  </a:lnTo>
                  <a:lnTo>
                    <a:pt x="316449" y="149458"/>
                  </a:lnTo>
                  <a:lnTo>
                    <a:pt x="349501" y="180293"/>
                  </a:lnTo>
                  <a:lnTo>
                    <a:pt x="380337" y="213345"/>
                  </a:lnTo>
                  <a:lnTo>
                    <a:pt x="408829" y="248491"/>
                  </a:lnTo>
                  <a:lnTo>
                    <a:pt x="434854" y="285603"/>
                  </a:lnTo>
                  <a:lnTo>
                    <a:pt x="458285" y="324557"/>
                  </a:lnTo>
                  <a:lnTo>
                    <a:pt x="478999" y="365229"/>
                  </a:lnTo>
                  <a:lnTo>
                    <a:pt x="496869" y="407492"/>
                  </a:lnTo>
                  <a:lnTo>
                    <a:pt x="511770" y="451222"/>
                  </a:lnTo>
                  <a:lnTo>
                    <a:pt x="523578" y="496293"/>
                  </a:lnTo>
                  <a:lnTo>
                    <a:pt x="532167" y="542581"/>
                  </a:lnTo>
                  <a:lnTo>
                    <a:pt x="537413" y="589960"/>
                  </a:lnTo>
                  <a:lnTo>
                    <a:pt x="539189" y="638305"/>
                  </a:lnTo>
                  <a:close/>
                </a:path>
              </a:pathLst>
            </a:custGeom>
            <a:solidFill>
              <a:srgbClr val="1B9BE3"/>
            </a:solidFill>
          </p:spPr>
          <p:txBody>
            <a:bodyPr wrap="square" lIns="0" tIns="0" rIns="0" bIns="0" rtlCol="0"/>
            <a:lstStyle/>
            <a:p>
              <a:endParaRPr dirty="0"/>
            </a:p>
          </p:txBody>
        </p:sp>
      </p:grpSp>
      <p:sp>
        <p:nvSpPr>
          <p:cNvPr id="16" name="object 16">
            <a:extLst>
              <a:ext uri="{FF2B5EF4-FFF2-40B4-BE49-F238E27FC236}">
                <a16:creationId xmlns:a16="http://schemas.microsoft.com/office/drawing/2014/main" id="{752751FC-622B-2BDE-B59E-9BA041563A35}"/>
              </a:ext>
            </a:extLst>
          </p:cNvPr>
          <p:cNvSpPr txBox="1">
            <a:spLocks noGrp="1"/>
          </p:cNvSpPr>
          <p:nvPr>
            <p:ph type="title"/>
          </p:nvPr>
        </p:nvSpPr>
        <p:spPr>
          <a:xfrm>
            <a:off x="1536192" y="1419043"/>
            <a:ext cx="14580108" cy="1166986"/>
          </a:xfrm>
          <a:prstGeom prst="rect">
            <a:avLst/>
          </a:prstGeom>
        </p:spPr>
        <p:txBody>
          <a:bodyPr vert="horz" wrap="square" lIns="0" tIns="12700" rIns="0" bIns="0" rtlCol="0">
            <a:spAutoFit/>
          </a:bodyPr>
          <a:lstStyle/>
          <a:p>
            <a:pPr marL="12700">
              <a:lnSpc>
                <a:spcPct val="100000"/>
              </a:lnSpc>
              <a:spcBef>
                <a:spcPts val="100"/>
              </a:spcBef>
            </a:pPr>
            <a:r>
              <a:rPr spc="-350" dirty="0">
                <a:solidFill>
                  <a:srgbClr val="1B9BE3"/>
                </a:solidFill>
              </a:rPr>
              <a:t>0</a:t>
            </a:r>
            <a:r>
              <a:rPr lang="en-US" spc="-350" dirty="0">
                <a:solidFill>
                  <a:srgbClr val="1B9BE3"/>
                </a:solidFill>
              </a:rPr>
              <a:t>3</a:t>
            </a:r>
            <a:endParaRPr spc="-350" dirty="0">
              <a:solidFill>
                <a:srgbClr val="1B9BE3"/>
              </a:solidFill>
            </a:endParaRPr>
          </a:p>
        </p:txBody>
      </p:sp>
      <p:sp>
        <p:nvSpPr>
          <p:cNvPr id="17" name="object 17">
            <a:extLst>
              <a:ext uri="{FF2B5EF4-FFF2-40B4-BE49-F238E27FC236}">
                <a16:creationId xmlns:a16="http://schemas.microsoft.com/office/drawing/2014/main" id="{634F298B-FCDC-853B-2018-E9135C05DD3B}"/>
              </a:ext>
            </a:extLst>
          </p:cNvPr>
          <p:cNvSpPr txBox="1"/>
          <p:nvPr/>
        </p:nvSpPr>
        <p:spPr>
          <a:xfrm>
            <a:off x="2395030" y="1875750"/>
            <a:ext cx="9577055" cy="1090042"/>
          </a:xfrm>
          <a:prstGeom prst="rect">
            <a:avLst/>
          </a:prstGeom>
        </p:spPr>
        <p:txBody>
          <a:bodyPr vert="horz" wrap="square" lIns="0" tIns="12700" rIns="0" bIns="0" rtlCol="0">
            <a:spAutoFit/>
          </a:bodyPr>
          <a:lstStyle/>
          <a:p>
            <a:pPr marL="12700" algn="just">
              <a:lnSpc>
                <a:spcPct val="100000"/>
              </a:lnSpc>
              <a:spcBef>
                <a:spcPts val="100"/>
              </a:spcBef>
            </a:pPr>
            <a:r>
              <a:rPr lang="en-US" sz="7000" b="1" spc="555" dirty="0">
                <a:solidFill>
                  <a:srgbClr val="183E9E"/>
                </a:solidFill>
                <a:latin typeface="Trebuchet MS"/>
                <a:cs typeface="Trebuchet MS"/>
              </a:rPr>
              <a:t>Data Visualization</a:t>
            </a:r>
          </a:p>
        </p:txBody>
      </p:sp>
      <p:sp>
        <p:nvSpPr>
          <p:cNvPr id="32" name="object 16">
            <a:extLst>
              <a:ext uri="{FF2B5EF4-FFF2-40B4-BE49-F238E27FC236}">
                <a16:creationId xmlns:a16="http://schemas.microsoft.com/office/drawing/2014/main" id="{4CF3DD35-8EB6-C303-620C-8EB94A11ECE9}"/>
              </a:ext>
            </a:extLst>
          </p:cNvPr>
          <p:cNvSpPr/>
          <p:nvPr/>
        </p:nvSpPr>
        <p:spPr>
          <a:xfrm>
            <a:off x="12267823" y="2096411"/>
            <a:ext cx="979805" cy="356235"/>
          </a:xfrm>
          <a:custGeom>
            <a:avLst/>
            <a:gdLst/>
            <a:ahLst/>
            <a:cxnLst/>
            <a:rect l="l" t="t" r="r" b="b"/>
            <a:pathLst>
              <a:path w="979804" h="356235">
                <a:moveTo>
                  <a:pt x="32855" y="58243"/>
                </a:moveTo>
                <a:lnTo>
                  <a:pt x="721" y="36655"/>
                </a:lnTo>
                <a:lnTo>
                  <a:pt x="0" y="32988"/>
                </a:lnTo>
                <a:lnTo>
                  <a:pt x="3" y="25212"/>
                </a:lnTo>
                <a:lnTo>
                  <a:pt x="25250" y="0"/>
                </a:lnTo>
                <a:lnTo>
                  <a:pt x="32946" y="19"/>
                </a:lnTo>
                <a:lnTo>
                  <a:pt x="58060" y="32988"/>
                </a:lnTo>
                <a:lnTo>
                  <a:pt x="57323" y="36704"/>
                </a:lnTo>
                <a:lnTo>
                  <a:pt x="32855" y="58243"/>
                </a:lnTo>
                <a:close/>
              </a:path>
              <a:path w="979804" h="356235">
                <a:moveTo>
                  <a:pt x="339956" y="58243"/>
                </a:moveTo>
                <a:lnTo>
                  <a:pt x="307821" y="36655"/>
                </a:lnTo>
                <a:lnTo>
                  <a:pt x="307100" y="32988"/>
                </a:lnTo>
                <a:lnTo>
                  <a:pt x="307103" y="25212"/>
                </a:lnTo>
                <a:lnTo>
                  <a:pt x="332351" y="0"/>
                </a:lnTo>
                <a:lnTo>
                  <a:pt x="340046" y="19"/>
                </a:lnTo>
                <a:lnTo>
                  <a:pt x="365161" y="32988"/>
                </a:lnTo>
                <a:lnTo>
                  <a:pt x="364423" y="36704"/>
                </a:lnTo>
                <a:lnTo>
                  <a:pt x="339956" y="58243"/>
                </a:lnTo>
                <a:close/>
              </a:path>
              <a:path w="979804" h="356235">
                <a:moveTo>
                  <a:pt x="647079" y="58240"/>
                </a:moveTo>
                <a:lnTo>
                  <a:pt x="639379" y="58240"/>
                </a:lnTo>
                <a:lnTo>
                  <a:pt x="635676" y="57501"/>
                </a:lnTo>
                <a:lnTo>
                  <a:pt x="614197" y="32986"/>
                </a:lnTo>
                <a:lnTo>
                  <a:pt x="614197" y="25264"/>
                </a:lnTo>
                <a:lnTo>
                  <a:pt x="639379" y="9"/>
                </a:lnTo>
                <a:lnTo>
                  <a:pt x="647079" y="9"/>
                </a:lnTo>
                <a:lnTo>
                  <a:pt x="672261" y="25264"/>
                </a:lnTo>
                <a:lnTo>
                  <a:pt x="672261" y="32986"/>
                </a:lnTo>
                <a:lnTo>
                  <a:pt x="647079" y="58240"/>
                </a:lnTo>
                <a:close/>
              </a:path>
              <a:path w="979804" h="356235">
                <a:moveTo>
                  <a:pt x="954328" y="58240"/>
                </a:moveTo>
                <a:lnTo>
                  <a:pt x="946628" y="58240"/>
                </a:lnTo>
                <a:lnTo>
                  <a:pt x="942924" y="57501"/>
                </a:lnTo>
                <a:lnTo>
                  <a:pt x="921446" y="32986"/>
                </a:lnTo>
                <a:lnTo>
                  <a:pt x="921446" y="25264"/>
                </a:lnTo>
                <a:lnTo>
                  <a:pt x="946628" y="9"/>
                </a:lnTo>
                <a:lnTo>
                  <a:pt x="954328" y="9"/>
                </a:lnTo>
                <a:lnTo>
                  <a:pt x="979510" y="25264"/>
                </a:lnTo>
                <a:lnTo>
                  <a:pt x="979510" y="32986"/>
                </a:lnTo>
                <a:lnTo>
                  <a:pt x="954328" y="58240"/>
                </a:lnTo>
                <a:close/>
              </a:path>
              <a:path w="979804" h="356235">
                <a:moveTo>
                  <a:pt x="32855" y="356100"/>
                </a:moveTo>
                <a:lnTo>
                  <a:pt x="721" y="334511"/>
                </a:lnTo>
                <a:lnTo>
                  <a:pt x="0" y="330844"/>
                </a:lnTo>
                <a:lnTo>
                  <a:pt x="3" y="323068"/>
                </a:lnTo>
                <a:lnTo>
                  <a:pt x="25250" y="297856"/>
                </a:lnTo>
                <a:lnTo>
                  <a:pt x="32946" y="297875"/>
                </a:lnTo>
                <a:lnTo>
                  <a:pt x="58060" y="330844"/>
                </a:lnTo>
                <a:lnTo>
                  <a:pt x="57323" y="334560"/>
                </a:lnTo>
                <a:lnTo>
                  <a:pt x="32855" y="356100"/>
                </a:lnTo>
                <a:close/>
              </a:path>
              <a:path w="979804" h="356235">
                <a:moveTo>
                  <a:pt x="339956" y="356100"/>
                </a:moveTo>
                <a:lnTo>
                  <a:pt x="307821" y="334511"/>
                </a:lnTo>
                <a:lnTo>
                  <a:pt x="307100" y="330844"/>
                </a:lnTo>
                <a:lnTo>
                  <a:pt x="307103" y="323068"/>
                </a:lnTo>
                <a:lnTo>
                  <a:pt x="332351" y="297856"/>
                </a:lnTo>
                <a:lnTo>
                  <a:pt x="340046" y="297875"/>
                </a:lnTo>
                <a:lnTo>
                  <a:pt x="365161" y="330844"/>
                </a:lnTo>
                <a:lnTo>
                  <a:pt x="364423" y="334560"/>
                </a:lnTo>
                <a:lnTo>
                  <a:pt x="339956" y="356100"/>
                </a:lnTo>
                <a:close/>
              </a:path>
              <a:path w="979804" h="356235">
                <a:moveTo>
                  <a:pt x="647079" y="356096"/>
                </a:moveTo>
                <a:lnTo>
                  <a:pt x="639379" y="356096"/>
                </a:lnTo>
                <a:lnTo>
                  <a:pt x="635676" y="355358"/>
                </a:lnTo>
                <a:lnTo>
                  <a:pt x="614197" y="330842"/>
                </a:lnTo>
                <a:lnTo>
                  <a:pt x="614197" y="323120"/>
                </a:lnTo>
                <a:lnTo>
                  <a:pt x="639379" y="297865"/>
                </a:lnTo>
                <a:lnTo>
                  <a:pt x="647079" y="297865"/>
                </a:lnTo>
                <a:lnTo>
                  <a:pt x="672261" y="323120"/>
                </a:lnTo>
                <a:lnTo>
                  <a:pt x="672261" y="330842"/>
                </a:lnTo>
                <a:lnTo>
                  <a:pt x="647079" y="356096"/>
                </a:lnTo>
                <a:close/>
              </a:path>
              <a:path w="979804" h="356235">
                <a:moveTo>
                  <a:pt x="954328" y="356096"/>
                </a:moveTo>
                <a:lnTo>
                  <a:pt x="946628" y="356096"/>
                </a:lnTo>
                <a:lnTo>
                  <a:pt x="942924" y="355358"/>
                </a:lnTo>
                <a:lnTo>
                  <a:pt x="921446" y="330842"/>
                </a:lnTo>
                <a:lnTo>
                  <a:pt x="921446" y="323120"/>
                </a:lnTo>
                <a:lnTo>
                  <a:pt x="946628" y="297865"/>
                </a:lnTo>
                <a:lnTo>
                  <a:pt x="954328" y="297865"/>
                </a:lnTo>
                <a:lnTo>
                  <a:pt x="979510" y="323120"/>
                </a:lnTo>
                <a:lnTo>
                  <a:pt x="979510" y="330842"/>
                </a:lnTo>
                <a:lnTo>
                  <a:pt x="954328" y="356096"/>
                </a:lnTo>
                <a:close/>
              </a:path>
            </a:pathLst>
          </a:custGeom>
          <a:solidFill>
            <a:srgbClr val="1B9BE3"/>
          </a:solidFill>
        </p:spPr>
        <p:txBody>
          <a:bodyPr wrap="square" lIns="0" tIns="0" rIns="0" bIns="0" rtlCol="0"/>
          <a:lstStyle/>
          <a:p>
            <a:endParaRPr dirty="0">
              <a:solidFill>
                <a:srgbClr val="1B9BE3"/>
              </a:solidFill>
            </a:endParaRPr>
          </a:p>
        </p:txBody>
      </p:sp>
      <p:sp>
        <p:nvSpPr>
          <p:cNvPr id="3" name="object 16">
            <a:extLst>
              <a:ext uri="{FF2B5EF4-FFF2-40B4-BE49-F238E27FC236}">
                <a16:creationId xmlns:a16="http://schemas.microsoft.com/office/drawing/2014/main" id="{53552F16-1B15-C4FE-0FBA-19AB1F86E7C9}"/>
              </a:ext>
            </a:extLst>
          </p:cNvPr>
          <p:cNvSpPr/>
          <p:nvPr/>
        </p:nvSpPr>
        <p:spPr>
          <a:xfrm>
            <a:off x="11410937" y="2021120"/>
            <a:ext cx="979805" cy="356235"/>
          </a:xfrm>
          <a:custGeom>
            <a:avLst/>
            <a:gdLst/>
            <a:ahLst/>
            <a:cxnLst/>
            <a:rect l="l" t="t" r="r" b="b"/>
            <a:pathLst>
              <a:path w="979804" h="356235">
                <a:moveTo>
                  <a:pt x="32855" y="58243"/>
                </a:moveTo>
                <a:lnTo>
                  <a:pt x="721" y="36655"/>
                </a:lnTo>
                <a:lnTo>
                  <a:pt x="0" y="32988"/>
                </a:lnTo>
                <a:lnTo>
                  <a:pt x="3" y="25212"/>
                </a:lnTo>
                <a:lnTo>
                  <a:pt x="25250" y="0"/>
                </a:lnTo>
                <a:lnTo>
                  <a:pt x="32946" y="19"/>
                </a:lnTo>
                <a:lnTo>
                  <a:pt x="58060" y="32988"/>
                </a:lnTo>
                <a:lnTo>
                  <a:pt x="57323" y="36704"/>
                </a:lnTo>
                <a:lnTo>
                  <a:pt x="32855" y="58243"/>
                </a:lnTo>
                <a:close/>
              </a:path>
              <a:path w="979804" h="356235">
                <a:moveTo>
                  <a:pt x="339956" y="58243"/>
                </a:moveTo>
                <a:lnTo>
                  <a:pt x="307821" y="36655"/>
                </a:lnTo>
                <a:lnTo>
                  <a:pt x="307100" y="32988"/>
                </a:lnTo>
                <a:lnTo>
                  <a:pt x="307103" y="25212"/>
                </a:lnTo>
                <a:lnTo>
                  <a:pt x="332351" y="0"/>
                </a:lnTo>
                <a:lnTo>
                  <a:pt x="340046" y="19"/>
                </a:lnTo>
                <a:lnTo>
                  <a:pt x="365161" y="32988"/>
                </a:lnTo>
                <a:lnTo>
                  <a:pt x="364423" y="36704"/>
                </a:lnTo>
                <a:lnTo>
                  <a:pt x="339956" y="58243"/>
                </a:lnTo>
                <a:close/>
              </a:path>
              <a:path w="979804" h="356235">
                <a:moveTo>
                  <a:pt x="647079" y="58240"/>
                </a:moveTo>
                <a:lnTo>
                  <a:pt x="639379" y="58240"/>
                </a:lnTo>
                <a:lnTo>
                  <a:pt x="635676" y="57501"/>
                </a:lnTo>
                <a:lnTo>
                  <a:pt x="614197" y="32986"/>
                </a:lnTo>
                <a:lnTo>
                  <a:pt x="614197" y="25264"/>
                </a:lnTo>
                <a:lnTo>
                  <a:pt x="639379" y="9"/>
                </a:lnTo>
                <a:lnTo>
                  <a:pt x="647079" y="9"/>
                </a:lnTo>
                <a:lnTo>
                  <a:pt x="672261" y="25264"/>
                </a:lnTo>
                <a:lnTo>
                  <a:pt x="672261" y="32986"/>
                </a:lnTo>
                <a:lnTo>
                  <a:pt x="647079" y="58240"/>
                </a:lnTo>
                <a:close/>
              </a:path>
              <a:path w="979804" h="356235">
                <a:moveTo>
                  <a:pt x="954328" y="58240"/>
                </a:moveTo>
                <a:lnTo>
                  <a:pt x="946628" y="58240"/>
                </a:lnTo>
                <a:lnTo>
                  <a:pt x="942924" y="57501"/>
                </a:lnTo>
                <a:lnTo>
                  <a:pt x="921446" y="32986"/>
                </a:lnTo>
                <a:lnTo>
                  <a:pt x="921446" y="25264"/>
                </a:lnTo>
                <a:lnTo>
                  <a:pt x="946628" y="9"/>
                </a:lnTo>
                <a:lnTo>
                  <a:pt x="954328" y="9"/>
                </a:lnTo>
                <a:lnTo>
                  <a:pt x="979510" y="25264"/>
                </a:lnTo>
                <a:lnTo>
                  <a:pt x="979510" y="32986"/>
                </a:lnTo>
                <a:lnTo>
                  <a:pt x="954328" y="58240"/>
                </a:lnTo>
                <a:close/>
              </a:path>
              <a:path w="979804" h="356235">
                <a:moveTo>
                  <a:pt x="32855" y="356100"/>
                </a:moveTo>
                <a:lnTo>
                  <a:pt x="721" y="334511"/>
                </a:lnTo>
                <a:lnTo>
                  <a:pt x="0" y="330844"/>
                </a:lnTo>
                <a:lnTo>
                  <a:pt x="3" y="323068"/>
                </a:lnTo>
                <a:lnTo>
                  <a:pt x="25250" y="297856"/>
                </a:lnTo>
                <a:lnTo>
                  <a:pt x="32946" y="297875"/>
                </a:lnTo>
                <a:lnTo>
                  <a:pt x="58060" y="330844"/>
                </a:lnTo>
                <a:lnTo>
                  <a:pt x="57323" y="334560"/>
                </a:lnTo>
                <a:lnTo>
                  <a:pt x="32855" y="356100"/>
                </a:lnTo>
                <a:close/>
              </a:path>
              <a:path w="979804" h="356235">
                <a:moveTo>
                  <a:pt x="339956" y="356100"/>
                </a:moveTo>
                <a:lnTo>
                  <a:pt x="307821" y="334511"/>
                </a:lnTo>
                <a:lnTo>
                  <a:pt x="307100" y="330844"/>
                </a:lnTo>
                <a:lnTo>
                  <a:pt x="307103" y="323068"/>
                </a:lnTo>
                <a:lnTo>
                  <a:pt x="332351" y="297856"/>
                </a:lnTo>
                <a:lnTo>
                  <a:pt x="340046" y="297875"/>
                </a:lnTo>
                <a:lnTo>
                  <a:pt x="365161" y="330844"/>
                </a:lnTo>
                <a:lnTo>
                  <a:pt x="364423" y="334560"/>
                </a:lnTo>
                <a:lnTo>
                  <a:pt x="339956" y="356100"/>
                </a:lnTo>
                <a:close/>
              </a:path>
              <a:path w="979804" h="356235">
                <a:moveTo>
                  <a:pt x="647079" y="356096"/>
                </a:moveTo>
                <a:lnTo>
                  <a:pt x="639379" y="356096"/>
                </a:lnTo>
                <a:lnTo>
                  <a:pt x="635676" y="355358"/>
                </a:lnTo>
                <a:lnTo>
                  <a:pt x="614197" y="330842"/>
                </a:lnTo>
                <a:lnTo>
                  <a:pt x="614197" y="323120"/>
                </a:lnTo>
                <a:lnTo>
                  <a:pt x="639379" y="297865"/>
                </a:lnTo>
                <a:lnTo>
                  <a:pt x="647079" y="297865"/>
                </a:lnTo>
                <a:lnTo>
                  <a:pt x="672261" y="323120"/>
                </a:lnTo>
                <a:lnTo>
                  <a:pt x="672261" y="330842"/>
                </a:lnTo>
                <a:lnTo>
                  <a:pt x="647079" y="356096"/>
                </a:lnTo>
                <a:close/>
              </a:path>
              <a:path w="979804" h="356235">
                <a:moveTo>
                  <a:pt x="954328" y="356096"/>
                </a:moveTo>
                <a:lnTo>
                  <a:pt x="946628" y="356096"/>
                </a:lnTo>
                <a:lnTo>
                  <a:pt x="942924" y="355358"/>
                </a:lnTo>
                <a:lnTo>
                  <a:pt x="921446" y="330842"/>
                </a:lnTo>
                <a:lnTo>
                  <a:pt x="921446" y="323120"/>
                </a:lnTo>
                <a:lnTo>
                  <a:pt x="946628" y="297865"/>
                </a:lnTo>
                <a:lnTo>
                  <a:pt x="954328" y="297865"/>
                </a:lnTo>
                <a:lnTo>
                  <a:pt x="979510" y="323120"/>
                </a:lnTo>
                <a:lnTo>
                  <a:pt x="979510" y="330842"/>
                </a:lnTo>
                <a:lnTo>
                  <a:pt x="954328" y="356096"/>
                </a:lnTo>
                <a:close/>
              </a:path>
            </a:pathLst>
          </a:custGeom>
          <a:solidFill>
            <a:srgbClr val="1B9BE3"/>
          </a:solidFill>
        </p:spPr>
        <p:txBody>
          <a:bodyPr wrap="square" lIns="0" tIns="0" rIns="0" bIns="0" rtlCol="0"/>
          <a:lstStyle/>
          <a:p>
            <a:endParaRPr dirty="0">
              <a:solidFill>
                <a:srgbClr val="1B9BE3"/>
              </a:solidFill>
            </a:endParaRPr>
          </a:p>
        </p:txBody>
      </p:sp>
      <p:pic>
        <p:nvPicPr>
          <p:cNvPr id="5" name="Picture 4">
            <a:extLst>
              <a:ext uri="{FF2B5EF4-FFF2-40B4-BE49-F238E27FC236}">
                <a16:creationId xmlns:a16="http://schemas.microsoft.com/office/drawing/2014/main" id="{6A33736B-59A6-C376-C30B-4AE4A481CEE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654068" y="3041084"/>
            <a:ext cx="7473347" cy="6750616"/>
          </a:xfrm>
          <a:prstGeom prst="rect">
            <a:avLst/>
          </a:prstGeom>
        </p:spPr>
      </p:pic>
      <p:sp>
        <p:nvSpPr>
          <p:cNvPr id="11" name="TextBox 10">
            <a:extLst>
              <a:ext uri="{FF2B5EF4-FFF2-40B4-BE49-F238E27FC236}">
                <a16:creationId xmlns:a16="http://schemas.microsoft.com/office/drawing/2014/main" id="{34E9F32F-79F0-226F-65FB-66DF948A5C1D}"/>
              </a:ext>
            </a:extLst>
          </p:cNvPr>
          <p:cNvSpPr txBox="1"/>
          <p:nvPr/>
        </p:nvSpPr>
        <p:spPr>
          <a:xfrm>
            <a:off x="293066" y="4991100"/>
            <a:ext cx="7114976" cy="954107"/>
          </a:xfrm>
          <a:prstGeom prst="rect">
            <a:avLst/>
          </a:prstGeom>
          <a:noFill/>
        </p:spPr>
        <p:txBody>
          <a:bodyPr wrap="square">
            <a:spAutoFit/>
          </a:bodyPr>
          <a:lstStyle/>
          <a:p>
            <a:pPr algn="l"/>
            <a:r>
              <a:rPr lang="en-US" sz="2800" b="0" i="0" dirty="0">
                <a:effectLst/>
                <a:highlight>
                  <a:srgbClr val="FFFFFF"/>
                </a:highlight>
                <a:latin typeface="system-ui"/>
              </a:rPr>
              <a:t>Which countries have the lowest immigration to Canada?</a:t>
            </a:r>
          </a:p>
        </p:txBody>
      </p:sp>
    </p:spTree>
    <p:extLst>
      <p:ext uri="{BB962C8B-B14F-4D97-AF65-F5344CB8AC3E}">
        <p14:creationId xmlns:p14="http://schemas.microsoft.com/office/powerpoint/2010/main" val="297975544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CDFA062-46D2-CB2F-2AA1-9BBDC79424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6989"/>
          </a:xfrm>
          <a:prstGeom prst="rect">
            <a:avLst/>
          </a:prstGeom>
        </p:spPr>
      </p:pic>
      <p:sp>
        <p:nvSpPr>
          <p:cNvPr id="20" name="Rectangle 19">
            <a:extLst>
              <a:ext uri="{FF2B5EF4-FFF2-40B4-BE49-F238E27FC236}">
                <a16:creationId xmlns:a16="http://schemas.microsoft.com/office/drawing/2014/main" id="{FF1D2F92-4862-441E-90C0-9F0E7472C4F0}"/>
              </a:ext>
            </a:extLst>
          </p:cNvPr>
          <p:cNvSpPr/>
          <p:nvPr/>
        </p:nvSpPr>
        <p:spPr>
          <a:xfrm>
            <a:off x="0" y="0"/>
            <a:ext cx="18288000" cy="10287000"/>
          </a:xfrm>
          <a:prstGeom prst="rect">
            <a:avLst/>
          </a:prstGeom>
          <a:solidFill>
            <a:schemeClr val="tx1">
              <a:lumMod val="95000"/>
              <a:lumOff val="5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9" name="Freeform: Shape 18">
            <a:extLst>
              <a:ext uri="{FF2B5EF4-FFF2-40B4-BE49-F238E27FC236}">
                <a16:creationId xmlns:a16="http://schemas.microsoft.com/office/drawing/2014/main" id="{C0FDEB9A-149C-471B-A4EE-9262901E8971}"/>
              </a:ext>
            </a:extLst>
          </p:cNvPr>
          <p:cNvSpPr/>
          <p:nvPr/>
        </p:nvSpPr>
        <p:spPr>
          <a:xfrm rot="16200000" flipH="1" flipV="1">
            <a:off x="975550" y="-421213"/>
            <a:ext cx="9704090" cy="11767154"/>
          </a:xfrm>
          <a:custGeom>
            <a:avLst/>
            <a:gdLst>
              <a:gd name="connsiteX0" fmla="*/ 6469394 w 6469394"/>
              <a:gd name="connsiteY0" fmla="*/ 0 h 7839801"/>
              <a:gd name="connsiteX1" fmla="*/ 6469394 w 6469394"/>
              <a:gd name="connsiteY1" fmla="*/ 7839801 h 7839801"/>
              <a:gd name="connsiteX2" fmla="*/ 1626577 w 6469394"/>
              <a:gd name="connsiteY2" fmla="*/ 7839801 h 7839801"/>
              <a:gd name="connsiteX3" fmla="*/ 0 w 6469394"/>
              <a:gd name="connsiteY3" fmla="*/ 4586650 h 7839801"/>
              <a:gd name="connsiteX4" fmla="*/ 2293326 w 6469394"/>
              <a:gd name="connsiteY4" fmla="*/ 0 h 7839801"/>
              <a:gd name="connsiteX0" fmla="*/ 6469394 w 6469394"/>
              <a:gd name="connsiteY0" fmla="*/ 0 h 7965596"/>
              <a:gd name="connsiteX1" fmla="*/ 6469394 w 6469394"/>
              <a:gd name="connsiteY1" fmla="*/ 7839801 h 7965596"/>
              <a:gd name="connsiteX2" fmla="*/ 1681128 w 6469394"/>
              <a:gd name="connsiteY2" fmla="*/ 7965596 h 7965596"/>
              <a:gd name="connsiteX3" fmla="*/ 0 w 6469394"/>
              <a:gd name="connsiteY3" fmla="*/ 4586650 h 7965596"/>
              <a:gd name="connsiteX4" fmla="*/ 2293326 w 6469394"/>
              <a:gd name="connsiteY4" fmla="*/ 0 h 7965596"/>
              <a:gd name="connsiteX5" fmla="*/ 6469394 w 6469394"/>
              <a:gd name="connsiteY5" fmla="*/ 0 h 7965596"/>
              <a:gd name="connsiteX0" fmla="*/ 6469394 w 6469394"/>
              <a:gd name="connsiteY0" fmla="*/ 0 h 7965596"/>
              <a:gd name="connsiteX1" fmla="*/ 6469394 w 6469394"/>
              <a:gd name="connsiteY1" fmla="*/ 7965596 h 7965596"/>
              <a:gd name="connsiteX2" fmla="*/ 1681128 w 6469394"/>
              <a:gd name="connsiteY2" fmla="*/ 7965596 h 7965596"/>
              <a:gd name="connsiteX3" fmla="*/ 0 w 6469394"/>
              <a:gd name="connsiteY3" fmla="*/ 4586650 h 7965596"/>
              <a:gd name="connsiteX4" fmla="*/ 2293326 w 6469394"/>
              <a:gd name="connsiteY4" fmla="*/ 0 h 7965596"/>
              <a:gd name="connsiteX5" fmla="*/ 6469394 w 6469394"/>
              <a:gd name="connsiteY5" fmla="*/ 0 h 7965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9394" h="7965596">
                <a:moveTo>
                  <a:pt x="6469394" y="0"/>
                </a:moveTo>
                <a:lnTo>
                  <a:pt x="6469394" y="7965596"/>
                </a:lnTo>
                <a:lnTo>
                  <a:pt x="1681128" y="7965596"/>
                </a:lnTo>
                <a:lnTo>
                  <a:pt x="0" y="4586650"/>
                </a:lnTo>
                <a:lnTo>
                  <a:pt x="2293326" y="0"/>
                </a:lnTo>
                <a:lnTo>
                  <a:pt x="6469394" y="0"/>
                </a:lnTo>
                <a:close/>
              </a:path>
            </a:pathLst>
          </a:custGeom>
          <a:solidFill>
            <a:schemeClr val="accent2">
              <a:lumMod val="50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en-US" sz="2700" dirty="0"/>
          </a:p>
        </p:txBody>
      </p:sp>
      <p:sp>
        <p:nvSpPr>
          <p:cNvPr id="16" name="Freeform: Shape 15">
            <a:extLst>
              <a:ext uri="{FF2B5EF4-FFF2-40B4-BE49-F238E27FC236}">
                <a16:creationId xmlns:a16="http://schemas.microsoft.com/office/drawing/2014/main" id="{44EEC960-64E5-4934-B560-D4A716C5A791}"/>
              </a:ext>
            </a:extLst>
          </p:cNvPr>
          <p:cNvSpPr/>
          <p:nvPr/>
        </p:nvSpPr>
        <p:spPr>
          <a:xfrm rot="16200000" flipH="1" flipV="1">
            <a:off x="893444" y="229280"/>
            <a:ext cx="9429749" cy="11328602"/>
          </a:xfrm>
          <a:custGeom>
            <a:avLst/>
            <a:gdLst>
              <a:gd name="connsiteX0" fmla="*/ 6469394 w 6469394"/>
              <a:gd name="connsiteY0" fmla="*/ 0 h 7839801"/>
              <a:gd name="connsiteX1" fmla="*/ 6469394 w 6469394"/>
              <a:gd name="connsiteY1" fmla="*/ 7839801 h 7839801"/>
              <a:gd name="connsiteX2" fmla="*/ 1626577 w 6469394"/>
              <a:gd name="connsiteY2" fmla="*/ 7839801 h 7839801"/>
              <a:gd name="connsiteX3" fmla="*/ 0 w 6469394"/>
              <a:gd name="connsiteY3" fmla="*/ 4586650 h 7839801"/>
              <a:gd name="connsiteX4" fmla="*/ 2293326 w 6469394"/>
              <a:gd name="connsiteY4" fmla="*/ 0 h 7839801"/>
              <a:gd name="connsiteX0" fmla="*/ 6469394 w 6469394"/>
              <a:gd name="connsiteY0" fmla="*/ 0 h 7965596"/>
              <a:gd name="connsiteX1" fmla="*/ 6469394 w 6469394"/>
              <a:gd name="connsiteY1" fmla="*/ 7839801 h 7965596"/>
              <a:gd name="connsiteX2" fmla="*/ 1681128 w 6469394"/>
              <a:gd name="connsiteY2" fmla="*/ 7965596 h 7965596"/>
              <a:gd name="connsiteX3" fmla="*/ 0 w 6469394"/>
              <a:gd name="connsiteY3" fmla="*/ 4586650 h 7965596"/>
              <a:gd name="connsiteX4" fmla="*/ 2293326 w 6469394"/>
              <a:gd name="connsiteY4" fmla="*/ 0 h 7965596"/>
              <a:gd name="connsiteX5" fmla="*/ 6469394 w 6469394"/>
              <a:gd name="connsiteY5" fmla="*/ 0 h 7965596"/>
              <a:gd name="connsiteX0" fmla="*/ 6469394 w 6469394"/>
              <a:gd name="connsiteY0" fmla="*/ 0 h 7965596"/>
              <a:gd name="connsiteX1" fmla="*/ 6469394 w 6469394"/>
              <a:gd name="connsiteY1" fmla="*/ 7965596 h 7965596"/>
              <a:gd name="connsiteX2" fmla="*/ 1681128 w 6469394"/>
              <a:gd name="connsiteY2" fmla="*/ 7965596 h 7965596"/>
              <a:gd name="connsiteX3" fmla="*/ 0 w 6469394"/>
              <a:gd name="connsiteY3" fmla="*/ 4586650 h 7965596"/>
              <a:gd name="connsiteX4" fmla="*/ 2293326 w 6469394"/>
              <a:gd name="connsiteY4" fmla="*/ 0 h 7965596"/>
              <a:gd name="connsiteX5" fmla="*/ 6469394 w 6469394"/>
              <a:gd name="connsiteY5" fmla="*/ 0 h 7965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9394" h="7965596">
                <a:moveTo>
                  <a:pt x="6469394" y="0"/>
                </a:moveTo>
                <a:lnTo>
                  <a:pt x="6469394" y="7965596"/>
                </a:lnTo>
                <a:lnTo>
                  <a:pt x="1681128" y="7965596"/>
                </a:lnTo>
                <a:lnTo>
                  <a:pt x="0" y="4586650"/>
                </a:lnTo>
                <a:lnTo>
                  <a:pt x="2293326" y="0"/>
                </a:lnTo>
                <a:lnTo>
                  <a:pt x="6469394"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7" name="TextBox 16">
            <a:extLst>
              <a:ext uri="{FF2B5EF4-FFF2-40B4-BE49-F238E27FC236}">
                <a16:creationId xmlns:a16="http://schemas.microsoft.com/office/drawing/2014/main" id="{644E9B10-B66B-4CA8-AD00-75442338B8B6}"/>
              </a:ext>
            </a:extLst>
          </p:cNvPr>
          <p:cNvSpPr txBox="1"/>
          <p:nvPr/>
        </p:nvSpPr>
        <p:spPr>
          <a:xfrm flipH="1">
            <a:off x="525707" y="5062583"/>
            <a:ext cx="9356885" cy="1615827"/>
          </a:xfrm>
          <a:prstGeom prst="rect">
            <a:avLst/>
          </a:prstGeom>
          <a:noFill/>
        </p:spPr>
        <p:txBody>
          <a:bodyPr wrap="square" rtlCol="0">
            <a:spAutoFit/>
          </a:bodyPr>
          <a:lstStyle/>
          <a:p>
            <a:pPr algn="ctr"/>
            <a:r>
              <a:rPr lang="en-US" sz="9900" b="1" dirty="0">
                <a:solidFill>
                  <a:srgbClr val="46AEE8"/>
                </a:solidFill>
                <a:effectLst>
                  <a:outerShdw blurRad="50800" dist="38100" dir="8100000" algn="tr" rotWithShape="0">
                    <a:prstClr val="black"/>
                  </a:outerShdw>
                </a:effectLst>
                <a:latin typeface="Barlow Condensed" panose="00000506000000000000" pitchFamily="2" charset="0"/>
              </a:rPr>
              <a:t>Thank You…!</a:t>
            </a:r>
          </a:p>
        </p:txBody>
      </p:sp>
      <p:sp>
        <p:nvSpPr>
          <p:cNvPr id="24" name="Rectangle 23">
            <a:extLst>
              <a:ext uri="{FF2B5EF4-FFF2-40B4-BE49-F238E27FC236}">
                <a16:creationId xmlns:a16="http://schemas.microsoft.com/office/drawing/2014/main" id="{B96CDD84-7B55-47E1-830E-F8824A53A2D4}"/>
              </a:ext>
            </a:extLst>
          </p:cNvPr>
          <p:cNvSpPr/>
          <p:nvPr/>
        </p:nvSpPr>
        <p:spPr>
          <a:xfrm>
            <a:off x="1700633" y="6724577"/>
            <a:ext cx="7007030" cy="369332"/>
          </a:xfrm>
          <a:prstGeom prst="rect">
            <a:avLst/>
          </a:prstGeom>
        </p:spPr>
        <p:txBody>
          <a:bodyPr wrap="square">
            <a:spAutoFit/>
          </a:bodyPr>
          <a:lstStyle/>
          <a:p>
            <a:pPr algn="ctr"/>
            <a:endParaRPr lang="en-US" dirty="0">
              <a:solidFill>
                <a:schemeClr val="tx1">
                  <a:lumMod val="50000"/>
                  <a:lumOff val="50000"/>
                  <a:alpha val="88000"/>
                </a:schemeClr>
              </a:solidFill>
            </a:endParaRPr>
          </a:p>
        </p:txBody>
      </p:sp>
      <p:sp>
        <p:nvSpPr>
          <p:cNvPr id="8" name="object 5">
            <a:extLst>
              <a:ext uri="{FF2B5EF4-FFF2-40B4-BE49-F238E27FC236}">
                <a16:creationId xmlns:a16="http://schemas.microsoft.com/office/drawing/2014/main" id="{9FA3E6DA-F735-7934-585B-9367816F2B99}"/>
              </a:ext>
            </a:extLst>
          </p:cNvPr>
          <p:cNvSpPr/>
          <p:nvPr/>
        </p:nvSpPr>
        <p:spPr>
          <a:xfrm>
            <a:off x="1608531" y="1124520"/>
            <a:ext cx="766445" cy="762000"/>
          </a:xfrm>
          <a:custGeom>
            <a:avLst/>
            <a:gdLst/>
            <a:ahLst/>
            <a:cxnLst/>
            <a:rect l="l" t="t" r="r" b="b"/>
            <a:pathLst>
              <a:path w="766444" h="762000">
                <a:moveTo>
                  <a:pt x="660285" y="380873"/>
                </a:moveTo>
                <a:lnTo>
                  <a:pt x="652005" y="340423"/>
                </a:lnTo>
                <a:lnTo>
                  <a:pt x="629475" y="307352"/>
                </a:lnTo>
                <a:lnTo>
                  <a:pt x="607161" y="292442"/>
                </a:lnTo>
                <a:lnTo>
                  <a:pt x="607161" y="380873"/>
                </a:lnTo>
                <a:lnTo>
                  <a:pt x="603072" y="400875"/>
                </a:lnTo>
                <a:lnTo>
                  <a:pt x="591921" y="417233"/>
                </a:lnTo>
                <a:lnTo>
                  <a:pt x="575411" y="428269"/>
                </a:lnTo>
                <a:lnTo>
                  <a:pt x="555205" y="432320"/>
                </a:lnTo>
                <a:lnTo>
                  <a:pt x="459905" y="432320"/>
                </a:lnTo>
                <a:lnTo>
                  <a:pt x="449554" y="434390"/>
                </a:lnTo>
                <a:lnTo>
                  <a:pt x="441121" y="440016"/>
                </a:lnTo>
                <a:lnTo>
                  <a:pt x="435419" y="448386"/>
                </a:lnTo>
                <a:lnTo>
                  <a:pt x="433336" y="458622"/>
                </a:lnTo>
                <a:lnTo>
                  <a:pt x="433336" y="552983"/>
                </a:lnTo>
                <a:lnTo>
                  <a:pt x="429247" y="572985"/>
                </a:lnTo>
                <a:lnTo>
                  <a:pt x="418109" y="589343"/>
                </a:lnTo>
                <a:lnTo>
                  <a:pt x="401586" y="600379"/>
                </a:lnTo>
                <a:lnTo>
                  <a:pt x="381381" y="604431"/>
                </a:lnTo>
                <a:lnTo>
                  <a:pt x="361188" y="600379"/>
                </a:lnTo>
                <a:lnTo>
                  <a:pt x="344665" y="589343"/>
                </a:lnTo>
                <a:lnTo>
                  <a:pt x="333527" y="572985"/>
                </a:lnTo>
                <a:lnTo>
                  <a:pt x="329438" y="552983"/>
                </a:lnTo>
                <a:lnTo>
                  <a:pt x="329438" y="458622"/>
                </a:lnTo>
                <a:lnTo>
                  <a:pt x="327342" y="448386"/>
                </a:lnTo>
                <a:lnTo>
                  <a:pt x="321652" y="440016"/>
                </a:lnTo>
                <a:lnTo>
                  <a:pt x="313207" y="434390"/>
                </a:lnTo>
                <a:lnTo>
                  <a:pt x="302869" y="432320"/>
                </a:lnTo>
                <a:lnTo>
                  <a:pt x="207568" y="432320"/>
                </a:lnTo>
                <a:lnTo>
                  <a:pt x="187363" y="428269"/>
                </a:lnTo>
                <a:lnTo>
                  <a:pt x="170840" y="417233"/>
                </a:lnTo>
                <a:lnTo>
                  <a:pt x="159702" y="400875"/>
                </a:lnTo>
                <a:lnTo>
                  <a:pt x="155613" y="380873"/>
                </a:lnTo>
                <a:lnTo>
                  <a:pt x="159702" y="360870"/>
                </a:lnTo>
                <a:lnTo>
                  <a:pt x="170840" y="344525"/>
                </a:lnTo>
                <a:lnTo>
                  <a:pt x="187363" y="333489"/>
                </a:lnTo>
                <a:lnTo>
                  <a:pt x="207568" y="329450"/>
                </a:lnTo>
                <a:lnTo>
                  <a:pt x="302869" y="329450"/>
                </a:lnTo>
                <a:lnTo>
                  <a:pt x="313207" y="327380"/>
                </a:lnTo>
                <a:lnTo>
                  <a:pt x="321652" y="321741"/>
                </a:lnTo>
                <a:lnTo>
                  <a:pt x="327342" y="313372"/>
                </a:lnTo>
                <a:lnTo>
                  <a:pt x="329438" y="303136"/>
                </a:lnTo>
                <a:lnTo>
                  <a:pt x="329438" y="208775"/>
                </a:lnTo>
                <a:lnTo>
                  <a:pt x="333527" y="188760"/>
                </a:lnTo>
                <a:lnTo>
                  <a:pt x="344665" y="172415"/>
                </a:lnTo>
                <a:lnTo>
                  <a:pt x="361188" y="161378"/>
                </a:lnTo>
                <a:lnTo>
                  <a:pt x="381381" y="157327"/>
                </a:lnTo>
                <a:lnTo>
                  <a:pt x="401586" y="161378"/>
                </a:lnTo>
                <a:lnTo>
                  <a:pt x="418109" y="172415"/>
                </a:lnTo>
                <a:lnTo>
                  <a:pt x="429247" y="188760"/>
                </a:lnTo>
                <a:lnTo>
                  <a:pt x="433336" y="208775"/>
                </a:lnTo>
                <a:lnTo>
                  <a:pt x="433336" y="303136"/>
                </a:lnTo>
                <a:lnTo>
                  <a:pt x="435419" y="313372"/>
                </a:lnTo>
                <a:lnTo>
                  <a:pt x="441121" y="321741"/>
                </a:lnTo>
                <a:lnTo>
                  <a:pt x="449554" y="327380"/>
                </a:lnTo>
                <a:lnTo>
                  <a:pt x="459905" y="329450"/>
                </a:lnTo>
                <a:lnTo>
                  <a:pt x="555205" y="329450"/>
                </a:lnTo>
                <a:lnTo>
                  <a:pt x="575411" y="333489"/>
                </a:lnTo>
                <a:lnTo>
                  <a:pt x="591921" y="344525"/>
                </a:lnTo>
                <a:lnTo>
                  <a:pt x="603072" y="360870"/>
                </a:lnTo>
                <a:lnTo>
                  <a:pt x="607161" y="380873"/>
                </a:lnTo>
                <a:lnTo>
                  <a:pt x="607161" y="292442"/>
                </a:lnTo>
                <a:lnTo>
                  <a:pt x="596061" y="285026"/>
                </a:lnTo>
                <a:lnTo>
                  <a:pt x="555205" y="276834"/>
                </a:lnTo>
                <a:lnTo>
                  <a:pt x="486460" y="276834"/>
                </a:lnTo>
                <a:lnTo>
                  <a:pt x="486460" y="208775"/>
                </a:lnTo>
                <a:lnTo>
                  <a:pt x="478193" y="168313"/>
                </a:lnTo>
                <a:lnTo>
                  <a:pt x="470700" y="157327"/>
                </a:lnTo>
                <a:lnTo>
                  <a:pt x="455650" y="135229"/>
                </a:lnTo>
                <a:lnTo>
                  <a:pt x="422249" y="112915"/>
                </a:lnTo>
                <a:lnTo>
                  <a:pt x="381381" y="104736"/>
                </a:lnTo>
                <a:lnTo>
                  <a:pt x="340525" y="112915"/>
                </a:lnTo>
                <a:lnTo>
                  <a:pt x="307124" y="135229"/>
                </a:lnTo>
                <a:lnTo>
                  <a:pt x="284581" y="168313"/>
                </a:lnTo>
                <a:lnTo>
                  <a:pt x="276313" y="208775"/>
                </a:lnTo>
                <a:lnTo>
                  <a:pt x="276313" y="276834"/>
                </a:lnTo>
                <a:lnTo>
                  <a:pt x="207568" y="276834"/>
                </a:lnTo>
                <a:lnTo>
                  <a:pt x="166700" y="285026"/>
                </a:lnTo>
                <a:lnTo>
                  <a:pt x="133299" y="307352"/>
                </a:lnTo>
                <a:lnTo>
                  <a:pt x="110756" y="340423"/>
                </a:lnTo>
                <a:lnTo>
                  <a:pt x="102489" y="380873"/>
                </a:lnTo>
                <a:lnTo>
                  <a:pt x="110756" y="421335"/>
                </a:lnTo>
                <a:lnTo>
                  <a:pt x="133299" y="454406"/>
                </a:lnTo>
                <a:lnTo>
                  <a:pt x="166700" y="476732"/>
                </a:lnTo>
                <a:lnTo>
                  <a:pt x="207568" y="484911"/>
                </a:lnTo>
                <a:lnTo>
                  <a:pt x="276313" y="484911"/>
                </a:lnTo>
                <a:lnTo>
                  <a:pt x="276313" y="552983"/>
                </a:lnTo>
                <a:lnTo>
                  <a:pt x="284581" y="593445"/>
                </a:lnTo>
                <a:lnTo>
                  <a:pt x="307124" y="626516"/>
                </a:lnTo>
                <a:lnTo>
                  <a:pt x="340525" y="648843"/>
                </a:lnTo>
                <a:lnTo>
                  <a:pt x="381381" y="657021"/>
                </a:lnTo>
                <a:lnTo>
                  <a:pt x="422249" y="648843"/>
                </a:lnTo>
                <a:lnTo>
                  <a:pt x="455650" y="626516"/>
                </a:lnTo>
                <a:lnTo>
                  <a:pt x="470700" y="604431"/>
                </a:lnTo>
                <a:lnTo>
                  <a:pt x="478193" y="593445"/>
                </a:lnTo>
                <a:lnTo>
                  <a:pt x="486460" y="552983"/>
                </a:lnTo>
                <a:lnTo>
                  <a:pt x="486460" y="484911"/>
                </a:lnTo>
                <a:lnTo>
                  <a:pt x="555205" y="484911"/>
                </a:lnTo>
                <a:lnTo>
                  <a:pt x="596061" y="476732"/>
                </a:lnTo>
                <a:lnTo>
                  <a:pt x="629475" y="454406"/>
                </a:lnTo>
                <a:lnTo>
                  <a:pt x="652005" y="421335"/>
                </a:lnTo>
                <a:lnTo>
                  <a:pt x="660285" y="380873"/>
                </a:lnTo>
                <a:close/>
              </a:path>
              <a:path w="766444" h="762000">
                <a:moveTo>
                  <a:pt x="765975" y="486676"/>
                </a:moveTo>
                <a:lnTo>
                  <a:pt x="760107" y="469925"/>
                </a:lnTo>
                <a:lnTo>
                  <a:pt x="748334" y="456577"/>
                </a:lnTo>
                <a:lnTo>
                  <a:pt x="731710" y="448437"/>
                </a:lnTo>
                <a:lnTo>
                  <a:pt x="713206" y="447332"/>
                </a:lnTo>
                <a:lnTo>
                  <a:pt x="696290" y="453136"/>
                </a:lnTo>
                <a:lnTo>
                  <a:pt x="682802" y="464781"/>
                </a:lnTo>
                <a:lnTo>
                  <a:pt x="674585" y="481241"/>
                </a:lnTo>
                <a:lnTo>
                  <a:pt x="673138" y="489762"/>
                </a:lnTo>
                <a:lnTo>
                  <a:pt x="673315" y="498157"/>
                </a:lnTo>
                <a:lnTo>
                  <a:pt x="674979" y="506247"/>
                </a:lnTo>
                <a:lnTo>
                  <a:pt x="678027" y="513854"/>
                </a:lnTo>
                <a:lnTo>
                  <a:pt x="655726" y="554240"/>
                </a:lnTo>
                <a:lnTo>
                  <a:pt x="628192" y="590562"/>
                </a:lnTo>
                <a:lnTo>
                  <a:pt x="595998" y="622388"/>
                </a:lnTo>
                <a:lnTo>
                  <a:pt x="559689" y="649351"/>
                </a:lnTo>
                <a:lnTo>
                  <a:pt x="519836" y="671017"/>
                </a:lnTo>
                <a:lnTo>
                  <a:pt x="476999" y="686993"/>
                </a:lnTo>
                <a:lnTo>
                  <a:pt x="431761" y="696887"/>
                </a:lnTo>
                <a:lnTo>
                  <a:pt x="384670" y="700265"/>
                </a:lnTo>
                <a:lnTo>
                  <a:pt x="337070" y="696798"/>
                </a:lnTo>
                <a:lnTo>
                  <a:pt x="291617" y="686714"/>
                </a:lnTo>
                <a:lnTo>
                  <a:pt x="248818" y="670534"/>
                </a:lnTo>
                <a:lnTo>
                  <a:pt x="209156" y="648741"/>
                </a:lnTo>
                <a:lnTo>
                  <a:pt x="173164" y="621830"/>
                </a:lnTo>
                <a:lnTo>
                  <a:pt x="141325" y="590308"/>
                </a:lnTo>
                <a:lnTo>
                  <a:pt x="114147" y="554659"/>
                </a:lnTo>
                <a:lnTo>
                  <a:pt x="92138" y="515404"/>
                </a:lnTo>
                <a:lnTo>
                  <a:pt x="75793" y="473024"/>
                </a:lnTo>
                <a:lnTo>
                  <a:pt x="65608" y="428015"/>
                </a:lnTo>
                <a:lnTo>
                  <a:pt x="62103" y="380873"/>
                </a:lnTo>
                <a:lnTo>
                  <a:pt x="65608" y="333743"/>
                </a:lnTo>
                <a:lnTo>
                  <a:pt x="75793" y="288734"/>
                </a:lnTo>
                <a:lnTo>
                  <a:pt x="92138" y="246354"/>
                </a:lnTo>
                <a:lnTo>
                  <a:pt x="114147" y="207086"/>
                </a:lnTo>
                <a:lnTo>
                  <a:pt x="141325" y="171450"/>
                </a:lnTo>
                <a:lnTo>
                  <a:pt x="173164" y="139928"/>
                </a:lnTo>
                <a:lnTo>
                  <a:pt x="209156" y="113017"/>
                </a:lnTo>
                <a:lnTo>
                  <a:pt x="248818" y="91224"/>
                </a:lnTo>
                <a:lnTo>
                  <a:pt x="291617" y="75031"/>
                </a:lnTo>
                <a:lnTo>
                  <a:pt x="337070" y="64960"/>
                </a:lnTo>
                <a:lnTo>
                  <a:pt x="384670" y="61493"/>
                </a:lnTo>
                <a:lnTo>
                  <a:pt x="430047" y="64681"/>
                </a:lnTo>
                <a:lnTo>
                  <a:pt x="474167" y="74079"/>
                </a:lnTo>
                <a:lnTo>
                  <a:pt x="516369" y="89395"/>
                </a:lnTo>
                <a:lnTo>
                  <a:pt x="556031" y="110363"/>
                </a:lnTo>
                <a:lnTo>
                  <a:pt x="592531" y="136690"/>
                </a:lnTo>
                <a:lnTo>
                  <a:pt x="592086" y="147066"/>
                </a:lnTo>
                <a:lnTo>
                  <a:pt x="593737" y="157403"/>
                </a:lnTo>
                <a:lnTo>
                  <a:pt x="597509" y="167360"/>
                </a:lnTo>
                <a:lnTo>
                  <a:pt x="603453" y="176593"/>
                </a:lnTo>
                <a:lnTo>
                  <a:pt x="619518" y="189966"/>
                </a:lnTo>
                <a:lnTo>
                  <a:pt x="638873" y="195999"/>
                </a:lnTo>
                <a:lnTo>
                  <a:pt x="659104" y="194411"/>
                </a:lnTo>
                <a:lnTo>
                  <a:pt x="677799" y="184962"/>
                </a:lnTo>
                <a:lnTo>
                  <a:pt x="689444" y="171221"/>
                </a:lnTo>
                <a:lnTo>
                  <a:pt x="691299" y="169049"/>
                </a:lnTo>
                <a:lnTo>
                  <a:pt x="697382" y="149885"/>
                </a:lnTo>
                <a:lnTo>
                  <a:pt x="695794" y="129857"/>
                </a:lnTo>
                <a:lnTo>
                  <a:pt x="689013" y="116725"/>
                </a:lnTo>
                <a:lnTo>
                  <a:pt x="686244" y="111353"/>
                </a:lnTo>
                <a:lnTo>
                  <a:pt x="675690" y="101409"/>
                </a:lnTo>
                <a:lnTo>
                  <a:pt x="672363" y="99669"/>
                </a:lnTo>
                <a:lnTo>
                  <a:pt x="672363" y="147066"/>
                </a:lnTo>
                <a:lnTo>
                  <a:pt x="669175" y="157099"/>
                </a:lnTo>
                <a:lnTo>
                  <a:pt x="662101" y="165442"/>
                </a:lnTo>
                <a:lnTo>
                  <a:pt x="652310" y="170395"/>
                </a:lnTo>
                <a:lnTo>
                  <a:pt x="641718" y="171221"/>
                </a:lnTo>
                <a:lnTo>
                  <a:pt x="631583" y="168059"/>
                </a:lnTo>
                <a:lnTo>
                  <a:pt x="623163" y="161061"/>
                </a:lnTo>
                <a:lnTo>
                  <a:pt x="618159" y="151358"/>
                </a:lnTo>
                <a:lnTo>
                  <a:pt x="617321" y="140881"/>
                </a:lnTo>
                <a:lnTo>
                  <a:pt x="620509" y="130835"/>
                </a:lnTo>
                <a:lnTo>
                  <a:pt x="627583" y="122504"/>
                </a:lnTo>
                <a:lnTo>
                  <a:pt x="637374" y="117551"/>
                </a:lnTo>
                <a:lnTo>
                  <a:pt x="647966" y="116725"/>
                </a:lnTo>
                <a:lnTo>
                  <a:pt x="658114" y="119875"/>
                </a:lnTo>
                <a:lnTo>
                  <a:pt x="666534" y="126885"/>
                </a:lnTo>
                <a:lnTo>
                  <a:pt x="671537" y="136575"/>
                </a:lnTo>
                <a:lnTo>
                  <a:pt x="672363" y="147066"/>
                </a:lnTo>
                <a:lnTo>
                  <a:pt x="672363" y="99669"/>
                </a:lnTo>
                <a:lnTo>
                  <a:pt x="663244" y="94869"/>
                </a:lnTo>
                <a:lnTo>
                  <a:pt x="652106" y="92379"/>
                </a:lnTo>
                <a:lnTo>
                  <a:pt x="649668" y="91833"/>
                </a:lnTo>
                <a:lnTo>
                  <a:pt x="635749" y="92379"/>
                </a:lnTo>
                <a:lnTo>
                  <a:pt x="593788" y="61493"/>
                </a:lnTo>
                <a:lnTo>
                  <a:pt x="591858" y="60058"/>
                </a:lnTo>
                <a:lnTo>
                  <a:pt x="544004" y="34315"/>
                </a:lnTo>
                <a:lnTo>
                  <a:pt x="493001" y="15481"/>
                </a:lnTo>
                <a:lnTo>
                  <a:pt x="439623" y="3924"/>
                </a:lnTo>
                <a:lnTo>
                  <a:pt x="384670" y="0"/>
                </a:lnTo>
                <a:lnTo>
                  <a:pt x="336486" y="2971"/>
                </a:lnTo>
                <a:lnTo>
                  <a:pt x="290068" y="11645"/>
                </a:lnTo>
                <a:lnTo>
                  <a:pt x="245783" y="25679"/>
                </a:lnTo>
                <a:lnTo>
                  <a:pt x="203987" y="44691"/>
                </a:lnTo>
                <a:lnTo>
                  <a:pt x="165049" y="68326"/>
                </a:lnTo>
                <a:lnTo>
                  <a:pt x="129336" y="96240"/>
                </a:lnTo>
                <a:lnTo>
                  <a:pt x="97205" y="128054"/>
                </a:lnTo>
                <a:lnTo>
                  <a:pt x="69011" y="163423"/>
                </a:lnTo>
                <a:lnTo>
                  <a:pt x="45135" y="201968"/>
                </a:lnTo>
                <a:lnTo>
                  <a:pt x="25933" y="243357"/>
                </a:lnTo>
                <a:lnTo>
                  <a:pt x="11772" y="287210"/>
                </a:lnTo>
                <a:lnTo>
                  <a:pt x="3009" y="333171"/>
                </a:lnTo>
                <a:lnTo>
                  <a:pt x="0" y="380873"/>
                </a:lnTo>
                <a:lnTo>
                  <a:pt x="3009" y="428586"/>
                </a:lnTo>
                <a:lnTo>
                  <a:pt x="11772" y="474548"/>
                </a:lnTo>
                <a:lnTo>
                  <a:pt x="25933" y="518401"/>
                </a:lnTo>
                <a:lnTo>
                  <a:pt x="45135" y="559777"/>
                </a:lnTo>
                <a:lnTo>
                  <a:pt x="69011" y="598335"/>
                </a:lnTo>
                <a:lnTo>
                  <a:pt x="97205" y="633704"/>
                </a:lnTo>
                <a:lnTo>
                  <a:pt x="129336" y="665518"/>
                </a:lnTo>
                <a:lnTo>
                  <a:pt x="165049" y="693420"/>
                </a:lnTo>
                <a:lnTo>
                  <a:pt x="203987" y="717067"/>
                </a:lnTo>
                <a:lnTo>
                  <a:pt x="245783" y="736079"/>
                </a:lnTo>
                <a:lnTo>
                  <a:pt x="290068" y="750100"/>
                </a:lnTo>
                <a:lnTo>
                  <a:pt x="336486" y="758786"/>
                </a:lnTo>
                <a:lnTo>
                  <a:pt x="384670" y="761758"/>
                </a:lnTo>
                <a:lnTo>
                  <a:pt x="435038" y="758520"/>
                </a:lnTo>
                <a:lnTo>
                  <a:pt x="483692" y="749020"/>
                </a:lnTo>
                <a:lnTo>
                  <a:pt x="530148" y="733615"/>
                </a:lnTo>
                <a:lnTo>
                  <a:pt x="573938" y="712647"/>
                </a:lnTo>
                <a:lnTo>
                  <a:pt x="593140" y="700265"/>
                </a:lnTo>
                <a:lnTo>
                  <a:pt x="614565" y="686460"/>
                </a:lnTo>
                <a:lnTo>
                  <a:pt x="651548" y="655408"/>
                </a:lnTo>
                <a:lnTo>
                  <a:pt x="684403" y="619823"/>
                </a:lnTo>
                <a:lnTo>
                  <a:pt x="712660" y="580072"/>
                </a:lnTo>
                <a:lnTo>
                  <a:pt x="735825" y="536486"/>
                </a:lnTo>
                <a:lnTo>
                  <a:pt x="745604" y="531571"/>
                </a:lnTo>
                <a:lnTo>
                  <a:pt x="753986" y="524522"/>
                </a:lnTo>
                <a:lnTo>
                  <a:pt x="760539" y="515594"/>
                </a:lnTo>
                <a:lnTo>
                  <a:pt x="764857" y="505002"/>
                </a:lnTo>
                <a:lnTo>
                  <a:pt x="765975" y="486676"/>
                </a:lnTo>
                <a:close/>
              </a:path>
            </a:pathLst>
          </a:custGeom>
          <a:solidFill>
            <a:srgbClr val="46AEE8"/>
          </a:solidFill>
        </p:spPr>
        <p:txBody>
          <a:bodyPr wrap="square" lIns="0" tIns="0" rIns="0" bIns="0" rtlCol="0"/>
          <a:lstStyle/>
          <a:p>
            <a:endParaRPr dirty="0"/>
          </a:p>
        </p:txBody>
      </p:sp>
      <p:sp>
        <p:nvSpPr>
          <p:cNvPr id="9" name="object 6">
            <a:extLst>
              <a:ext uri="{FF2B5EF4-FFF2-40B4-BE49-F238E27FC236}">
                <a16:creationId xmlns:a16="http://schemas.microsoft.com/office/drawing/2014/main" id="{6D70FED3-3EA5-1AA7-6308-853C49ACAF0B}"/>
              </a:ext>
            </a:extLst>
          </p:cNvPr>
          <p:cNvSpPr/>
          <p:nvPr/>
        </p:nvSpPr>
        <p:spPr>
          <a:xfrm>
            <a:off x="14619822" y="8396323"/>
            <a:ext cx="3668395" cy="857250"/>
          </a:xfrm>
          <a:custGeom>
            <a:avLst/>
            <a:gdLst/>
            <a:ahLst/>
            <a:cxnLst/>
            <a:rect l="l" t="t" r="r" b="b"/>
            <a:pathLst>
              <a:path w="3668394" h="857250">
                <a:moveTo>
                  <a:pt x="3668178" y="857249"/>
                </a:moveTo>
                <a:lnTo>
                  <a:pt x="430763" y="857249"/>
                </a:lnTo>
                <a:lnTo>
                  <a:pt x="383842" y="854733"/>
                </a:lnTo>
                <a:lnTo>
                  <a:pt x="338381" y="847359"/>
                </a:lnTo>
                <a:lnTo>
                  <a:pt x="294642" y="835389"/>
                </a:lnTo>
                <a:lnTo>
                  <a:pt x="252890" y="819085"/>
                </a:lnTo>
                <a:lnTo>
                  <a:pt x="213387" y="798710"/>
                </a:lnTo>
                <a:lnTo>
                  <a:pt x="176397" y="774524"/>
                </a:lnTo>
                <a:lnTo>
                  <a:pt x="142184" y="746791"/>
                </a:lnTo>
                <a:lnTo>
                  <a:pt x="111009" y="715771"/>
                </a:lnTo>
                <a:lnTo>
                  <a:pt x="83137" y="681727"/>
                </a:lnTo>
                <a:lnTo>
                  <a:pt x="58831" y="644921"/>
                </a:lnTo>
                <a:lnTo>
                  <a:pt x="38353" y="605614"/>
                </a:lnTo>
                <a:lnTo>
                  <a:pt x="21968" y="564069"/>
                </a:lnTo>
                <a:lnTo>
                  <a:pt x="9939" y="520548"/>
                </a:lnTo>
                <a:lnTo>
                  <a:pt x="2528" y="475312"/>
                </a:lnTo>
                <a:lnTo>
                  <a:pt x="0" y="428624"/>
                </a:lnTo>
                <a:lnTo>
                  <a:pt x="2528" y="381936"/>
                </a:lnTo>
                <a:lnTo>
                  <a:pt x="9939" y="336700"/>
                </a:lnTo>
                <a:lnTo>
                  <a:pt x="21968" y="293178"/>
                </a:lnTo>
                <a:lnTo>
                  <a:pt x="38353" y="251634"/>
                </a:lnTo>
                <a:lnTo>
                  <a:pt x="58831" y="212327"/>
                </a:lnTo>
                <a:lnTo>
                  <a:pt x="83137" y="175521"/>
                </a:lnTo>
                <a:lnTo>
                  <a:pt x="111009" y="141477"/>
                </a:lnTo>
                <a:lnTo>
                  <a:pt x="142183" y="110457"/>
                </a:lnTo>
                <a:lnTo>
                  <a:pt x="176397" y="82724"/>
                </a:lnTo>
                <a:lnTo>
                  <a:pt x="213387" y="58538"/>
                </a:lnTo>
                <a:lnTo>
                  <a:pt x="252890" y="38163"/>
                </a:lnTo>
                <a:lnTo>
                  <a:pt x="294642" y="21859"/>
                </a:lnTo>
                <a:lnTo>
                  <a:pt x="338380" y="9889"/>
                </a:lnTo>
                <a:lnTo>
                  <a:pt x="383842" y="2515"/>
                </a:lnTo>
                <a:lnTo>
                  <a:pt x="430756" y="0"/>
                </a:lnTo>
                <a:lnTo>
                  <a:pt x="3668178" y="0"/>
                </a:lnTo>
                <a:lnTo>
                  <a:pt x="3668178" y="857249"/>
                </a:lnTo>
                <a:close/>
              </a:path>
            </a:pathLst>
          </a:custGeom>
          <a:solidFill>
            <a:srgbClr val="46AEE8"/>
          </a:solidFill>
        </p:spPr>
        <p:txBody>
          <a:bodyPr wrap="square" lIns="0" tIns="0" rIns="0" bIns="0" rtlCol="0"/>
          <a:lstStyle/>
          <a:p>
            <a:endParaRPr dirty="0"/>
          </a:p>
        </p:txBody>
      </p:sp>
      <p:sp>
        <p:nvSpPr>
          <p:cNvPr id="12" name="object 25">
            <a:extLst>
              <a:ext uri="{FF2B5EF4-FFF2-40B4-BE49-F238E27FC236}">
                <a16:creationId xmlns:a16="http://schemas.microsoft.com/office/drawing/2014/main" id="{6A475B0A-D8ED-AAA1-02FD-41527CE8918F}"/>
              </a:ext>
            </a:extLst>
          </p:cNvPr>
          <p:cNvSpPr/>
          <p:nvPr/>
        </p:nvSpPr>
        <p:spPr>
          <a:xfrm>
            <a:off x="17167770" y="8612793"/>
            <a:ext cx="377825" cy="381000"/>
          </a:xfrm>
          <a:custGeom>
            <a:avLst/>
            <a:gdLst/>
            <a:ahLst/>
            <a:cxnLst/>
            <a:rect l="l" t="t" r="r" b="b"/>
            <a:pathLst>
              <a:path w="377825" h="381000">
                <a:moveTo>
                  <a:pt x="190498" y="380999"/>
                </a:moveTo>
                <a:lnTo>
                  <a:pt x="234125" y="375959"/>
                </a:lnTo>
                <a:lnTo>
                  <a:pt x="274202" y="361608"/>
                </a:lnTo>
                <a:lnTo>
                  <a:pt x="309576" y="339097"/>
                </a:lnTo>
                <a:lnTo>
                  <a:pt x="339095" y="309578"/>
                </a:lnTo>
                <a:lnTo>
                  <a:pt x="361607" y="274204"/>
                </a:lnTo>
                <a:lnTo>
                  <a:pt x="375959" y="234128"/>
                </a:lnTo>
                <a:lnTo>
                  <a:pt x="377279" y="222702"/>
                </a:lnTo>
                <a:lnTo>
                  <a:pt x="377279" y="158299"/>
                </a:lnTo>
                <a:lnTo>
                  <a:pt x="361607" y="106797"/>
                </a:lnTo>
                <a:lnTo>
                  <a:pt x="339095" y="71423"/>
                </a:lnTo>
                <a:lnTo>
                  <a:pt x="309576" y="41903"/>
                </a:lnTo>
                <a:lnTo>
                  <a:pt x="274202" y="19392"/>
                </a:lnTo>
                <a:lnTo>
                  <a:pt x="234125" y="5039"/>
                </a:lnTo>
                <a:lnTo>
                  <a:pt x="190496" y="0"/>
                </a:lnTo>
                <a:lnTo>
                  <a:pt x="146871" y="5039"/>
                </a:lnTo>
                <a:lnTo>
                  <a:pt x="106794" y="19392"/>
                </a:lnTo>
                <a:lnTo>
                  <a:pt x="71420" y="41903"/>
                </a:lnTo>
                <a:lnTo>
                  <a:pt x="69169" y="44154"/>
                </a:lnTo>
                <a:lnTo>
                  <a:pt x="190498" y="44154"/>
                </a:lnTo>
                <a:lnTo>
                  <a:pt x="236706" y="51627"/>
                </a:lnTo>
                <a:lnTo>
                  <a:pt x="276873" y="72428"/>
                </a:lnTo>
                <a:lnTo>
                  <a:pt x="308572" y="104126"/>
                </a:lnTo>
                <a:lnTo>
                  <a:pt x="329372" y="144293"/>
                </a:lnTo>
                <a:lnTo>
                  <a:pt x="336844" y="190505"/>
                </a:lnTo>
                <a:lnTo>
                  <a:pt x="329372" y="236707"/>
                </a:lnTo>
                <a:lnTo>
                  <a:pt x="308571" y="276874"/>
                </a:lnTo>
                <a:lnTo>
                  <a:pt x="276873" y="308573"/>
                </a:lnTo>
                <a:lnTo>
                  <a:pt x="236705" y="329374"/>
                </a:lnTo>
                <a:lnTo>
                  <a:pt x="190498" y="336848"/>
                </a:lnTo>
                <a:lnTo>
                  <a:pt x="69171" y="336848"/>
                </a:lnTo>
                <a:lnTo>
                  <a:pt x="71420" y="339097"/>
                </a:lnTo>
                <a:lnTo>
                  <a:pt x="106794" y="361608"/>
                </a:lnTo>
                <a:lnTo>
                  <a:pt x="146871" y="375959"/>
                </a:lnTo>
                <a:lnTo>
                  <a:pt x="190498" y="380999"/>
                </a:lnTo>
                <a:close/>
              </a:path>
              <a:path w="377825" h="381000">
                <a:moveTo>
                  <a:pt x="69171" y="336848"/>
                </a:moveTo>
                <a:lnTo>
                  <a:pt x="190498" y="336848"/>
                </a:lnTo>
                <a:lnTo>
                  <a:pt x="144291" y="329374"/>
                </a:lnTo>
                <a:lnTo>
                  <a:pt x="104124" y="308573"/>
                </a:lnTo>
                <a:lnTo>
                  <a:pt x="72425" y="276874"/>
                </a:lnTo>
                <a:lnTo>
                  <a:pt x="51624" y="236707"/>
                </a:lnTo>
                <a:lnTo>
                  <a:pt x="44151" y="190500"/>
                </a:lnTo>
                <a:lnTo>
                  <a:pt x="51624" y="144293"/>
                </a:lnTo>
                <a:lnTo>
                  <a:pt x="72426" y="104125"/>
                </a:lnTo>
                <a:lnTo>
                  <a:pt x="104125" y="72427"/>
                </a:lnTo>
                <a:lnTo>
                  <a:pt x="144292" y="51627"/>
                </a:lnTo>
                <a:lnTo>
                  <a:pt x="190498" y="44154"/>
                </a:lnTo>
                <a:lnTo>
                  <a:pt x="69169" y="44154"/>
                </a:lnTo>
                <a:lnTo>
                  <a:pt x="41902" y="71423"/>
                </a:lnTo>
                <a:lnTo>
                  <a:pt x="19391" y="106797"/>
                </a:lnTo>
                <a:lnTo>
                  <a:pt x="5039" y="146873"/>
                </a:lnTo>
                <a:lnTo>
                  <a:pt x="0" y="190505"/>
                </a:lnTo>
                <a:lnTo>
                  <a:pt x="5039" y="234128"/>
                </a:lnTo>
                <a:lnTo>
                  <a:pt x="19391" y="274204"/>
                </a:lnTo>
                <a:lnTo>
                  <a:pt x="41902" y="309578"/>
                </a:lnTo>
                <a:lnTo>
                  <a:pt x="69171" y="336848"/>
                </a:lnTo>
                <a:close/>
              </a:path>
            </a:pathLst>
          </a:custGeom>
          <a:solidFill>
            <a:schemeClr val="bg1"/>
          </a:solidFill>
        </p:spPr>
        <p:txBody>
          <a:bodyPr wrap="square" lIns="0" tIns="0" rIns="0" bIns="0" rtlCol="0"/>
          <a:lstStyle/>
          <a:p>
            <a:endParaRPr dirty="0"/>
          </a:p>
        </p:txBody>
      </p:sp>
      <p:sp>
        <p:nvSpPr>
          <p:cNvPr id="14" name="object 27">
            <a:extLst>
              <a:ext uri="{FF2B5EF4-FFF2-40B4-BE49-F238E27FC236}">
                <a16:creationId xmlns:a16="http://schemas.microsoft.com/office/drawing/2014/main" id="{ABAB33F3-3CF8-64A8-9EAE-F83EA409F7B3}"/>
              </a:ext>
            </a:extLst>
          </p:cNvPr>
          <p:cNvSpPr txBox="1"/>
          <p:nvPr/>
        </p:nvSpPr>
        <p:spPr>
          <a:xfrm>
            <a:off x="16319512" y="8612793"/>
            <a:ext cx="683895" cy="452120"/>
          </a:xfrm>
          <a:prstGeom prst="rect">
            <a:avLst/>
          </a:prstGeom>
        </p:spPr>
        <p:txBody>
          <a:bodyPr vert="horz" wrap="square" lIns="0" tIns="12700" rIns="0" bIns="0" rtlCol="0">
            <a:spAutoFit/>
          </a:bodyPr>
          <a:lstStyle/>
          <a:p>
            <a:pPr marL="12700">
              <a:lnSpc>
                <a:spcPct val="100000"/>
              </a:lnSpc>
              <a:spcBef>
                <a:spcPts val="100"/>
              </a:spcBef>
            </a:pPr>
            <a:r>
              <a:rPr sz="2800" spc="-25" dirty="0">
                <a:solidFill>
                  <a:srgbClr val="FFFFFF"/>
                </a:solidFill>
                <a:latin typeface="Lucida Sans Unicode"/>
                <a:cs typeface="Lucida Sans Unicode"/>
              </a:rPr>
              <a:t>End</a:t>
            </a:r>
            <a:endParaRPr sz="2800" dirty="0">
              <a:latin typeface="Lucida Sans Unicode"/>
              <a:cs typeface="Lucida Sans Unicode"/>
            </a:endParaRPr>
          </a:p>
        </p:txBody>
      </p:sp>
      <p:sp>
        <p:nvSpPr>
          <p:cNvPr id="15" name="object 28">
            <a:extLst>
              <a:ext uri="{FF2B5EF4-FFF2-40B4-BE49-F238E27FC236}">
                <a16:creationId xmlns:a16="http://schemas.microsoft.com/office/drawing/2014/main" id="{BBF57A2F-C531-423E-D0D4-2E874BDFB72E}"/>
              </a:ext>
            </a:extLst>
          </p:cNvPr>
          <p:cNvSpPr txBox="1"/>
          <p:nvPr/>
        </p:nvSpPr>
        <p:spPr>
          <a:xfrm>
            <a:off x="2702451" y="1282024"/>
            <a:ext cx="2478405" cy="407034"/>
          </a:xfrm>
          <a:prstGeom prst="rect">
            <a:avLst/>
          </a:prstGeom>
        </p:spPr>
        <p:txBody>
          <a:bodyPr vert="horz" wrap="square" lIns="0" tIns="12700" rIns="0" bIns="0" rtlCol="0">
            <a:spAutoFit/>
          </a:bodyPr>
          <a:lstStyle/>
          <a:p>
            <a:pPr marL="12700">
              <a:lnSpc>
                <a:spcPct val="100000"/>
              </a:lnSpc>
              <a:spcBef>
                <a:spcPts val="100"/>
              </a:spcBef>
            </a:pPr>
            <a:r>
              <a:rPr lang="en-US" sz="2500" b="1" spc="50" dirty="0">
                <a:solidFill>
                  <a:srgbClr val="46AEE8"/>
                </a:solidFill>
                <a:latin typeface="Tahoma"/>
                <a:cs typeface="Tahoma"/>
              </a:rPr>
              <a:t>Medical</a:t>
            </a:r>
            <a:r>
              <a:rPr sz="2500" b="1" spc="-110" dirty="0">
                <a:solidFill>
                  <a:srgbClr val="46AEE8"/>
                </a:solidFill>
                <a:latin typeface="Tahoma"/>
                <a:cs typeface="Tahoma"/>
              </a:rPr>
              <a:t> </a:t>
            </a:r>
            <a:r>
              <a:rPr sz="2500" b="1" spc="-10" dirty="0">
                <a:solidFill>
                  <a:srgbClr val="46AEE8"/>
                </a:solidFill>
                <a:latin typeface="Tahoma"/>
                <a:cs typeface="Tahoma"/>
              </a:rPr>
              <a:t>C</a:t>
            </a:r>
            <a:r>
              <a:rPr lang="en-US" sz="2500" b="1" spc="-10" dirty="0">
                <a:solidFill>
                  <a:srgbClr val="46AEE8"/>
                </a:solidFill>
                <a:latin typeface="Tahoma"/>
                <a:cs typeface="Tahoma"/>
              </a:rPr>
              <a:t>are</a:t>
            </a:r>
            <a:endParaRPr sz="2500" dirty="0">
              <a:solidFill>
                <a:srgbClr val="46AEE8"/>
              </a:solidFill>
              <a:latin typeface="Tahoma"/>
              <a:cs typeface="Tahoma"/>
            </a:endParaRPr>
          </a:p>
        </p:txBody>
      </p:sp>
      <p:grpSp>
        <p:nvGrpSpPr>
          <p:cNvPr id="18" name="object 11">
            <a:extLst>
              <a:ext uri="{FF2B5EF4-FFF2-40B4-BE49-F238E27FC236}">
                <a16:creationId xmlns:a16="http://schemas.microsoft.com/office/drawing/2014/main" id="{8CE6E2CF-8AE1-8FD9-6297-DBED8D3C4267}"/>
              </a:ext>
            </a:extLst>
          </p:cNvPr>
          <p:cNvGrpSpPr/>
          <p:nvPr/>
        </p:nvGrpSpPr>
        <p:grpSpPr>
          <a:xfrm>
            <a:off x="0" y="8271286"/>
            <a:ext cx="2140585" cy="2030095"/>
            <a:chOff x="0" y="8257432"/>
            <a:chExt cx="2140585" cy="2030095"/>
          </a:xfrm>
          <a:solidFill>
            <a:srgbClr val="46AEE8"/>
          </a:solidFill>
        </p:grpSpPr>
        <p:sp>
          <p:nvSpPr>
            <p:cNvPr id="21" name="object 12">
              <a:extLst>
                <a:ext uri="{FF2B5EF4-FFF2-40B4-BE49-F238E27FC236}">
                  <a16:creationId xmlns:a16="http://schemas.microsoft.com/office/drawing/2014/main" id="{06C0436F-B31E-B1A8-DF14-6A39207EFCCE}"/>
                </a:ext>
              </a:extLst>
            </p:cNvPr>
            <p:cNvSpPr/>
            <p:nvPr/>
          </p:nvSpPr>
          <p:spPr>
            <a:xfrm>
              <a:off x="256265" y="9596518"/>
              <a:ext cx="1243330" cy="690880"/>
            </a:xfrm>
            <a:custGeom>
              <a:avLst/>
              <a:gdLst/>
              <a:ahLst/>
              <a:cxnLst/>
              <a:rect l="l" t="t" r="r" b="b"/>
              <a:pathLst>
                <a:path w="1243330" h="690879">
                  <a:moveTo>
                    <a:pt x="1242932" y="690481"/>
                  </a:moveTo>
                  <a:lnTo>
                    <a:pt x="0" y="690481"/>
                  </a:lnTo>
                  <a:lnTo>
                    <a:pt x="0" y="358395"/>
                  </a:lnTo>
                  <a:lnTo>
                    <a:pt x="621492" y="0"/>
                  </a:lnTo>
                  <a:lnTo>
                    <a:pt x="1242932" y="358395"/>
                  </a:lnTo>
                  <a:lnTo>
                    <a:pt x="1242932" y="690481"/>
                  </a:lnTo>
                  <a:close/>
                </a:path>
              </a:pathLst>
            </a:custGeom>
            <a:grpFill/>
          </p:spPr>
          <p:txBody>
            <a:bodyPr wrap="square" lIns="0" tIns="0" rIns="0" bIns="0" rtlCol="0"/>
            <a:lstStyle/>
            <a:p>
              <a:endParaRPr dirty="0"/>
            </a:p>
          </p:txBody>
        </p:sp>
        <p:sp>
          <p:nvSpPr>
            <p:cNvPr id="22" name="object 13">
              <a:extLst>
                <a:ext uri="{FF2B5EF4-FFF2-40B4-BE49-F238E27FC236}">
                  <a16:creationId xmlns:a16="http://schemas.microsoft.com/office/drawing/2014/main" id="{02E812EE-EDA3-D6D6-52EE-30049AC6ADE6}"/>
                </a:ext>
              </a:extLst>
            </p:cNvPr>
            <p:cNvSpPr/>
            <p:nvPr/>
          </p:nvSpPr>
          <p:spPr>
            <a:xfrm>
              <a:off x="0" y="8473154"/>
              <a:ext cx="851535" cy="1433830"/>
            </a:xfrm>
            <a:custGeom>
              <a:avLst/>
              <a:gdLst/>
              <a:ahLst/>
              <a:cxnLst/>
              <a:rect l="l" t="t" r="r" b="b"/>
              <a:pathLst>
                <a:path w="851535" h="1433829">
                  <a:moveTo>
                    <a:pt x="229649" y="1433607"/>
                  </a:moveTo>
                  <a:lnTo>
                    <a:pt x="0" y="1301170"/>
                  </a:lnTo>
                  <a:lnTo>
                    <a:pt x="0" y="132437"/>
                  </a:lnTo>
                  <a:lnTo>
                    <a:pt x="229649" y="0"/>
                  </a:lnTo>
                  <a:lnTo>
                    <a:pt x="851115" y="358395"/>
                  </a:lnTo>
                  <a:lnTo>
                    <a:pt x="851115" y="1075212"/>
                  </a:lnTo>
                  <a:lnTo>
                    <a:pt x="229649" y="1433607"/>
                  </a:lnTo>
                  <a:close/>
                </a:path>
              </a:pathLst>
            </a:custGeom>
            <a:grpFill/>
          </p:spPr>
          <p:txBody>
            <a:bodyPr wrap="square" lIns="0" tIns="0" rIns="0" bIns="0" rtlCol="0"/>
            <a:lstStyle/>
            <a:p>
              <a:endParaRPr dirty="0"/>
            </a:p>
          </p:txBody>
        </p:sp>
        <p:sp>
          <p:nvSpPr>
            <p:cNvPr id="25" name="object 14">
              <a:extLst>
                <a:ext uri="{FF2B5EF4-FFF2-40B4-BE49-F238E27FC236}">
                  <a16:creationId xmlns:a16="http://schemas.microsoft.com/office/drawing/2014/main" id="{582FB276-6CB7-8E5E-B982-17DD30EDD6FD}"/>
                </a:ext>
              </a:extLst>
            </p:cNvPr>
            <p:cNvSpPr/>
            <p:nvPr/>
          </p:nvSpPr>
          <p:spPr>
            <a:xfrm>
              <a:off x="0" y="8257437"/>
              <a:ext cx="1698625" cy="2030095"/>
            </a:xfrm>
            <a:custGeom>
              <a:avLst/>
              <a:gdLst/>
              <a:ahLst/>
              <a:cxnLst/>
              <a:rect l="l" t="t" r="r" b="b"/>
              <a:pathLst>
                <a:path w="1698625" h="2030095">
                  <a:moveTo>
                    <a:pt x="334810" y="2029574"/>
                  </a:moveTo>
                  <a:lnTo>
                    <a:pt x="0" y="1836483"/>
                  </a:lnTo>
                  <a:lnTo>
                    <a:pt x="0" y="1885962"/>
                  </a:lnTo>
                  <a:lnTo>
                    <a:pt x="248996" y="2029574"/>
                  </a:lnTo>
                  <a:lnTo>
                    <a:pt x="334810" y="2029574"/>
                  </a:lnTo>
                  <a:close/>
                </a:path>
                <a:path w="1698625" h="2030095">
                  <a:moveTo>
                    <a:pt x="479348" y="276440"/>
                  </a:moveTo>
                  <a:lnTo>
                    <a:pt x="0" y="0"/>
                  </a:lnTo>
                  <a:lnTo>
                    <a:pt x="0" y="49504"/>
                  </a:lnTo>
                  <a:lnTo>
                    <a:pt x="436422" y="301205"/>
                  </a:lnTo>
                  <a:lnTo>
                    <a:pt x="436422" y="968514"/>
                  </a:lnTo>
                  <a:lnTo>
                    <a:pt x="0" y="1220216"/>
                  </a:lnTo>
                  <a:lnTo>
                    <a:pt x="0" y="1269695"/>
                  </a:lnTo>
                  <a:lnTo>
                    <a:pt x="479348" y="993254"/>
                  </a:lnTo>
                  <a:lnTo>
                    <a:pt x="479348" y="276440"/>
                  </a:lnTo>
                  <a:close/>
                </a:path>
                <a:path w="1698625" h="2030095">
                  <a:moveTo>
                    <a:pt x="1252283" y="629970"/>
                  </a:moveTo>
                  <a:lnTo>
                    <a:pt x="1242402" y="624281"/>
                  </a:lnTo>
                  <a:lnTo>
                    <a:pt x="1242402" y="635673"/>
                  </a:lnTo>
                  <a:lnTo>
                    <a:pt x="1242402" y="789178"/>
                  </a:lnTo>
                  <a:lnTo>
                    <a:pt x="1109306" y="865911"/>
                  </a:lnTo>
                  <a:lnTo>
                    <a:pt x="976223" y="789178"/>
                  </a:lnTo>
                  <a:lnTo>
                    <a:pt x="976223" y="635673"/>
                  </a:lnTo>
                  <a:lnTo>
                    <a:pt x="1109306" y="558901"/>
                  </a:lnTo>
                  <a:lnTo>
                    <a:pt x="1242402" y="635673"/>
                  </a:lnTo>
                  <a:lnTo>
                    <a:pt x="1242402" y="624281"/>
                  </a:lnTo>
                  <a:lnTo>
                    <a:pt x="1129017" y="558901"/>
                  </a:lnTo>
                  <a:lnTo>
                    <a:pt x="1109306" y="547535"/>
                  </a:lnTo>
                  <a:lnTo>
                    <a:pt x="966355" y="629970"/>
                  </a:lnTo>
                  <a:lnTo>
                    <a:pt x="966355" y="794867"/>
                  </a:lnTo>
                  <a:lnTo>
                    <a:pt x="1109306" y="877316"/>
                  </a:lnTo>
                  <a:lnTo>
                    <a:pt x="1129068" y="865911"/>
                  </a:lnTo>
                  <a:lnTo>
                    <a:pt x="1252283" y="794867"/>
                  </a:lnTo>
                  <a:lnTo>
                    <a:pt x="1252283" y="629970"/>
                  </a:lnTo>
                  <a:close/>
                </a:path>
                <a:path w="1698625" h="2030095">
                  <a:moveTo>
                    <a:pt x="1648523" y="930148"/>
                  </a:moveTo>
                  <a:lnTo>
                    <a:pt x="1412151" y="793864"/>
                  </a:lnTo>
                  <a:lnTo>
                    <a:pt x="1175791" y="930148"/>
                  </a:lnTo>
                  <a:lnTo>
                    <a:pt x="1175791" y="1202778"/>
                  </a:lnTo>
                  <a:lnTo>
                    <a:pt x="1412151" y="1339088"/>
                  </a:lnTo>
                  <a:lnTo>
                    <a:pt x="1648523" y="1202778"/>
                  </a:lnTo>
                  <a:lnTo>
                    <a:pt x="1648523" y="930148"/>
                  </a:lnTo>
                  <a:close/>
                </a:path>
                <a:path w="1698625" h="2030095">
                  <a:moveTo>
                    <a:pt x="1698574" y="1697482"/>
                  </a:moveTo>
                  <a:lnTo>
                    <a:pt x="1162951" y="1388592"/>
                  </a:lnTo>
                  <a:lnTo>
                    <a:pt x="1077112" y="1339088"/>
                  </a:lnTo>
                  <a:lnTo>
                    <a:pt x="455650" y="1697482"/>
                  </a:lnTo>
                  <a:lnTo>
                    <a:pt x="455650" y="2029574"/>
                  </a:lnTo>
                  <a:lnTo>
                    <a:pt x="498589" y="2029574"/>
                  </a:lnTo>
                  <a:lnTo>
                    <a:pt x="498589" y="1722247"/>
                  </a:lnTo>
                  <a:lnTo>
                    <a:pt x="1077112" y="1388592"/>
                  </a:lnTo>
                  <a:lnTo>
                    <a:pt x="1655660" y="1722247"/>
                  </a:lnTo>
                  <a:lnTo>
                    <a:pt x="1655660" y="2029574"/>
                  </a:lnTo>
                  <a:lnTo>
                    <a:pt x="1698574" y="2029574"/>
                  </a:lnTo>
                  <a:lnTo>
                    <a:pt x="1698574" y="1697482"/>
                  </a:lnTo>
                  <a:close/>
                </a:path>
              </a:pathLst>
            </a:custGeom>
            <a:grpFill/>
          </p:spPr>
          <p:txBody>
            <a:bodyPr wrap="square" lIns="0" tIns="0" rIns="0" bIns="0" rtlCol="0"/>
            <a:lstStyle/>
            <a:p>
              <a:endParaRPr dirty="0"/>
            </a:p>
          </p:txBody>
        </p:sp>
        <p:sp>
          <p:nvSpPr>
            <p:cNvPr id="26" name="object 15">
              <a:extLst>
                <a:ext uri="{FF2B5EF4-FFF2-40B4-BE49-F238E27FC236}">
                  <a16:creationId xmlns:a16="http://schemas.microsoft.com/office/drawing/2014/main" id="{21DC8734-173F-3A14-C3C8-42E05B4AB643}"/>
                </a:ext>
              </a:extLst>
            </p:cNvPr>
            <p:cNvSpPr/>
            <p:nvPr/>
          </p:nvSpPr>
          <p:spPr>
            <a:xfrm>
              <a:off x="1729627" y="9661345"/>
              <a:ext cx="269240" cy="310515"/>
            </a:xfrm>
            <a:custGeom>
              <a:avLst/>
              <a:gdLst/>
              <a:ahLst/>
              <a:cxnLst/>
              <a:rect l="l" t="t" r="r" b="b"/>
              <a:pathLst>
                <a:path w="269239" h="310515">
                  <a:moveTo>
                    <a:pt x="134486" y="310243"/>
                  </a:moveTo>
                  <a:lnTo>
                    <a:pt x="0" y="232695"/>
                  </a:lnTo>
                  <a:lnTo>
                    <a:pt x="0" y="77573"/>
                  </a:lnTo>
                  <a:lnTo>
                    <a:pt x="134486" y="0"/>
                  </a:lnTo>
                  <a:lnTo>
                    <a:pt x="268973" y="77573"/>
                  </a:lnTo>
                  <a:lnTo>
                    <a:pt x="268973" y="232695"/>
                  </a:lnTo>
                  <a:lnTo>
                    <a:pt x="134486" y="310243"/>
                  </a:lnTo>
                  <a:close/>
                </a:path>
              </a:pathLst>
            </a:custGeom>
            <a:grpFill/>
          </p:spPr>
          <p:txBody>
            <a:bodyPr wrap="square" lIns="0" tIns="0" rIns="0" bIns="0" rtlCol="0"/>
            <a:lstStyle/>
            <a:p>
              <a:endParaRPr dirty="0"/>
            </a:p>
          </p:txBody>
        </p:sp>
        <p:pic>
          <p:nvPicPr>
            <p:cNvPr id="27" name="object 16">
              <a:extLst>
                <a:ext uri="{FF2B5EF4-FFF2-40B4-BE49-F238E27FC236}">
                  <a16:creationId xmlns:a16="http://schemas.microsoft.com/office/drawing/2014/main" id="{CE4740EC-C93E-31AA-1B0A-692EFD606220}"/>
                </a:ext>
              </a:extLst>
            </p:cNvPr>
            <p:cNvPicPr/>
            <p:nvPr/>
          </p:nvPicPr>
          <p:blipFill>
            <a:blip r:embed="rId3" cstate="print"/>
            <a:stretch>
              <a:fillRect/>
            </a:stretch>
          </p:blipFill>
          <p:spPr>
            <a:xfrm>
              <a:off x="1662358" y="8892292"/>
              <a:ext cx="134512" cy="155121"/>
            </a:xfrm>
            <a:prstGeom prst="rect">
              <a:avLst/>
            </a:prstGeom>
            <a:grpFill/>
          </p:spPr>
        </p:pic>
        <p:sp>
          <p:nvSpPr>
            <p:cNvPr id="28" name="object 17">
              <a:extLst>
                <a:ext uri="{FF2B5EF4-FFF2-40B4-BE49-F238E27FC236}">
                  <a16:creationId xmlns:a16="http://schemas.microsoft.com/office/drawing/2014/main" id="{852A4D1A-DAFF-9CD0-BD99-8E8E8F6205E4}"/>
                </a:ext>
              </a:extLst>
            </p:cNvPr>
            <p:cNvSpPr/>
            <p:nvPr/>
          </p:nvSpPr>
          <p:spPr>
            <a:xfrm>
              <a:off x="1854243" y="9586737"/>
              <a:ext cx="286385" cy="330200"/>
            </a:xfrm>
            <a:custGeom>
              <a:avLst/>
              <a:gdLst/>
              <a:ahLst/>
              <a:cxnLst/>
              <a:rect l="l" t="t" r="r" b="b"/>
              <a:pathLst>
                <a:path w="286385" h="330200">
                  <a:moveTo>
                    <a:pt x="142950" y="329806"/>
                  </a:moveTo>
                  <a:lnTo>
                    <a:pt x="0" y="247367"/>
                  </a:lnTo>
                  <a:lnTo>
                    <a:pt x="0" y="82464"/>
                  </a:lnTo>
                  <a:lnTo>
                    <a:pt x="142950" y="0"/>
                  </a:lnTo>
                  <a:lnTo>
                    <a:pt x="162702" y="11394"/>
                  </a:lnTo>
                  <a:lnTo>
                    <a:pt x="142950" y="11394"/>
                  </a:lnTo>
                  <a:lnTo>
                    <a:pt x="9870" y="88161"/>
                  </a:lnTo>
                  <a:lnTo>
                    <a:pt x="9870" y="241670"/>
                  </a:lnTo>
                  <a:lnTo>
                    <a:pt x="142950" y="318411"/>
                  </a:lnTo>
                  <a:lnTo>
                    <a:pt x="162708" y="318411"/>
                  </a:lnTo>
                  <a:lnTo>
                    <a:pt x="142950" y="329806"/>
                  </a:lnTo>
                  <a:close/>
                </a:path>
                <a:path w="286385" h="330200">
                  <a:moveTo>
                    <a:pt x="162708" y="318411"/>
                  </a:moveTo>
                  <a:lnTo>
                    <a:pt x="142950" y="318411"/>
                  </a:lnTo>
                  <a:lnTo>
                    <a:pt x="276030" y="241670"/>
                  </a:lnTo>
                  <a:lnTo>
                    <a:pt x="276030" y="88161"/>
                  </a:lnTo>
                  <a:lnTo>
                    <a:pt x="142950" y="11394"/>
                  </a:lnTo>
                  <a:lnTo>
                    <a:pt x="162702" y="11394"/>
                  </a:lnTo>
                  <a:lnTo>
                    <a:pt x="285901" y="82464"/>
                  </a:lnTo>
                  <a:lnTo>
                    <a:pt x="285901" y="247367"/>
                  </a:lnTo>
                  <a:lnTo>
                    <a:pt x="162708" y="318411"/>
                  </a:lnTo>
                  <a:close/>
                </a:path>
              </a:pathLst>
            </a:custGeom>
            <a:grpFill/>
          </p:spPr>
          <p:txBody>
            <a:bodyPr wrap="square" lIns="0" tIns="0" rIns="0" bIns="0" rtlCol="0"/>
            <a:lstStyle/>
            <a:p>
              <a:endParaRPr dirty="0"/>
            </a:p>
          </p:txBody>
        </p:sp>
      </p:grpSp>
      <p:grpSp>
        <p:nvGrpSpPr>
          <p:cNvPr id="29" name="object 19">
            <a:extLst>
              <a:ext uri="{FF2B5EF4-FFF2-40B4-BE49-F238E27FC236}">
                <a16:creationId xmlns:a16="http://schemas.microsoft.com/office/drawing/2014/main" id="{BA9597D7-7191-C5B2-C2DD-1529ABADAA88}"/>
              </a:ext>
            </a:extLst>
          </p:cNvPr>
          <p:cNvGrpSpPr/>
          <p:nvPr/>
        </p:nvGrpSpPr>
        <p:grpSpPr>
          <a:xfrm>
            <a:off x="16147792" y="0"/>
            <a:ext cx="2140585" cy="2030095"/>
            <a:chOff x="16147792" y="0"/>
            <a:chExt cx="2140585" cy="2030095"/>
          </a:xfrm>
          <a:solidFill>
            <a:srgbClr val="46AEE8"/>
          </a:solidFill>
        </p:grpSpPr>
        <p:sp>
          <p:nvSpPr>
            <p:cNvPr id="30" name="object 20">
              <a:extLst>
                <a:ext uri="{FF2B5EF4-FFF2-40B4-BE49-F238E27FC236}">
                  <a16:creationId xmlns:a16="http://schemas.microsoft.com/office/drawing/2014/main" id="{1CFBFAB7-F8FC-073C-D204-96E3099474AA}"/>
                </a:ext>
              </a:extLst>
            </p:cNvPr>
            <p:cNvSpPr/>
            <p:nvPr/>
          </p:nvSpPr>
          <p:spPr>
            <a:xfrm>
              <a:off x="16788739" y="0"/>
              <a:ext cx="1243330" cy="690880"/>
            </a:xfrm>
            <a:custGeom>
              <a:avLst/>
              <a:gdLst/>
              <a:ahLst/>
              <a:cxnLst/>
              <a:rect l="l" t="t" r="r" b="b"/>
              <a:pathLst>
                <a:path w="1243330" h="690880">
                  <a:moveTo>
                    <a:pt x="0" y="0"/>
                  </a:moveTo>
                  <a:lnTo>
                    <a:pt x="1242932" y="0"/>
                  </a:lnTo>
                  <a:lnTo>
                    <a:pt x="1242932" y="332047"/>
                  </a:lnTo>
                  <a:lnTo>
                    <a:pt x="621440" y="690442"/>
                  </a:lnTo>
                  <a:lnTo>
                    <a:pt x="0" y="332047"/>
                  </a:lnTo>
                  <a:lnTo>
                    <a:pt x="0" y="0"/>
                  </a:lnTo>
                  <a:close/>
                </a:path>
              </a:pathLst>
            </a:custGeom>
            <a:grpFill/>
          </p:spPr>
          <p:txBody>
            <a:bodyPr wrap="square" lIns="0" tIns="0" rIns="0" bIns="0" rtlCol="0"/>
            <a:lstStyle/>
            <a:p>
              <a:endParaRPr dirty="0"/>
            </a:p>
          </p:txBody>
        </p:sp>
        <p:sp>
          <p:nvSpPr>
            <p:cNvPr id="31" name="object 21">
              <a:extLst>
                <a:ext uri="{FF2B5EF4-FFF2-40B4-BE49-F238E27FC236}">
                  <a16:creationId xmlns:a16="http://schemas.microsoft.com/office/drawing/2014/main" id="{95CD6A71-994C-4F47-A783-EE88197FE6B3}"/>
                </a:ext>
              </a:extLst>
            </p:cNvPr>
            <p:cNvSpPr/>
            <p:nvPr/>
          </p:nvSpPr>
          <p:spPr>
            <a:xfrm>
              <a:off x="17436821" y="380199"/>
              <a:ext cx="851535" cy="1433830"/>
            </a:xfrm>
            <a:custGeom>
              <a:avLst/>
              <a:gdLst/>
              <a:ahLst/>
              <a:cxnLst/>
              <a:rect l="l" t="t" r="r" b="b"/>
              <a:pathLst>
                <a:path w="851534" h="1433830">
                  <a:moveTo>
                    <a:pt x="621466" y="0"/>
                  </a:moveTo>
                  <a:lnTo>
                    <a:pt x="851178" y="132473"/>
                  </a:lnTo>
                  <a:lnTo>
                    <a:pt x="851178" y="1301134"/>
                  </a:lnTo>
                  <a:lnTo>
                    <a:pt x="621466" y="1433607"/>
                  </a:lnTo>
                  <a:lnTo>
                    <a:pt x="0" y="1075212"/>
                  </a:lnTo>
                  <a:lnTo>
                    <a:pt x="0" y="358395"/>
                  </a:lnTo>
                  <a:lnTo>
                    <a:pt x="621466" y="0"/>
                  </a:lnTo>
                  <a:close/>
                </a:path>
              </a:pathLst>
            </a:custGeom>
            <a:grpFill/>
          </p:spPr>
          <p:txBody>
            <a:bodyPr wrap="square" lIns="0" tIns="0" rIns="0" bIns="0" rtlCol="0"/>
            <a:lstStyle/>
            <a:p>
              <a:endParaRPr dirty="0"/>
            </a:p>
          </p:txBody>
        </p:sp>
        <p:sp>
          <p:nvSpPr>
            <p:cNvPr id="32" name="object 22">
              <a:extLst>
                <a:ext uri="{FF2B5EF4-FFF2-40B4-BE49-F238E27FC236}">
                  <a16:creationId xmlns:a16="http://schemas.microsoft.com/office/drawing/2014/main" id="{D76DC31C-CD52-4DC0-8413-55A1EBC26088}"/>
                </a:ext>
              </a:extLst>
            </p:cNvPr>
            <p:cNvSpPr/>
            <p:nvPr/>
          </p:nvSpPr>
          <p:spPr>
            <a:xfrm>
              <a:off x="16589350" y="11"/>
              <a:ext cx="1699260" cy="2030095"/>
            </a:xfrm>
            <a:custGeom>
              <a:avLst/>
              <a:gdLst/>
              <a:ahLst/>
              <a:cxnLst/>
              <a:rect l="l" t="t" r="r" b="b"/>
              <a:pathLst>
                <a:path w="1699259" h="2030095">
                  <a:moveTo>
                    <a:pt x="522782" y="826744"/>
                  </a:moveTo>
                  <a:lnTo>
                    <a:pt x="286423" y="690435"/>
                  </a:lnTo>
                  <a:lnTo>
                    <a:pt x="50050" y="826744"/>
                  </a:lnTo>
                  <a:lnTo>
                    <a:pt x="50050" y="1099375"/>
                  </a:lnTo>
                  <a:lnTo>
                    <a:pt x="286423" y="1235659"/>
                  </a:lnTo>
                  <a:lnTo>
                    <a:pt x="522782" y="1099375"/>
                  </a:lnTo>
                  <a:lnTo>
                    <a:pt x="522782" y="826744"/>
                  </a:lnTo>
                  <a:close/>
                </a:path>
                <a:path w="1699259" h="2030095">
                  <a:moveTo>
                    <a:pt x="732218" y="1234655"/>
                  </a:moveTo>
                  <a:lnTo>
                    <a:pt x="722350" y="1228966"/>
                  </a:lnTo>
                  <a:lnTo>
                    <a:pt x="722350" y="1240345"/>
                  </a:lnTo>
                  <a:lnTo>
                    <a:pt x="722350" y="1393850"/>
                  </a:lnTo>
                  <a:lnTo>
                    <a:pt x="589280" y="1470621"/>
                  </a:lnTo>
                  <a:lnTo>
                    <a:pt x="456171" y="1393850"/>
                  </a:lnTo>
                  <a:lnTo>
                    <a:pt x="456171" y="1240345"/>
                  </a:lnTo>
                  <a:lnTo>
                    <a:pt x="589280" y="1163612"/>
                  </a:lnTo>
                  <a:lnTo>
                    <a:pt x="722350" y="1240345"/>
                  </a:lnTo>
                  <a:lnTo>
                    <a:pt x="722350" y="1228966"/>
                  </a:lnTo>
                  <a:lnTo>
                    <a:pt x="589280" y="1152207"/>
                  </a:lnTo>
                  <a:lnTo>
                    <a:pt x="569518" y="1163612"/>
                  </a:lnTo>
                  <a:lnTo>
                    <a:pt x="446303" y="1234655"/>
                  </a:lnTo>
                  <a:lnTo>
                    <a:pt x="446303" y="1399552"/>
                  </a:lnTo>
                  <a:lnTo>
                    <a:pt x="569556" y="1470621"/>
                  </a:lnTo>
                  <a:lnTo>
                    <a:pt x="589280" y="1481988"/>
                  </a:lnTo>
                  <a:lnTo>
                    <a:pt x="732218" y="1399552"/>
                  </a:lnTo>
                  <a:lnTo>
                    <a:pt x="732218" y="1234655"/>
                  </a:lnTo>
                  <a:close/>
                </a:path>
                <a:path w="1699259" h="2030095">
                  <a:moveTo>
                    <a:pt x="1242923" y="0"/>
                  </a:moveTo>
                  <a:lnTo>
                    <a:pt x="1199984" y="0"/>
                  </a:lnTo>
                  <a:lnTo>
                    <a:pt x="1199984" y="307276"/>
                  </a:lnTo>
                  <a:lnTo>
                    <a:pt x="621461" y="640930"/>
                  </a:lnTo>
                  <a:lnTo>
                    <a:pt x="42913" y="307276"/>
                  </a:lnTo>
                  <a:lnTo>
                    <a:pt x="42913" y="0"/>
                  </a:lnTo>
                  <a:lnTo>
                    <a:pt x="0" y="0"/>
                  </a:lnTo>
                  <a:lnTo>
                    <a:pt x="0" y="332041"/>
                  </a:lnTo>
                  <a:lnTo>
                    <a:pt x="535622" y="640930"/>
                  </a:lnTo>
                  <a:lnTo>
                    <a:pt x="621461" y="690435"/>
                  </a:lnTo>
                  <a:lnTo>
                    <a:pt x="1242923" y="332041"/>
                  </a:lnTo>
                  <a:lnTo>
                    <a:pt x="1242923" y="0"/>
                  </a:lnTo>
                  <a:close/>
                </a:path>
                <a:path w="1699259" h="2030095">
                  <a:moveTo>
                    <a:pt x="1698637" y="759790"/>
                  </a:moveTo>
                  <a:lnTo>
                    <a:pt x="1219225" y="1036269"/>
                  </a:lnTo>
                  <a:lnTo>
                    <a:pt x="1219225" y="1753082"/>
                  </a:lnTo>
                  <a:lnTo>
                    <a:pt x="1698637" y="2029561"/>
                  </a:lnTo>
                  <a:lnTo>
                    <a:pt x="1698637" y="1980057"/>
                  </a:lnTo>
                  <a:lnTo>
                    <a:pt x="1262151" y="1728317"/>
                  </a:lnTo>
                  <a:lnTo>
                    <a:pt x="1262151" y="1061008"/>
                  </a:lnTo>
                  <a:lnTo>
                    <a:pt x="1698637" y="809269"/>
                  </a:lnTo>
                  <a:lnTo>
                    <a:pt x="1698637" y="759790"/>
                  </a:lnTo>
                  <a:close/>
                </a:path>
                <a:path w="1699259" h="2030095">
                  <a:moveTo>
                    <a:pt x="1698637" y="143598"/>
                  </a:moveTo>
                  <a:lnTo>
                    <a:pt x="1449641" y="0"/>
                  </a:lnTo>
                  <a:lnTo>
                    <a:pt x="1363827" y="0"/>
                  </a:lnTo>
                  <a:lnTo>
                    <a:pt x="1698637" y="193078"/>
                  </a:lnTo>
                  <a:lnTo>
                    <a:pt x="1698637" y="143598"/>
                  </a:lnTo>
                  <a:close/>
                </a:path>
              </a:pathLst>
            </a:custGeom>
            <a:grpFill/>
          </p:spPr>
          <p:txBody>
            <a:bodyPr wrap="square" lIns="0" tIns="0" rIns="0" bIns="0" rtlCol="0"/>
            <a:lstStyle/>
            <a:p>
              <a:endParaRPr dirty="0"/>
            </a:p>
          </p:txBody>
        </p:sp>
        <p:sp>
          <p:nvSpPr>
            <p:cNvPr id="33" name="object 23">
              <a:extLst>
                <a:ext uri="{FF2B5EF4-FFF2-40B4-BE49-F238E27FC236}">
                  <a16:creationId xmlns:a16="http://schemas.microsoft.com/office/drawing/2014/main" id="{E3E6990F-A983-2A6F-C59E-2065DD77AB9D}"/>
                </a:ext>
              </a:extLst>
            </p:cNvPr>
            <p:cNvSpPr/>
            <p:nvPr/>
          </p:nvSpPr>
          <p:spPr>
            <a:xfrm>
              <a:off x="16289336" y="315372"/>
              <a:ext cx="269240" cy="310515"/>
            </a:xfrm>
            <a:custGeom>
              <a:avLst/>
              <a:gdLst/>
              <a:ahLst/>
              <a:cxnLst/>
              <a:rect l="l" t="t" r="r" b="b"/>
              <a:pathLst>
                <a:path w="269240" h="310515">
                  <a:moveTo>
                    <a:pt x="134486" y="0"/>
                  </a:moveTo>
                  <a:lnTo>
                    <a:pt x="268973" y="77547"/>
                  </a:lnTo>
                  <a:lnTo>
                    <a:pt x="268973" y="232669"/>
                  </a:lnTo>
                  <a:lnTo>
                    <a:pt x="134486" y="310243"/>
                  </a:lnTo>
                  <a:lnTo>
                    <a:pt x="0" y="232669"/>
                  </a:lnTo>
                  <a:lnTo>
                    <a:pt x="0" y="77547"/>
                  </a:lnTo>
                  <a:lnTo>
                    <a:pt x="134486" y="0"/>
                  </a:lnTo>
                  <a:close/>
                </a:path>
              </a:pathLst>
            </a:custGeom>
            <a:grpFill/>
          </p:spPr>
          <p:txBody>
            <a:bodyPr wrap="square" lIns="0" tIns="0" rIns="0" bIns="0" rtlCol="0"/>
            <a:lstStyle/>
            <a:p>
              <a:endParaRPr dirty="0"/>
            </a:p>
          </p:txBody>
        </p:sp>
        <p:pic>
          <p:nvPicPr>
            <p:cNvPr id="34" name="object 24">
              <a:extLst>
                <a:ext uri="{FF2B5EF4-FFF2-40B4-BE49-F238E27FC236}">
                  <a16:creationId xmlns:a16="http://schemas.microsoft.com/office/drawing/2014/main" id="{2607BE88-DCEE-BED3-E22F-28E66A18C5B8}"/>
                </a:ext>
              </a:extLst>
            </p:cNvPr>
            <p:cNvPicPr/>
            <p:nvPr/>
          </p:nvPicPr>
          <p:blipFill>
            <a:blip r:embed="rId4" cstate="print"/>
            <a:stretch>
              <a:fillRect/>
            </a:stretch>
          </p:blipFill>
          <p:spPr>
            <a:xfrm>
              <a:off x="16491066" y="1239547"/>
              <a:ext cx="134512" cy="155121"/>
            </a:xfrm>
            <a:prstGeom prst="rect">
              <a:avLst/>
            </a:prstGeom>
            <a:grpFill/>
          </p:spPr>
        </p:pic>
        <p:sp>
          <p:nvSpPr>
            <p:cNvPr id="35" name="object 25">
              <a:extLst>
                <a:ext uri="{FF2B5EF4-FFF2-40B4-BE49-F238E27FC236}">
                  <a16:creationId xmlns:a16="http://schemas.microsoft.com/office/drawing/2014/main" id="{924CE652-9A8A-A5A4-258F-9F29F4765308}"/>
                </a:ext>
              </a:extLst>
            </p:cNvPr>
            <p:cNvSpPr/>
            <p:nvPr/>
          </p:nvSpPr>
          <p:spPr>
            <a:xfrm>
              <a:off x="16147792" y="370418"/>
              <a:ext cx="286385" cy="330200"/>
            </a:xfrm>
            <a:custGeom>
              <a:avLst/>
              <a:gdLst/>
              <a:ahLst/>
              <a:cxnLst/>
              <a:rect l="l" t="t" r="r" b="b"/>
              <a:pathLst>
                <a:path w="286384" h="330200">
                  <a:moveTo>
                    <a:pt x="142950" y="0"/>
                  </a:moveTo>
                  <a:lnTo>
                    <a:pt x="285901" y="82438"/>
                  </a:lnTo>
                  <a:lnTo>
                    <a:pt x="285901" y="247341"/>
                  </a:lnTo>
                  <a:lnTo>
                    <a:pt x="142950" y="329806"/>
                  </a:lnTo>
                  <a:lnTo>
                    <a:pt x="123199" y="318411"/>
                  </a:lnTo>
                  <a:lnTo>
                    <a:pt x="142950" y="318411"/>
                  </a:lnTo>
                  <a:lnTo>
                    <a:pt x="276030" y="241644"/>
                  </a:lnTo>
                  <a:lnTo>
                    <a:pt x="276030" y="88135"/>
                  </a:lnTo>
                  <a:lnTo>
                    <a:pt x="142950" y="11394"/>
                  </a:lnTo>
                  <a:lnTo>
                    <a:pt x="123192" y="11394"/>
                  </a:lnTo>
                  <a:lnTo>
                    <a:pt x="142950" y="0"/>
                  </a:lnTo>
                  <a:close/>
                </a:path>
                <a:path w="286384" h="330200">
                  <a:moveTo>
                    <a:pt x="123192" y="11394"/>
                  </a:moveTo>
                  <a:lnTo>
                    <a:pt x="142950" y="11394"/>
                  </a:lnTo>
                  <a:lnTo>
                    <a:pt x="9870" y="88135"/>
                  </a:lnTo>
                  <a:lnTo>
                    <a:pt x="9870" y="241644"/>
                  </a:lnTo>
                  <a:lnTo>
                    <a:pt x="142950" y="318411"/>
                  </a:lnTo>
                  <a:lnTo>
                    <a:pt x="123199" y="318411"/>
                  </a:lnTo>
                  <a:lnTo>
                    <a:pt x="0" y="247341"/>
                  </a:lnTo>
                  <a:lnTo>
                    <a:pt x="0" y="82438"/>
                  </a:lnTo>
                  <a:lnTo>
                    <a:pt x="123192" y="11394"/>
                  </a:lnTo>
                  <a:close/>
                </a:path>
              </a:pathLst>
            </a:custGeom>
            <a:grpFill/>
          </p:spPr>
          <p:txBody>
            <a:bodyPr wrap="square" lIns="0" tIns="0" rIns="0" bIns="0" rtlCol="0"/>
            <a:lstStyle/>
            <a:p>
              <a:endParaRPr dirty="0"/>
            </a:p>
          </p:txBody>
        </p:sp>
      </p:grpSp>
      <p:sp>
        <p:nvSpPr>
          <p:cNvPr id="4" name="Arrow: Left 3">
            <a:extLst>
              <a:ext uri="{FF2B5EF4-FFF2-40B4-BE49-F238E27FC236}">
                <a16:creationId xmlns:a16="http://schemas.microsoft.com/office/drawing/2014/main" id="{EBE7C71A-E6C7-3D01-8F5B-686869A5E4E2}"/>
              </a:ext>
            </a:extLst>
          </p:cNvPr>
          <p:cNvSpPr/>
          <p:nvPr/>
        </p:nvSpPr>
        <p:spPr>
          <a:xfrm>
            <a:off x="17237985" y="8739484"/>
            <a:ext cx="205192" cy="152400"/>
          </a:xfrm>
          <a:prstGeom prst="lef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817651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circle(in)">
                                      <p:cBhvr>
                                        <p:cTn id="7" dur="125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016809" y="2069404"/>
            <a:ext cx="17259873" cy="7960420"/>
            <a:chOff x="1028700" y="2069404"/>
            <a:chExt cx="17259873" cy="7960420"/>
          </a:xfrm>
        </p:grpSpPr>
        <p:pic>
          <p:nvPicPr>
            <p:cNvPr id="5" name="object 5"/>
            <p:cNvPicPr/>
            <p:nvPr/>
          </p:nvPicPr>
          <p:blipFill>
            <a:blip r:embed="rId2" cstate="print"/>
            <a:stretch>
              <a:fillRect/>
            </a:stretch>
          </p:blipFill>
          <p:spPr>
            <a:xfrm>
              <a:off x="1028700" y="9258300"/>
              <a:ext cx="16230599" cy="771524"/>
            </a:xfrm>
            <a:prstGeom prst="rect">
              <a:avLst/>
            </a:prstGeom>
          </p:spPr>
        </p:pic>
        <p:sp>
          <p:nvSpPr>
            <p:cNvPr id="6" name="object 6"/>
            <p:cNvSpPr/>
            <p:nvPr/>
          </p:nvSpPr>
          <p:spPr>
            <a:xfrm flipV="1">
              <a:off x="3005833" y="7175362"/>
              <a:ext cx="7293058" cy="68650"/>
            </a:xfrm>
            <a:custGeom>
              <a:avLst/>
              <a:gdLst/>
              <a:ahLst/>
              <a:cxnLst/>
              <a:rect l="l" t="t" r="r" b="b"/>
              <a:pathLst>
                <a:path w="3239135">
                  <a:moveTo>
                    <a:pt x="0" y="0"/>
                  </a:moveTo>
                  <a:lnTo>
                    <a:pt x="3238645" y="0"/>
                  </a:lnTo>
                </a:path>
              </a:pathLst>
            </a:custGeom>
            <a:ln w="19049">
              <a:solidFill>
                <a:srgbClr val="2D9E90"/>
              </a:solidFill>
            </a:ln>
          </p:spPr>
          <p:txBody>
            <a:bodyPr wrap="square" lIns="0" tIns="0" rIns="0" bIns="0" rtlCol="0"/>
            <a:lstStyle/>
            <a:p>
              <a:endParaRPr dirty="0"/>
            </a:p>
          </p:txBody>
        </p:sp>
        <p:sp>
          <p:nvSpPr>
            <p:cNvPr id="10" name="object 10"/>
            <p:cNvSpPr/>
            <p:nvPr/>
          </p:nvSpPr>
          <p:spPr>
            <a:xfrm>
              <a:off x="3005833" y="4834496"/>
              <a:ext cx="3239135" cy="0"/>
            </a:xfrm>
            <a:custGeom>
              <a:avLst/>
              <a:gdLst/>
              <a:ahLst/>
              <a:cxnLst/>
              <a:rect l="l" t="t" r="r" b="b"/>
              <a:pathLst>
                <a:path w="3239135">
                  <a:moveTo>
                    <a:pt x="0" y="0"/>
                  </a:moveTo>
                  <a:lnTo>
                    <a:pt x="3238645" y="0"/>
                  </a:lnTo>
                </a:path>
              </a:pathLst>
            </a:custGeom>
            <a:ln w="19049">
              <a:solidFill>
                <a:srgbClr val="2D9E90"/>
              </a:solidFill>
            </a:ln>
          </p:spPr>
          <p:txBody>
            <a:bodyPr wrap="square" lIns="0" tIns="0" rIns="0" bIns="0" rtlCol="0"/>
            <a:lstStyle/>
            <a:p>
              <a:endParaRPr dirty="0"/>
            </a:p>
          </p:txBody>
        </p:sp>
        <p:sp>
          <p:nvSpPr>
            <p:cNvPr id="12" name="object 12"/>
            <p:cNvSpPr/>
            <p:nvPr/>
          </p:nvSpPr>
          <p:spPr>
            <a:xfrm flipV="1">
              <a:off x="3005833" y="5601265"/>
              <a:ext cx="8664658" cy="50872"/>
            </a:xfrm>
            <a:custGeom>
              <a:avLst/>
              <a:gdLst/>
              <a:ahLst/>
              <a:cxnLst/>
              <a:rect l="l" t="t" r="r" b="b"/>
              <a:pathLst>
                <a:path w="3239135">
                  <a:moveTo>
                    <a:pt x="0" y="0"/>
                  </a:moveTo>
                  <a:lnTo>
                    <a:pt x="3238645" y="0"/>
                  </a:lnTo>
                </a:path>
              </a:pathLst>
            </a:custGeom>
            <a:ln w="19049">
              <a:solidFill>
                <a:srgbClr val="2D9E90"/>
              </a:solidFill>
            </a:ln>
          </p:spPr>
          <p:txBody>
            <a:bodyPr wrap="square" lIns="0" tIns="0" rIns="0" bIns="0" rtlCol="0"/>
            <a:lstStyle/>
            <a:p>
              <a:endParaRPr dirty="0"/>
            </a:p>
          </p:txBody>
        </p:sp>
        <p:sp>
          <p:nvSpPr>
            <p:cNvPr id="14" name="object 14"/>
            <p:cNvSpPr/>
            <p:nvPr/>
          </p:nvSpPr>
          <p:spPr>
            <a:xfrm flipV="1">
              <a:off x="3005833" y="6418480"/>
              <a:ext cx="7978858" cy="81561"/>
            </a:xfrm>
            <a:custGeom>
              <a:avLst/>
              <a:gdLst/>
              <a:ahLst/>
              <a:cxnLst/>
              <a:rect l="l" t="t" r="r" b="b"/>
              <a:pathLst>
                <a:path w="3239135">
                  <a:moveTo>
                    <a:pt x="0" y="0"/>
                  </a:moveTo>
                  <a:lnTo>
                    <a:pt x="3238645" y="0"/>
                  </a:lnTo>
                </a:path>
              </a:pathLst>
            </a:custGeom>
            <a:ln w="19049">
              <a:solidFill>
                <a:srgbClr val="2D9E90"/>
              </a:solidFill>
            </a:ln>
          </p:spPr>
          <p:txBody>
            <a:bodyPr wrap="square" lIns="0" tIns="0" rIns="0" bIns="0" rtlCol="0"/>
            <a:lstStyle/>
            <a:p>
              <a:endParaRPr dirty="0"/>
            </a:p>
          </p:txBody>
        </p:sp>
        <p:sp>
          <p:nvSpPr>
            <p:cNvPr id="16" name="object 16"/>
            <p:cNvSpPr/>
            <p:nvPr/>
          </p:nvSpPr>
          <p:spPr>
            <a:xfrm>
              <a:off x="15213903" y="2069404"/>
              <a:ext cx="3074670" cy="6143625"/>
            </a:xfrm>
            <a:custGeom>
              <a:avLst/>
              <a:gdLst/>
              <a:ahLst/>
              <a:cxnLst/>
              <a:rect l="l" t="t" r="r" b="b"/>
              <a:pathLst>
                <a:path w="3074669" h="6143625">
                  <a:moveTo>
                    <a:pt x="3071788" y="6143624"/>
                  </a:moveTo>
                  <a:lnTo>
                    <a:pt x="3023428" y="6143251"/>
                  </a:lnTo>
                  <a:lnTo>
                    <a:pt x="2975225" y="6142134"/>
                  </a:lnTo>
                  <a:lnTo>
                    <a:pt x="2927208" y="6140281"/>
                  </a:lnTo>
                  <a:lnTo>
                    <a:pt x="2879381" y="6137695"/>
                  </a:lnTo>
                  <a:lnTo>
                    <a:pt x="2831752" y="6134382"/>
                  </a:lnTo>
                  <a:lnTo>
                    <a:pt x="2784324" y="6130348"/>
                  </a:lnTo>
                  <a:lnTo>
                    <a:pt x="2737104" y="6125599"/>
                  </a:lnTo>
                  <a:lnTo>
                    <a:pt x="2690097" y="6120139"/>
                  </a:lnTo>
                  <a:lnTo>
                    <a:pt x="2643309" y="6113975"/>
                  </a:lnTo>
                  <a:lnTo>
                    <a:pt x="2596744" y="6107112"/>
                  </a:lnTo>
                  <a:lnTo>
                    <a:pt x="2550410" y="6099554"/>
                  </a:lnTo>
                  <a:lnTo>
                    <a:pt x="2504309" y="6091308"/>
                  </a:lnTo>
                  <a:lnTo>
                    <a:pt x="2458450" y="6082380"/>
                  </a:lnTo>
                  <a:lnTo>
                    <a:pt x="2412836" y="6072773"/>
                  </a:lnTo>
                  <a:lnTo>
                    <a:pt x="2367473" y="6062495"/>
                  </a:lnTo>
                  <a:lnTo>
                    <a:pt x="2322368" y="6051551"/>
                  </a:lnTo>
                  <a:lnTo>
                    <a:pt x="2277524" y="6039945"/>
                  </a:lnTo>
                  <a:lnTo>
                    <a:pt x="2232948" y="6027684"/>
                  </a:lnTo>
                  <a:lnTo>
                    <a:pt x="2188646" y="6014772"/>
                  </a:lnTo>
                  <a:lnTo>
                    <a:pt x="2144622" y="6001216"/>
                  </a:lnTo>
                  <a:lnTo>
                    <a:pt x="2100882" y="5987021"/>
                  </a:lnTo>
                  <a:lnTo>
                    <a:pt x="2057431" y="5972192"/>
                  </a:lnTo>
                  <a:lnTo>
                    <a:pt x="2014276" y="5956735"/>
                  </a:lnTo>
                  <a:lnTo>
                    <a:pt x="1971421" y="5940655"/>
                  </a:lnTo>
                  <a:lnTo>
                    <a:pt x="1928872" y="5923957"/>
                  </a:lnTo>
                  <a:lnTo>
                    <a:pt x="1886634" y="5906648"/>
                  </a:lnTo>
                  <a:lnTo>
                    <a:pt x="1844713" y="5888732"/>
                  </a:lnTo>
                  <a:lnTo>
                    <a:pt x="1803115" y="5870216"/>
                  </a:lnTo>
                  <a:lnTo>
                    <a:pt x="1761844" y="5851104"/>
                  </a:lnTo>
                  <a:lnTo>
                    <a:pt x="1720907" y="5831401"/>
                  </a:lnTo>
                  <a:lnTo>
                    <a:pt x="1680308" y="5811115"/>
                  </a:lnTo>
                  <a:lnTo>
                    <a:pt x="1640053" y="5790249"/>
                  </a:lnTo>
                  <a:lnTo>
                    <a:pt x="1600148" y="5768810"/>
                  </a:lnTo>
                  <a:lnTo>
                    <a:pt x="1560599" y="5746802"/>
                  </a:lnTo>
                  <a:lnTo>
                    <a:pt x="1521409" y="5724232"/>
                  </a:lnTo>
                  <a:lnTo>
                    <a:pt x="1482586" y="5701104"/>
                  </a:lnTo>
                  <a:lnTo>
                    <a:pt x="1444134" y="5677425"/>
                  </a:lnTo>
                  <a:lnTo>
                    <a:pt x="1406060" y="5653199"/>
                  </a:lnTo>
                  <a:lnTo>
                    <a:pt x="1368367" y="5628432"/>
                  </a:lnTo>
                  <a:lnTo>
                    <a:pt x="1331063" y="5603131"/>
                  </a:lnTo>
                  <a:lnTo>
                    <a:pt x="1294152" y="5577299"/>
                  </a:lnTo>
                  <a:lnTo>
                    <a:pt x="1257639" y="5550942"/>
                  </a:lnTo>
                  <a:lnTo>
                    <a:pt x="1221531" y="5524067"/>
                  </a:lnTo>
                  <a:lnTo>
                    <a:pt x="1185833" y="5496678"/>
                  </a:lnTo>
                  <a:lnTo>
                    <a:pt x="1150550" y="5468781"/>
                  </a:lnTo>
                  <a:lnTo>
                    <a:pt x="1115687" y="5440382"/>
                  </a:lnTo>
                  <a:lnTo>
                    <a:pt x="1081251" y="5411485"/>
                  </a:lnTo>
                  <a:lnTo>
                    <a:pt x="1047246" y="5382097"/>
                  </a:lnTo>
                  <a:lnTo>
                    <a:pt x="1013679" y="5352222"/>
                  </a:lnTo>
                  <a:lnTo>
                    <a:pt x="980554" y="5321867"/>
                  </a:lnTo>
                  <a:lnTo>
                    <a:pt x="947876" y="5291036"/>
                  </a:lnTo>
                  <a:lnTo>
                    <a:pt x="915653" y="5259736"/>
                  </a:lnTo>
                  <a:lnTo>
                    <a:pt x="883888" y="5227971"/>
                  </a:lnTo>
                  <a:lnTo>
                    <a:pt x="852587" y="5195747"/>
                  </a:lnTo>
                  <a:lnTo>
                    <a:pt x="821757" y="5163070"/>
                  </a:lnTo>
                  <a:lnTo>
                    <a:pt x="791401" y="5129945"/>
                  </a:lnTo>
                  <a:lnTo>
                    <a:pt x="761527" y="5096377"/>
                  </a:lnTo>
                  <a:lnTo>
                    <a:pt x="732138" y="5062372"/>
                  </a:lnTo>
                  <a:lnTo>
                    <a:pt x="703242" y="5027936"/>
                  </a:lnTo>
                  <a:lnTo>
                    <a:pt x="674842" y="4993074"/>
                  </a:lnTo>
                  <a:lnTo>
                    <a:pt x="646945" y="4957790"/>
                  </a:lnTo>
                  <a:lnTo>
                    <a:pt x="619556" y="4922092"/>
                  </a:lnTo>
                  <a:lnTo>
                    <a:pt x="592681" y="4885984"/>
                  </a:lnTo>
                  <a:lnTo>
                    <a:pt x="566325" y="4849472"/>
                  </a:lnTo>
                  <a:lnTo>
                    <a:pt x="540493" y="4812561"/>
                  </a:lnTo>
                  <a:lnTo>
                    <a:pt x="515191" y="4775256"/>
                  </a:lnTo>
                  <a:lnTo>
                    <a:pt x="490425" y="4737564"/>
                  </a:lnTo>
                  <a:lnTo>
                    <a:pt x="466199" y="4699489"/>
                  </a:lnTo>
                  <a:lnTo>
                    <a:pt x="442520" y="4661037"/>
                  </a:lnTo>
                  <a:lnTo>
                    <a:pt x="419392" y="4622214"/>
                  </a:lnTo>
                  <a:lnTo>
                    <a:pt x="396822" y="4583025"/>
                  </a:lnTo>
                  <a:lnTo>
                    <a:pt x="374814" y="4543475"/>
                  </a:lnTo>
                  <a:lnTo>
                    <a:pt x="353375" y="4503570"/>
                  </a:lnTo>
                  <a:lnTo>
                    <a:pt x="332509" y="4463316"/>
                  </a:lnTo>
                  <a:lnTo>
                    <a:pt x="312222" y="4422717"/>
                  </a:lnTo>
                  <a:lnTo>
                    <a:pt x="292520" y="4381779"/>
                  </a:lnTo>
                  <a:lnTo>
                    <a:pt x="273408" y="4340509"/>
                  </a:lnTo>
                  <a:lnTo>
                    <a:pt x="254891" y="4298910"/>
                  </a:lnTo>
                  <a:lnTo>
                    <a:pt x="236975" y="4256990"/>
                  </a:lnTo>
                  <a:lnTo>
                    <a:pt x="219666" y="4214752"/>
                  </a:lnTo>
                  <a:lnTo>
                    <a:pt x="202969" y="4172203"/>
                  </a:lnTo>
                  <a:lnTo>
                    <a:pt x="186889" y="4129348"/>
                  </a:lnTo>
                  <a:lnTo>
                    <a:pt x="171432" y="4086192"/>
                  </a:lnTo>
                  <a:lnTo>
                    <a:pt x="156603" y="4042742"/>
                  </a:lnTo>
                  <a:lnTo>
                    <a:pt x="142407" y="3999002"/>
                  </a:lnTo>
                  <a:lnTo>
                    <a:pt x="128851" y="3954978"/>
                  </a:lnTo>
                  <a:lnTo>
                    <a:pt x="115940" y="3910675"/>
                  </a:lnTo>
                  <a:lnTo>
                    <a:pt x="103679" y="3866099"/>
                  </a:lnTo>
                  <a:lnTo>
                    <a:pt x="92073" y="3821256"/>
                  </a:lnTo>
                  <a:lnTo>
                    <a:pt x="81128" y="3776150"/>
                  </a:lnTo>
                  <a:lnTo>
                    <a:pt x="70850" y="3730788"/>
                  </a:lnTo>
                  <a:lnTo>
                    <a:pt x="61244" y="3685174"/>
                  </a:lnTo>
                  <a:lnTo>
                    <a:pt x="52315" y="3639314"/>
                  </a:lnTo>
                  <a:lnTo>
                    <a:pt x="44069" y="3593214"/>
                  </a:lnTo>
                  <a:lnTo>
                    <a:pt x="36512" y="3546879"/>
                  </a:lnTo>
                  <a:lnTo>
                    <a:pt x="29648" y="3500315"/>
                  </a:lnTo>
                  <a:lnTo>
                    <a:pt x="23484" y="3453526"/>
                  </a:lnTo>
                  <a:lnTo>
                    <a:pt x="18024" y="3406519"/>
                  </a:lnTo>
                  <a:lnTo>
                    <a:pt x="13275" y="3359300"/>
                  </a:lnTo>
                  <a:lnTo>
                    <a:pt x="9241" y="3311872"/>
                  </a:lnTo>
                  <a:lnTo>
                    <a:pt x="5929" y="3264242"/>
                  </a:lnTo>
                  <a:lnTo>
                    <a:pt x="3343" y="3216416"/>
                  </a:lnTo>
                  <a:lnTo>
                    <a:pt x="1489" y="3168398"/>
                  </a:lnTo>
                  <a:lnTo>
                    <a:pt x="373" y="3120195"/>
                  </a:lnTo>
                  <a:lnTo>
                    <a:pt x="0" y="3071812"/>
                  </a:lnTo>
                  <a:lnTo>
                    <a:pt x="373" y="3023428"/>
                  </a:lnTo>
                  <a:lnTo>
                    <a:pt x="1489" y="2975225"/>
                  </a:lnTo>
                  <a:lnTo>
                    <a:pt x="3343" y="2927207"/>
                  </a:lnTo>
                  <a:lnTo>
                    <a:pt x="5929" y="2879381"/>
                  </a:lnTo>
                  <a:lnTo>
                    <a:pt x="9241" y="2831751"/>
                  </a:lnTo>
                  <a:lnTo>
                    <a:pt x="13275" y="2784324"/>
                  </a:lnTo>
                  <a:lnTo>
                    <a:pt x="18024" y="2737104"/>
                  </a:lnTo>
                  <a:lnTo>
                    <a:pt x="23484" y="2690097"/>
                  </a:lnTo>
                  <a:lnTo>
                    <a:pt x="29648" y="2643309"/>
                  </a:lnTo>
                  <a:lnTo>
                    <a:pt x="36512" y="2596744"/>
                  </a:lnTo>
                  <a:lnTo>
                    <a:pt x="44069" y="2550409"/>
                  </a:lnTo>
                  <a:lnTo>
                    <a:pt x="52315" y="2504309"/>
                  </a:lnTo>
                  <a:lnTo>
                    <a:pt x="61244" y="2458450"/>
                  </a:lnTo>
                  <a:lnTo>
                    <a:pt x="70850" y="2412836"/>
                  </a:lnTo>
                  <a:lnTo>
                    <a:pt x="81128" y="2367473"/>
                  </a:lnTo>
                  <a:lnTo>
                    <a:pt x="92073" y="2322368"/>
                  </a:lnTo>
                  <a:lnTo>
                    <a:pt x="103679" y="2277524"/>
                  </a:lnTo>
                  <a:lnTo>
                    <a:pt x="115940" y="2232948"/>
                  </a:lnTo>
                  <a:lnTo>
                    <a:pt x="128851" y="2188645"/>
                  </a:lnTo>
                  <a:lnTo>
                    <a:pt x="142407" y="2144621"/>
                  </a:lnTo>
                  <a:lnTo>
                    <a:pt x="156603" y="2100881"/>
                  </a:lnTo>
                  <a:lnTo>
                    <a:pt x="171432" y="2057431"/>
                  </a:lnTo>
                  <a:lnTo>
                    <a:pt x="186889" y="2014275"/>
                  </a:lnTo>
                  <a:lnTo>
                    <a:pt x="202969" y="1971420"/>
                  </a:lnTo>
                  <a:lnTo>
                    <a:pt x="219666" y="1928871"/>
                  </a:lnTo>
                  <a:lnTo>
                    <a:pt x="236975" y="1886634"/>
                  </a:lnTo>
                  <a:lnTo>
                    <a:pt x="254891" y="1844713"/>
                  </a:lnTo>
                  <a:lnTo>
                    <a:pt x="273408" y="1803115"/>
                  </a:lnTo>
                  <a:lnTo>
                    <a:pt x="292520" y="1761844"/>
                  </a:lnTo>
                  <a:lnTo>
                    <a:pt x="312222" y="1720906"/>
                  </a:lnTo>
                  <a:lnTo>
                    <a:pt x="332509" y="1680308"/>
                  </a:lnTo>
                  <a:lnTo>
                    <a:pt x="353375" y="1640053"/>
                  </a:lnTo>
                  <a:lnTo>
                    <a:pt x="374814" y="1600148"/>
                  </a:lnTo>
                  <a:lnTo>
                    <a:pt x="396822" y="1560598"/>
                  </a:lnTo>
                  <a:lnTo>
                    <a:pt x="419392" y="1521409"/>
                  </a:lnTo>
                  <a:lnTo>
                    <a:pt x="442520" y="1482586"/>
                  </a:lnTo>
                  <a:lnTo>
                    <a:pt x="466199" y="1444134"/>
                  </a:lnTo>
                  <a:lnTo>
                    <a:pt x="490425" y="1406059"/>
                  </a:lnTo>
                  <a:lnTo>
                    <a:pt x="515191" y="1368367"/>
                  </a:lnTo>
                  <a:lnTo>
                    <a:pt x="540493" y="1331063"/>
                  </a:lnTo>
                  <a:lnTo>
                    <a:pt x="566325" y="1294151"/>
                  </a:lnTo>
                  <a:lnTo>
                    <a:pt x="592681" y="1257639"/>
                  </a:lnTo>
                  <a:lnTo>
                    <a:pt x="619556" y="1221531"/>
                  </a:lnTo>
                  <a:lnTo>
                    <a:pt x="646945" y="1185833"/>
                  </a:lnTo>
                  <a:lnTo>
                    <a:pt x="674842" y="1150550"/>
                  </a:lnTo>
                  <a:lnTo>
                    <a:pt x="703242" y="1115687"/>
                  </a:lnTo>
                  <a:lnTo>
                    <a:pt x="732138" y="1081251"/>
                  </a:lnTo>
                  <a:lnTo>
                    <a:pt x="761527" y="1047246"/>
                  </a:lnTo>
                  <a:lnTo>
                    <a:pt x="791401" y="1013679"/>
                  </a:lnTo>
                  <a:lnTo>
                    <a:pt x="821757" y="980553"/>
                  </a:lnTo>
                  <a:lnTo>
                    <a:pt x="852587" y="947876"/>
                  </a:lnTo>
                  <a:lnTo>
                    <a:pt x="883888" y="915652"/>
                  </a:lnTo>
                  <a:lnTo>
                    <a:pt x="915653" y="883888"/>
                  </a:lnTo>
                  <a:lnTo>
                    <a:pt x="947876" y="852587"/>
                  </a:lnTo>
                  <a:lnTo>
                    <a:pt x="980554" y="821756"/>
                  </a:lnTo>
                  <a:lnTo>
                    <a:pt x="1013679" y="791401"/>
                  </a:lnTo>
                  <a:lnTo>
                    <a:pt x="1047246" y="761527"/>
                  </a:lnTo>
                  <a:lnTo>
                    <a:pt x="1081251" y="732138"/>
                  </a:lnTo>
                  <a:lnTo>
                    <a:pt x="1115687" y="703242"/>
                  </a:lnTo>
                  <a:lnTo>
                    <a:pt x="1150550" y="674842"/>
                  </a:lnTo>
                  <a:lnTo>
                    <a:pt x="1185833" y="646945"/>
                  </a:lnTo>
                  <a:lnTo>
                    <a:pt x="1221531" y="619556"/>
                  </a:lnTo>
                  <a:lnTo>
                    <a:pt x="1257639" y="592681"/>
                  </a:lnTo>
                  <a:lnTo>
                    <a:pt x="1294152" y="566325"/>
                  </a:lnTo>
                  <a:lnTo>
                    <a:pt x="1331063" y="540493"/>
                  </a:lnTo>
                  <a:lnTo>
                    <a:pt x="1368367" y="515191"/>
                  </a:lnTo>
                  <a:lnTo>
                    <a:pt x="1406060" y="490424"/>
                  </a:lnTo>
                  <a:lnTo>
                    <a:pt x="1444134" y="466199"/>
                  </a:lnTo>
                  <a:lnTo>
                    <a:pt x="1482586" y="442519"/>
                  </a:lnTo>
                  <a:lnTo>
                    <a:pt x="1521409" y="419392"/>
                  </a:lnTo>
                  <a:lnTo>
                    <a:pt x="1560599" y="396821"/>
                  </a:lnTo>
                  <a:lnTo>
                    <a:pt x="1600148" y="374814"/>
                  </a:lnTo>
                  <a:lnTo>
                    <a:pt x="1640053" y="353374"/>
                  </a:lnTo>
                  <a:lnTo>
                    <a:pt x="1680308" y="332509"/>
                  </a:lnTo>
                  <a:lnTo>
                    <a:pt x="1720907" y="312222"/>
                  </a:lnTo>
                  <a:lnTo>
                    <a:pt x="1761844" y="292520"/>
                  </a:lnTo>
                  <a:lnTo>
                    <a:pt x="1803115" y="273408"/>
                  </a:lnTo>
                  <a:lnTo>
                    <a:pt x="1844713" y="254891"/>
                  </a:lnTo>
                  <a:lnTo>
                    <a:pt x="1886634" y="236975"/>
                  </a:lnTo>
                  <a:lnTo>
                    <a:pt x="1928872" y="219666"/>
                  </a:lnTo>
                  <a:lnTo>
                    <a:pt x="1971421" y="202969"/>
                  </a:lnTo>
                  <a:lnTo>
                    <a:pt x="2014276" y="186889"/>
                  </a:lnTo>
                  <a:lnTo>
                    <a:pt x="2057431" y="171431"/>
                  </a:lnTo>
                  <a:lnTo>
                    <a:pt x="2100882" y="156602"/>
                  </a:lnTo>
                  <a:lnTo>
                    <a:pt x="2144622" y="142407"/>
                  </a:lnTo>
                  <a:lnTo>
                    <a:pt x="2188646" y="128851"/>
                  </a:lnTo>
                  <a:lnTo>
                    <a:pt x="2232948" y="115940"/>
                  </a:lnTo>
                  <a:lnTo>
                    <a:pt x="2277524" y="103678"/>
                  </a:lnTo>
                  <a:lnTo>
                    <a:pt x="2322368" y="92073"/>
                  </a:lnTo>
                  <a:lnTo>
                    <a:pt x="2367473" y="81128"/>
                  </a:lnTo>
                  <a:lnTo>
                    <a:pt x="2412836" y="70850"/>
                  </a:lnTo>
                  <a:lnTo>
                    <a:pt x="2458450" y="61244"/>
                  </a:lnTo>
                  <a:lnTo>
                    <a:pt x="2504309" y="52315"/>
                  </a:lnTo>
                  <a:lnTo>
                    <a:pt x="2550410" y="44069"/>
                  </a:lnTo>
                  <a:lnTo>
                    <a:pt x="2596744" y="36512"/>
                  </a:lnTo>
                  <a:lnTo>
                    <a:pt x="2643309" y="29648"/>
                  </a:lnTo>
                  <a:lnTo>
                    <a:pt x="2690097" y="23484"/>
                  </a:lnTo>
                  <a:lnTo>
                    <a:pt x="2737104" y="18024"/>
                  </a:lnTo>
                  <a:lnTo>
                    <a:pt x="2784324" y="13275"/>
                  </a:lnTo>
                  <a:lnTo>
                    <a:pt x="2831752" y="9241"/>
                  </a:lnTo>
                  <a:lnTo>
                    <a:pt x="2879381" y="5929"/>
                  </a:lnTo>
                  <a:lnTo>
                    <a:pt x="2927208" y="3343"/>
                  </a:lnTo>
                  <a:lnTo>
                    <a:pt x="2975225" y="1489"/>
                  </a:lnTo>
                  <a:lnTo>
                    <a:pt x="3023428" y="373"/>
                  </a:lnTo>
                  <a:lnTo>
                    <a:pt x="3071839" y="0"/>
                  </a:lnTo>
                  <a:lnTo>
                    <a:pt x="3074094" y="17"/>
                  </a:lnTo>
                  <a:lnTo>
                    <a:pt x="3074094" y="6143606"/>
                  </a:lnTo>
                  <a:lnTo>
                    <a:pt x="3071788" y="6143624"/>
                  </a:lnTo>
                  <a:close/>
                </a:path>
              </a:pathLst>
            </a:custGeom>
            <a:solidFill>
              <a:srgbClr val="183E9E">
                <a:alpha val="49798"/>
              </a:srgbClr>
            </a:solidFill>
          </p:spPr>
          <p:txBody>
            <a:bodyPr wrap="square" lIns="0" tIns="0" rIns="0" bIns="0" rtlCol="0"/>
            <a:lstStyle/>
            <a:p>
              <a:endParaRPr dirty="0"/>
            </a:p>
          </p:txBody>
        </p:sp>
        <p:sp>
          <p:nvSpPr>
            <p:cNvPr id="17" name="object 17"/>
            <p:cNvSpPr/>
            <p:nvPr/>
          </p:nvSpPr>
          <p:spPr>
            <a:xfrm>
              <a:off x="12086449" y="2069426"/>
              <a:ext cx="4477385" cy="6149975"/>
            </a:xfrm>
            <a:custGeom>
              <a:avLst/>
              <a:gdLst/>
              <a:ahLst/>
              <a:cxnLst/>
              <a:rect l="l" t="t" r="r" b="b"/>
              <a:pathLst>
                <a:path w="4477384" h="6149975">
                  <a:moveTo>
                    <a:pt x="917678" y="6149386"/>
                  </a:moveTo>
                  <a:lnTo>
                    <a:pt x="868968" y="6148108"/>
                  </a:lnTo>
                  <a:lnTo>
                    <a:pt x="820917" y="6144316"/>
                  </a:lnTo>
                  <a:lnTo>
                    <a:pt x="773589" y="6138074"/>
                  </a:lnTo>
                  <a:lnTo>
                    <a:pt x="727047" y="6129448"/>
                  </a:lnTo>
                  <a:lnTo>
                    <a:pt x="681355" y="6118502"/>
                  </a:lnTo>
                  <a:lnTo>
                    <a:pt x="636577" y="6105299"/>
                  </a:lnTo>
                  <a:lnTo>
                    <a:pt x="592775" y="6089905"/>
                  </a:lnTo>
                  <a:lnTo>
                    <a:pt x="550014" y="6072384"/>
                  </a:lnTo>
                  <a:lnTo>
                    <a:pt x="508357" y="6052800"/>
                  </a:lnTo>
                  <a:lnTo>
                    <a:pt x="467868" y="6031217"/>
                  </a:lnTo>
                  <a:lnTo>
                    <a:pt x="428610" y="6007701"/>
                  </a:lnTo>
                  <a:lnTo>
                    <a:pt x="390647" y="5982316"/>
                  </a:lnTo>
                  <a:lnTo>
                    <a:pt x="354043" y="5955126"/>
                  </a:lnTo>
                  <a:lnTo>
                    <a:pt x="318861" y="5926195"/>
                  </a:lnTo>
                  <a:lnTo>
                    <a:pt x="285165" y="5895588"/>
                  </a:lnTo>
                  <a:lnTo>
                    <a:pt x="253018" y="5863370"/>
                  </a:lnTo>
                  <a:lnTo>
                    <a:pt x="222485" y="5829604"/>
                  </a:lnTo>
                  <a:lnTo>
                    <a:pt x="193628" y="5794355"/>
                  </a:lnTo>
                  <a:lnTo>
                    <a:pt x="166511" y="5757689"/>
                  </a:lnTo>
                  <a:lnTo>
                    <a:pt x="141198" y="5719668"/>
                  </a:lnTo>
                  <a:lnTo>
                    <a:pt x="117753" y="5680358"/>
                  </a:lnTo>
                  <a:lnTo>
                    <a:pt x="96238" y="5639823"/>
                  </a:lnTo>
                  <a:lnTo>
                    <a:pt x="76718" y="5598127"/>
                  </a:lnTo>
                  <a:lnTo>
                    <a:pt x="59257" y="5555335"/>
                  </a:lnTo>
                  <a:lnTo>
                    <a:pt x="43917" y="5511511"/>
                  </a:lnTo>
                  <a:lnTo>
                    <a:pt x="30763" y="5466721"/>
                  </a:lnTo>
                  <a:lnTo>
                    <a:pt x="19858" y="5421027"/>
                  </a:lnTo>
                  <a:lnTo>
                    <a:pt x="11265" y="5374495"/>
                  </a:lnTo>
                  <a:lnTo>
                    <a:pt x="5049" y="5327189"/>
                  </a:lnTo>
                  <a:lnTo>
                    <a:pt x="1272" y="5279173"/>
                  </a:lnTo>
                  <a:lnTo>
                    <a:pt x="0" y="5230512"/>
                  </a:lnTo>
                  <a:lnTo>
                    <a:pt x="1272" y="5181852"/>
                  </a:lnTo>
                  <a:lnTo>
                    <a:pt x="5049" y="5133836"/>
                  </a:lnTo>
                  <a:lnTo>
                    <a:pt x="11265" y="5086531"/>
                  </a:lnTo>
                  <a:lnTo>
                    <a:pt x="19858" y="5040000"/>
                  </a:lnTo>
                  <a:lnTo>
                    <a:pt x="30763" y="4994309"/>
                  </a:lnTo>
                  <a:lnTo>
                    <a:pt x="43917" y="4949522"/>
                  </a:lnTo>
                  <a:lnTo>
                    <a:pt x="59257" y="4905704"/>
                  </a:lnTo>
                  <a:lnTo>
                    <a:pt x="76718" y="4862919"/>
                  </a:lnTo>
                  <a:lnTo>
                    <a:pt x="96238" y="4821232"/>
                  </a:lnTo>
                  <a:lnTo>
                    <a:pt x="117753" y="4780709"/>
                  </a:lnTo>
                  <a:lnTo>
                    <a:pt x="141198" y="4741412"/>
                  </a:lnTo>
                  <a:lnTo>
                    <a:pt x="166511" y="4703408"/>
                  </a:lnTo>
                  <a:lnTo>
                    <a:pt x="193628" y="4666761"/>
                  </a:lnTo>
                  <a:lnTo>
                    <a:pt x="222485" y="4631535"/>
                  </a:lnTo>
                  <a:lnTo>
                    <a:pt x="253018" y="4597796"/>
                  </a:lnTo>
                  <a:lnTo>
                    <a:pt x="285165" y="4565607"/>
                  </a:lnTo>
                  <a:lnTo>
                    <a:pt x="318861" y="4535034"/>
                  </a:lnTo>
                  <a:lnTo>
                    <a:pt x="354043" y="4506142"/>
                  </a:lnTo>
                  <a:lnTo>
                    <a:pt x="390647" y="4478994"/>
                  </a:lnTo>
                  <a:lnTo>
                    <a:pt x="428610" y="4453656"/>
                  </a:lnTo>
                  <a:lnTo>
                    <a:pt x="467868" y="4430193"/>
                  </a:lnTo>
                  <a:lnTo>
                    <a:pt x="508357" y="4408668"/>
                  </a:lnTo>
                  <a:lnTo>
                    <a:pt x="550014" y="4389148"/>
                  </a:lnTo>
                  <a:lnTo>
                    <a:pt x="592775" y="4371695"/>
                  </a:lnTo>
                  <a:lnTo>
                    <a:pt x="636577" y="4356376"/>
                  </a:lnTo>
                  <a:lnTo>
                    <a:pt x="681355" y="4343255"/>
                  </a:lnTo>
                  <a:lnTo>
                    <a:pt x="727047" y="4332396"/>
                  </a:lnTo>
                  <a:lnTo>
                    <a:pt x="773589" y="4323864"/>
                  </a:lnTo>
                  <a:lnTo>
                    <a:pt x="820917" y="4317724"/>
                  </a:lnTo>
                  <a:lnTo>
                    <a:pt x="868968" y="4314041"/>
                  </a:lnTo>
                  <a:lnTo>
                    <a:pt x="917678" y="4312879"/>
                  </a:lnTo>
                  <a:lnTo>
                    <a:pt x="968623" y="4314288"/>
                  </a:lnTo>
                  <a:lnTo>
                    <a:pt x="1018865" y="4318467"/>
                  </a:lnTo>
                  <a:lnTo>
                    <a:pt x="1068331" y="4325339"/>
                  </a:lnTo>
                  <a:lnTo>
                    <a:pt x="1116944" y="4334830"/>
                  </a:lnTo>
                  <a:lnTo>
                    <a:pt x="1164630" y="4346865"/>
                  </a:lnTo>
                  <a:lnTo>
                    <a:pt x="1211315" y="4361370"/>
                  </a:lnTo>
                  <a:lnTo>
                    <a:pt x="1256923" y="4378268"/>
                  </a:lnTo>
                  <a:lnTo>
                    <a:pt x="1301380" y="4397486"/>
                  </a:lnTo>
                  <a:lnTo>
                    <a:pt x="1344610" y="4418947"/>
                  </a:lnTo>
                  <a:lnTo>
                    <a:pt x="1386539" y="4442578"/>
                  </a:lnTo>
                  <a:lnTo>
                    <a:pt x="1427092" y="4468304"/>
                  </a:lnTo>
                  <a:lnTo>
                    <a:pt x="1466194" y="4496048"/>
                  </a:lnTo>
                  <a:lnTo>
                    <a:pt x="1503771" y="4525737"/>
                  </a:lnTo>
                  <a:lnTo>
                    <a:pt x="1539747" y="4557296"/>
                  </a:lnTo>
                  <a:lnTo>
                    <a:pt x="1574047" y="4590649"/>
                  </a:lnTo>
                  <a:lnTo>
                    <a:pt x="2086758" y="4077270"/>
                  </a:lnTo>
                  <a:lnTo>
                    <a:pt x="2053403" y="4043386"/>
                  </a:lnTo>
                  <a:lnTo>
                    <a:pt x="2021202" y="4008395"/>
                  </a:lnTo>
                  <a:lnTo>
                    <a:pt x="1990185" y="3972328"/>
                  </a:lnTo>
                  <a:lnTo>
                    <a:pt x="1960384" y="3935217"/>
                  </a:lnTo>
                  <a:lnTo>
                    <a:pt x="1931829" y="3897094"/>
                  </a:lnTo>
                  <a:lnTo>
                    <a:pt x="1904551" y="3857991"/>
                  </a:lnTo>
                  <a:lnTo>
                    <a:pt x="1878579" y="3817940"/>
                  </a:lnTo>
                  <a:lnTo>
                    <a:pt x="1853944" y="3776972"/>
                  </a:lnTo>
                  <a:lnTo>
                    <a:pt x="1830678" y="3735119"/>
                  </a:lnTo>
                  <a:lnTo>
                    <a:pt x="1808810" y="3692412"/>
                  </a:lnTo>
                  <a:lnTo>
                    <a:pt x="1788372" y="3648885"/>
                  </a:lnTo>
                  <a:lnTo>
                    <a:pt x="1769393" y="3604568"/>
                  </a:lnTo>
                  <a:lnTo>
                    <a:pt x="1751904" y="3559494"/>
                  </a:lnTo>
                  <a:lnTo>
                    <a:pt x="1735936" y="3513693"/>
                  </a:lnTo>
                  <a:lnTo>
                    <a:pt x="1721519" y="3467199"/>
                  </a:lnTo>
                  <a:lnTo>
                    <a:pt x="1708683" y="3420042"/>
                  </a:lnTo>
                  <a:lnTo>
                    <a:pt x="1697460" y="3372255"/>
                  </a:lnTo>
                  <a:lnTo>
                    <a:pt x="1687880" y="3323869"/>
                  </a:lnTo>
                  <a:lnTo>
                    <a:pt x="1679974" y="3274917"/>
                  </a:lnTo>
                  <a:lnTo>
                    <a:pt x="1673771" y="3225429"/>
                  </a:lnTo>
                  <a:lnTo>
                    <a:pt x="1669302" y="3175438"/>
                  </a:lnTo>
                  <a:lnTo>
                    <a:pt x="1666599" y="3124975"/>
                  </a:lnTo>
                  <a:lnTo>
                    <a:pt x="1665691" y="3074073"/>
                  </a:lnTo>
                  <a:lnTo>
                    <a:pt x="1666642" y="3022025"/>
                  </a:lnTo>
                  <a:lnTo>
                    <a:pt x="1669474" y="2970437"/>
                  </a:lnTo>
                  <a:lnTo>
                    <a:pt x="1674155" y="2919345"/>
                  </a:lnTo>
                  <a:lnTo>
                    <a:pt x="1680651" y="2868781"/>
                  </a:lnTo>
                  <a:lnTo>
                    <a:pt x="1688931" y="2818779"/>
                  </a:lnTo>
                  <a:lnTo>
                    <a:pt x="1698961" y="2769371"/>
                  </a:lnTo>
                  <a:lnTo>
                    <a:pt x="1710710" y="2720593"/>
                  </a:lnTo>
                  <a:lnTo>
                    <a:pt x="1724145" y="2672477"/>
                  </a:lnTo>
                  <a:lnTo>
                    <a:pt x="1739233" y="2625056"/>
                  </a:lnTo>
                  <a:lnTo>
                    <a:pt x="1755942" y="2578365"/>
                  </a:lnTo>
                  <a:lnTo>
                    <a:pt x="1774239" y="2532436"/>
                  </a:lnTo>
                  <a:lnTo>
                    <a:pt x="1794092" y="2487303"/>
                  </a:lnTo>
                  <a:lnTo>
                    <a:pt x="1815468" y="2443000"/>
                  </a:lnTo>
                  <a:lnTo>
                    <a:pt x="1838335" y="2399560"/>
                  </a:lnTo>
                  <a:lnTo>
                    <a:pt x="1862660" y="2357016"/>
                  </a:lnTo>
                  <a:lnTo>
                    <a:pt x="1888411" y="2315403"/>
                  </a:lnTo>
                  <a:lnTo>
                    <a:pt x="1915555" y="2274753"/>
                  </a:lnTo>
                  <a:lnTo>
                    <a:pt x="1944059" y="2235100"/>
                  </a:lnTo>
                  <a:lnTo>
                    <a:pt x="1973893" y="2196478"/>
                  </a:lnTo>
                  <a:lnTo>
                    <a:pt x="2005021" y="2158919"/>
                  </a:lnTo>
                  <a:lnTo>
                    <a:pt x="1486118" y="1639340"/>
                  </a:lnTo>
                  <a:lnTo>
                    <a:pt x="1445985" y="1669293"/>
                  </a:lnTo>
                  <a:lnTo>
                    <a:pt x="1404279" y="1697094"/>
                  </a:lnTo>
                  <a:lnTo>
                    <a:pt x="1361075" y="1722655"/>
                  </a:lnTo>
                  <a:lnTo>
                    <a:pt x="1316453" y="1745892"/>
                  </a:lnTo>
                  <a:lnTo>
                    <a:pt x="1270489" y="1766717"/>
                  </a:lnTo>
                  <a:lnTo>
                    <a:pt x="1223261" y="1785045"/>
                  </a:lnTo>
                  <a:lnTo>
                    <a:pt x="1174846" y="1800790"/>
                  </a:lnTo>
                  <a:lnTo>
                    <a:pt x="1125322" y="1813865"/>
                  </a:lnTo>
                  <a:lnTo>
                    <a:pt x="1074765" y="1824184"/>
                  </a:lnTo>
                  <a:lnTo>
                    <a:pt x="1023254" y="1831662"/>
                  </a:lnTo>
                  <a:lnTo>
                    <a:pt x="970866" y="1836212"/>
                  </a:lnTo>
                  <a:lnTo>
                    <a:pt x="917678" y="1837747"/>
                  </a:lnTo>
                  <a:lnTo>
                    <a:pt x="868968" y="1836469"/>
                  </a:lnTo>
                  <a:lnTo>
                    <a:pt x="820917" y="1832677"/>
                  </a:lnTo>
                  <a:lnTo>
                    <a:pt x="773589" y="1826435"/>
                  </a:lnTo>
                  <a:lnTo>
                    <a:pt x="727047" y="1817809"/>
                  </a:lnTo>
                  <a:lnTo>
                    <a:pt x="681355" y="1806863"/>
                  </a:lnTo>
                  <a:lnTo>
                    <a:pt x="636577" y="1793660"/>
                  </a:lnTo>
                  <a:lnTo>
                    <a:pt x="592775" y="1778266"/>
                  </a:lnTo>
                  <a:lnTo>
                    <a:pt x="550014" y="1760745"/>
                  </a:lnTo>
                  <a:lnTo>
                    <a:pt x="508357" y="1741161"/>
                  </a:lnTo>
                  <a:lnTo>
                    <a:pt x="467868" y="1719578"/>
                  </a:lnTo>
                  <a:lnTo>
                    <a:pt x="428610" y="1696062"/>
                  </a:lnTo>
                  <a:lnTo>
                    <a:pt x="390647" y="1670677"/>
                  </a:lnTo>
                  <a:lnTo>
                    <a:pt x="354043" y="1643487"/>
                  </a:lnTo>
                  <a:lnTo>
                    <a:pt x="318861" y="1614556"/>
                  </a:lnTo>
                  <a:lnTo>
                    <a:pt x="285165" y="1583949"/>
                  </a:lnTo>
                  <a:lnTo>
                    <a:pt x="253018" y="1551731"/>
                  </a:lnTo>
                  <a:lnTo>
                    <a:pt x="222485" y="1517965"/>
                  </a:lnTo>
                  <a:lnTo>
                    <a:pt x="193628" y="1482716"/>
                  </a:lnTo>
                  <a:lnTo>
                    <a:pt x="166511" y="1446050"/>
                  </a:lnTo>
                  <a:lnTo>
                    <a:pt x="141198" y="1408029"/>
                  </a:lnTo>
                  <a:lnTo>
                    <a:pt x="117753" y="1368719"/>
                  </a:lnTo>
                  <a:lnTo>
                    <a:pt x="96238" y="1328184"/>
                  </a:lnTo>
                  <a:lnTo>
                    <a:pt x="76718" y="1286488"/>
                  </a:lnTo>
                  <a:lnTo>
                    <a:pt x="59257" y="1243696"/>
                  </a:lnTo>
                  <a:lnTo>
                    <a:pt x="43917" y="1199873"/>
                  </a:lnTo>
                  <a:lnTo>
                    <a:pt x="30763" y="1155082"/>
                  </a:lnTo>
                  <a:lnTo>
                    <a:pt x="19858" y="1109388"/>
                  </a:lnTo>
                  <a:lnTo>
                    <a:pt x="11265" y="1062856"/>
                  </a:lnTo>
                  <a:lnTo>
                    <a:pt x="5049" y="1015550"/>
                  </a:lnTo>
                  <a:lnTo>
                    <a:pt x="1272" y="967534"/>
                  </a:lnTo>
                  <a:lnTo>
                    <a:pt x="0" y="918873"/>
                  </a:lnTo>
                  <a:lnTo>
                    <a:pt x="1276" y="870100"/>
                  </a:lnTo>
                  <a:lnTo>
                    <a:pt x="5063" y="821987"/>
                  </a:lnTo>
                  <a:lnTo>
                    <a:pt x="11297" y="774597"/>
                  </a:lnTo>
                  <a:lnTo>
                    <a:pt x="19912" y="727995"/>
                  </a:lnTo>
                  <a:lnTo>
                    <a:pt x="30844" y="682243"/>
                  </a:lnTo>
                  <a:lnTo>
                    <a:pt x="44029" y="637406"/>
                  </a:lnTo>
                  <a:lnTo>
                    <a:pt x="59403" y="593547"/>
                  </a:lnTo>
                  <a:lnTo>
                    <a:pt x="76902" y="550730"/>
                  </a:lnTo>
                  <a:lnTo>
                    <a:pt x="96460" y="509019"/>
                  </a:lnTo>
                  <a:lnTo>
                    <a:pt x="118015" y="468477"/>
                  </a:lnTo>
                  <a:lnTo>
                    <a:pt x="141500" y="429168"/>
                  </a:lnTo>
                  <a:lnTo>
                    <a:pt x="166852" y="391156"/>
                  </a:lnTo>
                  <a:lnTo>
                    <a:pt x="194007" y="354504"/>
                  </a:lnTo>
                  <a:lnTo>
                    <a:pt x="222900" y="319277"/>
                  </a:lnTo>
                  <a:lnTo>
                    <a:pt x="253467" y="285537"/>
                  </a:lnTo>
                  <a:lnTo>
                    <a:pt x="285644" y="253348"/>
                  </a:lnTo>
                  <a:lnTo>
                    <a:pt x="319366" y="222775"/>
                  </a:lnTo>
                  <a:lnTo>
                    <a:pt x="354568" y="193880"/>
                  </a:lnTo>
                  <a:lnTo>
                    <a:pt x="391187" y="166728"/>
                  </a:lnTo>
                  <a:lnTo>
                    <a:pt x="429159" y="141382"/>
                  </a:lnTo>
                  <a:lnTo>
                    <a:pt x="468418" y="117906"/>
                  </a:lnTo>
                  <a:lnTo>
                    <a:pt x="508900" y="96364"/>
                  </a:lnTo>
                  <a:lnTo>
                    <a:pt x="550541" y="76818"/>
                  </a:lnTo>
                  <a:lnTo>
                    <a:pt x="593278" y="59334"/>
                  </a:lnTo>
                  <a:lnTo>
                    <a:pt x="637044" y="43974"/>
                  </a:lnTo>
                  <a:lnTo>
                    <a:pt x="681777" y="30803"/>
                  </a:lnTo>
                  <a:lnTo>
                    <a:pt x="727411" y="19884"/>
                  </a:lnTo>
                  <a:lnTo>
                    <a:pt x="773883" y="11280"/>
                  </a:lnTo>
                  <a:lnTo>
                    <a:pt x="821127" y="5055"/>
                  </a:lnTo>
                  <a:lnTo>
                    <a:pt x="869080" y="1274"/>
                  </a:lnTo>
                  <a:lnTo>
                    <a:pt x="917678" y="0"/>
                  </a:lnTo>
                  <a:lnTo>
                    <a:pt x="966275" y="1274"/>
                  </a:lnTo>
                  <a:lnTo>
                    <a:pt x="1014228" y="5055"/>
                  </a:lnTo>
                  <a:lnTo>
                    <a:pt x="1061473" y="11280"/>
                  </a:lnTo>
                  <a:lnTo>
                    <a:pt x="1107945" y="19884"/>
                  </a:lnTo>
                  <a:lnTo>
                    <a:pt x="1153579" y="30803"/>
                  </a:lnTo>
                  <a:lnTo>
                    <a:pt x="1198311" y="43974"/>
                  </a:lnTo>
                  <a:lnTo>
                    <a:pt x="1242078" y="59334"/>
                  </a:lnTo>
                  <a:lnTo>
                    <a:pt x="1284814" y="76818"/>
                  </a:lnTo>
                  <a:lnTo>
                    <a:pt x="1326456" y="96364"/>
                  </a:lnTo>
                  <a:lnTo>
                    <a:pt x="1366938" y="117906"/>
                  </a:lnTo>
                  <a:lnTo>
                    <a:pt x="1406197" y="141382"/>
                  </a:lnTo>
                  <a:lnTo>
                    <a:pt x="1444168" y="166728"/>
                  </a:lnTo>
                  <a:lnTo>
                    <a:pt x="1480787" y="193880"/>
                  </a:lnTo>
                  <a:lnTo>
                    <a:pt x="1515990" y="222775"/>
                  </a:lnTo>
                  <a:lnTo>
                    <a:pt x="1549712" y="253348"/>
                  </a:lnTo>
                  <a:lnTo>
                    <a:pt x="1581888" y="285537"/>
                  </a:lnTo>
                  <a:lnTo>
                    <a:pt x="1612455" y="319277"/>
                  </a:lnTo>
                  <a:lnTo>
                    <a:pt x="1641348" y="354504"/>
                  </a:lnTo>
                  <a:lnTo>
                    <a:pt x="1668503" y="391156"/>
                  </a:lnTo>
                  <a:lnTo>
                    <a:pt x="1693856" y="429168"/>
                  </a:lnTo>
                  <a:lnTo>
                    <a:pt x="1717341" y="468477"/>
                  </a:lnTo>
                  <a:lnTo>
                    <a:pt x="1738895" y="509019"/>
                  </a:lnTo>
                  <a:lnTo>
                    <a:pt x="1758454" y="550730"/>
                  </a:lnTo>
                  <a:lnTo>
                    <a:pt x="1775952" y="593547"/>
                  </a:lnTo>
                  <a:lnTo>
                    <a:pt x="1791326" y="637406"/>
                  </a:lnTo>
                  <a:lnTo>
                    <a:pt x="1804512" y="682243"/>
                  </a:lnTo>
                  <a:lnTo>
                    <a:pt x="1815444" y="727995"/>
                  </a:lnTo>
                  <a:lnTo>
                    <a:pt x="1824059" y="774597"/>
                  </a:lnTo>
                  <a:lnTo>
                    <a:pt x="1830292" y="821987"/>
                  </a:lnTo>
                  <a:lnTo>
                    <a:pt x="1834079" y="870100"/>
                  </a:lnTo>
                  <a:lnTo>
                    <a:pt x="1835356" y="918873"/>
                  </a:lnTo>
                  <a:lnTo>
                    <a:pt x="1833817" y="972175"/>
                  </a:lnTo>
                  <a:lnTo>
                    <a:pt x="1829258" y="1024675"/>
                  </a:lnTo>
                  <a:lnTo>
                    <a:pt x="1821769" y="1076291"/>
                  </a:lnTo>
                  <a:lnTo>
                    <a:pt x="1811440" y="1126941"/>
                  </a:lnTo>
                  <a:lnTo>
                    <a:pt x="1798359" y="1176544"/>
                  </a:lnTo>
                  <a:lnTo>
                    <a:pt x="1782616" y="1225020"/>
                  </a:lnTo>
                  <a:lnTo>
                    <a:pt x="1764301" y="1272286"/>
                  </a:lnTo>
                  <a:lnTo>
                    <a:pt x="1743503" y="1318262"/>
                  </a:lnTo>
                  <a:lnTo>
                    <a:pt x="1720311" y="1362866"/>
                  </a:lnTo>
                  <a:lnTo>
                    <a:pt x="1694814" y="1406016"/>
                  </a:lnTo>
                  <a:lnTo>
                    <a:pt x="1667102" y="1447632"/>
                  </a:lnTo>
                  <a:lnTo>
                    <a:pt x="1637265" y="1487631"/>
                  </a:lnTo>
                  <a:lnTo>
                    <a:pt x="1605391" y="1525934"/>
                  </a:lnTo>
                  <a:lnTo>
                    <a:pt x="1571570" y="1562457"/>
                  </a:lnTo>
                  <a:lnTo>
                    <a:pt x="2083043" y="2074596"/>
                  </a:lnTo>
                  <a:lnTo>
                    <a:pt x="2118248" y="2040874"/>
                  </a:lnTo>
                  <a:lnTo>
                    <a:pt x="2154601" y="2008384"/>
                  </a:lnTo>
                  <a:lnTo>
                    <a:pt x="2192068" y="1977159"/>
                  </a:lnTo>
                  <a:lnTo>
                    <a:pt x="2230614" y="1947232"/>
                  </a:lnTo>
                  <a:lnTo>
                    <a:pt x="2270206" y="1918635"/>
                  </a:lnTo>
                  <a:lnTo>
                    <a:pt x="2310809" y="1891401"/>
                  </a:lnTo>
                  <a:lnTo>
                    <a:pt x="2352389" y="1865563"/>
                  </a:lnTo>
                  <a:lnTo>
                    <a:pt x="2394912" y="1841154"/>
                  </a:lnTo>
                  <a:lnTo>
                    <a:pt x="2438343" y="1818207"/>
                  </a:lnTo>
                  <a:lnTo>
                    <a:pt x="2482649" y="1796755"/>
                  </a:lnTo>
                  <a:lnTo>
                    <a:pt x="2527795" y="1776830"/>
                  </a:lnTo>
                  <a:lnTo>
                    <a:pt x="2573746" y="1758465"/>
                  </a:lnTo>
                  <a:lnTo>
                    <a:pt x="2620470" y="1741694"/>
                  </a:lnTo>
                  <a:lnTo>
                    <a:pt x="2667932" y="1726548"/>
                  </a:lnTo>
                  <a:lnTo>
                    <a:pt x="2716096" y="1713062"/>
                  </a:lnTo>
                  <a:lnTo>
                    <a:pt x="2764930" y="1701267"/>
                  </a:lnTo>
                  <a:lnTo>
                    <a:pt x="2814399" y="1691196"/>
                  </a:lnTo>
                  <a:lnTo>
                    <a:pt x="2864469" y="1682883"/>
                  </a:lnTo>
                  <a:lnTo>
                    <a:pt x="2915106" y="1676360"/>
                  </a:lnTo>
                  <a:lnTo>
                    <a:pt x="2966275" y="1671660"/>
                  </a:lnTo>
                  <a:lnTo>
                    <a:pt x="3017942" y="1668816"/>
                  </a:lnTo>
                  <a:lnTo>
                    <a:pt x="3070073" y="1667861"/>
                  </a:lnTo>
                  <a:lnTo>
                    <a:pt x="3118334" y="1668678"/>
                  </a:lnTo>
                  <a:lnTo>
                    <a:pt x="3166191" y="1671113"/>
                  </a:lnTo>
                  <a:lnTo>
                    <a:pt x="3213618" y="1675138"/>
                  </a:lnTo>
                  <a:lnTo>
                    <a:pt x="3260589" y="1680728"/>
                  </a:lnTo>
                  <a:lnTo>
                    <a:pt x="3307077" y="1687856"/>
                  </a:lnTo>
                  <a:lnTo>
                    <a:pt x="3353057" y="1696496"/>
                  </a:lnTo>
                  <a:lnTo>
                    <a:pt x="3398502" y="1706620"/>
                  </a:lnTo>
                  <a:lnTo>
                    <a:pt x="3443386" y="1718203"/>
                  </a:lnTo>
                  <a:lnTo>
                    <a:pt x="3487682" y="1731218"/>
                  </a:lnTo>
                  <a:lnTo>
                    <a:pt x="3531365" y="1745639"/>
                  </a:lnTo>
                  <a:lnTo>
                    <a:pt x="3574407" y="1761440"/>
                  </a:lnTo>
                  <a:lnTo>
                    <a:pt x="3616783" y="1778593"/>
                  </a:lnTo>
                  <a:lnTo>
                    <a:pt x="3658466" y="1797072"/>
                  </a:lnTo>
                  <a:lnTo>
                    <a:pt x="3699431" y="1816852"/>
                  </a:lnTo>
                  <a:lnTo>
                    <a:pt x="3739650" y="1837905"/>
                  </a:lnTo>
                  <a:lnTo>
                    <a:pt x="3779099" y="1860205"/>
                  </a:lnTo>
                  <a:lnTo>
                    <a:pt x="3817749" y="1883726"/>
                  </a:lnTo>
                  <a:lnTo>
                    <a:pt x="3855575" y="1908442"/>
                  </a:lnTo>
                  <a:lnTo>
                    <a:pt x="3892552" y="1934325"/>
                  </a:lnTo>
                  <a:lnTo>
                    <a:pt x="3928651" y="1961349"/>
                  </a:lnTo>
                  <a:lnTo>
                    <a:pt x="3963848" y="1989488"/>
                  </a:lnTo>
                  <a:lnTo>
                    <a:pt x="3998116" y="2018716"/>
                  </a:lnTo>
                  <a:lnTo>
                    <a:pt x="4031429" y="2049005"/>
                  </a:lnTo>
                  <a:lnTo>
                    <a:pt x="4063760" y="2080331"/>
                  </a:lnTo>
                  <a:lnTo>
                    <a:pt x="4095084" y="2112665"/>
                  </a:lnTo>
                  <a:lnTo>
                    <a:pt x="4125373" y="2145982"/>
                  </a:lnTo>
                  <a:lnTo>
                    <a:pt x="4154602" y="2180256"/>
                  </a:lnTo>
                  <a:lnTo>
                    <a:pt x="4182744" y="2215459"/>
                  </a:lnTo>
                  <a:lnTo>
                    <a:pt x="4209773" y="2251566"/>
                  </a:lnTo>
                  <a:lnTo>
                    <a:pt x="4235663" y="2288549"/>
                  </a:lnTo>
                  <a:lnTo>
                    <a:pt x="4260387" y="2326384"/>
                  </a:lnTo>
                  <a:lnTo>
                    <a:pt x="4283920" y="2365042"/>
                  </a:lnTo>
                  <a:lnTo>
                    <a:pt x="4306235" y="2404498"/>
                  </a:lnTo>
                  <a:lnTo>
                    <a:pt x="4327306" y="2444725"/>
                  </a:lnTo>
                  <a:lnTo>
                    <a:pt x="4347106" y="2485697"/>
                  </a:lnTo>
                  <a:lnTo>
                    <a:pt x="4365609" y="2527387"/>
                  </a:lnTo>
                  <a:lnTo>
                    <a:pt x="4382789" y="2569769"/>
                  </a:lnTo>
                  <a:lnTo>
                    <a:pt x="4398620" y="2612816"/>
                  </a:lnTo>
                  <a:lnTo>
                    <a:pt x="4413075" y="2656502"/>
                  </a:lnTo>
                  <a:lnTo>
                    <a:pt x="4426128" y="2700801"/>
                  </a:lnTo>
                  <a:lnTo>
                    <a:pt x="4437753" y="2745686"/>
                  </a:lnTo>
                  <a:lnTo>
                    <a:pt x="4447923" y="2791131"/>
                  </a:lnTo>
                  <a:lnTo>
                    <a:pt x="4456613" y="2837109"/>
                  </a:lnTo>
                  <a:lnTo>
                    <a:pt x="4463796" y="2883594"/>
                  </a:lnTo>
                  <a:lnTo>
                    <a:pt x="4469446" y="2930559"/>
                  </a:lnTo>
                  <a:lnTo>
                    <a:pt x="4473536" y="2977978"/>
                  </a:lnTo>
                  <a:lnTo>
                    <a:pt x="4476040" y="3025825"/>
                  </a:lnTo>
                  <a:lnTo>
                    <a:pt x="4476932" y="3074072"/>
                  </a:lnTo>
                  <a:lnTo>
                    <a:pt x="4476117" y="3122320"/>
                  </a:lnTo>
                  <a:lnTo>
                    <a:pt x="4473691" y="3170167"/>
                  </a:lnTo>
                  <a:lnTo>
                    <a:pt x="4469678" y="3217586"/>
                  </a:lnTo>
                  <a:lnTo>
                    <a:pt x="4464105" y="3264551"/>
                  </a:lnTo>
                  <a:lnTo>
                    <a:pt x="4456999" y="3311036"/>
                  </a:lnTo>
                  <a:lnTo>
                    <a:pt x="4448385" y="3357014"/>
                  </a:lnTo>
                  <a:lnTo>
                    <a:pt x="4438291" y="3402458"/>
                  </a:lnTo>
                  <a:lnTo>
                    <a:pt x="4426741" y="3447343"/>
                  </a:lnTo>
                  <a:lnTo>
                    <a:pt x="4413763" y="3491642"/>
                  </a:lnTo>
                  <a:lnTo>
                    <a:pt x="4399382" y="3535329"/>
                  </a:lnTo>
                  <a:lnTo>
                    <a:pt x="4383625" y="3578376"/>
                  </a:lnTo>
                  <a:lnTo>
                    <a:pt x="4366518" y="3620758"/>
                  </a:lnTo>
                  <a:lnTo>
                    <a:pt x="4348087" y="3662448"/>
                  </a:lnTo>
                  <a:lnTo>
                    <a:pt x="4328359" y="3703420"/>
                  </a:lnTo>
                  <a:lnTo>
                    <a:pt x="4307358" y="3743647"/>
                  </a:lnTo>
                  <a:lnTo>
                    <a:pt x="4285113" y="3783103"/>
                  </a:lnTo>
                  <a:lnTo>
                    <a:pt x="4261648" y="3821761"/>
                  </a:lnTo>
                  <a:lnTo>
                    <a:pt x="4236991" y="3859595"/>
                  </a:lnTo>
                  <a:lnTo>
                    <a:pt x="4211167" y="3896579"/>
                  </a:lnTo>
                  <a:lnTo>
                    <a:pt x="4184202" y="3932686"/>
                  </a:lnTo>
                  <a:lnTo>
                    <a:pt x="4156123" y="3967889"/>
                  </a:lnTo>
                  <a:lnTo>
                    <a:pt x="4126956" y="4002162"/>
                  </a:lnTo>
                  <a:lnTo>
                    <a:pt x="4096728" y="4035480"/>
                  </a:lnTo>
                  <a:lnTo>
                    <a:pt x="4065463" y="4067814"/>
                  </a:lnTo>
                  <a:lnTo>
                    <a:pt x="4033189" y="4099139"/>
                  </a:lnTo>
                  <a:lnTo>
                    <a:pt x="3999932" y="4129429"/>
                  </a:lnTo>
                  <a:lnTo>
                    <a:pt x="3965718" y="4158657"/>
                  </a:lnTo>
                  <a:lnTo>
                    <a:pt x="3930573" y="4186796"/>
                  </a:lnTo>
                  <a:lnTo>
                    <a:pt x="3894523" y="4213820"/>
                  </a:lnTo>
                  <a:lnTo>
                    <a:pt x="3857595" y="4239703"/>
                  </a:lnTo>
                  <a:lnTo>
                    <a:pt x="3819815" y="4264418"/>
                  </a:lnTo>
                  <a:lnTo>
                    <a:pt x="3781209" y="4287939"/>
                  </a:lnTo>
                  <a:lnTo>
                    <a:pt x="3741802" y="4310240"/>
                  </a:lnTo>
                  <a:lnTo>
                    <a:pt x="3701623" y="4331293"/>
                  </a:lnTo>
                  <a:lnTo>
                    <a:pt x="3660696" y="4351072"/>
                  </a:lnTo>
                  <a:lnTo>
                    <a:pt x="3619047" y="4369552"/>
                  </a:lnTo>
                  <a:lnTo>
                    <a:pt x="3576704" y="4386705"/>
                  </a:lnTo>
                  <a:lnTo>
                    <a:pt x="3533692" y="4402506"/>
                  </a:lnTo>
                  <a:lnTo>
                    <a:pt x="3490037" y="4416927"/>
                  </a:lnTo>
                  <a:lnTo>
                    <a:pt x="3445766" y="4429942"/>
                  </a:lnTo>
                  <a:lnTo>
                    <a:pt x="3400904" y="4441525"/>
                  </a:lnTo>
                  <a:lnTo>
                    <a:pt x="3355479" y="4451649"/>
                  </a:lnTo>
                  <a:lnTo>
                    <a:pt x="3309516" y="4460289"/>
                  </a:lnTo>
                  <a:lnTo>
                    <a:pt x="3263041" y="4467417"/>
                  </a:lnTo>
                  <a:lnTo>
                    <a:pt x="3216081" y="4473007"/>
                  </a:lnTo>
                  <a:lnTo>
                    <a:pt x="3168661" y="4477032"/>
                  </a:lnTo>
                  <a:lnTo>
                    <a:pt x="3120809" y="4479467"/>
                  </a:lnTo>
                  <a:lnTo>
                    <a:pt x="3072550" y="4480284"/>
                  </a:lnTo>
                  <a:lnTo>
                    <a:pt x="3021498" y="4479369"/>
                  </a:lnTo>
                  <a:lnTo>
                    <a:pt x="2970903" y="4476643"/>
                  </a:lnTo>
                  <a:lnTo>
                    <a:pt x="2920797" y="4472140"/>
                  </a:lnTo>
                  <a:lnTo>
                    <a:pt x="2871211" y="4465890"/>
                  </a:lnTo>
                  <a:lnTo>
                    <a:pt x="2822174" y="4457925"/>
                  </a:lnTo>
                  <a:lnTo>
                    <a:pt x="2773718" y="4448276"/>
                  </a:lnTo>
                  <a:lnTo>
                    <a:pt x="2725872" y="4436976"/>
                  </a:lnTo>
                  <a:lnTo>
                    <a:pt x="2678669" y="4424056"/>
                  </a:lnTo>
                  <a:lnTo>
                    <a:pt x="2632138" y="4409547"/>
                  </a:lnTo>
                  <a:lnTo>
                    <a:pt x="2586311" y="4393481"/>
                  </a:lnTo>
                  <a:lnTo>
                    <a:pt x="2541217" y="4375890"/>
                  </a:lnTo>
                  <a:lnTo>
                    <a:pt x="2496887" y="4356805"/>
                  </a:lnTo>
                  <a:lnTo>
                    <a:pt x="2453353" y="4336259"/>
                  </a:lnTo>
                  <a:lnTo>
                    <a:pt x="2410644" y="4314282"/>
                  </a:lnTo>
                  <a:lnTo>
                    <a:pt x="2368792" y="4290906"/>
                  </a:lnTo>
                  <a:lnTo>
                    <a:pt x="2327826" y="4266163"/>
                  </a:lnTo>
                  <a:lnTo>
                    <a:pt x="2287779" y="4240085"/>
                  </a:lnTo>
                  <a:lnTo>
                    <a:pt x="2248679" y="4212702"/>
                  </a:lnTo>
                  <a:lnTo>
                    <a:pt x="2210559" y="4184048"/>
                  </a:lnTo>
                  <a:lnTo>
                    <a:pt x="2173448" y="4154152"/>
                  </a:lnTo>
                  <a:lnTo>
                    <a:pt x="1650830" y="4677452"/>
                  </a:lnTo>
                  <a:lnTo>
                    <a:pt x="1678655" y="4716680"/>
                  </a:lnTo>
                  <a:lnTo>
                    <a:pt x="1704489" y="4757429"/>
                  </a:lnTo>
                  <a:lnTo>
                    <a:pt x="1728251" y="4799616"/>
                  </a:lnTo>
                  <a:lnTo>
                    <a:pt x="1749858" y="4843159"/>
                  </a:lnTo>
                  <a:lnTo>
                    <a:pt x="1769230" y="4887976"/>
                  </a:lnTo>
                  <a:lnTo>
                    <a:pt x="1786283" y="4933986"/>
                  </a:lnTo>
                  <a:lnTo>
                    <a:pt x="1800937" y="4981107"/>
                  </a:lnTo>
                  <a:lnTo>
                    <a:pt x="1813110" y="5029257"/>
                  </a:lnTo>
                  <a:lnTo>
                    <a:pt x="1822720" y="5078355"/>
                  </a:lnTo>
                  <a:lnTo>
                    <a:pt x="1829686" y="5128318"/>
                  </a:lnTo>
                  <a:lnTo>
                    <a:pt x="1833925" y="5179064"/>
                  </a:lnTo>
                  <a:lnTo>
                    <a:pt x="1835356" y="5230512"/>
                  </a:lnTo>
                  <a:lnTo>
                    <a:pt x="1834079" y="5279285"/>
                  </a:lnTo>
                  <a:lnTo>
                    <a:pt x="1830292" y="5327399"/>
                  </a:lnTo>
                  <a:lnTo>
                    <a:pt x="1824059" y="5374788"/>
                  </a:lnTo>
                  <a:lnTo>
                    <a:pt x="1815444" y="5421391"/>
                  </a:lnTo>
                  <a:lnTo>
                    <a:pt x="1804512" y="5467143"/>
                  </a:lnTo>
                  <a:lnTo>
                    <a:pt x="1791326" y="5511980"/>
                  </a:lnTo>
                  <a:lnTo>
                    <a:pt x="1775952" y="5555838"/>
                  </a:lnTo>
                  <a:lnTo>
                    <a:pt x="1758454" y="5598655"/>
                  </a:lnTo>
                  <a:lnTo>
                    <a:pt x="1738895" y="5640367"/>
                  </a:lnTo>
                  <a:lnTo>
                    <a:pt x="1717341" y="5680908"/>
                  </a:lnTo>
                  <a:lnTo>
                    <a:pt x="1693856" y="5720217"/>
                  </a:lnTo>
                  <a:lnTo>
                    <a:pt x="1668503" y="5758230"/>
                  </a:lnTo>
                  <a:lnTo>
                    <a:pt x="1641348" y="5794881"/>
                  </a:lnTo>
                  <a:lnTo>
                    <a:pt x="1612455" y="5830109"/>
                  </a:lnTo>
                  <a:lnTo>
                    <a:pt x="1581888" y="5863849"/>
                  </a:lnTo>
                  <a:lnTo>
                    <a:pt x="1549712" y="5896038"/>
                  </a:lnTo>
                  <a:lnTo>
                    <a:pt x="1515990" y="5926611"/>
                  </a:lnTo>
                  <a:lnTo>
                    <a:pt x="1480787" y="5955506"/>
                  </a:lnTo>
                  <a:lnTo>
                    <a:pt x="1444168" y="5982658"/>
                  </a:lnTo>
                  <a:lnTo>
                    <a:pt x="1406197" y="6008004"/>
                  </a:lnTo>
                  <a:lnTo>
                    <a:pt x="1366938" y="6031480"/>
                  </a:lnTo>
                  <a:lnTo>
                    <a:pt x="1326456" y="6053022"/>
                  </a:lnTo>
                  <a:lnTo>
                    <a:pt x="1284814" y="6072567"/>
                  </a:lnTo>
                  <a:lnTo>
                    <a:pt x="1242078" y="6090052"/>
                  </a:lnTo>
                  <a:lnTo>
                    <a:pt x="1198311" y="6105411"/>
                  </a:lnTo>
                  <a:lnTo>
                    <a:pt x="1153579" y="6118583"/>
                  </a:lnTo>
                  <a:lnTo>
                    <a:pt x="1107945" y="6129502"/>
                  </a:lnTo>
                  <a:lnTo>
                    <a:pt x="1061473" y="6138106"/>
                  </a:lnTo>
                  <a:lnTo>
                    <a:pt x="1014228" y="6144330"/>
                  </a:lnTo>
                  <a:lnTo>
                    <a:pt x="966275" y="6148112"/>
                  </a:lnTo>
                  <a:lnTo>
                    <a:pt x="917678" y="6149386"/>
                  </a:lnTo>
                  <a:close/>
                </a:path>
              </a:pathLst>
            </a:custGeom>
            <a:solidFill>
              <a:srgbClr val="183E9E"/>
            </a:solidFill>
          </p:spPr>
          <p:txBody>
            <a:bodyPr wrap="square" lIns="0" tIns="0" rIns="0" bIns="0" rtlCol="0"/>
            <a:lstStyle/>
            <a:p>
              <a:endParaRPr dirty="0"/>
            </a:p>
          </p:txBody>
        </p:sp>
      </p:grpSp>
      <p:sp>
        <p:nvSpPr>
          <p:cNvPr id="21" name="object 21"/>
          <p:cNvSpPr txBox="1">
            <a:spLocks noGrp="1"/>
          </p:cNvSpPr>
          <p:nvPr>
            <p:ph type="title"/>
          </p:nvPr>
        </p:nvSpPr>
        <p:spPr>
          <a:xfrm>
            <a:off x="2306095" y="2058404"/>
            <a:ext cx="8043724" cy="1500411"/>
          </a:xfrm>
          <a:prstGeom prst="rect">
            <a:avLst/>
          </a:prstGeom>
        </p:spPr>
        <p:txBody>
          <a:bodyPr vert="horz" wrap="square" lIns="0" tIns="12700" rIns="0" bIns="0" rtlCol="0">
            <a:spAutoFit/>
          </a:bodyPr>
          <a:lstStyle/>
          <a:p>
            <a:pPr marL="12700">
              <a:lnSpc>
                <a:spcPts val="3425"/>
              </a:lnSpc>
              <a:spcBef>
                <a:spcPts val="100"/>
              </a:spcBef>
            </a:pPr>
            <a:r>
              <a:rPr sz="3000" spc="330" dirty="0">
                <a:solidFill>
                  <a:srgbClr val="183E9E"/>
                </a:solidFill>
              </a:rPr>
              <a:t>PRESENTATION</a:t>
            </a:r>
            <a:endParaRPr sz="3000" dirty="0">
              <a:solidFill>
                <a:srgbClr val="183E9E"/>
              </a:solidFill>
            </a:endParaRPr>
          </a:p>
          <a:p>
            <a:pPr marL="12700">
              <a:lnSpc>
                <a:spcPts val="8225"/>
              </a:lnSpc>
            </a:pPr>
            <a:r>
              <a:rPr sz="7000" spc="480" dirty="0">
                <a:solidFill>
                  <a:srgbClr val="183E9E"/>
                </a:solidFill>
              </a:rPr>
              <a:t>Content</a:t>
            </a:r>
            <a:r>
              <a:rPr sz="7000" spc="-770" dirty="0">
                <a:solidFill>
                  <a:srgbClr val="183E9E"/>
                </a:solidFill>
              </a:rPr>
              <a:t> </a:t>
            </a:r>
            <a:r>
              <a:rPr sz="7000" spc="150" dirty="0">
                <a:solidFill>
                  <a:srgbClr val="183E9E"/>
                </a:solidFill>
              </a:rPr>
              <a:t>List</a:t>
            </a:r>
            <a:endParaRPr sz="7000" dirty="0">
              <a:solidFill>
                <a:srgbClr val="183E9E"/>
              </a:solidFill>
            </a:endParaRPr>
          </a:p>
        </p:txBody>
      </p:sp>
      <p:sp>
        <p:nvSpPr>
          <p:cNvPr id="22" name="object 22"/>
          <p:cNvSpPr txBox="1"/>
          <p:nvPr/>
        </p:nvSpPr>
        <p:spPr>
          <a:xfrm>
            <a:off x="2434370" y="4335542"/>
            <a:ext cx="4042630" cy="397545"/>
          </a:xfrm>
          <a:prstGeom prst="rect">
            <a:avLst/>
          </a:prstGeom>
        </p:spPr>
        <p:txBody>
          <a:bodyPr vert="horz" wrap="square" lIns="0" tIns="12700" rIns="0" bIns="0" rtlCol="0">
            <a:spAutoFit/>
          </a:bodyPr>
          <a:lstStyle/>
          <a:p>
            <a:pPr marL="12700">
              <a:lnSpc>
                <a:spcPct val="100000"/>
              </a:lnSpc>
              <a:spcBef>
                <a:spcPts val="100"/>
              </a:spcBef>
              <a:tabLst>
                <a:tab pos="570865" algn="l"/>
              </a:tabLst>
            </a:pPr>
            <a:r>
              <a:rPr sz="2500" b="1" spc="-25" dirty="0">
                <a:solidFill>
                  <a:schemeClr val="accent1">
                    <a:lumMod val="75000"/>
                  </a:schemeClr>
                </a:solidFill>
                <a:latin typeface="Trebuchet MS"/>
                <a:cs typeface="Trebuchet MS"/>
              </a:rPr>
              <a:t>01</a:t>
            </a:r>
            <a:r>
              <a:rPr sz="2500" b="1" dirty="0">
                <a:solidFill>
                  <a:srgbClr val="2D9E90"/>
                </a:solidFill>
                <a:latin typeface="Trebuchet MS"/>
                <a:cs typeface="Trebuchet MS"/>
              </a:rPr>
              <a:t>	</a:t>
            </a:r>
            <a:r>
              <a:rPr lang="en-US" sz="2500" b="1" dirty="0">
                <a:solidFill>
                  <a:srgbClr val="2D9E90"/>
                </a:solidFill>
                <a:latin typeface="Trebuchet MS"/>
                <a:cs typeface="Trebuchet MS"/>
              </a:rPr>
              <a:t> </a:t>
            </a:r>
            <a:r>
              <a:rPr lang="en-US" sz="2500" b="1" spc="140" dirty="0">
                <a:solidFill>
                  <a:srgbClr val="3C3C3C"/>
                </a:solidFill>
                <a:latin typeface="Trebuchet MS"/>
                <a:cs typeface="Trebuchet MS"/>
              </a:rPr>
              <a:t> Data Overview</a:t>
            </a:r>
            <a:endParaRPr sz="2500" dirty="0">
              <a:latin typeface="Trebuchet MS"/>
              <a:cs typeface="Trebuchet MS"/>
            </a:endParaRPr>
          </a:p>
        </p:txBody>
      </p:sp>
      <p:sp>
        <p:nvSpPr>
          <p:cNvPr id="24" name="object 24"/>
          <p:cNvSpPr txBox="1"/>
          <p:nvPr/>
        </p:nvSpPr>
        <p:spPr>
          <a:xfrm>
            <a:off x="2376475" y="5153186"/>
            <a:ext cx="9282125" cy="397545"/>
          </a:xfrm>
          <a:prstGeom prst="rect">
            <a:avLst/>
          </a:prstGeom>
        </p:spPr>
        <p:txBody>
          <a:bodyPr vert="horz" wrap="square" lIns="0" tIns="12700" rIns="0" bIns="0" rtlCol="0">
            <a:spAutoFit/>
          </a:bodyPr>
          <a:lstStyle/>
          <a:p>
            <a:pPr marL="12700">
              <a:lnSpc>
                <a:spcPct val="100000"/>
              </a:lnSpc>
              <a:spcBef>
                <a:spcPts val="100"/>
              </a:spcBef>
              <a:tabLst>
                <a:tab pos="629285" algn="l"/>
              </a:tabLst>
            </a:pPr>
            <a:r>
              <a:rPr sz="2500" b="1" spc="35" dirty="0">
                <a:solidFill>
                  <a:schemeClr val="accent1">
                    <a:lumMod val="75000"/>
                  </a:schemeClr>
                </a:solidFill>
                <a:latin typeface="Trebuchet MS"/>
                <a:cs typeface="Trebuchet MS"/>
              </a:rPr>
              <a:t>02</a:t>
            </a:r>
            <a:r>
              <a:rPr sz="2500" b="1" dirty="0">
                <a:solidFill>
                  <a:srgbClr val="2D9E90"/>
                </a:solidFill>
                <a:latin typeface="Trebuchet MS"/>
                <a:cs typeface="Trebuchet MS"/>
              </a:rPr>
              <a:t>	</a:t>
            </a:r>
            <a:r>
              <a:rPr lang="en-US" sz="2500" b="1" dirty="0">
                <a:solidFill>
                  <a:srgbClr val="2D9E90"/>
                </a:solidFill>
                <a:latin typeface="Trebuchet MS"/>
                <a:cs typeface="Trebuchet MS"/>
              </a:rPr>
              <a:t> </a:t>
            </a:r>
            <a:r>
              <a:rPr lang="en-US" sz="2500" b="1" spc="140" dirty="0">
                <a:solidFill>
                  <a:srgbClr val="3C3C3C"/>
                </a:solidFill>
                <a:latin typeface="Trebuchet MS"/>
                <a:cs typeface="Trebuchet MS"/>
              </a:rPr>
              <a:t>Data Description</a:t>
            </a:r>
            <a:endParaRPr sz="2500" dirty="0">
              <a:latin typeface="Trebuchet MS"/>
              <a:cs typeface="Trebuchet MS"/>
            </a:endParaRPr>
          </a:p>
        </p:txBody>
      </p:sp>
      <p:sp>
        <p:nvSpPr>
          <p:cNvPr id="26" name="object 26"/>
          <p:cNvSpPr txBox="1"/>
          <p:nvPr/>
        </p:nvSpPr>
        <p:spPr>
          <a:xfrm>
            <a:off x="2363528" y="6001090"/>
            <a:ext cx="10133272" cy="397545"/>
          </a:xfrm>
          <a:prstGeom prst="rect">
            <a:avLst/>
          </a:prstGeom>
        </p:spPr>
        <p:txBody>
          <a:bodyPr vert="horz" wrap="square" lIns="0" tIns="12700" rIns="0" bIns="0" rtlCol="0">
            <a:spAutoFit/>
          </a:bodyPr>
          <a:lstStyle/>
          <a:p>
            <a:pPr marL="12700">
              <a:lnSpc>
                <a:spcPct val="100000"/>
              </a:lnSpc>
              <a:spcBef>
                <a:spcPts val="100"/>
              </a:spcBef>
              <a:tabLst>
                <a:tab pos="641985" algn="l"/>
              </a:tabLst>
            </a:pPr>
            <a:r>
              <a:rPr sz="3750" b="1" spc="127" baseline="5555" dirty="0">
                <a:solidFill>
                  <a:schemeClr val="accent1">
                    <a:lumMod val="75000"/>
                  </a:schemeClr>
                </a:solidFill>
                <a:latin typeface="Trebuchet MS"/>
                <a:cs typeface="Trebuchet MS"/>
              </a:rPr>
              <a:t>03</a:t>
            </a:r>
            <a:r>
              <a:rPr sz="3750" b="1" baseline="5555" dirty="0">
                <a:solidFill>
                  <a:srgbClr val="2D9E90"/>
                </a:solidFill>
                <a:latin typeface="Trebuchet MS"/>
                <a:cs typeface="Trebuchet MS"/>
              </a:rPr>
              <a:t>	</a:t>
            </a:r>
            <a:r>
              <a:rPr lang="en-US" sz="2500" b="1" spc="75" dirty="0">
                <a:solidFill>
                  <a:srgbClr val="3C3C3C"/>
                </a:solidFill>
                <a:latin typeface="Trebuchet MS"/>
                <a:cs typeface="Trebuchet MS"/>
              </a:rPr>
              <a:t> Data Visualization</a:t>
            </a:r>
            <a:endParaRPr sz="2500" dirty="0">
              <a:latin typeface="Trebuchet MS"/>
              <a:cs typeface="Trebuchet MS"/>
            </a:endParaRPr>
          </a:p>
        </p:txBody>
      </p:sp>
      <p:sp>
        <p:nvSpPr>
          <p:cNvPr id="4" name="object 14">
            <a:extLst>
              <a:ext uri="{FF2B5EF4-FFF2-40B4-BE49-F238E27FC236}">
                <a16:creationId xmlns:a16="http://schemas.microsoft.com/office/drawing/2014/main" id="{0287D6F3-AC40-3902-A01F-815A3FC50A12}"/>
              </a:ext>
            </a:extLst>
          </p:cNvPr>
          <p:cNvSpPr/>
          <p:nvPr/>
        </p:nvSpPr>
        <p:spPr>
          <a:xfrm flipV="1">
            <a:off x="2964993" y="8022762"/>
            <a:ext cx="7978858" cy="81561"/>
          </a:xfrm>
          <a:custGeom>
            <a:avLst/>
            <a:gdLst/>
            <a:ahLst/>
            <a:cxnLst/>
            <a:rect l="l" t="t" r="r" b="b"/>
            <a:pathLst>
              <a:path w="3239135">
                <a:moveTo>
                  <a:pt x="0" y="0"/>
                </a:moveTo>
                <a:lnTo>
                  <a:pt x="3238645" y="0"/>
                </a:lnTo>
              </a:path>
            </a:pathLst>
          </a:custGeom>
          <a:ln w="19049">
            <a:solidFill>
              <a:srgbClr val="2D9E90"/>
            </a:solidFill>
          </a:ln>
        </p:spPr>
        <p:txBody>
          <a:bodyPr wrap="square" lIns="0" tIns="0" rIns="0" bIns="0" rtlCol="0"/>
          <a:lstStyle/>
          <a:p>
            <a:endParaRPr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912BF3-F40C-53B1-D25E-01435225E5B8}"/>
            </a:ext>
          </a:extLst>
        </p:cNvPr>
        <p:cNvGrpSpPr/>
        <p:nvPr/>
      </p:nvGrpSpPr>
      <p:grpSpPr>
        <a:xfrm>
          <a:off x="0" y="0"/>
          <a:ext cx="0" cy="0"/>
          <a:chOff x="0" y="0"/>
          <a:chExt cx="0" cy="0"/>
        </a:xfrm>
      </p:grpSpPr>
      <p:grpSp>
        <p:nvGrpSpPr>
          <p:cNvPr id="6" name="object 6">
            <a:extLst>
              <a:ext uri="{FF2B5EF4-FFF2-40B4-BE49-F238E27FC236}">
                <a16:creationId xmlns:a16="http://schemas.microsoft.com/office/drawing/2014/main" id="{13AE82F2-E1B3-C8EA-0212-9ABD427C7129}"/>
              </a:ext>
            </a:extLst>
          </p:cNvPr>
          <p:cNvGrpSpPr/>
          <p:nvPr/>
        </p:nvGrpSpPr>
        <p:grpSpPr>
          <a:xfrm>
            <a:off x="-2232" y="-2214"/>
            <a:ext cx="2409825" cy="2995295"/>
            <a:chOff x="-2232" y="-2214"/>
            <a:chExt cx="2409825" cy="2995295"/>
          </a:xfrm>
          <a:solidFill>
            <a:srgbClr val="183E9E"/>
          </a:solidFill>
        </p:grpSpPr>
        <p:sp>
          <p:nvSpPr>
            <p:cNvPr id="7" name="object 7">
              <a:extLst>
                <a:ext uri="{FF2B5EF4-FFF2-40B4-BE49-F238E27FC236}">
                  <a16:creationId xmlns:a16="http://schemas.microsoft.com/office/drawing/2014/main" id="{69002AAF-EEC6-2710-FAEC-B38CA5D1A052}"/>
                </a:ext>
              </a:extLst>
            </p:cNvPr>
            <p:cNvSpPr/>
            <p:nvPr/>
          </p:nvSpPr>
          <p:spPr>
            <a:xfrm>
              <a:off x="-2232" y="-2214"/>
              <a:ext cx="2409825" cy="2409825"/>
            </a:xfrm>
            <a:custGeom>
              <a:avLst/>
              <a:gdLst/>
              <a:ahLst/>
              <a:cxnLst/>
              <a:rect l="l" t="t" r="r" b="b"/>
              <a:pathLst>
                <a:path w="2409825" h="2409825">
                  <a:moveTo>
                    <a:pt x="0" y="0"/>
                  </a:moveTo>
                  <a:lnTo>
                    <a:pt x="2409824" y="0"/>
                  </a:lnTo>
                  <a:lnTo>
                    <a:pt x="2409344" y="48577"/>
                  </a:lnTo>
                  <a:lnTo>
                    <a:pt x="2407910" y="96921"/>
                  </a:lnTo>
                  <a:lnTo>
                    <a:pt x="2405531" y="145022"/>
                  </a:lnTo>
                  <a:lnTo>
                    <a:pt x="2402217" y="192871"/>
                  </a:lnTo>
                  <a:lnTo>
                    <a:pt x="2397976" y="240459"/>
                  </a:lnTo>
                  <a:lnTo>
                    <a:pt x="2392817" y="287777"/>
                  </a:lnTo>
                  <a:lnTo>
                    <a:pt x="2386749" y="334817"/>
                  </a:lnTo>
                  <a:lnTo>
                    <a:pt x="2379782" y="381569"/>
                  </a:lnTo>
                  <a:lnTo>
                    <a:pt x="2371924" y="428023"/>
                  </a:lnTo>
                  <a:lnTo>
                    <a:pt x="2363184" y="474172"/>
                  </a:lnTo>
                  <a:lnTo>
                    <a:pt x="2353571" y="520006"/>
                  </a:lnTo>
                  <a:lnTo>
                    <a:pt x="2343095" y="565517"/>
                  </a:lnTo>
                  <a:lnTo>
                    <a:pt x="2331764" y="610694"/>
                  </a:lnTo>
                  <a:lnTo>
                    <a:pt x="2319587" y="655530"/>
                  </a:lnTo>
                  <a:lnTo>
                    <a:pt x="2306574" y="700014"/>
                  </a:lnTo>
                  <a:lnTo>
                    <a:pt x="2292732" y="744139"/>
                  </a:lnTo>
                  <a:lnTo>
                    <a:pt x="2278072" y="787895"/>
                  </a:lnTo>
                  <a:lnTo>
                    <a:pt x="2262602" y="831274"/>
                  </a:lnTo>
                  <a:lnTo>
                    <a:pt x="2246332" y="874265"/>
                  </a:lnTo>
                  <a:lnTo>
                    <a:pt x="2229269" y="916861"/>
                  </a:lnTo>
                  <a:lnTo>
                    <a:pt x="2211424" y="959051"/>
                  </a:lnTo>
                  <a:lnTo>
                    <a:pt x="2192805" y="1000828"/>
                  </a:lnTo>
                  <a:lnTo>
                    <a:pt x="2173422" y="1042182"/>
                  </a:lnTo>
                  <a:lnTo>
                    <a:pt x="2153282" y="1083104"/>
                  </a:lnTo>
                  <a:lnTo>
                    <a:pt x="2132396" y="1123586"/>
                  </a:lnTo>
                  <a:lnTo>
                    <a:pt x="2110772" y="1163617"/>
                  </a:lnTo>
                  <a:lnTo>
                    <a:pt x="2088419" y="1203190"/>
                  </a:lnTo>
                  <a:lnTo>
                    <a:pt x="2065347" y="1242295"/>
                  </a:lnTo>
                  <a:lnTo>
                    <a:pt x="2041563" y="1280923"/>
                  </a:lnTo>
                  <a:lnTo>
                    <a:pt x="2017078" y="1319066"/>
                  </a:lnTo>
                  <a:lnTo>
                    <a:pt x="1991900" y="1356713"/>
                  </a:lnTo>
                  <a:lnTo>
                    <a:pt x="1966039" y="1393857"/>
                  </a:lnTo>
                  <a:lnTo>
                    <a:pt x="1939502" y="1430488"/>
                  </a:lnTo>
                  <a:lnTo>
                    <a:pt x="1912300" y="1466597"/>
                  </a:lnTo>
                  <a:lnTo>
                    <a:pt x="1884441" y="1502175"/>
                  </a:lnTo>
                  <a:lnTo>
                    <a:pt x="1855934" y="1537213"/>
                  </a:lnTo>
                  <a:lnTo>
                    <a:pt x="1826789" y="1571703"/>
                  </a:lnTo>
                  <a:lnTo>
                    <a:pt x="1797014" y="1605635"/>
                  </a:lnTo>
                  <a:lnTo>
                    <a:pt x="1766617" y="1639000"/>
                  </a:lnTo>
                  <a:lnTo>
                    <a:pt x="1735609" y="1671789"/>
                  </a:lnTo>
                  <a:lnTo>
                    <a:pt x="1703999" y="1703993"/>
                  </a:lnTo>
                  <a:lnTo>
                    <a:pt x="1671794" y="1735604"/>
                  </a:lnTo>
                  <a:lnTo>
                    <a:pt x="1639005" y="1766612"/>
                  </a:lnTo>
                  <a:lnTo>
                    <a:pt x="1605640" y="1797008"/>
                  </a:lnTo>
                  <a:lnTo>
                    <a:pt x="1571708" y="1826783"/>
                  </a:lnTo>
                  <a:lnTo>
                    <a:pt x="1537218" y="1855928"/>
                  </a:lnTo>
                  <a:lnTo>
                    <a:pt x="1502179" y="1884435"/>
                  </a:lnTo>
                  <a:lnTo>
                    <a:pt x="1466601" y="1912294"/>
                  </a:lnTo>
                  <a:lnTo>
                    <a:pt x="1430492" y="1939496"/>
                  </a:lnTo>
                  <a:lnTo>
                    <a:pt x="1393861" y="1966032"/>
                  </a:lnTo>
                  <a:lnTo>
                    <a:pt x="1356717" y="1991894"/>
                  </a:lnTo>
                  <a:lnTo>
                    <a:pt x="1319070" y="2017071"/>
                  </a:lnTo>
                  <a:lnTo>
                    <a:pt x="1280927" y="2041556"/>
                  </a:lnTo>
                  <a:lnTo>
                    <a:pt x="1242299" y="2065339"/>
                  </a:lnTo>
                  <a:lnTo>
                    <a:pt x="1203194" y="2088412"/>
                  </a:lnTo>
                  <a:lnTo>
                    <a:pt x="1163621" y="2110764"/>
                  </a:lnTo>
                  <a:lnTo>
                    <a:pt x="1123589" y="2132388"/>
                  </a:lnTo>
                  <a:lnTo>
                    <a:pt x="1083108" y="2153274"/>
                  </a:lnTo>
                  <a:lnTo>
                    <a:pt x="1042185" y="2173413"/>
                  </a:lnTo>
                  <a:lnTo>
                    <a:pt x="1000831" y="2192797"/>
                  </a:lnTo>
                  <a:lnTo>
                    <a:pt x="959054" y="2211416"/>
                  </a:lnTo>
                  <a:lnTo>
                    <a:pt x="916863" y="2229260"/>
                  </a:lnTo>
                  <a:lnTo>
                    <a:pt x="874268" y="2246323"/>
                  </a:lnTo>
                  <a:lnTo>
                    <a:pt x="831276" y="2262593"/>
                  </a:lnTo>
                  <a:lnTo>
                    <a:pt x="787898" y="2278063"/>
                  </a:lnTo>
                  <a:lnTo>
                    <a:pt x="744142" y="2292723"/>
                  </a:lnTo>
                  <a:lnTo>
                    <a:pt x="700017" y="2306564"/>
                  </a:lnTo>
                  <a:lnTo>
                    <a:pt x="655532" y="2319577"/>
                  </a:lnTo>
                  <a:lnTo>
                    <a:pt x="610696" y="2331754"/>
                  </a:lnTo>
                  <a:lnTo>
                    <a:pt x="565519" y="2343084"/>
                  </a:lnTo>
                  <a:lnTo>
                    <a:pt x="520008" y="2353560"/>
                  </a:lnTo>
                  <a:lnTo>
                    <a:pt x="474174" y="2363173"/>
                  </a:lnTo>
                  <a:lnTo>
                    <a:pt x="428025" y="2371912"/>
                  </a:lnTo>
                  <a:lnTo>
                    <a:pt x="381570" y="2379770"/>
                  </a:lnTo>
                  <a:lnTo>
                    <a:pt x="334818" y="2386737"/>
                  </a:lnTo>
                  <a:lnTo>
                    <a:pt x="287778" y="2392805"/>
                  </a:lnTo>
                  <a:lnTo>
                    <a:pt x="240460" y="2397963"/>
                  </a:lnTo>
                  <a:lnTo>
                    <a:pt x="192872" y="2402204"/>
                  </a:lnTo>
                  <a:lnTo>
                    <a:pt x="145022" y="2405518"/>
                  </a:lnTo>
                  <a:lnTo>
                    <a:pt x="96921" y="2407896"/>
                  </a:lnTo>
                  <a:lnTo>
                    <a:pt x="48577" y="2409330"/>
                  </a:lnTo>
                  <a:lnTo>
                    <a:pt x="0" y="2409810"/>
                  </a:lnTo>
                  <a:lnTo>
                    <a:pt x="0" y="0"/>
                  </a:lnTo>
                  <a:close/>
                </a:path>
              </a:pathLst>
            </a:custGeom>
            <a:grpFill/>
          </p:spPr>
          <p:txBody>
            <a:bodyPr wrap="square" lIns="0" tIns="0" rIns="0" bIns="0" rtlCol="0"/>
            <a:lstStyle/>
            <a:p>
              <a:endParaRPr dirty="0"/>
            </a:p>
          </p:txBody>
        </p:sp>
        <p:sp>
          <p:nvSpPr>
            <p:cNvPr id="8" name="object 8">
              <a:extLst>
                <a:ext uri="{FF2B5EF4-FFF2-40B4-BE49-F238E27FC236}">
                  <a16:creationId xmlns:a16="http://schemas.microsoft.com/office/drawing/2014/main" id="{E449DE5E-E749-0218-95BF-8D959C61AFF9}"/>
                </a:ext>
              </a:extLst>
            </p:cNvPr>
            <p:cNvSpPr/>
            <p:nvPr/>
          </p:nvSpPr>
          <p:spPr>
            <a:xfrm>
              <a:off x="0" y="1717380"/>
              <a:ext cx="539750" cy="1275715"/>
            </a:xfrm>
            <a:custGeom>
              <a:avLst/>
              <a:gdLst/>
              <a:ahLst/>
              <a:cxnLst/>
              <a:rect l="l" t="t" r="r" b="b"/>
              <a:pathLst>
                <a:path w="539750" h="1275714">
                  <a:moveTo>
                    <a:pt x="539189" y="638305"/>
                  </a:moveTo>
                  <a:lnTo>
                    <a:pt x="537413" y="686644"/>
                  </a:lnTo>
                  <a:lnTo>
                    <a:pt x="532167" y="734004"/>
                  </a:lnTo>
                  <a:lnTo>
                    <a:pt x="523578" y="780262"/>
                  </a:lnTo>
                  <a:lnTo>
                    <a:pt x="511770" y="825293"/>
                  </a:lnTo>
                  <a:lnTo>
                    <a:pt x="496869" y="868975"/>
                  </a:lnTo>
                  <a:lnTo>
                    <a:pt x="478999" y="911182"/>
                  </a:lnTo>
                  <a:lnTo>
                    <a:pt x="458285" y="951791"/>
                  </a:lnTo>
                  <a:lnTo>
                    <a:pt x="434854" y="990679"/>
                  </a:lnTo>
                  <a:lnTo>
                    <a:pt x="408829" y="1027720"/>
                  </a:lnTo>
                  <a:lnTo>
                    <a:pt x="380337" y="1062792"/>
                  </a:lnTo>
                  <a:lnTo>
                    <a:pt x="349501" y="1095771"/>
                  </a:lnTo>
                  <a:lnTo>
                    <a:pt x="316449" y="1126531"/>
                  </a:lnTo>
                  <a:lnTo>
                    <a:pt x="281304" y="1154951"/>
                  </a:lnTo>
                  <a:lnTo>
                    <a:pt x="244191" y="1180905"/>
                  </a:lnTo>
                  <a:lnTo>
                    <a:pt x="205237" y="1204269"/>
                  </a:lnTo>
                  <a:lnTo>
                    <a:pt x="164565" y="1224920"/>
                  </a:lnTo>
                  <a:lnTo>
                    <a:pt x="122302" y="1242735"/>
                  </a:lnTo>
                  <a:lnTo>
                    <a:pt x="78572" y="1257588"/>
                  </a:lnTo>
                  <a:lnTo>
                    <a:pt x="33501" y="1269356"/>
                  </a:lnTo>
                  <a:lnTo>
                    <a:pt x="0" y="1275551"/>
                  </a:lnTo>
                  <a:lnTo>
                    <a:pt x="0" y="0"/>
                  </a:lnTo>
                  <a:lnTo>
                    <a:pt x="78572" y="18024"/>
                  </a:lnTo>
                  <a:lnTo>
                    <a:pt x="122302" y="32926"/>
                  </a:lnTo>
                  <a:lnTo>
                    <a:pt x="164565" y="50796"/>
                  </a:lnTo>
                  <a:lnTo>
                    <a:pt x="205237" y="71509"/>
                  </a:lnTo>
                  <a:lnTo>
                    <a:pt x="244191" y="94941"/>
                  </a:lnTo>
                  <a:lnTo>
                    <a:pt x="281304" y="120965"/>
                  </a:lnTo>
                  <a:lnTo>
                    <a:pt x="316449" y="149458"/>
                  </a:lnTo>
                  <a:lnTo>
                    <a:pt x="349501" y="180293"/>
                  </a:lnTo>
                  <a:lnTo>
                    <a:pt x="380337" y="213345"/>
                  </a:lnTo>
                  <a:lnTo>
                    <a:pt x="408829" y="248491"/>
                  </a:lnTo>
                  <a:lnTo>
                    <a:pt x="434854" y="285603"/>
                  </a:lnTo>
                  <a:lnTo>
                    <a:pt x="458285" y="324557"/>
                  </a:lnTo>
                  <a:lnTo>
                    <a:pt x="478999" y="365229"/>
                  </a:lnTo>
                  <a:lnTo>
                    <a:pt x="496869" y="407492"/>
                  </a:lnTo>
                  <a:lnTo>
                    <a:pt x="511770" y="451222"/>
                  </a:lnTo>
                  <a:lnTo>
                    <a:pt x="523578" y="496293"/>
                  </a:lnTo>
                  <a:lnTo>
                    <a:pt x="532167" y="542581"/>
                  </a:lnTo>
                  <a:lnTo>
                    <a:pt x="537413" y="589960"/>
                  </a:lnTo>
                  <a:lnTo>
                    <a:pt x="539189" y="638305"/>
                  </a:lnTo>
                  <a:close/>
                </a:path>
              </a:pathLst>
            </a:custGeom>
            <a:solidFill>
              <a:srgbClr val="1B9BE3"/>
            </a:solidFill>
          </p:spPr>
          <p:txBody>
            <a:bodyPr wrap="square" lIns="0" tIns="0" rIns="0" bIns="0" rtlCol="0"/>
            <a:lstStyle/>
            <a:p>
              <a:endParaRPr dirty="0"/>
            </a:p>
          </p:txBody>
        </p:sp>
      </p:grpSp>
      <p:sp>
        <p:nvSpPr>
          <p:cNvPr id="16" name="object 16">
            <a:extLst>
              <a:ext uri="{FF2B5EF4-FFF2-40B4-BE49-F238E27FC236}">
                <a16:creationId xmlns:a16="http://schemas.microsoft.com/office/drawing/2014/main" id="{7F996AF1-7D18-13CE-B6E5-E4B1EA5B31C5}"/>
              </a:ext>
            </a:extLst>
          </p:cNvPr>
          <p:cNvSpPr txBox="1">
            <a:spLocks noGrp="1"/>
          </p:cNvSpPr>
          <p:nvPr>
            <p:ph type="title"/>
          </p:nvPr>
        </p:nvSpPr>
        <p:spPr>
          <a:xfrm>
            <a:off x="1536192" y="1419043"/>
            <a:ext cx="14580108" cy="1166986"/>
          </a:xfrm>
          <a:prstGeom prst="rect">
            <a:avLst/>
          </a:prstGeom>
        </p:spPr>
        <p:txBody>
          <a:bodyPr vert="horz" wrap="square" lIns="0" tIns="12700" rIns="0" bIns="0" rtlCol="0">
            <a:spAutoFit/>
          </a:bodyPr>
          <a:lstStyle/>
          <a:p>
            <a:pPr marL="12700">
              <a:lnSpc>
                <a:spcPct val="100000"/>
              </a:lnSpc>
              <a:spcBef>
                <a:spcPts val="100"/>
              </a:spcBef>
            </a:pPr>
            <a:r>
              <a:rPr spc="-350" dirty="0">
                <a:solidFill>
                  <a:srgbClr val="1B9BE3"/>
                </a:solidFill>
              </a:rPr>
              <a:t>01</a:t>
            </a:r>
          </a:p>
        </p:txBody>
      </p:sp>
      <p:sp>
        <p:nvSpPr>
          <p:cNvPr id="17" name="object 17">
            <a:extLst>
              <a:ext uri="{FF2B5EF4-FFF2-40B4-BE49-F238E27FC236}">
                <a16:creationId xmlns:a16="http://schemas.microsoft.com/office/drawing/2014/main" id="{7F84BD6B-63CF-7A71-FFF9-80383DE0EF2F}"/>
              </a:ext>
            </a:extLst>
          </p:cNvPr>
          <p:cNvSpPr txBox="1"/>
          <p:nvPr/>
        </p:nvSpPr>
        <p:spPr>
          <a:xfrm>
            <a:off x="2395030" y="1875750"/>
            <a:ext cx="9577055" cy="1090042"/>
          </a:xfrm>
          <a:prstGeom prst="rect">
            <a:avLst/>
          </a:prstGeom>
        </p:spPr>
        <p:txBody>
          <a:bodyPr vert="horz" wrap="square" lIns="0" tIns="12700" rIns="0" bIns="0" rtlCol="0">
            <a:spAutoFit/>
          </a:bodyPr>
          <a:lstStyle/>
          <a:p>
            <a:pPr marL="12700" algn="just">
              <a:lnSpc>
                <a:spcPct val="100000"/>
              </a:lnSpc>
              <a:spcBef>
                <a:spcPts val="100"/>
              </a:spcBef>
            </a:pPr>
            <a:r>
              <a:rPr lang="en-US" sz="7000" b="1" spc="555" dirty="0">
                <a:solidFill>
                  <a:srgbClr val="183E9E"/>
                </a:solidFill>
                <a:latin typeface="Trebuchet MS"/>
                <a:cs typeface="Trebuchet MS"/>
              </a:rPr>
              <a:t>Data Overview</a:t>
            </a:r>
          </a:p>
        </p:txBody>
      </p:sp>
      <p:sp>
        <p:nvSpPr>
          <p:cNvPr id="32" name="object 16">
            <a:extLst>
              <a:ext uri="{FF2B5EF4-FFF2-40B4-BE49-F238E27FC236}">
                <a16:creationId xmlns:a16="http://schemas.microsoft.com/office/drawing/2014/main" id="{2C96C24A-D80D-CDA4-F5EB-4678C7D71E6C}"/>
              </a:ext>
            </a:extLst>
          </p:cNvPr>
          <p:cNvSpPr/>
          <p:nvPr/>
        </p:nvSpPr>
        <p:spPr>
          <a:xfrm>
            <a:off x="12267823" y="2096411"/>
            <a:ext cx="979805" cy="356235"/>
          </a:xfrm>
          <a:custGeom>
            <a:avLst/>
            <a:gdLst/>
            <a:ahLst/>
            <a:cxnLst/>
            <a:rect l="l" t="t" r="r" b="b"/>
            <a:pathLst>
              <a:path w="979804" h="356235">
                <a:moveTo>
                  <a:pt x="32855" y="58243"/>
                </a:moveTo>
                <a:lnTo>
                  <a:pt x="721" y="36655"/>
                </a:lnTo>
                <a:lnTo>
                  <a:pt x="0" y="32988"/>
                </a:lnTo>
                <a:lnTo>
                  <a:pt x="3" y="25212"/>
                </a:lnTo>
                <a:lnTo>
                  <a:pt x="25250" y="0"/>
                </a:lnTo>
                <a:lnTo>
                  <a:pt x="32946" y="19"/>
                </a:lnTo>
                <a:lnTo>
                  <a:pt x="58060" y="32988"/>
                </a:lnTo>
                <a:lnTo>
                  <a:pt x="57323" y="36704"/>
                </a:lnTo>
                <a:lnTo>
                  <a:pt x="32855" y="58243"/>
                </a:lnTo>
                <a:close/>
              </a:path>
              <a:path w="979804" h="356235">
                <a:moveTo>
                  <a:pt x="339956" y="58243"/>
                </a:moveTo>
                <a:lnTo>
                  <a:pt x="307821" y="36655"/>
                </a:lnTo>
                <a:lnTo>
                  <a:pt x="307100" y="32988"/>
                </a:lnTo>
                <a:lnTo>
                  <a:pt x="307103" y="25212"/>
                </a:lnTo>
                <a:lnTo>
                  <a:pt x="332351" y="0"/>
                </a:lnTo>
                <a:lnTo>
                  <a:pt x="340046" y="19"/>
                </a:lnTo>
                <a:lnTo>
                  <a:pt x="365161" y="32988"/>
                </a:lnTo>
                <a:lnTo>
                  <a:pt x="364423" y="36704"/>
                </a:lnTo>
                <a:lnTo>
                  <a:pt x="339956" y="58243"/>
                </a:lnTo>
                <a:close/>
              </a:path>
              <a:path w="979804" h="356235">
                <a:moveTo>
                  <a:pt x="647079" y="58240"/>
                </a:moveTo>
                <a:lnTo>
                  <a:pt x="639379" y="58240"/>
                </a:lnTo>
                <a:lnTo>
                  <a:pt x="635676" y="57501"/>
                </a:lnTo>
                <a:lnTo>
                  <a:pt x="614197" y="32986"/>
                </a:lnTo>
                <a:lnTo>
                  <a:pt x="614197" y="25264"/>
                </a:lnTo>
                <a:lnTo>
                  <a:pt x="639379" y="9"/>
                </a:lnTo>
                <a:lnTo>
                  <a:pt x="647079" y="9"/>
                </a:lnTo>
                <a:lnTo>
                  <a:pt x="672261" y="25264"/>
                </a:lnTo>
                <a:lnTo>
                  <a:pt x="672261" y="32986"/>
                </a:lnTo>
                <a:lnTo>
                  <a:pt x="647079" y="58240"/>
                </a:lnTo>
                <a:close/>
              </a:path>
              <a:path w="979804" h="356235">
                <a:moveTo>
                  <a:pt x="954328" y="58240"/>
                </a:moveTo>
                <a:lnTo>
                  <a:pt x="946628" y="58240"/>
                </a:lnTo>
                <a:lnTo>
                  <a:pt x="942924" y="57501"/>
                </a:lnTo>
                <a:lnTo>
                  <a:pt x="921446" y="32986"/>
                </a:lnTo>
                <a:lnTo>
                  <a:pt x="921446" y="25264"/>
                </a:lnTo>
                <a:lnTo>
                  <a:pt x="946628" y="9"/>
                </a:lnTo>
                <a:lnTo>
                  <a:pt x="954328" y="9"/>
                </a:lnTo>
                <a:lnTo>
                  <a:pt x="979510" y="25264"/>
                </a:lnTo>
                <a:lnTo>
                  <a:pt x="979510" y="32986"/>
                </a:lnTo>
                <a:lnTo>
                  <a:pt x="954328" y="58240"/>
                </a:lnTo>
                <a:close/>
              </a:path>
              <a:path w="979804" h="356235">
                <a:moveTo>
                  <a:pt x="32855" y="356100"/>
                </a:moveTo>
                <a:lnTo>
                  <a:pt x="721" y="334511"/>
                </a:lnTo>
                <a:lnTo>
                  <a:pt x="0" y="330844"/>
                </a:lnTo>
                <a:lnTo>
                  <a:pt x="3" y="323068"/>
                </a:lnTo>
                <a:lnTo>
                  <a:pt x="25250" y="297856"/>
                </a:lnTo>
                <a:lnTo>
                  <a:pt x="32946" y="297875"/>
                </a:lnTo>
                <a:lnTo>
                  <a:pt x="58060" y="330844"/>
                </a:lnTo>
                <a:lnTo>
                  <a:pt x="57323" y="334560"/>
                </a:lnTo>
                <a:lnTo>
                  <a:pt x="32855" y="356100"/>
                </a:lnTo>
                <a:close/>
              </a:path>
              <a:path w="979804" h="356235">
                <a:moveTo>
                  <a:pt x="339956" y="356100"/>
                </a:moveTo>
                <a:lnTo>
                  <a:pt x="307821" y="334511"/>
                </a:lnTo>
                <a:lnTo>
                  <a:pt x="307100" y="330844"/>
                </a:lnTo>
                <a:lnTo>
                  <a:pt x="307103" y="323068"/>
                </a:lnTo>
                <a:lnTo>
                  <a:pt x="332351" y="297856"/>
                </a:lnTo>
                <a:lnTo>
                  <a:pt x="340046" y="297875"/>
                </a:lnTo>
                <a:lnTo>
                  <a:pt x="365161" y="330844"/>
                </a:lnTo>
                <a:lnTo>
                  <a:pt x="364423" y="334560"/>
                </a:lnTo>
                <a:lnTo>
                  <a:pt x="339956" y="356100"/>
                </a:lnTo>
                <a:close/>
              </a:path>
              <a:path w="979804" h="356235">
                <a:moveTo>
                  <a:pt x="647079" y="356096"/>
                </a:moveTo>
                <a:lnTo>
                  <a:pt x="639379" y="356096"/>
                </a:lnTo>
                <a:lnTo>
                  <a:pt x="635676" y="355358"/>
                </a:lnTo>
                <a:lnTo>
                  <a:pt x="614197" y="330842"/>
                </a:lnTo>
                <a:lnTo>
                  <a:pt x="614197" y="323120"/>
                </a:lnTo>
                <a:lnTo>
                  <a:pt x="639379" y="297865"/>
                </a:lnTo>
                <a:lnTo>
                  <a:pt x="647079" y="297865"/>
                </a:lnTo>
                <a:lnTo>
                  <a:pt x="672261" y="323120"/>
                </a:lnTo>
                <a:lnTo>
                  <a:pt x="672261" y="330842"/>
                </a:lnTo>
                <a:lnTo>
                  <a:pt x="647079" y="356096"/>
                </a:lnTo>
                <a:close/>
              </a:path>
              <a:path w="979804" h="356235">
                <a:moveTo>
                  <a:pt x="954328" y="356096"/>
                </a:moveTo>
                <a:lnTo>
                  <a:pt x="946628" y="356096"/>
                </a:lnTo>
                <a:lnTo>
                  <a:pt x="942924" y="355358"/>
                </a:lnTo>
                <a:lnTo>
                  <a:pt x="921446" y="330842"/>
                </a:lnTo>
                <a:lnTo>
                  <a:pt x="921446" y="323120"/>
                </a:lnTo>
                <a:lnTo>
                  <a:pt x="946628" y="297865"/>
                </a:lnTo>
                <a:lnTo>
                  <a:pt x="954328" y="297865"/>
                </a:lnTo>
                <a:lnTo>
                  <a:pt x="979510" y="323120"/>
                </a:lnTo>
                <a:lnTo>
                  <a:pt x="979510" y="330842"/>
                </a:lnTo>
                <a:lnTo>
                  <a:pt x="954328" y="356096"/>
                </a:lnTo>
                <a:close/>
              </a:path>
            </a:pathLst>
          </a:custGeom>
          <a:solidFill>
            <a:srgbClr val="1B9BE3"/>
          </a:solidFill>
        </p:spPr>
        <p:txBody>
          <a:bodyPr wrap="square" lIns="0" tIns="0" rIns="0" bIns="0" rtlCol="0"/>
          <a:lstStyle/>
          <a:p>
            <a:endParaRPr dirty="0">
              <a:solidFill>
                <a:srgbClr val="1B9BE3"/>
              </a:solidFill>
            </a:endParaRPr>
          </a:p>
        </p:txBody>
      </p:sp>
      <p:sp>
        <p:nvSpPr>
          <p:cNvPr id="3" name="object 16">
            <a:extLst>
              <a:ext uri="{FF2B5EF4-FFF2-40B4-BE49-F238E27FC236}">
                <a16:creationId xmlns:a16="http://schemas.microsoft.com/office/drawing/2014/main" id="{DFFEE3E3-8399-F148-7AE5-8629C5986B4B}"/>
              </a:ext>
            </a:extLst>
          </p:cNvPr>
          <p:cNvSpPr/>
          <p:nvPr/>
        </p:nvSpPr>
        <p:spPr>
          <a:xfrm>
            <a:off x="11410937" y="2021120"/>
            <a:ext cx="979805" cy="356235"/>
          </a:xfrm>
          <a:custGeom>
            <a:avLst/>
            <a:gdLst/>
            <a:ahLst/>
            <a:cxnLst/>
            <a:rect l="l" t="t" r="r" b="b"/>
            <a:pathLst>
              <a:path w="979804" h="356235">
                <a:moveTo>
                  <a:pt x="32855" y="58243"/>
                </a:moveTo>
                <a:lnTo>
                  <a:pt x="721" y="36655"/>
                </a:lnTo>
                <a:lnTo>
                  <a:pt x="0" y="32988"/>
                </a:lnTo>
                <a:lnTo>
                  <a:pt x="3" y="25212"/>
                </a:lnTo>
                <a:lnTo>
                  <a:pt x="25250" y="0"/>
                </a:lnTo>
                <a:lnTo>
                  <a:pt x="32946" y="19"/>
                </a:lnTo>
                <a:lnTo>
                  <a:pt x="58060" y="32988"/>
                </a:lnTo>
                <a:lnTo>
                  <a:pt x="57323" y="36704"/>
                </a:lnTo>
                <a:lnTo>
                  <a:pt x="32855" y="58243"/>
                </a:lnTo>
                <a:close/>
              </a:path>
              <a:path w="979804" h="356235">
                <a:moveTo>
                  <a:pt x="339956" y="58243"/>
                </a:moveTo>
                <a:lnTo>
                  <a:pt x="307821" y="36655"/>
                </a:lnTo>
                <a:lnTo>
                  <a:pt x="307100" y="32988"/>
                </a:lnTo>
                <a:lnTo>
                  <a:pt x="307103" y="25212"/>
                </a:lnTo>
                <a:lnTo>
                  <a:pt x="332351" y="0"/>
                </a:lnTo>
                <a:lnTo>
                  <a:pt x="340046" y="19"/>
                </a:lnTo>
                <a:lnTo>
                  <a:pt x="365161" y="32988"/>
                </a:lnTo>
                <a:lnTo>
                  <a:pt x="364423" y="36704"/>
                </a:lnTo>
                <a:lnTo>
                  <a:pt x="339956" y="58243"/>
                </a:lnTo>
                <a:close/>
              </a:path>
              <a:path w="979804" h="356235">
                <a:moveTo>
                  <a:pt x="647079" y="58240"/>
                </a:moveTo>
                <a:lnTo>
                  <a:pt x="639379" y="58240"/>
                </a:lnTo>
                <a:lnTo>
                  <a:pt x="635676" y="57501"/>
                </a:lnTo>
                <a:lnTo>
                  <a:pt x="614197" y="32986"/>
                </a:lnTo>
                <a:lnTo>
                  <a:pt x="614197" y="25264"/>
                </a:lnTo>
                <a:lnTo>
                  <a:pt x="639379" y="9"/>
                </a:lnTo>
                <a:lnTo>
                  <a:pt x="647079" y="9"/>
                </a:lnTo>
                <a:lnTo>
                  <a:pt x="672261" y="25264"/>
                </a:lnTo>
                <a:lnTo>
                  <a:pt x="672261" y="32986"/>
                </a:lnTo>
                <a:lnTo>
                  <a:pt x="647079" y="58240"/>
                </a:lnTo>
                <a:close/>
              </a:path>
              <a:path w="979804" h="356235">
                <a:moveTo>
                  <a:pt x="954328" y="58240"/>
                </a:moveTo>
                <a:lnTo>
                  <a:pt x="946628" y="58240"/>
                </a:lnTo>
                <a:lnTo>
                  <a:pt x="942924" y="57501"/>
                </a:lnTo>
                <a:lnTo>
                  <a:pt x="921446" y="32986"/>
                </a:lnTo>
                <a:lnTo>
                  <a:pt x="921446" y="25264"/>
                </a:lnTo>
                <a:lnTo>
                  <a:pt x="946628" y="9"/>
                </a:lnTo>
                <a:lnTo>
                  <a:pt x="954328" y="9"/>
                </a:lnTo>
                <a:lnTo>
                  <a:pt x="979510" y="25264"/>
                </a:lnTo>
                <a:lnTo>
                  <a:pt x="979510" y="32986"/>
                </a:lnTo>
                <a:lnTo>
                  <a:pt x="954328" y="58240"/>
                </a:lnTo>
                <a:close/>
              </a:path>
              <a:path w="979804" h="356235">
                <a:moveTo>
                  <a:pt x="32855" y="356100"/>
                </a:moveTo>
                <a:lnTo>
                  <a:pt x="721" y="334511"/>
                </a:lnTo>
                <a:lnTo>
                  <a:pt x="0" y="330844"/>
                </a:lnTo>
                <a:lnTo>
                  <a:pt x="3" y="323068"/>
                </a:lnTo>
                <a:lnTo>
                  <a:pt x="25250" y="297856"/>
                </a:lnTo>
                <a:lnTo>
                  <a:pt x="32946" y="297875"/>
                </a:lnTo>
                <a:lnTo>
                  <a:pt x="58060" y="330844"/>
                </a:lnTo>
                <a:lnTo>
                  <a:pt x="57323" y="334560"/>
                </a:lnTo>
                <a:lnTo>
                  <a:pt x="32855" y="356100"/>
                </a:lnTo>
                <a:close/>
              </a:path>
              <a:path w="979804" h="356235">
                <a:moveTo>
                  <a:pt x="339956" y="356100"/>
                </a:moveTo>
                <a:lnTo>
                  <a:pt x="307821" y="334511"/>
                </a:lnTo>
                <a:lnTo>
                  <a:pt x="307100" y="330844"/>
                </a:lnTo>
                <a:lnTo>
                  <a:pt x="307103" y="323068"/>
                </a:lnTo>
                <a:lnTo>
                  <a:pt x="332351" y="297856"/>
                </a:lnTo>
                <a:lnTo>
                  <a:pt x="340046" y="297875"/>
                </a:lnTo>
                <a:lnTo>
                  <a:pt x="365161" y="330844"/>
                </a:lnTo>
                <a:lnTo>
                  <a:pt x="364423" y="334560"/>
                </a:lnTo>
                <a:lnTo>
                  <a:pt x="339956" y="356100"/>
                </a:lnTo>
                <a:close/>
              </a:path>
              <a:path w="979804" h="356235">
                <a:moveTo>
                  <a:pt x="647079" y="356096"/>
                </a:moveTo>
                <a:lnTo>
                  <a:pt x="639379" y="356096"/>
                </a:lnTo>
                <a:lnTo>
                  <a:pt x="635676" y="355358"/>
                </a:lnTo>
                <a:lnTo>
                  <a:pt x="614197" y="330842"/>
                </a:lnTo>
                <a:lnTo>
                  <a:pt x="614197" y="323120"/>
                </a:lnTo>
                <a:lnTo>
                  <a:pt x="639379" y="297865"/>
                </a:lnTo>
                <a:lnTo>
                  <a:pt x="647079" y="297865"/>
                </a:lnTo>
                <a:lnTo>
                  <a:pt x="672261" y="323120"/>
                </a:lnTo>
                <a:lnTo>
                  <a:pt x="672261" y="330842"/>
                </a:lnTo>
                <a:lnTo>
                  <a:pt x="647079" y="356096"/>
                </a:lnTo>
                <a:close/>
              </a:path>
              <a:path w="979804" h="356235">
                <a:moveTo>
                  <a:pt x="954328" y="356096"/>
                </a:moveTo>
                <a:lnTo>
                  <a:pt x="946628" y="356096"/>
                </a:lnTo>
                <a:lnTo>
                  <a:pt x="942924" y="355358"/>
                </a:lnTo>
                <a:lnTo>
                  <a:pt x="921446" y="330842"/>
                </a:lnTo>
                <a:lnTo>
                  <a:pt x="921446" y="323120"/>
                </a:lnTo>
                <a:lnTo>
                  <a:pt x="946628" y="297865"/>
                </a:lnTo>
                <a:lnTo>
                  <a:pt x="954328" y="297865"/>
                </a:lnTo>
                <a:lnTo>
                  <a:pt x="979510" y="323120"/>
                </a:lnTo>
                <a:lnTo>
                  <a:pt x="979510" y="330842"/>
                </a:lnTo>
                <a:lnTo>
                  <a:pt x="954328" y="356096"/>
                </a:lnTo>
                <a:close/>
              </a:path>
            </a:pathLst>
          </a:custGeom>
          <a:solidFill>
            <a:srgbClr val="1B9BE3"/>
          </a:solidFill>
        </p:spPr>
        <p:txBody>
          <a:bodyPr wrap="square" lIns="0" tIns="0" rIns="0" bIns="0" rtlCol="0"/>
          <a:lstStyle/>
          <a:p>
            <a:endParaRPr dirty="0">
              <a:solidFill>
                <a:srgbClr val="1B9BE3"/>
              </a:solidFill>
            </a:endParaRPr>
          </a:p>
        </p:txBody>
      </p:sp>
      <p:graphicFrame>
        <p:nvGraphicFramePr>
          <p:cNvPr id="2" name="Diagram 1">
            <a:extLst>
              <a:ext uri="{FF2B5EF4-FFF2-40B4-BE49-F238E27FC236}">
                <a16:creationId xmlns:a16="http://schemas.microsoft.com/office/drawing/2014/main" id="{03855C4B-1E8D-02EA-908C-CFC0F33D632D}"/>
              </a:ext>
            </a:extLst>
          </p:cNvPr>
          <p:cNvGraphicFramePr/>
          <p:nvPr>
            <p:extLst>
              <p:ext uri="{D42A27DB-BD31-4B8C-83A1-F6EECF244321}">
                <p14:modId xmlns:p14="http://schemas.microsoft.com/office/powerpoint/2010/main" val="3595233330"/>
              </p:ext>
            </p:extLst>
          </p:nvPr>
        </p:nvGraphicFramePr>
        <p:xfrm>
          <a:off x="1536192" y="3263397"/>
          <a:ext cx="13703808" cy="63759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876422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 name="object 6"/>
          <p:cNvGrpSpPr/>
          <p:nvPr/>
        </p:nvGrpSpPr>
        <p:grpSpPr>
          <a:xfrm>
            <a:off x="-2232" y="-2214"/>
            <a:ext cx="2409825" cy="2995295"/>
            <a:chOff x="-2232" y="-2214"/>
            <a:chExt cx="2409825" cy="2995295"/>
          </a:xfrm>
          <a:solidFill>
            <a:srgbClr val="183E9E"/>
          </a:solidFill>
        </p:grpSpPr>
        <p:sp>
          <p:nvSpPr>
            <p:cNvPr id="7" name="object 7"/>
            <p:cNvSpPr/>
            <p:nvPr/>
          </p:nvSpPr>
          <p:spPr>
            <a:xfrm>
              <a:off x="-2232" y="-2214"/>
              <a:ext cx="2409825" cy="2409825"/>
            </a:xfrm>
            <a:custGeom>
              <a:avLst/>
              <a:gdLst/>
              <a:ahLst/>
              <a:cxnLst/>
              <a:rect l="l" t="t" r="r" b="b"/>
              <a:pathLst>
                <a:path w="2409825" h="2409825">
                  <a:moveTo>
                    <a:pt x="0" y="0"/>
                  </a:moveTo>
                  <a:lnTo>
                    <a:pt x="2409824" y="0"/>
                  </a:lnTo>
                  <a:lnTo>
                    <a:pt x="2409344" y="48577"/>
                  </a:lnTo>
                  <a:lnTo>
                    <a:pt x="2407910" y="96921"/>
                  </a:lnTo>
                  <a:lnTo>
                    <a:pt x="2405531" y="145022"/>
                  </a:lnTo>
                  <a:lnTo>
                    <a:pt x="2402217" y="192871"/>
                  </a:lnTo>
                  <a:lnTo>
                    <a:pt x="2397976" y="240459"/>
                  </a:lnTo>
                  <a:lnTo>
                    <a:pt x="2392817" y="287777"/>
                  </a:lnTo>
                  <a:lnTo>
                    <a:pt x="2386749" y="334817"/>
                  </a:lnTo>
                  <a:lnTo>
                    <a:pt x="2379782" y="381569"/>
                  </a:lnTo>
                  <a:lnTo>
                    <a:pt x="2371924" y="428023"/>
                  </a:lnTo>
                  <a:lnTo>
                    <a:pt x="2363184" y="474172"/>
                  </a:lnTo>
                  <a:lnTo>
                    <a:pt x="2353571" y="520006"/>
                  </a:lnTo>
                  <a:lnTo>
                    <a:pt x="2343095" y="565517"/>
                  </a:lnTo>
                  <a:lnTo>
                    <a:pt x="2331764" y="610694"/>
                  </a:lnTo>
                  <a:lnTo>
                    <a:pt x="2319587" y="655530"/>
                  </a:lnTo>
                  <a:lnTo>
                    <a:pt x="2306574" y="700014"/>
                  </a:lnTo>
                  <a:lnTo>
                    <a:pt x="2292732" y="744139"/>
                  </a:lnTo>
                  <a:lnTo>
                    <a:pt x="2278072" y="787895"/>
                  </a:lnTo>
                  <a:lnTo>
                    <a:pt x="2262602" y="831274"/>
                  </a:lnTo>
                  <a:lnTo>
                    <a:pt x="2246332" y="874265"/>
                  </a:lnTo>
                  <a:lnTo>
                    <a:pt x="2229269" y="916861"/>
                  </a:lnTo>
                  <a:lnTo>
                    <a:pt x="2211424" y="959051"/>
                  </a:lnTo>
                  <a:lnTo>
                    <a:pt x="2192805" y="1000828"/>
                  </a:lnTo>
                  <a:lnTo>
                    <a:pt x="2173422" y="1042182"/>
                  </a:lnTo>
                  <a:lnTo>
                    <a:pt x="2153282" y="1083104"/>
                  </a:lnTo>
                  <a:lnTo>
                    <a:pt x="2132396" y="1123586"/>
                  </a:lnTo>
                  <a:lnTo>
                    <a:pt x="2110772" y="1163617"/>
                  </a:lnTo>
                  <a:lnTo>
                    <a:pt x="2088419" y="1203190"/>
                  </a:lnTo>
                  <a:lnTo>
                    <a:pt x="2065347" y="1242295"/>
                  </a:lnTo>
                  <a:lnTo>
                    <a:pt x="2041563" y="1280923"/>
                  </a:lnTo>
                  <a:lnTo>
                    <a:pt x="2017078" y="1319066"/>
                  </a:lnTo>
                  <a:lnTo>
                    <a:pt x="1991900" y="1356713"/>
                  </a:lnTo>
                  <a:lnTo>
                    <a:pt x="1966039" y="1393857"/>
                  </a:lnTo>
                  <a:lnTo>
                    <a:pt x="1939502" y="1430488"/>
                  </a:lnTo>
                  <a:lnTo>
                    <a:pt x="1912300" y="1466597"/>
                  </a:lnTo>
                  <a:lnTo>
                    <a:pt x="1884441" y="1502175"/>
                  </a:lnTo>
                  <a:lnTo>
                    <a:pt x="1855934" y="1537213"/>
                  </a:lnTo>
                  <a:lnTo>
                    <a:pt x="1826789" y="1571703"/>
                  </a:lnTo>
                  <a:lnTo>
                    <a:pt x="1797014" y="1605635"/>
                  </a:lnTo>
                  <a:lnTo>
                    <a:pt x="1766617" y="1639000"/>
                  </a:lnTo>
                  <a:lnTo>
                    <a:pt x="1735609" y="1671789"/>
                  </a:lnTo>
                  <a:lnTo>
                    <a:pt x="1703999" y="1703993"/>
                  </a:lnTo>
                  <a:lnTo>
                    <a:pt x="1671794" y="1735604"/>
                  </a:lnTo>
                  <a:lnTo>
                    <a:pt x="1639005" y="1766612"/>
                  </a:lnTo>
                  <a:lnTo>
                    <a:pt x="1605640" y="1797008"/>
                  </a:lnTo>
                  <a:lnTo>
                    <a:pt x="1571708" y="1826783"/>
                  </a:lnTo>
                  <a:lnTo>
                    <a:pt x="1537218" y="1855928"/>
                  </a:lnTo>
                  <a:lnTo>
                    <a:pt x="1502179" y="1884435"/>
                  </a:lnTo>
                  <a:lnTo>
                    <a:pt x="1466601" y="1912294"/>
                  </a:lnTo>
                  <a:lnTo>
                    <a:pt x="1430492" y="1939496"/>
                  </a:lnTo>
                  <a:lnTo>
                    <a:pt x="1393861" y="1966032"/>
                  </a:lnTo>
                  <a:lnTo>
                    <a:pt x="1356717" y="1991894"/>
                  </a:lnTo>
                  <a:lnTo>
                    <a:pt x="1319070" y="2017071"/>
                  </a:lnTo>
                  <a:lnTo>
                    <a:pt x="1280927" y="2041556"/>
                  </a:lnTo>
                  <a:lnTo>
                    <a:pt x="1242299" y="2065339"/>
                  </a:lnTo>
                  <a:lnTo>
                    <a:pt x="1203194" y="2088412"/>
                  </a:lnTo>
                  <a:lnTo>
                    <a:pt x="1163621" y="2110764"/>
                  </a:lnTo>
                  <a:lnTo>
                    <a:pt x="1123589" y="2132388"/>
                  </a:lnTo>
                  <a:lnTo>
                    <a:pt x="1083108" y="2153274"/>
                  </a:lnTo>
                  <a:lnTo>
                    <a:pt x="1042185" y="2173413"/>
                  </a:lnTo>
                  <a:lnTo>
                    <a:pt x="1000831" y="2192797"/>
                  </a:lnTo>
                  <a:lnTo>
                    <a:pt x="959054" y="2211416"/>
                  </a:lnTo>
                  <a:lnTo>
                    <a:pt x="916863" y="2229260"/>
                  </a:lnTo>
                  <a:lnTo>
                    <a:pt x="874268" y="2246323"/>
                  </a:lnTo>
                  <a:lnTo>
                    <a:pt x="831276" y="2262593"/>
                  </a:lnTo>
                  <a:lnTo>
                    <a:pt x="787898" y="2278063"/>
                  </a:lnTo>
                  <a:lnTo>
                    <a:pt x="744142" y="2292723"/>
                  </a:lnTo>
                  <a:lnTo>
                    <a:pt x="700017" y="2306564"/>
                  </a:lnTo>
                  <a:lnTo>
                    <a:pt x="655532" y="2319577"/>
                  </a:lnTo>
                  <a:lnTo>
                    <a:pt x="610696" y="2331754"/>
                  </a:lnTo>
                  <a:lnTo>
                    <a:pt x="565519" y="2343084"/>
                  </a:lnTo>
                  <a:lnTo>
                    <a:pt x="520008" y="2353560"/>
                  </a:lnTo>
                  <a:lnTo>
                    <a:pt x="474174" y="2363173"/>
                  </a:lnTo>
                  <a:lnTo>
                    <a:pt x="428025" y="2371912"/>
                  </a:lnTo>
                  <a:lnTo>
                    <a:pt x="381570" y="2379770"/>
                  </a:lnTo>
                  <a:lnTo>
                    <a:pt x="334818" y="2386737"/>
                  </a:lnTo>
                  <a:lnTo>
                    <a:pt x="287778" y="2392805"/>
                  </a:lnTo>
                  <a:lnTo>
                    <a:pt x="240460" y="2397963"/>
                  </a:lnTo>
                  <a:lnTo>
                    <a:pt x="192872" y="2402204"/>
                  </a:lnTo>
                  <a:lnTo>
                    <a:pt x="145022" y="2405518"/>
                  </a:lnTo>
                  <a:lnTo>
                    <a:pt x="96921" y="2407896"/>
                  </a:lnTo>
                  <a:lnTo>
                    <a:pt x="48577" y="2409330"/>
                  </a:lnTo>
                  <a:lnTo>
                    <a:pt x="0" y="2409810"/>
                  </a:lnTo>
                  <a:lnTo>
                    <a:pt x="0" y="0"/>
                  </a:lnTo>
                  <a:close/>
                </a:path>
              </a:pathLst>
            </a:custGeom>
            <a:grpFill/>
          </p:spPr>
          <p:txBody>
            <a:bodyPr wrap="square" lIns="0" tIns="0" rIns="0" bIns="0" rtlCol="0"/>
            <a:lstStyle/>
            <a:p>
              <a:endParaRPr dirty="0"/>
            </a:p>
          </p:txBody>
        </p:sp>
        <p:sp>
          <p:nvSpPr>
            <p:cNvPr id="8" name="object 8"/>
            <p:cNvSpPr/>
            <p:nvPr/>
          </p:nvSpPr>
          <p:spPr>
            <a:xfrm>
              <a:off x="0" y="1717380"/>
              <a:ext cx="539750" cy="1275715"/>
            </a:xfrm>
            <a:custGeom>
              <a:avLst/>
              <a:gdLst/>
              <a:ahLst/>
              <a:cxnLst/>
              <a:rect l="l" t="t" r="r" b="b"/>
              <a:pathLst>
                <a:path w="539750" h="1275714">
                  <a:moveTo>
                    <a:pt x="539189" y="638305"/>
                  </a:moveTo>
                  <a:lnTo>
                    <a:pt x="537413" y="686644"/>
                  </a:lnTo>
                  <a:lnTo>
                    <a:pt x="532167" y="734004"/>
                  </a:lnTo>
                  <a:lnTo>
                    <a:pt x="523578" y="780262"/>
                  </a:lnTo>
                  <a:lnTo>
                    <a:pt x="511770" y="825293"/>
                  </a:lnTo>
                  <a:lnTo>
                    <a:pt x="496869" y="868975"/>
                  </a:lnTo>
                  <a:lnTo>
                    <a:pt x="478999" y="911182"/>
                  </a:lnTo>
                  <a:lnTo>
                    <a:pt x="458285" y="951791"/>
                  </a:lnTo>
                  <a:lnTo>
                    <a:pt x="434854" y="990679"/>
                  </a:lnTo>
                  <a:lnTo>
                    <a:pt x="408829" y="1027720"/>
                  </a:lnTo>
                  <a:lnTo>
                    <a:pt x="380337" y="1062792"/>
                  </a:lnTo>
                  <a:lnTo>
                    <a:pt x="349501" y="1095771"/>
                  </a:lnTo>
                  <a:lnTo>
                    <a:pt x="316449" y="1126531"/>
                  </a:lnTo>
                  <a:lnTo>
                    <a:pt x="281304" y="1154951"/>
                  </a:lnTo>
                  <a:lnTo>
                    <a:pt x="244191" y="1180905"/>
                  </a:lnTo>
                  <a:lnTo>
                    <a:pt x="205237" y="1204269"/>
                  </a:lnTo>
                  <a:lnTo>
                    <a:pt x="164565" y="1224920"/>
                  </a:lnTo>
                  <a:lnTo>
                    <a:pt x="122302" y="1242735"/>
                  </a:lnTo>
                  <a:lnTo>
                    <a:pt x="78572" y="1257588"/>
                  </a:lnTo>
                  <a:lnTo>
                    <a:pt x="33501" y="1269356"/>
                  </a:lnTo>
                  <a:lnTo>
                    <a:pt x="0" y="1275551"/>
                  </a:lnTo>
                  <a:lnTo>
                    <a:pt x="0" y="0"/>
                  </a:lnTo>
                  <a:lnTo>
                    <a:pt x="78572" y="18024"/>
                  </a:lnTo>
                  <a:lnTo>
                    <a:pt x="122302" y="32926"/>
                  </a:lnTo>
                  <a:lnTo>
                    <a:pt x="164565" y="50796"/>
                  </a:lnTo>
                  <a:lnTo>
                    <a:pt x="205237" y="71509"/>
                  </a:lnTo>
                  <a:lnTo>
                    <a:pt x="244191" y="94941"/>
                  </a:lnTo>
                  <a:lnTo>
                    <a:pt x="281304" y="120965"/>
                  </a:lnTo>
                  <a:lnTo>
                    <a:pt x="316449" y="149458"/>
                  </a:lnTo>
                  <a:lnTo>
                    <a:pt x="349501" y="180293"/>
                  </a:lnTo>
                  <a:lnTo>
                    <a:pt x="380337" y="213345"/>
                  </a:lnTo>
                  <a:lnTo>
                    <a:pt x="408829" y="248491"/>
                  </a:lnTo>
                  <a:lnTo>
                    <a:pt x="434854" y="285603"/>
                  </a:lnTo>
                  <a:lnTo>
                    <a:pt x="458285" y="324557"/>
                  </a:lnTo>
                  <a:lnTo>
                    <a:pt x="478999" y="365229"/>
                  </a:lnTo>
                  <a:lnTo>
                    <a:pt x="496869" y="407492"/>
                  </a:lnTo>
                  <a:lnTo>
                    <a:pt x="511770" y="451222"/>
                  </a:lnTo>
                  <a:lnTo>
                    <a:pt x="523578" y="496293"/>
                  </a:lnTo>
                  <a:lnTo>
                    <a:pt x="532167" y="542581"/>
                  </a:lnTo>
                  <a:lnTo>
                    <a:pt x="537413" y="589960"/>
                  </a:lnTo>
                  <a:lnTo>
                    <a:pt x="539189" y="638305"/>
                  </a:lnTo>
                  <a:close/>
                </a:path>
              </a:pathLst>
            </a:custGeom>
            <a:solidFill>
              <a:srgbClr val="1B9BE3"/>
            </a:solidFill>
          </p:spPr>
          <p:txBody>
            <a:bodyPr wrap="square" lIns="0" tIns="0" rIns="0" bIns="0" rtlCol="0"/>
            <a:lstStyle/>
            <a:p>
              <a:endParaRPr dirty="0"/>
            </a:p>
          </p:txBody>
        </p:sp>
      </p:grpSp>
      <p:sp>
        <p:nvSpPr>
          <p:cNvPr id="16" name="object 16"/>
          <p:cNvSpPr txBox="1">
            <a:spLocks noGrp="1"/>
          </p:cNvSpPr>
          <p:nvPr>
            <p:ph type="title"/>
          </p:nvPr>
        </p:nvSpPr>
        <p:spPr>
          <a:xfrm>
            <a:off x="1536192" y="1419043"/>
            <a:ext cx="14580108" cy="1166986"/>
          </a:xfrm>
          <a:prstGeom prst="rect">
            <a:avLst/>
          </a:prstGeom>
        </p:spPr>
        <p:txBody>
          <a:bodyPr vert="horz" wrap="square" lIns="0" tIns="12700" rIns="0" bIns="0" rtlCol="0">
            <a:spAutoFit/>
          </a:bodyPr>
          <a:lstStyle/>
          <a:p>
            <a:pPr marL="12700">
              <a:lnSpc>
                <a:spcPct val="100000"/>
              </a:lnSpc>
              <a:spcBef>
                <a:spcPts val="100"/>
              </a:spcBef>
            </a:pPr>
            <a:r>
              <a:rPr spc="-350" dirty="0">
                <a:solidFill>
                  <a:srgbClr val="1B9BE3"/>
                </a:solidFill>
              </a:rPr>
              <a:t>0</a:t>
            </a:r>
            <a:r>
              <a:rPr lang="en-US" spc="-350" dirty="0">
                <a:solidFill>
                  <a:srgbClr val="1B9BE3"/>
                </a:solidFill>
              </a:rPr>
              <a:t>2</a:t>
            </a:r>
            <a:endParaRPr spc="-350" dirty="0">
              <a:solidFill>
                <a:srgbClr val="1B9BE3"/>
              </a:solidFill>
            </a:endParaRPr>
          </a:p>
        </p:txBody>
      </p:sp>
      <p:sp>
        <p:nvSpPr>
          <p:cNvPr id="17" name="object 17"/>
          <p:cNvSpPr txBox="1"/>
          <p:nvPr/>
        </p:nvSpPr>
        <p:spPr>
          <a:xfrm>
            <a:off x="2395030" y="1875750"/>
            <a:ext cx="9577055" cy="1120820"/>
          </a:xfrm>
          <a:prstGeom prst="rect">
            <a:avLst/>
          </a:prstGeom>
        </p:spPr>
        <p:txBody>
          <a:bodyPr vert="horz" wrap="square" lIns="0" tIns="12700" rIns="0" bIns="0" rtlCol="0">
            <a:spAutoFit/>
          </a:bodyPr>
          <a:lstStyle/>
          <a:p>
            <a:pPr rtl="0"/>
            <a:r>
              <a:rPr lang="en-US" sz="7200" b="1" i="0" u="none" strike="noStrike" kern="1200" baseline="0" dirty="0">
                <a:solidFill>
                  <a:srgbClr val="183E9E"/>
                </a:solidFill>
                <a:latin typeface="Trebuchet MS" panose="020B0603020202020204" pitchFamily="34" charset="0"/>
              </a:rPr>
              <a:t>Data Description</a:t>
            </a:r>
            <a:endParaRPr lang="en-US" sz="7200" b="0" i="0" u="none" strike="noStrike" kern="1200" baseline="0" dirty="0">
              <a:solidFill>
                <a:srgbClr val="183E9E"/>
              </a:solidFill>
              <a:latin typeface="Trebuchet MS" panose="020B0603020202020204" pitchFamily="34" charset="0"/>
            </a:endParaRPr>
          </a:p>
        </p:txBody>
      </p:sp>
      <p:sp>
        <p:nvSpPr>
          <p:cNvPr id="32" name="object 16">
            <a:extLst>
              <a:ext uri="{FF2B5EF4-FFF2-40B4-BE49-F238E27FC236}">
                <a16:creationId xmlns:a16="http://schemas.microsoft.com/office/drawing/2014/main" id="{80AAFE3D-E0A4-E06E-892E-9C9F4DBB48ED}"/>
              </a:ext>
            </a:extLst>
          </p:cNvPr>
          <p:cNvSpPr/>
          <p:nvPr/>
        </p:nvSpPr>
        <p:spPr>
          <a:xfrm>
            <a:off x="12267823" y="2096411"/>
            <a:ext cx="979805" cy="356235"/>
          </a:xfrm>
          <a:custGeom>
            <a:avLst/>
            <a:gdLst/>
            <a:ahLst/>
            <a:cxnLst/>
            <a:rect l="l" t="t" r="r" b="b"/>
            <a:pathLst>
              <a:path w="979804" h="356235">
                <a:moveTo>
                  <a:pt x="32855" y="58243"/>
                </a:moveTo>
                <a:lnTo>
                  <a:pt x="721" y="36655"/>
                </a:lnTo>
                <a:lnTo>
                  <a:pt x="0" y="32988"/>
                </a:lnTo>
                <a:lnTo>
                  <a:pt x="3" y="25212"/>
                </a:lnTo>
                <a:lnTo>
                  <a:pt x="25250" y="0"/>
                </a:lnTo>
                <a:lnTo>
                  <a:pt x="32946" y="19"/>
                </a:lnTo>
                <a:lnTo>
                  <a:pt x="58060" y="32988"/>
                </a:lnTo>
                <a:lnTo>
                  <a:pt x="57323" y="36704"/>
                </a:lnTo>
                <a:lnTo>
                  <a:pt x="32855" y="58243"/>
                </a:lnTo>
                <a:close/>
              </a:path>
              <a:path w="979804" h="356235">
                <a:moveTo>
                  <a:pt x="339956" y="58243"/>
                </a:moveTo>
                <a:lnTo>
                  <a:pt x="307821" y="36655"/>
                </a:lnTo>
                <a:lnTo>
                  <a:pt x="307100" y="32988"/>
                </a:lnTo>
                <a:lnTo>
                  <a:pt x="307103" y="25212"/>
                </a:lnTo>
                <a:lnTo>
                  <a:pt x="332351" y="0"/>
                </a:lnTo>
                <a:lnTo>
                  <a:pt x="340046" y="19"/>
                </a:lnTo>
                <a:lnTo>
                  <a:pt x="365161" y="32988"/>
                </a:lnTo>
                <a:lnTo>
                  <a:pt x="364423" y="36704"/>
                </a:lnTo>
                <a:lnTo>
                  <a:pt x="339956" y="58243"/>
                </a:lnTo>
                <a:close/>
              </a:path>
              <a:path w="979804" h="356235">
                <a:moveTo>
                  <a:pt x="647079" y="58240"/>
                </a:moveTo>
                <a:lnTo>
                  <a:pt x="639379" y="58240"/>
                </a:lnTo>
                <a:lnTo>
                  <a:pt x="635676" y="57501"/>
                </a:lnTo>
                <a:lnTo>
                  <a:pt x="614197" y="32986"/>
                </a:lnTo>
                <a:lnTo>
                  <a:pt x="614197" y="25264"/>
                </a:lnTo>
                <a:lnTo>
                  <a:pt x="639379" y="9"/>
                </a:lnTo>
                <a:lnTo>
                  <a:pt x="647079" y="9"/>
                </a:lnTo>
                <a:lnTo>
                  <a:pt x="672261" y="25264"/>
                </a:lnTo>
                <a:lnTo>
                  <a:pt x="672261" y="32986"/>
                </a:lnTo>
                <a:lnTo>
                  <a:pt x="647079" y="58240"/>
                </a:lnTo>
                <a:close/>
              </a:path>
              <a:path w="979804" h="356235">
                <a:moveTo>
                  <a:pt x="954328" y="58240"/>
                </a:moveTo>
                <a:lnTo>
                  <a:pt x="946628" y="58240"/>
                </a:lnTo>
                <a:lnTo>
                  <a:pt x="942924" y="57501"/>
                </a:lnTo>
                <a:lnTo>
                  <a:pt x="921446" y="32986"/>
                </a:lnTo>
                <a:lnTo>
                  <a:pt x="921446" y="25264"/>
                </a:lnTo>
                <a:lnTo>
                  <a:pt x="946628" y="9"/>
                </a:lnTo>
                <a:lnTo>
                  <a:pt x="954328" y="9"/>
                </a:lnTo>
                <a:lnTo>
                  <a:pt x="979510" y="25264"/>
                </a:lnTo>
                <a:lnTo>
                  <a:pt x="979510" y="32986"/>
                </a:lnTo>
                <a:lnTo>
                  <a:pt x="954328" y="58240"/>
                </a:lnTo>
                <a:close/>
              </a:path>
              <a:path w="979804" h="356235">
                <a:moveTo>
                  <a:pt x="32855" y="356100"/>
                </a:moveTo>
                <a:lnTo>
                  <a:pt x="721" y="334511"/>
                </a:lnTo>
                <a:lnTo>
                  <a:pt x="0" y="330844"/>
                </a:lnTo>
                <a:lnTo>
                  <a:pt x="3" y="323068"/>
                </a:lnTo>
                <a:lnTo>
                  <a:pt x="25250" y="297856"/>
                </a:lnTo>
                <a:lnTo>
                  <a:pt x="32946" y="297875"/>
                </a:lnTo>
                <a:lnTo>
                  <a:pt x="58060" y="330844"/>
                </a:lnTo>
                <a:lnTo>
                  <a:pt x="57323" y="334560"/>
                </a:lnTo>
                <a:lnTo>
                  <a:pt x="32855" y="356100"/>
                </a:lnTo>
                <a:close/>
              </a:path>
              <a:path w="979804" h="356235">
                <a:moveTo>
                  <a:pt x="339956" y="356100"/>
                </a:moveTo>
                <a:lnTo>
                  <a:pt x="307821" y="334511"/>
                </a:lnTo>
                <a:lnTo>
                  <a:pt x="307100" y="330844"/>
                </a:lnTo>
                <a:lnTo>
                  <a:pt x="307103" y="323068"/>
                </a:lnTo>
                <a:lnTo>
                  <a:pt x="332351" y="297856"/>
                </a:lnTo>
                <a:lnTo>
                  <a:pt x="340046" y="297875"/>
                </a:lnTo>
                <a:lnTo>
                  <a:pt x="365161" y="330844"/>
                </a:lnTo>
                <a:lnTo>
                  <a:pt x="364423" y="334560"/>
                </a:lnTo>
                <a:lnTo>
                  <a:pt x="339956" y="356100"/>
                </a:lnTo>
                <a:close/>
              </a:path>
              <a:path w="979804" h="356235">
                <a:moveTo>
                  <a:pt x="647079" y="356096"/>
                </a:moveTo>
                <a:lnTo>
                  <a:pt x="639379" y="356096"/>
                </a:lnTo>
                <a:lnTo>
                  <a:pt x="635676" y="355358"/>
                </a:lnTo>
                <a:lnTo>
                  <a:pt x="614197" y="330842"/>
                </a:lnTo>
                <a:lnTo>
                  <a:pt x="614197" y="323120"/>
                </a:lnTo>
                <a:lnTo>
                  <a:pt x="639379" y="297865"/>
                </a:lnTo>
                <a:lnTo>
                  <a:pt x="647079" y="297865"/>
                </a:lnTo>
                <a:lnTo>
                  <a:pt x="672261" y="323120"/>
                </a:lnTo>
                <a:lnTo>
                  <a:pt x="672261" y="330842"/>
                </a:lnTo>
                <a:lnTo>
                  <a:pt x="647079" y="356096"/>
                </a:lnTo>
                <a:close/>
              </a:path>
              <a:path w="979804" h="356235">
                <a:moveTo>
                  <a:pt x="954328" y="356096"/>
                </a:moveTo>
                <a:lnTo>
                  <a:pt x="946628" y="356096"/>
                </a:lnTo>
                <a:lnTo>
                  <a:pt x="942924" y="355358"/>
                </a:lnTo>
                <a:lnTo>
                  <a:pt x="921446" y="330842"/>
                </a:lnTo>
                <a:lnTo>
                  <a:pt x="921446" y="323120"/>
                </a:lnTo>
                <a:lnTo>
                  <a:pt x="946628" y="297865"/>
                </a:lnTo>
                <a:lnTo>
                  <a:pt x="954328" y="297865"/>
                </a:lnTo>
                <a:lnTo>
                  <a:pt x="979510" y="323120"/>
                </a:lnTo>
                <a:lnTo>
                  <a:pt x="979510" y="330842"/>
                </a:lnTo>
                <a:lnTo>
                  <a:pt x="954328" y="356096"/>
                </a:lnTo>
                <a:close/>
              </a:path>
            </a:pathLst>
          </a:custGeom>
          <a:solidFill>
            <a:srgbClr val="1B9BE3"/>
          </a:solidFill>
        </p:spPr>
        <p:txBody>
          <a:bodyPr wrap="square" lIns="0" tIns="0" rIns="0" bIns="0" rtlCol="0"/>
          <a:lstStyle/>
          <a:p>
            <a:endParaRPr dirty="0">
              <a:solidFill>
                <a:srgbClr val="1B9BE3"/>
              </a:solidFill>
            </a:endParaRPr>
          </a:p>
        </p:txBody>
      </p:sp>
      <p:sp>
        <p:nvSpPr>
          <p:cNvPr id="3" name="object 16">
            <a:extLst>
              <a:ext uri="{FF2B5EF4-FFF2-40B4-BE49-F238E27FC236}">
                <a16:creationId xmlns:a16="http://schemas.microsoft.com/office/drawing/2014/main" id="{B91ECC19-EBFF-DD05-379B-954630D5C8BC}"/>
              </a:ext>
            </a:extLst>
          </p:cNvPr>
          <p:cNvSpPr/>
          <p:nvPr/>
        </p:nvSpPr>
        <p:spPr>
          <a:xfrm>
            <a:off x="11410937" y="2021120"/>
            <a:ext cx="979805" cy="356235"/>
          </a:xfrm>
          <a:custGeom>
            <a:avLst/>
            <a:gdLst/>
            <a:ahLst/>
            <a:cxnLst/>
            <a:rect l="l" t="t" r="r" b="b"/>
            <a:pathLst>
              <a:path w="979804" h="356235">
                <a:moveTo>
                  <a:pt x="32855" y="58243"/>
                </a:moveTo>
                <a:lnTo>
                  <a:pt x="721" y="36655"/>
                </a:lnTo>
                <a:lnTo>
                  <a:pt x="0" y="32988"/>
                </a:lnTo>
                <a:lnTo>
                  <a:pt x="3" y="25212"/>
                </a:lnTo>
                <a:lnTo>
                  <a:pt x="25250" y="0"/>
                </a:lnTo>
                <a:lnTo>
                  <a:pt x="32946" y="19"/>
                </a:lnTo>
                <a:lnTo>
                  <a:pt x="58060" y="32988"/>
                </a:lnTo>
                <a:lnTo>
                  <a:pt x="57323" y="36704"/>
                </a:lnTo>
                <a:lnTo>
                  <a:pt x="32855" y="58243"/>
                </a:lnTo>
                <a:close/>
              </a:path>
              <a:path w="979804" h="356235">
                <a:moveTo>
                  <a:pt x="339956" y="58243"/>
                </a:moveTo>
                <a:lnTo>
                  <a:pt x="307821" y="36655"/>
                </a:lnTo>
                <a:lnTo>
                  <a:pt x="307100" y="32988"/>
                </a:lnTo>
                <a:lnTo>
                  <a:pt x="307103" y="25212"/>
                </a:lnTo>
                <a:lnTo>
                  <a:pt x="332351" y="0"/>
                </a:lnTo>
                <a:lnTo>
                  <a:pt x="340046" y="19"/>
                </a:lnTo>
                <a:lnTo>
                  <a:pt x="365161" y="32988"/>
                </a:lnTo>
                <a:lnTo>
                  <a:pt x="364423" y="36704"/>
                </a:lnTo>
                <a:lnTo>
                  <a:pt x="339956" y="58243"/>
                </a:lnTo>
                <a:close/>
              </a:path>
              <a:path w="979804" h="356235">
                <a:moveTo>
                  <a:pt x="647079" y="58240"/>
                </a:moveTo>
                <a:lnTo>
                  <a:pt x="639379" y="58240"/>
                </a:lnTo>
                <a:lnTo>
                  <a:pt x="635676" y="57501"/>
                </a:lnTo>
                <a:lnTo>
                  <a:pt x="614197" y="32986"/>
                </a:lnTo>
                <a:lnTo>
                  <a:pt x="614197" y="25264"/>
                </a:lnTo>
                <a:lnTo>
                  <a:pt x="639379" y="9"/>
                </a:lnTo>
                <a:lnTo>
                  <a:pt x="647079" y="9"/>
                </a:lnTo>
                <a:lnTo>
                  <a:pt x="672261" y="25264"/>
                </a:lnTo>
                <a:lnTo>
                  <a:pt x="672261" y="32986"/>
                </a:lnTo>
                <a:lnTo>
                  <a:pt x="647079" y="58240"/>
                </a:lnTo>
                <a:close/>
              </a:path>
              <a:path w="979804" h="356235">
                <a:moveTo>
                  <a:pt x="954328" y="58240"/>
                </a:moveTo>
                <a:lnTo>
                  <a:pt x="946628" y="58240"/>
                </a:lnTo>
                <a:lnTo>
                  <a:pt x="942924" y="57501"/>
                </a:lnTo>
                <a:lnTo>
                  <a:pt x="921446" y="32986"/>
                </a:lnTo>
                <a:lnTo>
                  <a:pt x="921446" y="25264"/>
                </a:lnTo>
                <a:lnTo>
                  <a:pt x="946628" y="9"/>
                </a:lnTo>
                <a:lnTo>
                  <a:pt x="954328" y="9"/>
                </a:lnTo>
                <a:lnTo>
                  <a:pt x="979510" y="25264"/>
                </a:lnTo>
                <a:lnTo>
                  <a:pt x="979510" y="32986"/>
                </a:lnTo>
                <a:lnTo>
                  <a:pt x="954328" y="58240"/>
                </a:lnTo>
                <a:close/>
              </a:path>
              <a:path w="979804" h="356235">
                <a:moveTo>
                  <a:pt x="32855" y="356100"/>
                </a:moveTo>
                <a:lnTo>
                  <a:pt x="721" y="334511"/>
                </a:lnTo>
                <a:lnTo>
                  <a:pt x="0" y="330844"/>
                </a:lnTo>
                <a:lnTo>
                  <a:pt x="3" y="323068"/>
                </a:lnTo>
                <a:lnTo>
                  <a:pt x="25250" y="297856"/>
                </a:lnTo>
                <a:lnTo>
                  <a:pt x="32946" y="297875"/>
                </a:lnTo>
                <a:lnTo>
                  <a:pt x="58060" y="330844"/>
                </a:lnTo>
                <a:lnTo>
                  <a:pt x="57323" y="334560"/>
                </a:lnTo>
                <a:lnTo>
                  <a:pt x="32855" y="356100"/>
                </a:lnTo>
                <a:close/>
              </a:path>
              <a:path w="979804" h="356235">
                <a:moveTo>
                  <a:pt x="339956" y="356100"/>
                </a:moveTo>
                <a:lnTo>
                  <a:pt x="307821" y="334511"/>
                </a:lnTo>
                <a:lnTo>
                  <a:pt x="307100" y="330844"/>
                </a:lnTo>
                <a:lnTo>
                  <a:pt x="307103" y="323068"/>
                </a:lnTo>
                <a:lnTo>
                  <a:pt x="332351" y="297856"/>
                </a:lnTo>
                <a:lnTo>
                  <a:pt x="340046" y="297875"/>
                </a:lnTo>
                <a:lnTo>
                  <a:pt x="365161" y="330844"/>
                </a:lnTo>
                <a:lnTo>
                  <a:pt x="364423" y="334560"/>
                </a:lnTo>
                <a:lnTo>
                  <a:pt x="339956" y="356100"/>
                </a:lnTo>
                <a:close/>
              </a:path>
              <a:path w="979804" h="356235">
                <a:moveTo>
                  <a:pt x="647079" y="356096"/>
                </a:moveTo>
                <a:lnTo>
                  <a:pt x="639379" y="356096"/>
                </a:lnTo>
                <a:lnTo>
                  <a:pt x="635676" y="355358"/>
                </a:lnTo>
                <a:lnTo>
                  <a:pt x="614197" y="330842"/>
                </a:lnTo>
                <a:lnTo>
                  <a:pt x="614197" y="323120"/>
                </a:lnTo>
                <a:lnTo>
                  <a:pt x="639379" y="297865"/>
                </a:lnTo>
                <a:lnTo>
                  <a:pt x="647079" y="297865"/>
                </a:lnTo>
                <a:lnTo>
                  <a:pt x="672261" y="323120"/>
                </a:lnTo>
                <a:lnTo>
                  <a:pt x="672261" y="330842"/>
                </a:lnTo>
                <a:lnTo>
                  <a:pt x="647079" y="356096"/>
                </a:lnTo>
                <a:close/>
              </a:path>
              <a:path w="979804" h="356235">
                <a:moveTo>
                  <a:pt x="954328" y="356096"/>
                </a:moveTo>
                <a:lnTo>
                  <a:pt x="946628" y="356096"/>
                </a:lnTo>
                <a:lnTo>
                  <a:pt x="942924" y="355358"/>
                </a:lnTo>
                <a:lnTo>
                  <a:pt x="921446" y="330842"/>
                </a:lnTo>
                <a:lnTo>
                  <a:pt x="921446" y="323120"/>
                </a:lnTo>
                <a:lnTo>
                  <a:pt x="946628" y="297865"/>
                </a:lnTo>
                <a:lnTo>
                  <a:pt x="954328" y="297865"/>
                </a:lnTo>
                <a:lnTo>
                  <a:pt x="979510" y="323120"/>
                </a:lnTo>
                <a:lnTo>
                  <a:pt x="979510" y="330842"/>
                </a:lnTo>
                <a:lnTo>
                  <a:pt x="954328" y="356096"/>
                </a:lnTo>
                <a:close/>
              </a:path>
            </a:pathLst>
          </a:custGeom>
          <a:solidFill>
            <a:srgbClr val="1B9BE3"/>
          </a:solidFill>
        </p:spPr>
        <p:txBody>
          <a:bodyPr wrap="square" lIns="0" tIns="0" rIns="0" bIns="0" rtlCol="0"/>
          <a:lstStyle/>
          <a:p>
            <a:endParaRPr dirty="0">
              <a:solidFill>
                <a:srgbClr val="1B9BE3"/>
              </a:solidFill>
            </a:endParaRPr>
          </a:p>
        </p:txBody>
      </p:sp>
      <p:sp>
        <p:nvSpPr>
          <p:cNvPr id="4" name="Oval 3">
            <a:extLst>
              <a:ext uri="{FF2B5EF4-FFF2-40B4-BE49-F238E27FC236}">
                <a16:creationId xmlns:a16="http://schemas.microsoft.com/office/drawing/2014/main" id="{00D4C72F-9621-6526-B5E2-C6404E5F0BAE}"/>
              </a:ext>
            </a:extLst>
          </p:cNvPr>
          <p:cNvSpPr/>
          <p:nvPr/>
        </p:nvSpPr>
        <p:spPr>
          <a:xfrm>
            <a:off x="7566701" y="4843811"/>
            <a:ext cx="2536377" cy="2392920"/>
          </a:xfrm>
          <a:prstGeom prst="ellipse">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 name="Group 4">
            <a:extLst>
              <a:ext uri="{FF2B5EF4-FFF2-40B4-BE49-F238E27FC236}">
                <a16:creationId xmlns:a16="http://schemas.microsoft.com/office/drawing/2014/main" id="{C635A7E2-10A2-BEA0-BCF5-30B586D70D57}"/>
              </a:ext>
            </a:extLst>
          </p:cNvPr>
          <p:cNvGrpSpPr/>
          <p:nvPr/>
        </p:nvGrpSpPr>
        <p:grpSpPr>
          <a:xfrm>
            <a:off x="8204189" y="3020073"/>
            <a:ext cx="1261398" cy="2086215"/>
            <a:chOff x="5741224" y="1507646"/>
            <a:chExt cx="709552" cy="1545190"/>
          </a:xfrm>
        </p:grpSpPr>
        <p:sp>
          <p:nvSpPr>
            <p:cNvPr id="9" name="Arrow: Pentagon 8">
              <a:extLst>
                <a:ext uri="{FF2B5EF4-FFF2-40B4-BE49-F238E27FC236}">
                  <a16:creationId xmlns:a16="http://schemas.microsoft.com/office/drawing/2014/main" id="{D543594F-ABD6-016D-AE5A-197077BA8E24}"/>
                </a:ext>
              </a:extLst>
            </p:cNvPr>
            <p:cNvSpPr/>
            <p:nvPr/>
          </p:nvSpPr>
          <p:spPr>
            <a:xfrm rot="5400000">
              <a:off x="5504063" y="1744807"/>
              <a:ext cx="1183874" cy="709552"/>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3CE26B24-0D73-EDD0-C5CE-EF1F7625B782}"/>
                </a:ext>
              </a:extLst>
            </p:cNvPr>
            <p:cNvSpPr/>
            <p:nvPr/>
          </p:nvSpPr>
          <p:spPr>
            <a:xfrm>
              <a:off x="5929683" y="2720201"/>
              <a:ext cx="332635" cy="332635"/>
            </a:xfrm>
            <a:prstGeom prst="ellipse">
              <a:avLst/>
            </a:prstGeom>
            <a:solidFill>
              <a:schemeClr val="bg1"/>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2" name="Group 11">
            <a:extLst>
              <a:ext uri="{FF2B5EF4-FFF2-40B4-BE49-F238E27FC236}">
                <a16:creationId xmlns:a16="http://schemas.microsoft.com/office/drawing/2014/main" id="{66FBEAB2-8484-B6C1-2386-67794461BFA9}"/>
              </a:ext>
            </a:extLst>
          </p:cNvPr>
          <p:cNvGrpSpPr/>
          <p:nvPr/>
        </p:nvGrpSpPr>
        <p:grpSpPr>
          <a:xfrm flipV="1">
            <a:off x="8327176" y="6974256"/>
            <a:ext cx="1015423" cy="2086214"/>
            <a:chOff x="5741224" y="1507647"/>
            <a:chExt cx="709552" cy="1545189"/>
          </a:xfrm>
        </p:grpSpPr>
        <p:sp>
          <p:nvSpPr>
            <p:cNvPr id="13" name="Arrow: Pentagon 12">
              <a:extLst>
                <a:ext uri="{FF2B5EF4-FFF2-40B4-BE49-F238E27FC236}">
                  <a16:creationId xmlns:a16="http://schemas.microsoft.com/office/drawing/2014/main" id="{990CE54E-0379-D3AB-A8B3-35064099345B}"/>
                </a:ext>
              </a:extLst>
            </p:cNvPr>
            <p:cNvSpPr/>
            <p:nvPr/>
          </p:nvSpPr>
          <p:spPr>
            <a:xfrm rot="5400000">
              <a:off x="5504063" y="1744808"/>
              <a:ext cx="1183874" cy="709552"/>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46BD98DF-AD93-7C4F-6539-1C05353C168F}"/>
                </a:ext>
              </a:extLst>
            </p:cNvPr>
            <p:cNvSpPr/>
            <p:nvPr/>
          </p:nvSpPr>
          <p:spPr>
            <a:xfrm>
              <a:off x="5929683" y="2720201"/>
              <a:ext cx="332635" cy="332635"/>
            </a:xfrm>
            <a:prstGeom prst="ellipse">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5" name="Group 14">
            <a:extLst>
              <a:ext uri="{FF2B5EF4-FFF2-40B4-BE49-F238E27FC236}">
                <a16:creationId xmlns:a16="http://schemas.microsoft.com/office/drawing/2014/main" id="{F8C23366-711D-D4C7-E703-DBD522AD8BDA}"/>
              </a:ext>
            </a:extLst>
          </p:cNvPr>
          <p:cNvGrpSpPr/>
          <p:nvPr/>
        </p:nvGrpSpPr>
        <p:grpSpPr>
          <a:xfrm rot="3720000">
            <a:off x="10205812" y="3834586"/>
            <a:ext cx="957991" cy="2414663"/>
            <a:chOff x="5741224" y="1507646"/>
            <a:chExt cx="709552" cy="1545190"/>
          </a:xfrm>
        </p:grpSpPr>
        <p:sp>
          <p:nvSpPr>
            <p:cNvPr id="18" name="Arrow: Pentagon 17">
              <a:extLst>
                <a:ext uri="{FF2B5EF4-FFF2-40B4-BE49-F238E27FC236}">
                  <a16:creationId xmlns:a16="http://schemas.microsoft.com/office/drawing/2014/main" id="{99777A06-E35A-CBAB-08C0-539E291DA2E3}"/>
                </a:ext>
              </a:extLst>
            </p:cNvPr>
            <p:cNvSpPr/>
            <p:nvPr/>
          </p:nvSpPr>
          <p:spPr>
            <a:xfrm rot="5400000">
              <a:off x="5504063" y="1744807"/>
              <a:ext cx="1183874" cy="709552"/>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B8939F8C-0D85-0445-6D35-532A286EABA5}"/>
                </a:ext>
              </a:extLst>
            </p:cNvPr>
            <p:cNvSpPr/>
            <p:nvPr/>
          </p:nvSpPr>
          <p:spPr>
            <a:xfrm>
              <a:off x="5929683" y="2720201"/>
              <a:ext cx="332635" cy="332635"/>
            </a:xfrm>
            <a:prstGeom prst="ellipse">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20" name="Group 19">
            <a:extLst>
              <a:ext uri="{FF2B5EF4-FFF2-40B4-BE49-F238E27FC236}">
                <a16:creationId xmlns:a16="http://schemas.microsoft.com/office/drawing/2014/main" id="{0A40822B-C432-DC50-5FFC-8C8CCBB3FD72}"/>
              </a:ext>
            </a:extLst>
          </p:cNvPr>
          <p:cNvGrpSpPr/>
          <p:nvPr/>
        </p:nvGrpSpPr>
        <p:grpSpPr>
          <a:xfrm rot="3720000" flipV="1">
            <a:off x="6505570" y="5918464"/>
            <a:ext cx="957991" cy="2211284"/>
            <a:chOff x="5741224" y="1507647"/>
            <a:chExt cx="709552" cy="1545189"/>
          </a:xfrm>
        </p:grpSpPr>
        <p:sp>
          <p:nvSpPr>
            <p:cNvPr id="21" name="Arrow: Pentagon 20">
              <a:extLst>
                <a:ext uri="{FF2B5EF4-FFF2-40B4-BE49-F238E27FC236}">
                  <a16:creationId xmlns:a16="http://schemas.microsoft.com/office/drawing/2014/main" id="{16B812F1-5989-DF16-4447-69BB5FD0C65F}"/>
                </a:ext>
              </a:extLst>
            </p:cNvPr>
            <p:cNvSpPr/>
            <p:nvPr/>
          </p:nvSpPr>
          <p:spPr>
            <a:xfrm rot="5400000">
              <a:off x="5504063" y="1744808"/>
              <a:ext cx="1183874" cy="709552"/>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Oval 21">
              <a:extLst>
                <a:ext uri="{FF2B5EF4-FFF2-40B4-BE49-F238E27FC236}">
                  <a16:creationId xmlns:a16="http://schemas.microsoft.com/office/drawing/2014/main" id="{F0A0218D-98F6-AFEC-5AAB-78C9BD6AE1BA}"/>
                </a:ext>
              </a:extLst>
            </p:cNvPr>
            <p:cNvSpPr/>
            <p:nvPr/>
          </p:nvSpPr>
          <p:spPr>
            <a:xfrm>
              <a:off x="5929683" y="2720201"/>
              <a:ext cx="332635" cy="332635"/>
            </a:xfrm>
            <a:prstGeom prst="ellipse">
              <a:avLst/>
            </a:prstGeom>
            <a:solidFill>
              <a:schemeClr val="bg1"/>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23" name="Group 22">
            <a:extLst>
              <a:ext uri="{FF2B5EF4-FFF2-40B4-BE49-F238E27FC236}">
                <a16:creationId xmlns:a16="http://schemas.microsoft.com/office/drawing/2014/main" id="{694CF37C-705B-9D48-F673-2C716BDC4041}"/>
              </a:ext>
            </a:extLst>
          </p:cNvPr>
          <p:cNvGrpSpPr/>
          <p:nvPr/>
        </p:nvGrpSpPr>
        <p:grpSpPr>
          <a:xfrm rot="17820000" flipV="1">
            <a:off x="10223102" y="5886020"/>
            <a:ext cx="957991" cy="2211285"/>
            <a:chOff x="5741224" y="1507646"/>
            <a:chExt cx="709552" cy="1545190"/>
          </a:xfrm>
        </p:grpSpPr>
        <p:sp>
          <p:nvSpPr>
            <p:cNvPr id="24" name="Arrow: Pentagon 23">
              <a:extLst>
                <a:ext uri="{FF2B5EF4-FFF2-40B4-BE49-F238E27FC236}">
                  <a16:creationId xmlns:a16="http://schemas.microsoft.com/office/drawing/2014/main" id="{5A058A95-5697-FD59-4A2A-FB647B21E6B3}"/>
                </a:ext>
              </a:extLst>
            </p:cNvPr>
            <p:cNvSpPr/>
            <p:nvPr/>
          </p:nvSpPr>
          <p:spPr>
            <a:xfrm rot="5400000">
              <a:off x="5504063" y="1744807"/>
              <a:ext cx="1183874" cy="709552"/>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Oval 24">
              <a:extLst>
                <a:ext uri="{FF2B5EF4-FFF2-40B4-BE49-F238E27FC236}">
                  <a16:creationId xmlns:a16="http://schemas.microsoft.com/office/drawing/2014/main" id="{3CBE149C-349F-60E8-6834-82FDA48439FB}"/>
                </a:ext>
              </a:extLst>
            </p:cNvPr>
            <p:cNvSpPr/>
            <p:nvPr/>
          </p:nvSpPr>
          <p:spPr>
            <a:xfrm>
              <a:off x="5929683" y="2720201"/>
              <a:ext cx="332635" cy="332635"/>
            </a:xfrm>
            <a:prstGeom prst="ellipse">
              <a:avLst/>
            </a:prstGeom>
            <a:solidFill>
              <a:schemeClr val="bg1"/>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26" name="Group 25">
            <a:extLst>
              <a:ext uri="{FF2B5EF4-FFF2-40B4-BE49-F238E27FC236}">
                <a16:creationId xmlns:a16="http://schemas.microsoft.com/office/drawing/2014/main" id="{C7572C6F-DA7D-9B48-B0D8-A5F054040149}"/>
              </a:ext>
            </a:extLst>
          </p:cNvPr>
          <p:cNvGrpSpPr/>
          <p:nvPr/>
        </p:nvGrpSpPr>
        <p:grpSpPr>
          <a:xfrm rot="17820000">
            <a:off x="6488682" y="3983239"/>
            <a:ext cx="957991" cy="2211284"/>
            <a:chOff x="5741224" y="1507647"/>
            <a:chExt cx="709552" cy="1545189"/>
          </a:xfrm>
        </p:grpSpPr>
        <p:sp>
          <p:nvSpPr>
            <p:cNvPr id="27" name="Arrow: Pentagon 26">
              <a:extLst>
                <a:ext uri="{FF2B5EF4-FFF2-40B4-BE49-F238E27FC236}">
                  <a16:creationId xmlns:a16="http://schemas.microsoft.com/office/drawing/2014/main" id="{012FC8EA-5DCE-D614-82DF-B7AD936E4B44}"/>
                </a:ext>
              </a:extLst>
            </p:cNvPr>
            <p:cNvSpPr/>
            <p:nvPr/>
          </p:nvSpPr>
          <p:spPr>
            <a:xfrm rot="5400000">
              <a:off x="5504063" y="1744808"/>
              <a:ext cx="1183874" cy="709552"/>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0BCBB3CA-2167-AED3-1CB9-C683A18404FB}"/>
                </a:ext>
              </a:extLst>
            </p:cNvPr>
            <p:cNvSpPr/>
            <p:nvPr/>
          </p:nvSpPr>
          <p:spPr>
            <a:xfrm>
              <a:off x="5929683" y="2720201"/>
              <a:ext cx="332635" cy="332635"/>
            </a:xfrm>
            <a:prstGeom prst="ellipse">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4" name="TextBox 33">
            <a:extLst>
              <a:ext uri="{FF2B5EF4-FFF2-40B4-BE49-F238E27FC236}">
                <a16:creationId xmlns:a16="http://schemas.microsoft.com/office/drawing/2014/main" id="{3F98B365-3E52-179E-9F6E-9A711FAD6860}"/>
              </a:ext>
            </a:extLst>
          </p:cNvPr>
          <p:cNvSpPr txBox="1"/>
          <p:nvPr/>
        </p:nvSpPr>
        <p:spPr>
          <a:xfrm>
            <a:off x="8283951" y="3203411"/>
            <a:ext cx="110187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eorgia Pro Cond" panose="02040506050405020303" pitchFamily="18" charset="0"/>
                <a:ea typeface="+mn-ea"/>
                <a:cs typeface="+mn-cs"/>
              </a:rPr>
              <a:t>01</a:t>
            </a:r>
          </a:p>
        </p:txBody>
      </p:sp>
      <p:sp>
        <p:nvSpPr>
          <p:cNvPr id="35" name="TextBox 34">
            <a:extLst>
              <a:ext uri="{FF2B5EF4-FFF2-40B4-BE49-F238E27FC236}">
                <a16:creationId xmlns:a16="http://schemas.microsoft.com/office/drawing/2014/main" id="{05F39FA2-DA98-EF7B-A821-687F11E1AB3E}"/>
              </a:ext>
            </a:extLst>
          </p:cNvPr>
          <p:cNvSpPr txBox="1"/>
          <p:nvPr/>
        </p:nvSpPr>
        <p:spPr>
          <a:xfrm>
            <a:off x="10600225" y="4490602"/>
            <a:ext cx="110187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eorgia Pro Cond" panose="02040506050405020303" pitchFamily="18" charset="0"/>
                <a:ea typeface="+mn-ea"/>
                <a:cs typeface="+mn-cs"/>
              </a:rPr>
              <a:t>02</a:t>
            </a:r>
          </a:p>
        </p:txBody>
      </p:sp>
      <p:sp>
        <p:nvSpPr>
          <p:cNvPr id="38" name="TextBox 37">
            <a:extLst>
              <a:ext uri="{FF2B5EF4-FFF2-40B4-BE49-F238E27FC236}">
                <a16:creationId xmlns:a16="http://schemas.microsoft.com/office/drawing/2014/main" id="{5D826344-78E4-70A7-6B9B-2B06BA4B0A14}"/>
              </a:ext>
            </a:extLst>
          </p:cNvPr>
          <p:cNvSpPr txBox="1"/>
          <p:nvPr/>
        </p:nvSpPr>
        <p:spPr>
          <a:xfrm>
            <a:off x="10492668" y="6916978"/>
            <a:ext cx="110187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eorgia Pro Cond" panose="02040506050405020303" pitchFamily="18" charset="0"/>
                <a:ea typeface="+mn-ea"/>
                <a:cs typeface="+mn-cs"/>
              </a:rPr>
              <a:t>03</a:t>
            </a:r>
          </a:p>
        </p:txBody>
      </p:sp>
      <p:sp>
        <p:nvSpPr>
          <p:cNvPr id="42" name="TextBox 41">
            <a:extLst>
              <a:ext uri="{FF2B5EF4-FFF2-40B4-BE49-F238E27FC236}">
                <a16:creationId xmlns:a16="http://schemas.microsoft.com/office/drawing/2014/main" id="{D112AA8F-05DB-D31A-77BD-EF90DD786A5D}"/>
              </a:ext>
            </a:extLst>
          </p:cNvPr>
          <p:cNvSpPr txBox="1"/>
          <p:nvPr/>
        </p:nvSpPr>
        <p:spPr>
          <a:xfrm>
            <a:off x="8398699" y="8059098"/>
            <a:ext cx="887007" cy="7064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eorgia Pro Cond" panose="02040506050405020303" pitchFamily="18" charset="0"/>
                <a:ea typeface="+mn-ea"/>
                <a:cs typeface="+mn-cs"/>
              </a:rPr>
              <a:t>04</a:t>
            </a:r>
          </a:p>
        </p:txBody>
      </p:sp>
      <p:sp>
        <p:nvSpPr>
          <p:cNvPr id="58" name="TextBox 57">
            <a:extLst>
              <a:ext uri="{FF2B5EF4-FFF2-40B4-BE49-F238E27FC236}">
                <a16:creationId xmlns:a16="http://schemas.microsoft.com/office/drawing/2014/main" id="{B597D859-992E-D162-9EEF-25FB3C6460BE}"/>
              </a:ext>
            </a:extLst>
          </p:cNvPr>
          <p:cNvSpPr txBox="1"/>
          <p:nvPr/>
        </p:nvSpPr>
        <p:spPr>
          <a:xfrm>
            <a:off x="6179129" y="6883522"/>
            <a:ext cx="887007" cy="7064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eorgia Pro Cond" panose="02040506050405020303" pitchFamily="18" charset="0"/>
                <a:ea typeface="+mn-ea"/>
                <a:cs typeface="+mn-cs"/>
              </a:rPr>
              <a:t>05</a:t>
            </a:r>
          </a:p>
        </p:txBody>
      </p:sp>
      <p:sp>
        <p:nvSpPr>
          <p:cNvPr id="59" name="TextBox 58">
            <a:extLst>
              <a:ext uri="{FF2B5EF4-FFF2-40B4-BE49-F238E27FC236}">
                <a16:creationId xmlns:a16="http://schemas.microsoft.com/office/drawing/2014/main" id="{52ED09BD-8DCC-9417-3B05-5C05CDF7546C}"/>
              </a:ext>
            </a:extLst>
          </p:cNvPr>
          <p:cNvSpPr txBox="1"/>
          <p:nvPr/>
        </p:nvSpPr>
        <p:spPr>
          <a:xfrm>
            <a:off x="6179130" y="4582204"/>
            <a:ext cx="887007" cy="7064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eorgia Pro Cond" panose="02040506050405020303" pitchFamily="18" charset="0"/>
                <a:ea typeface="+mn-ea"/>
                <a:cs typeface="+mn-cs"/>
              </a:rPr>
              <a:t>06</a:t>
            </a:r>
          </a:p>
        </p:txBody>
      </p:sp>
      <p:sp>
        <p:nvSpPr>
          <p:cNvPr id="62" name="TextBox 61">
            <a:extLst>
              <a:ext uri="{FF2B5EF4-FFF2-40B4-BE49-F238E27FC236}">
                <a16:creationId xmlns:a16="http://schemas.microsoft.com/office/drawing/2014/main" id="{89F47F79-4B71-879C-4DE4-40D65C2C8E2D}"/>
              </a:ext>
            </a:extLst>
          </p:cNvPr>
          <p:cNvSpPr txBox="1"/>
          <p:nvPr/>
        </p:nvSpPr>
        <p:spPr>
          <a:xfrm>
            <a:off x="12071516" y="7108870"/>
            <a:ext cx="6216482" cy="923330"/>
          </a:xfrm>
          <a:prstGeom prst="rect">
            <a:avLst/>
          </a:prstGeom>
          <a:noFill/>
        </p:spPr>
        <p:txBody>
          <a:bodyPr wrap="square" rtlCol="0">
            <a:spAutoFit/>
          </a:bodyPr>
          <a:lstStyle/>
          <a:p>
            <a:pPr lvl="0" defTabSz="914400">
              <a:defRPr/>
            </a:pPr>
            <a:r>
              <a:rPr lang="en-US" b="1" dirty="0">
                <a:solidFill>
                  <a:prstClr val="black"/>
                </a:solidFill>
                <a:latin typeface="Georgia" panose="02040502050405020303" pitchFamily="18" charset="0"/>
              </a:rPr>
              <a:t>This dataset consist of 39 feature(immigration from 1980 to 2013 – country-continent-region-</a:t>
            </a:r>
            <a:r>
              <a:rPr lang="en-US" b="1" dirty="0" err="1">
                <a:solidFill>
                  <a:prstClr val="black"/>
                </a:solidFill>
                <a:latin typeface="Georgia" panose="02040502050405020303" pitchFamily="18" charset="0"/>
              </a:rPr>
              <a:t>devName</a:t>
            </a:r>
            <a:r>
              <a:rPr lang="en-US" b="1" dirty="0">
                <a:solidFill>
                  <a:prstClr val="black"/>
                </a:solidFill>
                <a:latin typeface="Georgia" panose="02040502050405020303" pitchFamily="18" charset="0"/>
              </a:rPr>
              <a:t> and total).</a:t>
            </a:r>
            <a:endParaRPr kumimoji="0" lang="en-US" b="1"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p:txBody>
      </p:sp>
      <p:sp>
        <p:nvSpPr>
          <p:cNvPr id="63" name="TextBox 62">
            <a:extLst>
              <a:ext uri="{FF2B5EF4-FFF2-40B4-BE49-F238E27FC236}">
                <a16:creationId xmlns:a16="http://schemas.microsoft.com/office/drawing/2014/main" id="{6A9C5E80-B217-766A-E88A-CE3B4D37DE7F}"/>
              </a:ext>
            </a:extLst>
          </p:cNvPr>
          <p:cNvSpPr txBox="1"/>
          <p:nvPr/>
        </p:nvSpPr>
        <p:spPr>
          <a:xfrm>
            <a:off x="12056540" y="4513175"/>
            <a:ext cx="6231459" cy="646331"/>
          </a:xfrm>
          <a:prstGeom prst="rect">
            <a:avLst/>
          </a:prstGeom>
          <a:noFill/>
        </p:spPr>
        <p:txBody>
          <a:bodyPr wrap="square" rtlCol="0">
            <a:spAutoFit/>
          </a:bodyPr>
          <a:lstStyle/>
          <a:p>
            <a:pPr lvl="0" defTabSz="914400">
              <a:defRPr/>
            </a:pPr>
            <a:r>
              <a:rPr lang="en-US" b="1" dirty="0">
                <a:solidFill>
                  <a:prstClr val="black"/>
                </a:solidFill>
                <a:latin typeface="Georgia" panose="02040502050405020303" pitchFamily="18" charset="0"/>
              </a:rPr>
              <a:t>This dataset consists of immigrants record from 150+ countries to Canada between 1980 to 2013.</a:t>
            </a:r>
            <a:endParaRPr kumimoji="0" lang="en-US" b="1"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p:txBody>
      </p:sp>
      <p:sp>
        <p:nvSpPr>
          <p:cNvPr id="64" name="TextBox 63">
            <a:extLst>
              <a:ext uri="{FF2B5EF4-FFF2-40B4-BE49-F238E27FC236}">
                <a16:creationId xmlns:a16="http://schemas.microsoft.com/office/drawing/2014/main" id="{21756FA3-BFAF-A20B-BDD4-4DBB52F1A40C}"/>
              </a:ext>
            </a:extLst>
          </p:cNvPr>
          <p:cNvSpPr txBox="1"/>
          <p:nvPr/>
        </p:nvSpPr>
        <p:spPr>
          <a:xfrm>
            <a:off x="3230876" y="9158098"/>
            <a:ext cx="8673816" cy="369332"/>
          </a:xfrm>
          <a:prstGeom prst="rect">
            <a:avLst/>
          </a:prstGeom>
          <a:noFill/>
        </p:spPr>
        <p:txBody>
          <a:bodyPr wrap="square" rtlCol="0">
            <a:spAutoFit/>
          </a:bodyPr>
          <a:lstStyle/>
          <a:p>
            <a:pPr lvl="0" algn="ctr" defTabSz="914400">
              <a:defRPr/>
            </a:pPr>
            <a:r>
              <a:rPr lang="en-US" b="1" dirty="0">
                <a:solidFill>
                  <a:prstClr val="black"/>
                </a:solidFill>
                <a:latin typeface="Georgia" panose="02040502050405020303" pitchFamily="18" charset="0"/>
              </a:rPr>
              <a:t>This dataset is clean not have null values or duplicates values</a:t>
            </a:r>
            <a:endParaRPr kumimoji="0" lang="en-US" b="1"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p:txBody>
      </p:sp>
      <p:sp>
        <p:nvSpPr>
          <p:cNvPr id="65" name="TextBox 64">
            <a:extLst>
              <a:ext uri="{FF2B5EF4-FFF2-40B4-BE49-F238E27FC236}">
                <a16:creationId xmlns:a16="http://schemas.microsoft.com/office/drawing/2014/main" id="{EE6865AE-D502-4D89-EB97-C1FC7768CDDF}"/>
              </a:ext>
            </a:extLst>
          </p:cNvPr>
          <p:cNvSpPr txBox="1"/>
          <p:nvPr/>
        </p:nvSpPr>
        <p:spPr>
          <a:xfrm>
            <a:off x="170233" y="3641706"/>
            <a:ext cx="5594850" cy="923330"/>
          </a:xfrm>
          <a:prstGeom prst="rect">
            <a:avLst/>
          </a:prstGeom>
          <a:noFill/>
        </p:spPr>
        <p:txBody>
          <a:bodyPr wrap="square" rtlCol="0">
            <a:spAutoFit/>
          </a:bodyPr>
          <a:lstStyle/>
          <a:p>
            <a:pPr lvl="0" defTabSz="914400">
              <a:defRPr/>
            </a:pPr>
            <a:r>
              <a:rPr lang="en-US" b="1" dirty="0">
                <a:solidFill>
                  <a:prstClr val="black"/>
                </a:solidFill>
                <a:latin typeface="Georgia" panose="02040502050405020303" pitchFamily="18" charset="0"/>
              </a:rPr>
              <a:t>Dataset Source: </a:t>
            </a:r>
            <a:r>
              <a:rPr lang="en-US" b="1" dirty="0">
                <a:solidFill>
                  <a:prstClr val="black"/>
                </a:solidFill>
                <a:latin typeface="Georgia" panose="02040502050405020303" pitchFamily="18" charset="0"/>
                <a:hlinkClick r:id="rId2">
                  <a:extLst>
                    <a:ext uri="{A12FA001-AC4F-418D-AE19-62706E023703}">
                      <ahyp:hlinkClr xmlns:ahyp="http://schemas.microsoft.com/office/drawing/2018/hyperlinkcolor" val="tx"/>
                    </a:ext>
                  </a:extLst>
                </a:hlinkClick>
              </a:rPr>
              <a:t>International migration flows to and from selected countries - The 2015 revision</a:t>
            </a:r>
            <a:r>
              <a:rPr lang="en-US" b="1" dirty="0">
                <a:solidFill>
                  <a:prstClr val="black"/>
                </a:solidFill>
                <a:latin typeface="Georgia" panose="02040502050405020303" pitchFamily="18" charset="0"/>
              </a:rPr>
              <a:t>.</a:t>
            </a:r>
          </a:p>
        </p:txBody>
      </p:sp>
      <p:sp>
        <p:nvSpPr>
          <p:cNvPr id="68" name="Rectangle 67">
            <a:extLst>
              <a:ext uri="{FF2B5EF4-FFF2-40B4-BE49-F238E27FC236}">
                <a16:creationId xmlns:a16="http://schemas.microsoft.com/office/drawing/2014/main" id="{922CD17F-414F-EC4F-590D-0683EC90EADA}"/>
              </a:ext>
            </a:extLst>
          </p:cNvPr>
          <p:cNvSpPr/>
          <p:nvPr/>
        </p:nvSpPr>
        <p:spPr>
          <a:xfrm>
            <a:off x="7485855" y="5622074"/>
            <a:ext cx="2462907" cy="87655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4800" dirty="0"/>
              <a:t>Canada</a:t>
            </a:r>
          </a:p>
        </p:txBody>
      </p:sp>
      <p:pic>
        <p:nvPicPr>
          <p:cNvPr id="10" name="Picture 9">
            <a:extLst>
              <a:ext uri="{FF2B5EF4-FFF2-40B4-BE49-F238E27FC236}">
                <a16:creationId xmlns:a16="http://schemas.microsoft.com/office/drawing/2014/main" id="{5D2A686C-7FBE-60D6-58F1-641578FEC04F}"/>
              </a:ext>
            </a:extLst>
          </p:cNvPr>
          <p:cNvPicPr>
            <a:picLocks noChangeAspect="1"/>
          </p:cNvPicPr>
          <p:nvPr/>
        </p:nvPicPr>
        <p:blipFill>
          <a:blip r:embed="rId3"/>
          <a:stretch>
            <a:fillRect/>
          </a:stretch>
        </p:blipFill>
        <p:spPr>
          <a:xfrm>
            <a:off x="9861531" y="1890911"/>
            <a:ext cx="8412280" cy="2355514"/>
          </a:xfrm>
          <a:prstGeom prst="rect">
            <a:avLst/>
          </a:prstGeom>
        </p:spPr>
      </p:pic>
      <p:pic>
        <p:nvPicPr>
          <p:cNvPr id="29" name="Picture 28">
            <a:extLst>
              <a:ext uri="{FF2B5EF4-FFF2-40B4-BE49-F238E27FC236}">
                <a16:creationId xmlns:a16="http://schemas.microsoft.com/office/drawing/2014/main" id="{7F62C4D0-F917-4DBF-9BAB-1ACEE28992BB}"/>
              </a:ext>
            </a:extLst>
          </p:cNvPr>
          <p:cNvPicPr>
            <a:picLocks noChangeAspect="1"/>
          </p:cNvPicPr>
          <p:nvPr/>
        </p:nvPicPr>
        <p:blipFill>
          <a:blip r:embed="rId4"/>
          <a:stretch>
            <a:fillRect/>
          </a:stretch>
        </p:blipFill>
        <p:spPr>
          <a:xfrm>
            <a:off x="152400" y="6232785"/>
            <a:ext cx="5139414" cy="2827686"/>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par>
                                <p:cTn id="13" presetID="21" presetClass="entr" presetSubtype="1"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wheel(1)">
                                      <p:cBhvr>
                                        <p:cTn id="15" dur="2000"/>
                                        <p:tgtEl>
                                          <p:spTgt spid="34"/>
                                        </p:tgtEl>
                                      </p:cBhvr>
                                    </p:animEffect>
                                  </p:childTnLst>
                                </p:cTn>
                              </p:par>
                              <p:par>
                                <p:cTn id="16" presetID="21" presetClass="entr" presetSubtype="1"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heel(1)">
                                      <p:cBhvr>
                                        <p:cTn id="18" dur="2000"/>
                                        <p:tgtEl>
                                          <p:spTgt spid="15"/>
                                        </p:tgtEl>
                                      </p:cBhvr>
                                    </p:animEffect>
                                  </p:childTnLst>
                                </p:cTn>
                              </p:par>
                              <p:par>
                                <p:cTn id="19" presetID="21" presetClass="entr" presetSubtype="1"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wheel(1)">
                                      <p:cBhvr>
                                        <p:cTn id="21" dur="2000"/>
                                        <p:tgtEl>
                                          <p:spTgt spid="35"/>
                                        </p:tgtEl>
                                      </p:cBhvr>
                                    </p:animEffect>
                                  </p:childTnLst>
                                </p:cTn>
                              </p:par>
                              <p:par>
                                <p:cTn id="22" presetID="21" presetClass="entr" presetSubtype="1" fill="hold" grpId="0"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wheel(1)">
                                      <p:cBhvr>
                                        <p:cTn id="24" dur="2000"/>
                                        <p:tgtEl>
                                          <p:spTgt spid="38"/>
                                        </p:tgtEl>
                                      </p:cBhvr>
                                    </p:animEffect>
                                  </p:childTnLst>
                                </p:cTn>
                              </p:par>
                              <p:par>
                                <p:cTn id="25" presetID="21" presetClass="entr" presetSubtype="1"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heel(1)">
                                      <p:cBhvr>
                                        <p:cTn id="27" dur="2000"/>
                                        <p:tgtEl>
                                          <p:spTgt spid="23"/>
                                        </p:tgtEl>
                                      </p:cBhvr>
                                    </p:animEffect>
                                  </p:childTnLst>
                                </p:cTn>
                              </p:par>
                              <p:par>
                                <p:cTn id="28" presetID="21" presetClass="entr" presetSubtype="1" fill="hold" grpId="0" nodeType="with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wheel(1)">
                                      <p:cBhvr>
                                        <p:cTn id="30" dur="2000"/>
                                        <p:tgtEl>
                                          <p:spTgt spid="42"/>
                                        </p:tgtEl>
                                      </p:cBhvr>
                                    </p:animEffect>
                                  </p:childTnLst>
                                </p:cTn>
                              </p:par>
                              <p:par>
                                <p:cTn id="31" presetID="21" presetClass="entr" presetSubtype="1"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heel(1)">
                                      <p:cBhvr>
                                        <p:cTn id="33" dur="2000"/>
                                        <p:tgtEl>
                                          <p:spTgt spid="12"/>
                                        </p:tgtEl>
                                      </p:cBhvr>
                                    </p:animEffect>
                                  </p:childTnLst>
                                </p:cTn>
                              </p:par>
                              <p:par>
                                <p:cTn id="34" presetID="21" presetClass="entr" presetSubtype="1" fill="hold" grpId="0" nodeType="withEffect">
                                  <p:stCondLst>
                                    <p:cond delay="0"/>
                                  </p:stCondLst>
                                  <p:childTnLst>
                                    <p:set>
                                      <p:cBhvr>
                                        <p:cTn id="35" dur="1" fill="hold">
                                          <p:stCondLst>
                                            <p:cond delay="0"/>
                                          </p:stCondLst>
                                        </p:cTn>
                                        <p:tgtEl>
                                          <p:spTgt spid="58"/>
                                        </p:tgtEl>
                                        <p:attrNameLst>
                                          <p:attrName>style.visibility</p:attrName>
                                        </p:attrNameLst>
                                      </p:cBhvr>
                                      <p:to>
                                        <p:strVal val="visible"/>
                                      </p:to>
                                    </p:set>
                                    <p:animEffect transition="in" filter="wheel(1)">
                                      <p:cBhvr>
                                        <p:cTn id="36" dur="2000"/>
                                        <p:tgtEl>
                                          <p:spTgt spid="58"/>
                                        </p:tgtEl>
                                      </p:cBhvr>
                                    </p:animEffect>
                                  </p:childTnLst>
                                </p:cTn>
                              </p:par>
                              <p:par>
                                <p:cTn id="37" presetID="21" presetClass="entr" presetSubtype="1"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heel(1)">
                                      <p:cBhvr>
                                        <p:cTn id="39" dur="2000"/>
                                        <p:tgtEl>
                                          <p:spTgt spid="20"/>
                                        </p:tgtEl>
                                      </p:cBhvr>
                                    </p:animEffect>
                                  </p:childTnLst>
                                </p:cTn>
                              </p:par>
                              <p:par>
                                <p:cTn id="40" presetID="21" presetClass="entr" presetSubtype="1" fill="hold" grpId="0" nodeType="with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wheel(1)">
                                      <p:cBhvr>
                                        <p:cTn id="42" dur="2000"/>
                                        <p:tgtEl>
                                          <p:spTgt spid="59"/>
                                        </p:tgtEl>
                                      </p:cBhvr>
                                    </p:animEffect>
                                  </p:childTnLst>
                                </p:cTn>
                              </p:par>
                              <p:par>
                                <p:cTn id="43" presetID="21" presetClass="entr" presetSubtype="1"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heel(1)">
                                      <p:cBhvr>
                                        <p:cTn id="45" dur="2000"/>
                                        <p:tgtEl>
                                          <p:spTgt spid="26"/>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63"/>
                                        </p:tgtEl>
                                        <p:attrNameLst>
                                          <p:attrName>style.visibility</p:attrName>
                                        </p:attrNameLst>
                                      </p:cBhvr>
                                      <p:to>
                                        <p:strVal val="visible"/>
                                      </p:to>
                                    </p:set>
                                    <p:animEffect transition="in" filter="fade">
                                      <p:cBhvr>
                                        <p:cTn id="50" dur="1000"/>
                                        <p:tgtEl>
                                          <p:spTgt spid="63"/>
                                        </p:tgtEl>
                                      </p:cBhvr>
                                    </p:animEffect>
                                    <p:anim calcmode="lin" valueType="num">
                                      <p:cBhvr>
                                        <p:cTn id="51" dur="1000" fill="hold"/>
                                        <p:tgtEl>
                                          <p:spTgt spid="63"/>
                                        </p:tgtEl>
                                        <p:attrNameLst>
                                          <p:attrName>ppt_x</p:attrName>
                                        </p:attrNameLst>
                                      </p:cBhvr>
                                      <p:tavLst>
                                        <p:tav tm="0">
                                          <p:val>
                                            <p:strVal val="#ppt_x"/>
                                          </p:val>
                                        </p:tav>
                                        <p:tav tm="100000">
                                          <p:val>
                                            <p:strVal val="#ppt_x"/>
                                          </p:val>
                                        </p:tav>
                                      </p:tavLst>
                                    </p:anim>
                                    <p:anim calcmode="lin" valueType="num">
                                      <p:cBhvr>
                                        <p:cTn id="52"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62"/>
                                        </p:tgtEl>
                                        <p:attrNameLst>
                                          <p:attrName>style.visibility</p:attrName>
                                        </p:attrNameLst>
                                      </p:cBhvr>
                                      <p:to>
                                        <p:strVal val="visible"/>
                                      </p:to>
                                    </p:set>
                                    <p:animEffect transition="in" filter="fade">
                                      <p:cBhvr>
                                        <p:cTn id="57" dur="1000"/>
                                        <p:tgtEl>
                                          <p:spTgt spid="62"/>
                                        </p:tgtEl>
                                      </p:cBhvr>
                                    </p:animEffect>
                                    <p:anim calcmode="lin" valueType="num">
                                      <p:cBhvr>
                                        <p:cTn id="58" dur="1000" fill="hold"/>
                                        <p:tgtEl>
                                          <p:spTgt spid="62"/>
                                        </p:tgtEl>
                                        <p:attrNameLst>
                                          <p:attrName>ppt_x</p:attrName>
                                        </p:attrNameLst>
                                      </p:cBhvr>
                                      <p:tavLst>
                                        <p:tav tm="0">
                                          <p:val>
                                            <p:strVal val="#ppt_x"/>
                                          </p:val>
                                        </p:tav>
                                        <p:tav tm="100000">
                                          <p:val>
                                            <p:strVal val="#ppt_x"/>
                                          </p:val>
                                        </p:tav>
                                      </p:tavLst>
                                    </p:anim>
                                    <p:anim calcmode="lin" valueType="num">
                                      <p:cBhvr>
                                        <p:cTn id="59"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64"/>
                                        </p:tgtEl>
                                        <p:attrNameLst>
                                          <p:attrName>style.visibility</p:attrName>
                                        </p:attrNameLst>
                                      </p:cBhvr>
                                      <p:to>
                                        <p:strVal val="visible"/>
                                      </p:to>
                                    </p:set>
                                    <p:animEffect transition="in" filter="fade">
                                      <p:cBhvr>
                                        <p:cTn id="64" dur="1000"/>
                                        <p:tgtEl>
                                          <p:spTgt spid="64"/>
                                        </p:tgtEl>
                                      </p:cBhvr>
                                    </p:animEffect>
                                    <p:anim calcmode="lin" valueType="num">
                                      <p:cBhvr>
                                        <p:cTn id="65" dur="1000" fill="hold"/>
                                        <p:tgtEl>
                                          <p:spTgt spid="64"/>
                                        </p:tgtEl>
                                        <p:attrNameLst>
                                          <p:attrName>ppt_x</p:attrName>
                                        </p:attrNameLst>
                                      </p:cBhvr>
                                      <p:tavLst>
                                        <p:tav tm="0">
                                          <p:val>
                                            <p:strVal val="#ppt_x"/>
                                          </p:val>
                                        </p:tav>
                                        <p:tav tm="100000">
                                          <p:val>
                                            <p:strVal val="#ppt_x"/>
                                          </p:val>
                                        </p:tav>
                                      </p:tavLst>
                                    </p:anim>
                                    <p:anim calcmode="lin" valueType="num">
                                      <p:cBhvr>
                                        <p:cTn id="66"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65"/>
                                        </p:tgtEl>
                                        <p:attrNameLst>
                                          <p:attrName>style.visibility</p:attrName>
                                        </p:attrNameLst>
                                      </p:cBhvr>
                                      <p:to>
                                        <p:strVal val="visible"/>
                                      </p:to>
                                    </p:set>
                                    <p:animEffect transition="in" filter="fade">
                                      <p:cBhvr>
                                        <p:cTn id="71" dur="1000"/>
                                        <p:tgtEl>
                                          <p:spTgt spid="65"/>
                                        </p:tgtEl>
                                      </p:cBhvr>
                                    </p:animEffect>
                                    <p:anim calcmode="lin" valueType="num">
                                      <p:cBhvr>
                                        <p:cTn id="72" dur="1000" fill="hold"/>
                                        <p:tgtEl>
                                          <p:spTgt spid="65"/>
                                        </p:tgtEl>
                                        <p:attrNameLst>
                                          <p:attrName>ppt_x</p:attrName>
                                        </p:attrNameLst>
                                      </p:cBhvr>
                                      <p:tavLst>
                                        <p:tav tm="0">
                                          <p:val>
                                            <p:strVal val="#ppt_x"/>
                                          </p:val>
                                        </p:tav>
                                        <p:tav tm="100000">
                                          <p:val>
                                            <p:strVal val="#ppt_x"/>
                                          </p:val>
                                        </p:tav>
                                      </p:tavLst>
                                    </p:anim>
                                    <p:anim calcmode="lin" valueType="num">
                                      <p:cBhvr>
                                        <p:cTn id="73"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4" grpId="0"/>
      <p:bldP spid="35" grpId="0"/>
      <p:bldP spid="38" grpId="0"/>
      <p:bldP spid="42" grpId="0"/>
      <p:bldP spid="58" grpId="0"/>
      <p:bldP spid="59" grpId="0"/>
      <p:bldP spid="62" grpId="0"/>
      <p:bldP spid="63" grpId="0"/>
      <p:bldP spid="64" grpId="0"/>
      <p:bldP spid="6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97CD21-69ED-9E3B-28A6-547B2D4F6BCD}"/>
            </a:ext>
          </a:extLst>
        </p:cNvPr>
        <p:cNvGrpSpPr/>
        <p:nvPr/>
      </p:nvGrpSpPr>
      <p:grpSpPr>
        <a:xfrm>
          <a:off x="0" y="0"/>
          <a:ext cx="0" cy="0"/>
          <a:chOff x="0" y="0"/>
          <a:chExt cx="0" cy="0"/>
        </a:xfrm>
      </p:grpSpPr>
      <p:grpSp>
        <p:nvGrpSpPr>
          <p:cNvPr id="6" name="object 6">
            <a:extLst>
              <a:ext uri="{FF2B5EF4-FFF2-40B4-BE49-F238E27FC236}">
                <a16:creationId xmlns:a16="http://schemas.microsoft.com/office/drawing/2014/main" id="{9D93BCA2-1886-604B-0066-A1D6BC5C2C33}"/>
              </a:ext>
            </a:extLst>
          </p:cNvPr>
          <p:cNvGrpSpPr/>
          <p:nvPr/>
        </p:nvGrpSpPr>
        <p:grpSpPr>
          <a:xfrm>
            <a:off x="-2232" y="-2214"/>
            <a:ext cx="2409825" cy="2995295"/>
            <a:chOff x="-2232" y="-2214"/>
            <a:chExt cx="2409825" cy="2995295"/>
          </a:xfrm>
          <a:solidFill>
            <a:srgbClr val="183E9E"/>
          </a:solidFill>
        </p:grpSpPr>
        <p:sp>
          <p:nvSpPr>
            <p:cNvPr id="7" name="object 7">
              <a:extLst>
                <a:ext uri="{FF2B5EF4-FFF2-40B4-BE49-F238E27FC236}">
                  <a16:creationId xmlns:a16="http://schemas.microsoft.com/office/drawing/2014/main" id="{F916E099-24A1-C67E-A89A-8B1E7388FC3A}"/>
                </a:ext>
              </a:extLst>
            </p:cNvPr>
            <p:cNvSpPr/>
            <p:nvPr/>
          </p:nvSpPr>
          <p:spPr>
            <a:xfrm>
              <a:off x="-2232" y="-2214"/>
              <a:ext cx="2409825" cy="2409825"/>
            </a:xfrm>
            <a:custGeom>
              <a:avLst/>
              <a:gdLst/>
              <a:ahLst/>
              <a:cxnLst/>
              <a:rect l="l" t="t" r="r" b="b"/>
              <a:pathLst>
                <a:path w="2409825" h="2409825">
                  <a:moveTo>
                    <a:pt x="0" y="0"/>
                  </a:moveTo>
                  <a:lnTo>
                    <a:pt x="2409824" y="0"/>
                  </a:lnTo>
                  <a:lnTo>
                    <a:pt x="2409344" y="48577"/>
                  </a:lnTo>
                  <a:lnTo>
                    <a:pt x="2407910" y="96921"/>
                  </a:lnTo>
                  <a:lnTo>
                    <a:pt x="2405531" y="145022"/>
                  </a:lnTo>
                  <a:lnTo>
                    <a:pt x="2402217" y="192871"/>
                  </a:lnTo>
                  <a:lnTo>
                    <a:pt x="2397976" y="240459"/>
                  </a:lnTo>
                  <a:lnTo>
                    <a:pt x="2392817" y="287777"/>
                  </a:lnTo>
                  <a:lnTo>
                    <a:pt x="2386749" y="334817"/>
                  </a:lnTo>
                  <a:lnTo>
                    <a:pt x="2379782" y="381569"/>
                  </a:lnTo>
                  <a:lnTo>
                    <a:pt x="2371924" y="428023"/>
                  </a:lnTo>
                  <a:lnTo>
                    <a:pt x="2363184" y="474172"/>
                  </a:lnTo>
                  <a:lnTo>
                    <a:pt x="2353571" y="520006"/>
                  </a:lnTo>
                  <a:lnTo>
                    <a:pt x="2343095" y="565517"/>
                  </a:lnTo>
                  <a:lnTo>
                    <a:pt x="2331764" y="610694"/>
                  </a:lnTo>
                  <a:lnTo>
                    <a:pt x="2319587" y="655530"/>
                  </a:lnTo>
                  <a:lnTo>
                    <a:pt x="2306574" y="700014"/>
                  </a:lnTo>
                  <a:lnTo>
                    <a:pt x="2292732" y="744139"/>
                  </a:lnTo>
                  <a:lnTo>
                    <a:pt x="2278072" y="787895"/>
                  </a:lnTo>
                  <a:lnTo>
                    <a:pt x="2262602" y="831274"/>
                  </a:lnTo>
                  <a:lnTo>
                    <a:pt x="2246332" y="874265"/>
                  </a:lnTo>
                  <a:lnTo>
                    <a:pt x="2229269" y="916861"/>
                  </a:lnTo>
                  <a:lnTo>
                    <a:pt x="2211424" y="959051"/>
                  </a:lnTo>
                  <a:lnTo>
                    <a:pt x="2192805" y="1000828"/>
                  </a:lnTo>
                  <a:lnTo>
                    <a:pt x="2173422" y="1042182"/>
                  </a:lnTo>
                  <a:lnTo>
                    <a:pt x="2153282" y="1083104"/>
                  </a:lnTo>
                  <a:lnTo>
                    <a:pt x="2132396" y="1123586"/>
                  </a:lnTo>
                  <a:lnTo>
                    <a:pt x="2110772" y="1163617"/>
                  </a:lnTo>
                  <a:lnTo>
                    <a:pt x="2088419" y="1203190"/>
                  </a:lnTo>
                  <a:lnTo>
                    <a:pt x="2065347" y="1242295"/>
                  </a:lnTo>
                  <a:lnTo>
                    <a:pt x="2041563" y="1280923"/>
                  </a:lnTo>
                  <a:lnTo>
                    <a:pt x="2017078" y="1319066"/>
                  </a:lnTo>
                  <a:lnTo>
                    <a:pt x="1991900" y="1356713"/>
                  </a:lnTo>
                  <a:lnTo>
                    <a:pt x="1966039" y="1393857"/>
                  </a:lnTo>
                  <a:lnTo>
                    <a:pt x="1939502" y="1430488"/>
                  </a:lnTo>
                  <a:lnTo>
                    <a:pt x="1912300" y="1466597"/>
                  </a:lnTo>
                  <a:lnTo>
                    <a:pt x="1884441" y="1502175"/>
                  </a:lnTo>
                  <a:lnTo>
                    <a:pt x="1855934" y="1537213"/>
                  </a:lnTo>
                  <a:lnTo>
                    <a:pt x="1826789" y="1571703"/>
                  </a:lnTo>
                  <a:lnTo>
                    <a:pt x="1797014" y="1605635"/>
                  </a:lnTo>
                  <a:lnTo>
                    <a:pt x="1766617" y="1639000"/>
                  </a:lnTo>
                  <a:lnTo>
                    <a:pt x="1735609" y="1671789"/>
                  </a:lnTo>
                  <a:lnTo>
                    <a:pt x="1703999" y="1703993"/>
                  </a:lnTo>
                  <a:lnTo>
                    <a:pt x="1671794" y="1735604"/>
                  </a:lnTo>
                  <a:lnTo>
                    <a:pt x="1639005" y="1766612"/>
                  </a:lnTo>
                  <a:lnTo>
                    <a:pt x="1605640" y="1797008"/>
                  </a:lnTo>
                  <a:lnTo>
                    <a:pt x="1571708" y="1826783"/>
                  </a:lnTo>
                  <a:lnTo>
                    <a:pt x="1537218" y="1855928"/>
                  </a:lnTo>
                  <a:lnTo>
                    <a:pt x="1502179" y="1884435"/>
                  </a:lnTo>
                  <a:lnTo>
                    <a:pt x="1466601" y="1912294"/>
                  </a:lnTo>
                  <a:lnTo>
                    <a:pt x="1430492" y="1939496"/>
                  </a:lnTo>
                  <a:lnTo>
                    <a:pt x="1393861" y="1966032"/>
                  </a:lnTo>
                  <a:lnTo>
                    <a:pt x="1356717" y="1991894"/>
                  </a:lnTo>
                  <a:lnTo>
                    <a:pt x="1319070" y="2017071"/>
                  </a:lnTo>
                  <a:lnTo>
                    <a:pt x="1280927" y="2041556"/>
                  </a:lnTo>
                  <a:lnTo>
                    <a:pt x="1242299" y="2065339"/>
                  </a:lnTo>
                  <a:lnTo>
                    <a:pt x="1203194" y="2088412"/>
                  </a:lnTo>
                  <a:lnTo>
                    <a:pt x="1163621" y="2110764"/>
                  </a:lnTo>
                  <a:lnTo>
                    <a:pt x="1123589" y="2132388"/>
                  </a:lnTo>
                  <a:lnTo>
                    <a:pt x="1083108" y="2153274"/>
                  </a:lnTo>
                  <a:lnTo>
                    <a:pt x="1042185" y="2173413"/>
                  </a:lnTo>
                  <a:lnTo>
                    <a:pt x="1000831" y="2192797"/>
                  </a:lnTo>
                  <a:lnTo>
                    <a:pt x="959054" y="2211416"/>
                  </a:lnTo>
                  <a:lnTo>
                    <a:pt x="916863" y="2229260"/>
                  </a:lnTo>
                  <a:lnTo>
                    <a:pt x="874268" y="2246323"/>
                  </a:lnTo>
                  <a:lnTo>
                    <a:pt x="831276" y="2262593"/>
                  </a:lnTo>
                  <a:lnTo>
                    <a:pt x="787898" y="2278063"/>
                  </a:lnTo>
                  <a:lnTo>
                    <a:pt x="744142" y="2292723"/>
                  </a:lnTo>
                  <a:lnTo>
                    <a:pt x="700017" y="2306564"/>
                  </a:lnTo>
                  <a:lnTo>
                    <a:pt x="655532" y="2319577"/>
                  </a:lnTo>
                  <a:lnTo>
                    <a:pt x="610696" y="2331754"/>
                  </a:lnTo>
                  <a:lnTo>
                    <a:pt x="565519" y="2343084"/>
                  </a:lnTo>
                  <a:lnTo>
                    <a:pt x="520008" y="2353560"/>
                  </a:lnTo>
                  <a:lnTo>
                    <a:pt x="474174" y="2363173"/>
                  </a:lnTo>
                  <a:lnTo>
                    <a:pt x="428025" y="2371912"/>
                  </a:lnTo>
                  <a:lnTo>
                    <a:pt x="381570" y="2379770"/>
                  </a:lnTo>
                  <a:lnTo>
                    <a:pt x="334818" y="2386737"/>
                  </a:lnTo>
                  <a:lnTo>
                    <a:pt x="287778" y="2392805"/>
                  </a:lnTo>
                  <a:lnTo>
                    <a:pt x="240460" y="2397963"/>
                  </a:lnTo>
                  <a:lnTo>
                    <a:pt x="192872" y="2402204"/>
                  </a:lnTo>
                  <a:lnTo>
                    <a:pt x="145022" y="2405518"/>
                  </a:lnTo>
                  <a:lnTo>
                    <a:pt x="96921" y="2407896"/>
                  </a:lnTo>
                  <a:lnTo>
                    <a:pt x="48577" y="2409330"/>
                  </a:lnTo>
                  <a:lnTo>
                    <a:pt x="0" y="2409810"/>
                  </a:lnTo>
                  <a:lnTo>
                    <a:pt x="0" y="0"/>
                  </a:lnTo>
                  <a:close/>
                </a:path>
              </a:pathLst>
            </a:custGeom>
            <a:grpFill/>
          </p:spPr>
          <p:txBody>
            <a:bodyPr wrap="square" lIns="0" tIns="0" rIns="0" bIns="0" rtlCol="0"/>
            <a:lstStyle/>
            <a:p>
              <a:endParaRPr dirty="0"/>
            </a:p>
          </p:txBody>
        </p:sp>
        <p:sp>
          <p:nvSpPr>
            <p:cNvPr id="8" name="object 8">
              <a:extLst>
                <a:ext uri="{FF2B5EF4-FFF2-40B4-BE49-F238E27FC236}">
                  <a16:creationId xmlns:a16="http://schemas.microsoft.com/office/drawing/2014/main" id="{A5AC7236-249F-2DCB-672E-04CF7A2BDE8A}"/>
                </a:ext>
              </a:extLst>
            </p:cNvPr>
            <p:cNvSpPr/>
            <p:nvPr/>
          </p:nvSpPr>
          <p:spPr>
            <a:xfrm>
              <a:off x="0" y="1717380"/>
              <a:ext cx="539750" cy="1275715"/>
            </a:xfrm>
            <a:custGeom>
              <a:avLst/>
              <a:gdLst/>
              <a:ahLst/>
              <a:cxnLst/>
              <a:rect l="l" t="t" r="r" b="b"/>
              <a:pathLst>
                <a:path w="539750" h="1275714">
                  <a:moveTo>
                    <a:pt x="539189" y="638305"/>
                  </a:moveTo>
                  <a:lnTo>
                    <a:pt x="537413" y="686644"/>
                  </a:lnTo>
                  <a:lnTo>
                    <a:pt x="532167" y="734004"/>
                  </a:lnTo>
                  <a:lnTo>
                    <a:pt x="523578" y="780262"/>
                  </a:lnTo>
                  <a:lnTo>
                    <a:pt x="511770" y="825293"/>
                  </a:lnTo>
                  <a:lnTo>
                    <a:pt x="496869" y="868975"/>
                  </a:lnTo>
                  <a:lnTo>
                    <a:pt x="478999" y="911182"/>
                  </a:lnTo>
                  <a:lnTo>
                    <a:pt x="458285" y="951791"/>
                  </a:lnTo>
                  <a:lnTo>
                    <a:pt x="434854" y="990679"/>
                  </a:lnTo>
                  <a:lnTo>
                    <a:pt x="408829" y="1027720"/>
                  </a:lnTo>
                  <a:lnTo>
                    <a:pt x="380337" y="1062792"/>
                  </a:lnTo>
                  <a:lnTo>
                    <a:pt x="349501" y="1095771"/>
                  </a:lnTo>
                  <a:lnTo>
                    <a:pt x="316449" y="1126531"/>
                  </a:lnTo>
                  <a:lnTo>
                    <a:pt x="281304" y="1154951"/>
                  </a:lnTo>
                  <a:lnTo>
                    <a:pt x="244191" y="1180905"/>
                  </a:lnTo>
                  <a:lnTo>
                    <a:pt x="205237" y="1204269"/>
                  </a:lnTo>
                  <a:lnTo>
                    <a:pt x="164565" y="1224920"/>
                  </a:lnTo>
                  <a:lnTo>
                    <a:pt x="122302" y="1242735"/>
                  </a:lnTo>
                  <a:lnTo>
                    <a:pt x="78572" y="1257588"/>
                  </a:lnTo>
                  <a:lnTo>
                    <a:pt x="33501" y="1269356"/>
                  </a:lnTo>
                  <a:lnTo>
                    <a:pt x="0" y="1275551"/>
                  </a:lnTo>
                  <a:lnTo>
                    <a:pt x="0" y="0"/>
                  </a:lnTo>
                  <a:lnTo>
                    <a:pt x="78572" y="18024"/>
                  </a:lnTo>
                  <a:lnTo>
                    <a:pt x="122302" y="32926"/>
                  </a:lnTo>
                  <a:lnTo>
                    <a:pt x="164565" y="50796"/>
                  </a:lnTo>
                  <a:lnTo>
                    <a:pt x="205237" y="71509"/>
                  </a:lnTo>
                  <a:lnTo>
                    <a:pt x="244191" y="94941"/>
                  </a:lnTo>
                  <a:lnTo>
                    <a:pt x="281304" y="120965"/>
                  </a:lnTo>
                  <a:lnTo>
                    <a:pt x="316449" y="149458"/>
                  </a:lnTo>
                  <a:lnTo>
                    <a:pt x="349501" y="180293"/>
                  </a:lnTo>
                  <a:lnTo>
                    <a:pt x="380337" y="213345"/>
                  </a:lnTo>
                  <a:lnTo>
                    <a:pt x="408829" y="248491"/>
                  </a:lnTo>
                  <a:lnTo>
                    <a:pt x="434854" y="285603"/>
                  </a:lnTo>
                  <a:lnTo>
                    <a:pt x="458285" y="324557"/>
                  </a:lnTo>
                  <a:lnTo>
                    <a:pt x="478999" y="365229"/>
                  </a:lnTo>
                  <a:lnTo>
                    <a:pt x="496869" y="407492"/>
                  </a:lnTo>
                  <a:lnTo>
                    <a:pt x="511770" y="451222"/>
                  </a:lnTo>
                  <a:lnTo>
                    <a:pt x="523578" y="496293"/>
                  </a:lnTo>
                  <a:lnTo>
                    <a:pt x="532167" y="542581"/>
                  </a:lnTo>
                  <a:lnTo>
                    <a:pt x="537413" y="589960"/>
                  </a:lnTo>
                  <a:lnTo>
                    <a:pt x="539189" y="638305"/>
                  </a:lnTo>
                  <a:close/>
                </a:path>
              </a:pathLst>
            </a:custGeom>
            <a:solidFill>
              <a:srgbClr val="1B9BE3"/>
            </a:solidFill>
          </p:spPr>
          <p:txBody>
            <a:bodyPr wrap="square" lIns="0" tIns="0" rIns="0" bIns="0" rtlCol="0"/>
            <a:lstStyle/>
            <a:p>
              <a:endParaRPr dirty="0"/>
            </a:p>
          </p:txBody>
        </p:sp>
      </p:grpSp>
      <p:sp>
        <p:nvSpPr>
          <p:cNvPr id="16" name="object 16">
            <a:extLst>
              <a:ext uri="{FF2B5EF4-FFF2-40B4-BE49-F238E27FC236}">
                <a16:creationId xmlns:a16="http://schemas.microsoft.com/office/drawing/2014/main" id="{752751FC-622B-2BDE-B59E-9BA041563A35}"/>
              </a:ext>
            </a:extLst>
          </p:cNvPr>
          <p:cNvSpPr txBox="1">
            <a:spLocks noGrp="1"/>
          </p:cNvSpPr>
          <p:nvPr>
            <p:ph type="title"/>
          </p:nvPr>
        </p:nvSpPr>
        <p:spPr>
          <a:xfrm>
            <a:off x="1536192" y="1419043"/>
            <a:ext cx="14580108" cy="1166986"/>
          </a:xfrm>
          <a:prstGeom prst="rect">
            <a:avLst/>
          </a:prstGeom>
        </p:spPr>
        <p:txBody>
          <a:bodyPr vert="horz" wrap="square" lIns="0" tIns="12700" rIns="0" bIns="0" rtlCol="0">
            <a:spAutoFit/>
          </a:bodyPr>
          <a:lstStyle/>
          <a:p>
            <a:pPr marL="12700">
              <a:lnSpc>
                <a:spcPct val="100000"/>
              </a:lnSpc>
              <a:spcBef>
                <a:spcPts val="100"/>
              </a:spcBef>
            </a:pPr>
            <a:r>
              <a:rPr spc="-350" dirty="0">
                <a:solidFill>
                  <a:srgbClr val="1B9BE3"/>
                </a:solidFill>
              </a:rPr>
              <a:t>0</a:t>
            </a:r>
            <a:r>
              <a:rPr lang="en-US" spc="-350" dirty="0">
                <a:solidFill>
                  <a:srgbClr val="1B9BE3"/>
                </a:solidFill>
              </a:rPr>
              <a:t>3</a:t>
            </a:r>
            <a:endParaRPr spc="-350" dirty="0">
              <a:solidFill>
                <a:srgbClr val="1B9BE3"/>
              </a:solidFill>
            </a:endParaRPr>
          </a:p>
        </p:txBody>
      </p:sp>
      <p:sp>
        <p:nvSpPr>
          <p:cNvPr id="17" name="object 17">
            <a:extLst>
              <a:ext uri="{FF2B5EF4-FFF2-40B4-BE49-F238E27FC236}">
                <a16:creationId xmlns:a16="http://schemas.microsoft.com/office/drawing/2014/main" id="{634F298B-FCDC-853B-2018-E9135C05DD3B}"/>
              </a:ext>
            </a:extLst>
          </p:cNvPr>
          <p:cNvSpPr txBox="1"/>
          <p:nvPr/>
        </p:nvSpPr>
        <p:spPr>
          <a:xfrm>
            <a:off x="2395030" y="1875750"/>
            <a:ext cx="9577055" cy="1090042"/>
          </a:xfrm>
          <a:prstGeom prst="rect">
            <a:avLst/>
          </a:prstGeom>
        </p:spPr>
        <p:txBody>
          <a:bodyPr vert="horz" wrap="square" lIns="0" tIns="12700" rIns="0" bIns="0" rtlCol="0">
            <a:spAutoFit/>
          </a:bodyPr>
          <a:lstStyle/>
          <a:p>
            <a:pPr marL="12700" algn="just">
              <a:lnSpc>
                <a:spcPct val="100000"/>
              </a:lnSpc>
              <a:spcBef>
                <a:spcPts val="100"/>
              </a:spcBef>
            </a:pPr>
            <a:r>
              <a:rPr lang="en-US" sz="7000" b="1" spc="555" dirty="0">
                <a:solidFill>
                  <a:srgbClr val="183E9E"/>
                </a:solidFill>
                <a:latin typeface="Trebuchet MS"/>
                <a:cs typeface="Trebuchet MS"/>
              </a:rPr>
              <a:t>Data Visualization</a:t>
            </a:r>
          </a:p>
        </p:txBody>
      </p:sp>
      <p:sp>
        <p:nvSpPr>
          <p:cNvPr id="32" name="object 16">
            <a:extLst>
              <a:ext uri="{FF2B5EF4-FFF2-40B4-BE49-F238E27FC236}">
                <a16:creationId xmlns:a16="http://schemas.microsoft.com/office/drawing/2014/main" id="{4CF3DD35-8EB6-C303-620C-8EB94A11ECE9}"/>
              </a:ext>
            </a:extLst>
          </p:cNvPr>
          <p:cNvSpPr/>
          <p:nvPr/>
        </p:nvSpPr>
        <p:spPr>
          <a:xfrm>
            <a:off x="12267823" y="2096411"/>
            <a:ext cx="979805" cy="356235"/>
          </a:xfrm>
          <a:custGeom>
            <a:avLst/>
            <a:gdLst/>
            <a:ahLst/>
            <a:cxnLst/>
            <a:rect l="l" t="t" r="r" b="b"/>
            <a:pathLst>
              <a:path w="979804" h="356235">
                <a:moveTo>
                  <a:pt x="32855" y="58243"/>
                </a:moveTo>
                <a:lnTo>
                  <a:pt x="721" y="36655"/>
                </a:lnTo>
                <a:lnTo>
                  <a:pt x="0" y="32988"/>
                </a:lnTo>
                <a:lnTo>
                  <a:pt x="3" y="25212"/>
                </a:lnTo>
                <a:lnTo>
                  <a:pt x="25250" y="0"/>
                </a:lnTo>
                <a:lnTo>
                  <a:pt x="32946" y="19"/>
                </a:lnTo>
                <a:lnTo>
                  <a:pt x="58060" y="32988"/>
                </a:lnTo>
                <a:lnTo>
                  <a:pt x="57323" y="36704"/>
                </a:lnTo>
                <a:lnTo>
                  <a:pt x="32855" y="58243"/>
                </a:lnTo>
                <a:close/>
              </a:path>
              <a:path w="979804" h="356235">
                <a:moveTo>
                  <a:pt x="339956" y="58243"/>
                </a:moveTo>
                <a:lnTo>
                  <a:pt x="307821" y="36655"/>
                </a:lnTo>
                <a:lnTo>
                  <a:pt x="307100" y="32988"/>
                </a:lnTo>
                <a:lnTo>
                  <a:pt x="307103" y="25212"/>
                </a:lnTo>
                <a:lnTo>
                  <a:pt x="332351" y="0"/>
                </a:lnTo>
                <a:lnTo>
                  <a:pt x="340046" y="19"/>
                </a:lnTo>
                <a:lnTo>
                  <a:pt x="365161" y="32988"/>
                </a:lnTo>
                <a:lnTo>
                  <a:pt x="364423" y="36704"/>
                </a:lnTo>
                <a:lnTo>
                  <a:pt x="339956" y="58243"/>
                </a:lnTo>
                <a:close/>
              </a:path>
              <a:path w="979804" h="356235">
                <a:moveTo>
                  <a:pt x="647079" y="58240"/>
                </a:moveTo>
                <a:lnTo>
                  <a:pt x="639379" y="58240"/>
                </a:lnTo>
                <a:lnTo>
                  <a:pt x="635676" y="57501"/>
                </a:lnTo>
                <a:lnTo>
                  <a:pt x="614197" y="32986"/>
                </a:lnTo>
                <a:lnTo>
                  <a:pt x="614197" y="25264"/>
                </a:lnTo>
                <a:lnTo>
                  <a:pt x="639379" y="9"/>
                </a:lnTo>
                <a:lnTo>
                  <a:pt x="647079" y="9"/>
                </a:lnTo>
                <a:lnTo>
                  <a:pt x="672261" y="25264"/>
                </a:lnTo>
                <a:lnTo>
                  <a:pt x="672261" y="32986"/>
                </a:lnTo>
                <a:lnTo>
                  <a:pt x="647079" y="58240"/>
                </a:lnTo>
                <a:close/>
              </a:path>
              <a:path w="979804" h="356235">
                <a:moveTo>
                  <a:pt x="954328" y="58240"/>
                </a:moveTo>
                <a:lnTo>
                  <a:pt x="946628" y="58240"/>
                </a:lnTo>
                <a:lnTo>
                  <a:pt x="942924" y="57501"/>
                </a:lnTo>
                <a:lnTo>
                  <a:pt x="921446" y="32986"/>
                </a:lnTo>
                <a:lnTo>
                  <a:pt x="921446" y="25264"/>
                </a:lnTo>
                <a:lnTo>
                  <a:pt x="946628" y="9"/>
                </a:lnTo>
                <a:lnTo>
                  <a:pt x="954328" y="9"/>
                </a:lnTo>
                <a:lnTo>
                  <a:pt x="979510" y="25264"/>
                </a:lnTo>
                <a:lnTo>
                  <a:pt x="979510" y="32986"/>
                </a:lnTo>
                <a:lnTo>
                  <a:pt x="954328" y="58240"/>
                </a:lnTo>
                <a:close/>
              </a:path>
              <a:path w="979804" h="356235">
                <a:moveTo>
                  <a:pt x="32855" y="356100"/>
                </a:moveTo>
                <a:lnTo>
                  <a:pt x="721" y="334511"/>
                </a:lnTo>
                <a:lnTo>
                  <a:pt x="0" y="330844"/>
                </a:lnTo>
                <a:lnTo>
                  <a:pt x="3" y="323068"/>
                </a:lnTo>
                <a:lnTo>
                  <a:pt x="25250" y="297856"/>
                </a:lnTo>
                <a:lnTo>
                  <a:pt x="32946" y="297875"/>
                </a:lnTo>
                <a:lnTo>
                  <a:pt x="58060" y="330844"/>
                </a:lnTo>
                <a:lnTo>
                  <a:pt x="57323" y="334560"/>
                </a:lnTo>
                <a:lnTo>
                  <a:pt x="32855" y="356100"/>
                </a:lnTo>
                <a:close/>
              </a:path>
              <a:path w="979804" h="356235">
                <a:moveTo>
                  <a:pt x="339956" y="356100"/>
                </a:moveTo>
                <a:lnTo>
                  <a:pt x="307821" y="334511"/>
                </a:lnTo>
                <a:lnTo>
                  <a:pt x="307100" y="330844"/>
                </a:lnTo>
                <a:lnTo>
                  <a:pt x="307103" y="323068"/>
                </a:lnTo>
                <a:lnTo>
                  <a:pt x="332351" y="297856"/>
                </a:lnTo>
                <a:lnTo>
                  <a:pt x="340046" y="297875"/>
                </a:lnTo>
                <a:lnTo>
                  <a:pt x="365161" y="330844"/>
                </a:lnTo>
                <a:lnTo>
                  <a:pt x="364423" y="334560"/>
                </a:lnTo>
                <a:lnTo>
                  <a:pt x="339956" y="356100"/>
                </a:lnTo>
                <a:close/>
              </a:path>
              <a:path w="979804" h="356235">
                <a:moveTo>
                  <a:pt x="647079" y="356096"/>
                </a:moveTo>
                <a:lnTo>
                  <a:pt x="639379" y="356096"/>
                </a:lnTo>
                <a:lnTo>
                  <a:pt x="635676" y="355358"/>
                </a:lnTo>
                <a:lnTo>
                  <a:pt x="614197" y="330842"/>
                </a:lnTo>
                <a:lnTo>
                  <a:pt x="614197" y="323120"/>
                </a:lnTo>
                <a:lnTo>
                  <a:pt x="639379" y="297865"/>
                </a:lnTo>
                <a:lnTo>
                  <a:pt x="647079" y="297865"/>
                </a:lnTo>
                <a:lnTo>
                  <a:pt x="672261" y="323120"/>
                </a:lnTo>
                <a:lnTo>
                  <a:pt x="672261" y="330842"/>
                </a:lnTo>
                <a:lnTo>
                  <a:pt x="647079" y="356096"/>
                </a:lnTo>
                <a:close/>
              </a:path>
              <a:path w="979804" h="356235">
                <a:moveTo>
                  <a:pt x="954328" y="356096"/>
                </a:moveTo>
                <a:lnTo>
                  <a:pt x="946628" y="356096"/>
                </a:lnTo>
                <a:lnTo>
                  <a:pt x="942924" y="355358"/>
                </a:lnTo>
                <a:lnTo>
                  <a:pt x="921446" y="330842"/>
                </a:lnTo>
                <a:lnTo>
                  <a:pt x="921446" y="323120"/>
                </a:lnTo>
                <a:lnTo>
                  <a:pt x="946628" y="297865"/>
                </a:lnTo>
                <a:lnTo>
                  <a:pt x="954328" y="297865"/>
                </a:lnTo>
                <a:lnTo>
                  <a:pt x="979510" y="323120"/>
                </a:lnTo>
                <a:lnTo>
                  <a:pt x="979510" y="330842"/>
                </a:lnTo>
                <a:lnTo>
                  <a:pt x="954328" y="356096"/>
                </a:lnTo>
                <a:close/>
              </a:path>
            </a:pathLst>
          </a:custGeom>
          <a:solidFill>
            <a:srgbClr val="1B9BE3"/>
          </a:solidFill>
        </p:spPr>
        <p:txBody>
          <a:bodyPr wrap="square" lIns="0" tIns="0" rIns="0" bIns="0" rtlCol="0"/>
          <a:lstStyle/>
          <a:p>
            <a:endParaRPr dirty="0">
              <a:solidFill>
                <a:srgbClr val="1B9BE3"/>
              </a:solidFill>
            </a:endParaRPr>
          </a:p>
        </p:txBody>
      </p:sp>
      <p:sp>
        <p:nvSpPr>
          <p:cNvPr id="3" name="object 16">
            <a:extLst>
              <a:ext uri="{FF2B5EF4-FFF2-40B4-BE49-F238E27FC236}">
                <a16:creationId xmlns:a16="http://schemas.microsoft.com/office/drawing/2014/main" id="{53552F16-1B15-C4FE-0FBA-19AB1F86E7C9}"/>
              </a:ext>
            </a:extLst>
          </p:cNvPr>
          <p:cNvSpPr/>
          <p:nvPr/>
        </p:nvSpPr>
        <p:spPr>
          <a:xfrm>
            <a:off x="11410937" y="2021120"/>
            <a:ext cx="979805" cy="356235"/>
          </a:xfrm>
          <a:custGeom>
            <a:avLst/>
            <a:gdLst/>
            <a:ahLst/>
            <a:cxnLst/>
            <a:rect l="l" t="t" r="r" b="b"/>
            <a:pathLst>
              <a:path w="979804" h="356235">
                <a:moveTo>
                  <a:pt x="32855" y="58243"/>
                </a:moveTo>
                <a:lnTo>
                  <a:pt x="721" y="36655"/>
                </a:lnTo>
                <a:lnTo>
                  <a:pt x="0" y="32988"/>
                </a:lnTo>
                <a:lnTo>
                  <a:pt x="3" y="25212"/>
                </a:lnTo>
                <a:lnTo>
                  <a:pt x="25250" y="0"/>
                </a:lnTo>
                <a:lnTo>
                  <a:pt x="32946" y="19"/>
                </a:lnTo>
                <a:lnTo>
                  <a:pt x="58060" y="32988"/>
                </a:lnTo>
                <a:lnTo>
                  <a:pt x="57323" y="36704"/>
                </a:lnTo>
                <a:lnTo>
                  <a:pt x="32855" y="58243"/>
                </a:lnTo>
                <a:close/>
              </a:path>
              <a:path w="979804" h="356235">
                <a:moveTo>
                  <a:pt x="339956" y="58243"/>
                </a:moveTo>
                <a:lnTo>
                  <a:pt x="307821" y="36655"/>
                </a:lnTo>
                <a:lnTo>
                  <a:pt x="307100" y="32988"/>
                </a:lnTo>
                <a:lnTo>
                  <a:pt x="307103" y="25212"/>
                </a:lnTo>
                <a:lnTo>
                  <a:pt x="332351" y="0"/>
                </a:lnTo>
                <a:lnTo>
                  <a:pt x="340046" y="19"/>
                </a:lnTo>
                <a:lnTo>
                  <a:pt x="365161" y="32988"/>
                </a:lnTo>
                <a:lnTo>
                  <a:pt x="364423" y="36704"/>
                </a:lnTo>
                <a:lnTo>
                  <a:pt x="339956" y="58243"/>
                </a:lnTo>
                <a:close/>
              </a:path>
              <a:path w="979804" h="356235">
                <a:moveTo>
                  <a:pt x="647079" y="58240"/>
                </a:moveTo>
                <a:lnTo>
                  <a:pt x="639379" y="58240"/>
                </a:lnTo>
                <a:lnTo>
                  <a:pt x="635676" y="57501"/>
                </a:lnTo>
                <a:lnTo>
                  <a:pt x="614197" y="32986"/>
                </a:lnTo>
                <a:lnTo>
                  <a:pt x="614197" y="25264"/>
                </a:lnTo>
                <a:lnTo>
                  <a:pt x="639379" y="9"/>
                </a:lnTo>
                <a:lnTo>
                  <a:pt x="647079" y="9"/>
                </a:lnTo>
                <a:lnTo>
                  <a:pt x="672261" y="25264"/>
                </a:lnTo>
                <a:lnTo>
                  <a:pt x="672261" y="32986"/>
                </a:lnTo>
                <a:lnTo>
                  <a:pt x="647079" y="58240"/>
                </a:lnTo>
                <a:close/>
              </a:path>
              <a:path w="979804" h="356235">
                <a:moveTo>
                  <a:pt x="954328" y="58240"/>
                </a:moveTo>
                <a:lnTo>
                  <a:pt x="946628" y="58240"/>
                </a:lnTo>
                <a:lnTo>
                  <a:pt x="942924" y="57501"/>
                </a:lnTo>
                <a:lnTo>
                  <a:pt x="921446" y="32986"/>
                </a:lnTo>
                <a:lnTo>
                  <a:pt x="921446" y="25264"/>
                </a:lnTo>
                <a:lnTo>
                  <a:pt x="946628" y="9"/>
                </a:lnTo>
                <a:lnTo>
                  <a:pt x="954328" y="9"/>
                </a:lnTo>
                <a:lnTo>
                  <a:pt x="979510" y="25264"/>
                </a:lnTo>
                <a:lnTo>
                  <a:pt x="979510" y="32986"/>
                </a:lnTo>
                <a:lnTo>
                  <a:pt x="954328" y="58240"/>
                </a:lnTo>
                <a:close/>
              </a:path>
              <a:path w="979804" h="356235">
                <a:moveTo>
                  <a:pt x="32855" y="356100"/>
                </a:moveTo>
                <a:lnTo>
                  <a:pt x="721" y="334511"/>
                </a:lnTo>
                <a:lnTo>
                  <a:pt x="0" y="330844"/>
                </a:lnTo>
                <a:lnTo>
                  <a:pt x="3" y="323068"/>
                </a:lnTo>
                <a:lnTo>
                  <a:pt x="25250" y="297856"/>
                </a:lnTo>
                <a:lnTo>
                  <a:pt x="32946" y="297875"/>
                </a:lnTo>
                <a:lnTo>
                  <a:pt x="58060" y="330844"/>
                </a:lnTo>
                <a:lnTo>
                  <a:pt x="57323" y="334560"/>
                </a:lnTo>
                <a:lnTo>
                  <a:pt x="32855" y="356100"/>
                </a:lnTo>
                <a:close/>
              </a:path>
              <a:path w="979804" h="356235">
                <a:moveTo>
                  <a:pt x="339956" y="356100"/>
                </a:moveTo>
                <a:lnTo>
                  <a:pt x="307821" y="334511"/>
                </a:lnTo>
                <a:lnTo>
                  <a:pt x="307100" y="330844"/>
                </a:lnTo>
                <a:lnTo>
                  <a:pt x="307103" y="323068"/>
                </a:lnTo>
                <a:lnTo>
                  <a:pt x="332351" y="297856"/>
                </a:lnTo>
                <a:lnTo>
                  <a:pt x="340046" y="297875"/>
                </a:lnTo>
                <a:lnTo>
                  <a:pt x="365161" y="330844"/>
                </a:lnTo>
                <a:lnTo>
                  <a:pt x="364423" y="334560"/>
                </a:lnTo>
                <a:lnTo>
                  <a:pt x="339956" y="356100"/>
                </a:lnTo>
                <a:close/>
              </a:path>
              <a:path w="979804" h="356235">
                <a:moveTo>
                  <a:pt x="647079" y="356096"/>
                </a:moveTo>
                <a:lnTo>
                  <a:pt x="639379" y="356096"/>
                </a:lnTo>
                <a:lnTo>
                  <a:pt x="635676" y="355358"/>
                </a:lnTo>
                <a:lnTo>
                  <a:pt x="614197" y="330842"/>
                </a:lnTo>
                <a:lnTo>
                  <a:pt x="614197" y="323120"/>
                </a:lnTo>
                <a:lnTo>
                  <a:pt x="639379" y="297865"/>
                </a:lnTo>
                <a:lnTo>
                  <a:pt x="647079" y="297865"/>
                </a:lnTo>
                <a:lnTo>
                  <a:pt x="672261" y="323120"/>
                </a:lnTo>
                <a:lnTo>
                  <a:pt x="672261" y="330842"/>
                </a:lnTo>
                <a:lnTo>
                  <a:pt x="647079" y="356096"/>
                </a:lnTo>
                <a:close/>
              </a:path>
              <a:path w="979804" h="356235">
                <a:moveTo>
                  <a:pt x="954328" y="356096"/>
                </a:moveTo>
                <a:lnTo>
                  <a:pt x="946628" y="356096"/>
                </a:lnTo>
                <a:lnTo>
                  <a:pt x="942924" y="355358"/>
                </a:lnTo>
                <a:lnTo>
                  <a:pt x="921446" y="330842"/>
                </a:lnTo>
                <a:lnTo>
                  <a:pt x="921446" y="323120"/>
                </a:lnTo>
                <a:lnTo>
                  <a:pt x="946628" y="297865"/>
                </a:lnTo>
                <a:lnTo>
                  <a:pt x="954328" y="297865"/>
                </a:lnTo>
                <a:lnTo>
                  <a:pt x="979510" y="323120"/>
                </a:lnTo>
                <a:lnTo>
                  <a:pt x="979510" y="330842"/>
                </a:lnTo>
                <a:lnTo>
                  <a:pt x="954328" y="356096"/>
                </a:lnTo>
                <a:close/>
              </a:path>
            </a:pathLst>
          </a:custGeom>
          <a:solidFill>
            <a:srgbClr val="1B9BE3"/>
          </a:solidFill>
        </p:spPr>
        <p:txBody>
          <a:bodyPr wrap="square" lIns="0" tIns="0" rIns="0" bIns="0" rtlCol="0"/>
          <a:lstStyle/>
          <a:p>
            <a:endParaRPr dirty="0">
              <a:solidFill>
                <a:srgbClr val="1B9BE3"/>
              </a:solidFill>
            </a:endParaRPr>
          </a:p>
        </p:txBody>
      </p:sp>
      <p:pic>
        <p:nvPicPr>
          <p:cNvPr id="5" name="Picture 4">
            <a:extLst>
              <a:ext uri="{FF2B5EF4-FFF2-40B4-BE49-F238E27FC236}">
                <a16:creationId xmlns:a16="http://schemas.microsoft.com/office/drawing/2014/main" id="{6A33736B-59A6-C376-C30B-4AE4A481CEE7}"/>
              </a:ext>
            </a:extLst>
          </p:cNvPr>
          <p:cNvPicPr>
            <a:picLocks noChangeAspect="1"/>
          </p:cNvPicPr>
          <p:nvPr/>
        </p:nvPicPr>
        <p:blipFill>
          <a:blip r:embed="rId2"/>
          <a:stretch>
            <a:fillRect/>
          </a:stretch>
        </p:blipFill>
        <p:spPr>
          <a:xfrm>
            <a:off x="6570154" y="2979432"/>
            <a:ext cx="11641175" cy="6887536"/>
          </a:xfrm>
          <a:prstGeom prst="rect">
            <a:avLst/>
          </a:prstGeom>
        </p:spPr>
      </p:pic>
      <p:sp>
        <p:nvSpPr>
          <p:cNvPr id="11" name="TextBox 10">
            <a:extLst>
              <a:ext uri="{FF2B5EF4-FFF2-40B4-BE49-F238E27FC236}">
                <a16:creationId xmlns:a16="http://schemas.microsoft.com/office/drawing/2014/main" id="{34E9F32F-79F0-226F-65FB-66DF948A5C1D}"/>
              </a:ext>
            </a:extLst>
          </p:cNvPr>
          <p:cNvSpPr txBox="1"/>
          <p:nvPr/>
        </p:nvSpPr>
        <p:spPr>
          <a:xfrm>
            <a:off x="113503" y="4165305"/>
            <a:ext cx="5906297" cy="4832092"/>
          </a:xfrm>
          <a:prstGeom prst="rect">
            <a:avLst/>
          </a:prstGeom>
          <a:noFill/>
        </p:spPr>
        <p:txBody>
          <a:bodyPr wrap="square">
            <a:spAutoFit/>
          </a:bodyPr>
          <a:lstStyle/>
          <a:p>
            <a:r>
              <a:rPr lang="en-US" sz="2800" dirty="0"/>
              <a:t>In 2010, Haiti suffered a catastrophic magnitude 7.0 earthquake. The quake caused widespread devastation and loss of life and about three million people were affected by this natural disaster. As part of Canada's humanitarian effort, the Government of Canada stepped up its effort in accepting refugees from Haiti. We can quickly visualize this effort using a Line plot:</a:t>
            </a:r>
          </a:p>
        </p:txBody>
      </p:sp>
    </p:spTree>
    <p:extLst>
      <p:ext uri="{BB962C8B-B14F-4D97-AF65-F5344CB8AC3E}">
        <p14:creationId xmlns:p14="http://schemas.microsoft.com/office/powerpoint/2010/main" val="276576390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97CD21-69ED-9E3B-28A6-547B2D4F6BCD}"/>
            </a:ext>
          </a:extLst>
        </p:cNvPr>
        <p:cNvGrpSpPr/>
        <p:nvPr/>
      </p:nvGrpSpPr>
      <p:grpSpPr>
        <a:xfrm>
          <a:off x="0" y="0"/>
          <a:ext cx="0" cy="0"/>
          <a:chOff x="0" y="0"/>
          <a:chExt cx="0" cy="0"/>
        </a:xfrm>
      </p:grpSpPr>
      <p:grpSp>
        <p:nvGrpSpPr>
          <p:cNvPr id="6" name="object 6">
            <a:extLst>
              <a:ext uri="{FF2B5EF4-FFF2-40B4-BE49-F238E27FC236}">
                <a16:creationId xmlns:a16="http://schemas.microsoft.com/office/drawing/2014/main" id="{9D93BCA2-1886-604B-0066-A1D6BC5C2C33}"/>
              </a:ext>
            </a:extLst>
          </p:cNvPr>
          <p:cNvGrpSpPr/>
          <p:nvPr/>
        </p:nvGrpSpPr>
        <p:grpSpPr>
          <a:xfrm>
            <a:off x="-2232" y="-2214"/>
            <a:ext cx="2409825" cy="2995295"/>
            <a:chOff x="-2232" y="-2214"/>
            <a:chExt cx="2409825" cy="2995295"/>
          </a:xfrm>
          <a:solidFill>
            <a:srgbClr val="183E9E"/>
          </a:solidFill>
        </p:grpSpPr>
        <p:sp>
          <p:nvSpPr>
            <p:cNvPr id="7" name="object 7">
              <a:extLst>
                <a:ext uri="{FF2B5EF4-FFF2-40B4-BE49-F238E27FC236}">
                  <a16:creationId xmlns:a16="http://schemas.microsoft.com/office/drawing/2014/main" id="{F916E099-24A1-C67E-A89A-8B1E7388FC3A}"/>
                </a:ext>
              </a:extLst>
            </p:cNvPr>
            <p:cNvSpPr/>
            <p:nvPr/>
          </p:nvSpPr>
          <p:spPr>
            <a:xfrm>
              <a:off x="-2232" y="-2214"/>
              <a:ext cx="2409825" cy="2409825"/>
            </a:xfrm>
            <a:custGeom>
              <a:avLst/>
              <a:gdLst/>
              <a:ahLst/>
              <a:cxnLst/>
              <a:rect l="l" t="t" r="r" b="b"/>
              <a:pathLst>
                <a:path w="2409825" h="2409825">
                  <a:moveTo>
                    <a:pt x="0" y="0"/>
                  </a:moveTo>
                  <a:lnTo>
                    <a:pt x="2409824" y="0"/>
                  </a:lnTo>
                  <a:lnTo>
                    <a:pt x="2409344" y="48577"/>
                  </a:lnTo>
                  <a:lnTo>
                    <a:pt x="2407910" y="96921"/>
                  </a:lnTo>
                  <a:lnTo>
                    <a:pt x="2405531" y="145022"/>
                  </a:lnTo>
                  <a:lnTo>
                    <a:pt x="2402217" y="192871"/>
                  </a:lnTo>
                  <a:lnTo>
                    <a:pt x="2397976" y="240459"/>
                  </a:lnTo>
                  <a:lnTo>
                    <a:pt x="2392817" y="287777"/>
                  </a:lnTo>
                  <a:lnTo>
                    <a:pt x="2386749" y="334817"/>
                  </a:lnTo>
                  <a:lnTo>
                    <a:pt x="2379782" y="381569"/>
                  </a:lnTo>
                  <a:lnTo>
                    <a:pt x="2371924" y="428023"/>
                  </a:lnTo>
                  <a:lnTo>
                    <a:pt x="2363184" y="474172"/>
                  </a:lnTo>
                  <a:lnTo>
                    <a:pt x="2353571" y="520006"/>
                  </a:lnTo>
                  <a:lnTo>
                    <a:pt x="2343095" y="565517"/>
                  </a:lnTo>
                  <a:lnTo>
                    <a:pt x="2331764" y="610694"/>
                  </a:lnTo>
                  <a:lnTo>
                    <a:pt x="2319587" y="655530"/>
                  </a:lnTo>
                  <a:lnTo>
                    <a:pt x="2306574" y="700014"/>
                  </a:lnTo>
                  <a:lnTo>
                    <a:pt x="2292732" y="744139"/>
                  </a:lnTo>
                  <a:lnTo>
                    <a:pt x="2278072" y="787895"/>
                  </a:lnTo>
                  <a:lnTo>
                    <a:pt x="2262602" y="831274"/>
                  </a:lnTo>
                  <a:lnTo>
                    <a:pt x="2246332" y="874265"/>
                  </a:lnTo>
                  <a:lnTo>
                    <a:pt x="2229269" y="916861"/>
                  </a:lnTo>
                  <a:lnTo>
                    <a:pt x="2211424" y="959051"/>
                  </a:lnTo>
                  <a:lnTo>
                    <a:pt x="2192805" y="1000828"/>
                  </a:lnTo>
                  <a:lnTo>
                    <a:pt x="2173422" y="1042182"/>
                  </a:lnTo>
                  <a:lnTo>
                    <a:pt x="2153282" y="1083104"/>
                  </a:lnTo>
                  <a:lnTo>
                    <a:pt x="2132396" y="1123586"/>
                  </a:lnTo>
                  <a:lnTo>
                    <a:pt x="2110772" y="1163617"/>
                  </a:lnTo>
                  <a:lnTo>
                    <a:pt x="2088419" y="1203190"/>
                  </a:lnTo>
                  <a:lnTo>
                    <a:pt x="2065347" y="1242295"/>
                  </a:lnTo>
                  <a:lnTo>
                    <a:pt x="2041563" y="1280923"/>
                  </a:lnTo>
                  <a:lnTo>
                    <a:pt x="2017078" y="1319066"/>
                  </a:lnTo>
                  <a:lnTo>
                    <a:pt x="1991900" y="1356713"/>
                  </a:lnTo>
                  <a:lnTo>
                    <a:pt x="1966039" y="1393857"/>
                  </a:lnTo>
                  <a:lnTo>
                    <a:pt x="1939502" y="1430488"/>
                  </a:lnTo>
                  <a:lnTo>
                    <a:pt x="1912300" y="1466597"/>
                  </a:lnTo>
                  <a:lnTo>
                    <a:pt x="1884441" y="1502175"/>
                  </a:lnTo>
                  <a:lnTo>
                    <a:pt x="1855934" y="1537213"/>
                  </a:lnTo>
                  <a:lnTo>
                    <a:pt x="1826789" y="1571703"/>
                  </a:lnTo>
                  <a:lnTo>
                    <a:pt x="1797014" y="1605635"/>
                  </a:lnTo>
                  <a:lnTo>
                    <a:pt x="1766617" y="1639000"/>
                  </a:lnTo>
                  <a:lnTo>
                    <a:pt x="1735609" y="1671789"/>
                  </a:lnTo>
                  <a:lnTo>
                    <a:pt x="1703999" y="1703993"/>
                  </a:lnTo>
                  <a:lnTo>
                    <a:pt x="1671794" y="1735604"/>
                  </a:lnTo>
                  <a:lnTo>
                    <a:pt x="1639005" y="1766612"/>
                  </a:lnTo>
                  <a:lnTo>
                    <a:pt x="1605640" y="1797008"/>
                  </a:lnTo>
                  <a:lnTo>
                    <a:pt x="1571708" y="1826783"/>
                  </a:lnTo>
                  <a:lnTo>
                    <a:pt x="1537218" y="1855928"/>
                  </a:lnTo>
                  <a:lnTo>
                    <a:pt x="1502179" y="1884435"/>
                  </a:lnTo>
                  <a:lnTo>
                    <a:pt x="1466601" y="1912294"/>
                  </a:lnTo>
                  <a:lnTo>
                    <a:pt x="1430492" y="1939496"/>
                  </a:lnTo>
                  <a:lnTo>
                    <a:pt x="1393861" y="1966032"/>
                  </a:lnTo>
                  <a:lnTo>
                    <a:pt x="1356717" y="1991894"/>
                  </a:lnTo>
                  <a:lnTo>
                    <a:pt x="1319070" y="2017071"/>
                  </a:lnTo>
                  <a:lnTo>
                    <a:pt x="1280927" y="2041556"/>
                  </a:lnTo>
                  <a:lnTo>
                    <a:pt x="1242299" y="2065339"/>
                  </a:lnTo>
                  <a:lnTo>
                    <a:pt x="1203194" y="2088412"/>
                  </a:lnTo>
                  <a:lnTo>
                    <a:pt x="1163621" y="2110764"/>
                  </a:lnTo>
                  <a:lnTo>
                    <a:pt x="1123589" y="2132388"/>
                  </a:lnTo>
                  <a:lnTo>
                    <a:pt x="1083108" y="2153274"/>
                  </a:lnTo>
                  <a:lnTo>
                    <a:pt x="1042185" y="2173413"/>
                  </a:lnTo>
                  <a:lnTo>
                    <a:pt x="1000831" y="2192797"/>
                  </a:lnTo>
                  <a:lnTo>
                    <a:pt x="959054" y="2211416"/>
                  </a:lnTo>
                  <a:lnTo>
                    <a:pt x="916863" y="2229260"/>
                  </a:lnTo>
                  <a:lnTo>
                    <a:pt x="874268" y="2246323"/>
                  </a:lnTo>
                  <a:lnTo>
                    <a:pt x="831276" y="2262593"/>
                  </a:lnTo>
                  <a:lnTo>
                    <a:pt x="787898" y="2278063"/>
                  </a:lnTo>
                  <a:lnTo>
                    <a:pt x="744142" y="2292723"/>
                  </a:lnTo>
                  <a:lnTo>
                    <a:pt x="700017" y="2306564"/>
                  </a:lnTo>
                  <a:lnTo>
                    <a:pt x="655532" y="2319577"/>
                  </a:lnTo>
                  <a:lnTo>
                    <a:pt x="610696" y="2331754"/>
                  </a:lnTo>
                  <a:lnTo>
                    <a:pt x="565519" y="2343084"/>
                  </a:lnTo>
                  <a:lnTo>
                    <a:pt x="520008" y="2353560"/>
                  </a:lnTo>
                  <a:lnTo>
                    <a:pt x="474174" y="2363173"/>
                  </a:lnTo>
                  <a:lnTo>
                    <a:pt x="428025" y="2371912"/>
                  </a:lnTo>
                  <a:lnTo>
                    <a:pt x="381570" y="2379770"/>
                  </a:lnTo>
                  <a:lnTo>
                    <a:pt x="334818" y="2386737"/>
                  </a:lnTo>
                  <a:lnTo>
                    <a:pt x="287778" y="2392805"/>
                  </a:lnTo>
                  <a:lnTo>
                    <a:pt x="240460" y="2397963"/>
                  </a:lnTo>
                  <a:lnTo>
                    <a:pt x="192872" y="2402204"/>
                  </a:lnTo>
                  <a:lnTo>
                    <a:pt x="145022" y="2405518"/>
                  </a:lnTo>
                  <a:lnTo>
                    <a:pt x="96921" y="2407896"/>
                  </a:lnTo>
                  <a:lnTo>
                    <a:pt x="48577" y="2409330"/>
                  </a:lnTo>
                  <a:lnTo>
                    <a:pt x="0" y="2409810"/>
                  </a:lnTo>
                  <a:lnTo>
                    <a:pt x="0" y="0"/>
                  </a:lnTo>
                  <a:close/>
                </a:path>
              </a:pathLst>
            </a:custGeom>
            <a:grpFill/>
          </p:spPr>
          <p:txBody>
            <a:bodyPr wrap="square" lIns="0" tIns="0" rIns="0" bIns="0" rtlCol="0"/>
            <a:lstStyle/>
            <a:p>
              <a:endParaRPr dirty="0"/>
            </a:p>
          </p:txBody>
        </p:sp>
        <p:sp>
          <p:nvSpPr>
            <p:cNvPr id="8" name="object 8">
              <a:extLst>
                <a:ext uri="{FF2B5EF4-FFF2-40B4-BE49-F238E27FC236}">
                  <a16:creationId xmlns:a16="http://schemas.microsoft.com/office/drawing/2014/main" id="{A5AC7236-249F-2DCB-672E-04CF7A2BDE8A}"/>
                </a:ext>
              </a:extLst>
            </p:cNvPr>
            <p:cNvSpPr/>
            <p:nvPr/>
          </p:nvSpPr>
          <p:spPr>
            <a:xfrm>
              <a:off x="0" y="1717380"/>
              <a:ext cx="539750" cy="1275715"/>
            </a:xfrm>
            <a:custGeom>
              <a:avLst/>
              <a:gdLst/>
              <a:ahLst/>
              <a:cxnLst/>
              <a:rect l="l" t="t" r="r" b="b"/>
              <a:pathLst>
                <a:path w="539750" h="1275714">
                  <a:moveTo>
                    <a:pt x="539189" y="638305"/>
                  </a:moveTo>
                  <a:lnTo>
                    <a:pt x="537413" y="686644"/>
                  </a:lnTo>
                  <a:lnTo>
                    <a:pt x="532167" y="734004"/>
                  </a:lnTo>
                  <a:lnTo>
                    <a:pt x="523578" y="780262"/>
                  </a:lnTo>
                  <a:lnTo>
                    <a:pt x="511770" y="825293"/>
                  </a:lnTo>
                  <a:lnTo>
                    <a:pt x="496869" y="868975"/>
                  </a:lnTo>
                  <a:lnTo>
                    <a:pt x="478999" y="911182"/>
                  </a:lnTo>
                  <a:lnTo>
                    <a:pt x="458285" y="951791"/>
                  </a:lnTo>
                  <a:lnTo>
                    <a:pt x="434854" y="990679"/>
                  </a:lnTo>
                  <a:lnTo>
                    <a:pt x="408829" y="1027720"/>
                  </a:lnTo>
                  <a:lnTo>
                    <a:pt x="380337" y="1062792"/>
                  </a:lnTo>
                  <a:lnTo>
                    <a:pt x="349501" y="1095771"/>
                  </a:lnTo>
                  <a:lnTo>
                    <a:pt x="316449" y="1126531"/>
                  </a:lnTo>
                  <a:lnTo>
                    <a:pt x="281304" y="1154951"/>
                  </a:lnTo>
                  <a:lnTo>
                    <a:pt x="244191" y="1180905"/>
                  </a:lnTo>
                  <a:lnTo>
                    <a:pt x="205237" y="1204269"/>
                  </a:lnTo>
                  <a:lnTo>
                    <a:pt x="164565" y="1224920"/>
                  </a:lnTo>
                  <a:lnTo>
                    <a:pt x="122302" y="1242735"/>
                  </a:lnTo>
                  <a:lnTo>
                    <a:pt x="78572" y="1257588"/>
                  </a:lnTo>
                  <a:lnTo>
                    <a:pt x="33501" y="1269356"/>
                  </a:lnTo>
                  <a:lnTo>
                    <a:pt x="0" y="1275551"/>
                  </a:lnTo>
                  <a:lnTo>
                    <a:pt x="0" y="0"/>
                  </a:lnTo>
                  <a:lnTo>
                    <a:pt x="78572" y="18024"/>
                  </a:lnTo>
                  <a:lnTo>
                    <a:pt x="122302" y="32926"/>
                  </a:lnTo>
                  <a:lnTo>
                    <a:pt x="164565" y="50796"/>
                  </a:lnTo>
                  <a:lnTo>
                    <a:pt x="205237" y="71509"/>
                  </a:lnTo>
                  <a:lnTo>
                    <a:pt x="244191" y="94941"/>
                  </a:lnTo>
                  <a:lnTo>
                    <a:pt x="281304" y="120965"/>
                  </a:lnTo>
                  <a:lnTo>
                    <a:pt x="316449" y="149458"/>
                  </a:lnTo>
                  <a:lnTo>
                    <a:pt x="349501" y="180293"/>
                  </a:lnTo>
                  <a:lnTo>
                    <a:pt x="380337" y="213345"/>
                  </a:lnTo>
                  <a:lnTo>
                    <a:pt x="408829" y="248491"/>
                  </a:lnTo>
                  <a:lnTo>
                    <a:pt x="434854" y="285603"/>
                  </a:lnTo>
                  <a:lnTo>
                    <a:pt x="458285" y="324557"/>
                  </a:lnTo>
                  <a:lnTo>
                    <a:pt x="478999" y="365229"/>
                  </a:lnTo>
                  <a:lnTo>
                    <a:pt x="496869" y="407492"/>
                  </a:lnTo>
                  <a:lnTo>
                    <a:pt x="511770" y="451222"/>
                  </a:lnTo>
                  <a:lnTo>
                    <a:pt x="523578" y="496293"/>
                  </a:lnTo>
                  <a:lnTo>
                    <a:pt x="532167" y="542581"/>
                  </a:lnTo>
                  <a:lnTo>
                    <a:pt x="537413" y="589960"/>
                  </a:lnTo>
                  <a:lnTo>
                    <a:pt x="539189" y="638305"/>
                  </a:lnTo>
                  <a:close/>
                </a:path>
              </a:pathLst>
            </a:custGeom>
            <a:solidFill>
              <a:srgbClr val="1B9BE3"/>
            </a:solidFill>
          </p:spPr>
          <p:txBody>
            <a:bodyPr wrap="square" lIns="0" tIns="0" rIns="0" bIns="0" rtlCol="0"/>
            <a:lstStyle/>
            <a:p>
              <a:endParaRPr dirty="0"/>
            </a:p>
          </p:txBody>
        </p:sp>
      </p:grpSp>
      <p:sp>
        <p:nvSpPr>
          <p:cNvPr id="16" name="object 16">
            <a:extLst>
              <a:ext uri="{FF2B5EF4-FFF2-40B4-BE49-F238E27FC236}">
                <a16:creationId xmlns:a16="http://schemas.microsoft.com/office/drawing/2014/main" id="{752751FC-622B-2BDE-B59E-9BA041563A35}"/>
              </a:ext>
            </a:extLst>
          </p:cNvPr>
          <p:cNvSpPr txBox="1">
            <a:spLocks noGrp="1"/>
          </p:cNvSpPr>
          <p:nvPr>
            <p:ph type="title"/>
          </p:nvPr>
        </p:nvSpPr>
        <p:spPr>
          <a:xfrm>
            <a:off x="1536192" y="1419043"/>
            <a:ext cx="14580108" cy="1166986"/>
          </a:xfrm>
          <a:prstGeom prst="rect">
            <a:avLst/>
          </a:prstGeom>
        </p:spPr>
        <p:txBody>
          <a:bodyPr vert="horz" wrap="square" lIns="0" tIns="12700" rIns="0" bIns="0" rtlCol="0">
            <a:spAutoFit/>
          </a:bodyPr>
          <a:lstStyle/>
          <a:p>
            <a:pPr marL="12700">
              <a:lnSpc>
                <a:spcPct val="100000"/>
              </a:lnSpc>
              <a:spcBef>
                <a:spcPts val="100"/>
              </a:spcBef>
            </a:pPr>
            <a:r>
              <a:rPr spc="-350" dirty="0">
                <a:solidFill>
                  <a:srgbClr val="1B9BE3"/>
                </a:solidFill>
              </a:rPr>
              <a:t>0</a:t>
            </a:r>
            <a:r>
              <a:rPr lang="en-US" spc="-350" dirty="0">
                <a:solidFill>
                  <a:srgbClr val="1B9BE3"/>
                </a:solidFill>
              </a:rPr>
              <a:t>3</a:t>
            </a:r>
            <a:endParaRPr spc="-350" dirty="0">
              <a:solidFill>
                <a:srgbClr val="1B9BE3"/>
              </a:solidFill>
            </a:endParaRPr>
          </a:p>
        </p:txBody>
      </p:sp>
      <p:sp>
        <p:nvSpPr>
          <p:cNvPr id="17" name="object 17">
            <a:extLst>
              <a:ext uri="{FF2B5EF4-FFF2-40B4-BE49-F238E27FC236}">
                <a16:creationId xmlns:a16="http://schemas.microsoft.com/office/drawing/2014/main" id="{634F298B-FCDC-853B-2018-E9135C05DD3B}"/>
              </a:ext>
            </a:extLst>
          </p:cNvPr>
          <p:cNvSpPr txBox="1"/>
          <p:nvPr/>
        </p:nvSpPr>
        <p:spPr>
          <a:xfrm>
            <a:off x="2395030" y="1875750"/>
            <a:ext cx="9577055" cy="1090042"/>
          </a:xfrm>
          <a:prstGeom prst="rect">
            <a:avLst/>
          </a:prstGeom>
        </p:spPr>
        <p:txBody>
          <a:bodyPr vert="horz" wrap="square" lIns="0" tIns="12700" rIns="0" bIns="0" rtlCol="0">
            <a:spAutoFit/>
          </a:bodyPr>
          <a:lstStyle/>
          <a:p>
            <a:pPr marL="12700" algn="just">
              <a:lnSpc>
                <a:spcPct val="100000"/>
              </a:lnSpc>
              <a:spcBef>
                <a:spcPts val="100"/>
              </a:spcBef>
            </a:pPr>
            <a:r>
              <a:rPr lang="en-US" sz="7000" b="1" spc="555" dirty="0">
                <a:solidFill>
                  <a:srgbClr val="183E9E"/>
                </a:solidFill>
                <a:latin typeface="Trebuchet MS"/>
                <a:cs typeface="Trebuchet MS"/>
              </a:rPr>
              <a:t>Data Visualization</a:t>
            </a:r>
          </a:p>
        </p:txBody>
      </p:sp>
      <p:sp>
        <p:nvSpPr>
          <p:cNvPr id="32" name="object 16">
            <a:extLst>
              <a:ext uri="{FF2B5EF4-FFF2-40B4-BE49-F238E27FC236}">
                <a16:creationId xmlns:a16="http://schemas.microsoft.com/office/drawing/2014/main" id="{4CF3DD35-8EB6-C303-620C-8EB94A11ECE9}"/>
              </a:ext>
            </a:extLst>
          </p:cNvPr>
          <p:cNvSpPr/>
          <p:nvPr/>
        </p:nvSpPr>
        <p:spPr>
          <a:xfrm>
            <a:off x="12267823" y="2096411"/>
            <a:ext cx="979805" cy="356235"/>
          </a:xfrm>
          <a:custGeom>
            <a:avLst/>
            <a:gdLst/>
            <a:ahLst/>
            <a:cxnLst/>
            <a:rect l="l" t="t" r="r" b="b"/>
            <a:pathLst>
              <a:path w="979804" h="356235">
                <a:moveTo>
                  <a:pt x="32855" y="58243"/>
                </a:moveTo>
                <a:lnTo>
                  <a:pt x="721" y="36655"/>
                </a:lnTo>
                <a:lnTo>
                  <a:pt x="0" y="32988"/>
                </a:lnTo>
                <a:lnTo>
                  <a:pt x="3" y="25212"/>
                </a:lnTo>
                <a:lnTo>
                  <a:pt x="25250" y="0"/>
                </a:lnTo>
                <a:lnTo>
                  <a:pt x="32946" y="19"/>
                </a:lnTo>
                <a:lnTo>
                  <a:pt x="58060" y="32988"/>
                </a:lnTo>
                <a:lnTo>
                  <a:pt x="57323" y="36704"/>
                </a:lnTo>
                <a:lnTo>
                  <a:pt x="32855" y="58243"/>
                </a:lnTo>
                <a:close/>
              </a:path>
              <a:path w="979804" h="356235">
                <a:moveTo>
                  <a:pt x="339956" y="58243"/>
                </a:moveTo>
                <a:lnTo>
                  <a:pt x="307821" y="36655"/>
                </a:lnTo>
                <a:lnTo>
                  <a:pt x="307100" y="32988"/>
                </a:lnTo>
                <a:lnTo>
                  <a:pt x="307103" y="25212"/>
                </a:lnTo>
                <a:lnTo>
                  <a:pt x="332351" y="0"/>
                </a:lnTo>
                <a:lnTo>
                  <a:pt x="340046" y="19"/>
                </a:lnTo>
                <a:lnTo>
                  <a:pt x="365161" y="32988"/>
                </a:lnTo>
                <a:lnTo>
                  <a:pt x="364423" y="36704"/>
                </a:lnTo>
                <a:lnTo>
                  <a:pt x="339956" y="58243"/>
                </a:lnTo>
                <a:close/>
              </a:path>
              <a:path w="979804" h="356235">
                <a:moveTo>
                  <a:pt x="647079" y="58240"/>
                </a:moveTo>
                <a:lnTo>
                  <a:pt x="639379" y="58240"/>
                </a:lnTo>
                <a:lnTo>
                  <a:pt x="635676" y="57501"/>
                </a:lnTo>
                <a:lnTo>
                  <a:pt x="614197" y="32986"/>
                </a:lnTo>
                <a:lnTo>
                  <a:pt x="614197" y="25264"/>
                </a:lnTo>
                <a:lnTo>
                  <a:pt x="639379" y="9"/>
                </a:lnTo>
                <a:lnTo>
                  <a:pt x="647079" y="9"/>
                </a:lnTo>
                <a:lnTo>
                  <a:pt x="672261" y="25264"/>
                </a:lnTo>
                <a:lnTo>
                  <a:pt x="672261" y="32986"/>
                </a:lnTo>
                <a:lnTo>
                  <a:pt x="647079" y="58240"/>
                </a:lnTo>
                <a:close/>
              </a:path>
              <a:path w="979804" h="356235">
                <a:moveTo>
                  <a:pt x="954328" y="58240"/>
                </a:moveTo>
                <a:lnTo>
                  <a:pt x="946628" y="58240"/>
                </a:lnTo>
                <a:lnTo>
                  <a:pt x="942924" y="57501"/>
                </a:lnTo>
                <a:lnTo>
                  <a:pt x="921446" y="32986"/>
                </a:lnTo>
                <a:lnTo>
                  <a:pt x="921446" y="25264"/>
                </a:lnTo>
                <a:lnTo>
                  <a:pt x="946628" y="9"/>
                </a:lnTo>
                <a:lnTo>
                  <a:pt x="954328" y="9"/>
                </a:lnTo>
                <a:lnTo>
                  <a:pt x="979510" y="25264"/>
                </a:lnTo>
                <a:lnTo>
                  <a:pt x="979510" y="32986"/>
                </a:lnTo>
                <a:lnTo>
                  <a:pt x="954328" y="58240"/>
                </a:lnTo>
                <a:close/>
              </a:path>
              <a:path w="979804" h="356235">
                <a:moveTo>
                  <a:pt x="32855" y="356100"/>
                </a:moveTo>
                <a:lnTo>
                  <a:pt x="721" y="334511"/>
                </a:lnTo>
                <a:lnTo>
                  <a:pt x="0" y="330844"/>
                </a:lnTo>
                <a:lnTo>
                  <a:pt x="3" y="323068"/>
                </a:lnTo>
                <a:lnTo>
                  <a:pt x="25250" y="297856"/>
                </a:lnTo>
                <a:lnTo>
                  <a:pt x="32946" y="297875"/>
                </a:lnTo>
                <a:lnTo>
                  <a:pt x="58060" y="330844"/>
                </a:lnTo>
                <a:lnTo>
                  <a:pt x="57323" y="334560"/>
                </a:lnTo>
                <a:lnTo>
                  <a:pt x="32855" y="356100"/>
                </a:lnTo>
                <a:close/>
              </a:path>
              <a:path w="979804" h="356235">
                <a:moveTo>
                  <a:pt x="339956" y="356100"/>
                </a:moveTo>
                <a:lnTo>
                  <a:pt x="307821" y="334511"/>
                </a:lnTo>
                <a:lnTo>
                  <a:pt x="307100" y="330844"/>
                </a:lnTo>
                <a:lnTo>
                  <a:pt x="307103" y="323068"/>
                </a:lnTo>
                <a:lnTo>
                  <a:pt x="332351" y="297856"/>
                </a:lnTo>
                <a:lnTo>
                  <a:pt x="340046" y="297875"/>
                </a:lnTo>
                <a:lnTo>
                  <a:pt x="365161" y="330844"/>
                </a:lnTo>
                <a:lnTo>
                  <a:pt x="364423" y="334560"/>
                </a:lnTo>
                <a:lnTo>
                  <a:pt x="339956" y="356100"/>
                </a:lnTo>
                <a:close/>
              </a:path>
              <a:path w="979804" h="356235">
                <a:moveTo>
                  <a:pt x="647079" y="356096"/>
                </a:moveTo>
                <a:lnTo>
                  <a:pt x="639379" y="356096"/>
                </a:lnTo>
                <a:lnTo>
                  <a:pt x="635676" y="355358"/>
                </a:lnTo>
                <a:lnTo>
                  <a:pt x="614197" y="330842"/>
                </a:lnTo>
                <a:lnTo>
                  <a:pt x="614197" y="323120"/>
                </a:lnTo>
                <a:lnTo>
                  <a:pt x="639379" y="297865"/>
                </a:lnTo>
                <a:lnTo>
                  <a:pt x="647079" y="297865"/>
                </a:lnTo>
                <a:lnTo>
                  <a:pt x="672261" y="323120"/>
                </a:lnTo>
                <a:lnTo>
                  <a:pt x="672261" y="330842"/>
                </a:lnTo>
                <a:lnTo>
                  <a:pt x="647079" y="356096"/>
                </a:lnTo>
                <a:close/>
              </a:path>
              <a:path w="979804" h="356235">
                <a:moveTo>
                  <a:pt x="954328" y="356096"/>
                </a:moveTo>
                <a:lnTo>
                  <a:pt x="946628" y="356096"/>
                </a:lnTo>
                <a:lnTo>
                  <a:pt x="942924" y="355358"/>
                </a:lnTo>
                <a:lnTo>
                  <a:pt x="921446" y="330842"/>
                </a:lnTo>
                <a:lnTo>
                  <a:pt x="921446" y="323120"/>
                </a:lnTo>
                <a:lnTo>
                  <a:pt x="946628" y="297865"/>
                </a:lnTo>
                <a:lnTo>
                  <a:pt x="954328" y="297865"/>
                </a:lnTo>
                <a:lnTo>
                  <a:pt x="979510" y="323120"/>
                </a:lnTo>
                <a:lnTo>
                  <a:pt x="979510" y="330842"/>
                </a:lnTo>
                <a:lnTo>
                  <a:pt x="954328" y="356096"/>
                </a:lnTo>
                <a:close/>
              </a:path>
            </a:pathLst>
          </a:custGeom>
          <a:solidFill>
            <a:srgbClr val="1B9BE3"/>
          </a:solidFill>
        </p:spPr>
        <p:txBody>
          <a:bodyPr wrap="square" lIns="0" tIns="0" rIns="0" bIns="0" rtlCol="0"/>
          <a:lstStyle/>
          <a:p>
            <a:endParaRPr dirty="0">
              <a:solidFill>
                <a:srgbClr val="1B9BE3"/>
              </a:solidFill>
            </a:endParaRPr>
          </a:p>
        </p:txBody>
      </p:sp>
      <p:sp>
        <p:nvSpPr>
          <p:cNvPr id="3" name="object 16">
            <a:extLst>
              <a:ext uri="{FF2B5EF4-FFF2-40B4-BE49-F238E27FC236}">
                <a16:creationId xmlns:a16="http://schemas.microsoft.com/office/drawing/2014/main" id="{53552F16-1B15-C4FE-0FBA-19AB1F86E7C9}"/>
              </a:ext>
            </a:extLst>
          </p:cNvPr>
          <p:cNvSpPr/>
          <p:nvPr/>
        </p:nvSpPr>
        <p:spPr>
          <a:xfrm>
            <a:off x="11410937" y="2021120"/>
            <a:ext cx="979805" cy="356235"/>
          </a:xfrm>
          <a:custGeom>
            <a:avLst/>
            <a:gdLst/>
            <a:ahLst/>
            <a:cxnLst/>
            <a:rect l="l" t="t" r="r" b="b"/>
            <a:pathLst>
              <a:path w="979804" h="356235">
                <a:moveTo>
                  <a:pt x="32855" y="58243"/>
                </a:moveTo>
                <a:lnTo>
                  <a:pt x="721" y="36655"/>
                </a:lnTo>
                <a:lnTo>
                  <a:pt x="0" y="32988"/>
                </a:lnTo>
                <a:lnTo>
                  <a:pt x="3" y="25212"/>
                </a:lnTo>
                <a:lnTo>
                  <a:pt x="25250" y="0"/>
                </a:lnTo>
                <a:lnTo>
                  <a:pt x="32946" y="19"/>
                </a:lnTo>
                <a:lnTo>
                  <a:pt x="58060" y="32988"/>
                </a:lnTo>
                <a:lnTo>
                  <a:pt x="57323" y="36704"/>
                </a:lnTo>
                <a:lnTo>
                  <a:pt x="32855" y="58243"/>
                </a:lnTo>
                <a:close/>
              </a:path>
              <a:path w="979804" h="356235">
                <a:moveTo>
                  <a:pt x="339956" y="58243"/>
                </a:moveTo>
                <a:lnTo>
                  <a:pt x="307821" y="36655"/>
                </a:lnTo>
                <a:lnTo>
                  <a:pt x="307100" y="32988"/>
                </a:lnTo>
                <a:lnTo>
                  <a:pt x="307103" y="25212"/>
                </a:lnTo>
                <a:lnTo>
                  <a:pt x="332351" y="0"/>
                </a:lnTo>
                <a:lnTo>
                  <a:pt x="340046" y="19"/>
                </a:lnTo>
                <a:lnTo>
                  <a:pt x="365161" y="32988"/>
                </a:lnTo>
                <a:lnTo>
                  <a:pt x="364423" y="36704"/>
                </a:lnTo>
                <a:lnTo>
                  <a:pt x="339956" y="58243"/>
                </a:lnTo>
                <a:close/>
              </a:path>
              <a:path w="979804" h="356235">
                <a:moveTo>
                  <a:pt x="647079" y="58240"/>
                </a:moveTo>
                <a:lnTo>
                  <a:pt x="639379" y="58240"/>
                </a:lnTo>
                <a:lnTo>
                  <a:pt x="635676" y="57501"/>
                </a:lnTo>
                <a:lnTo>
                  <a:pt x="614197" y="32986"/>
                </a:lnTo>
                <a:lnTo>
                  <a:pt x="614197" y="25264"/>
                </a:lnTo>
                <a:lnTo>
                  <a:pt x="639379" y="9"/>
                </a:lnTo>
                <a:lnTo>
                  <a:pt x="647079" y="9"/>
                </a:lnTo>
                <a:lnTo>
                  <a:pt x="672261" y="25264"/>
                </a:lnTo>
                <a:lnTo>
                  <a:pt x="672261" y="32986"/>
                </a:lnTo>
                <a:lnTo>
                  <a:pt x="647079" y="58240"/>
                </a:lnTo>
                <a:close/>
              </a:path>
              <a:path w="979804" h="356235">
                <a:moveTo>
                  <a:pt x="954328" y="58240"/>
                </a:moveTo>
                <a:lnTo>
                  <a:pt x="946628" y="58240"/>
                </a:lnTo>
                <a:lnTo>
                  <a:pt x="942924" y="57501"/>
                </a:lnTo>
                <a:lnTo>
                  <a:pt x="921446" y="32986"/>
                </a:lnTo>
                <a:lnTo>
                  <a:pt x="921446" y="25264"/>
                </a:lnTo>
                <a:lnTo>
                  <a:pt x="946628" y="9"/>
                </a:lnTo>
                <a:lnTo>
                  <a:pt x="954328" y="9"/>
                </a:lnTo>
                <a:lnTo>
                  <a:pt x="979510" y="25264"/>
                </a:lnTo>
                <a:lnTo>
                  <a:pt x="979510" y="32986"/>
                </a:lnTo>
                <a:lnTo>
                  <a:pt x="954328" y="58240"/>
                </a:lnTo>
                <a:close/>
              </a:path>
              <a:path w="979804" h="356235">
                <a:moveTo>
                  <a:pt x="32855" y="356100"/>
                </a:moveTo>
                <a:lnTo>
                  <a:pt x="721" y="334511"/>
                </a:lnTo>
                <a:lnTo>
                  <a:pt x="0" y="330844"/>
                </a:lnTo>
                <a:lnTo>
                  <a:pt x="3" y="323068"/>
                </a:lnTo>
                <a:lnTo>
                  <a:pt x="25250" y="297856"/>
                </a:lnTo>
                <a:lnTo>
                  <a:pt x="32946" y="297875"/>
                </a:lnTo>
                <a:lnTo>
                  <a:pt x="58060" y="330844"/>
                </a:lnTo>
                <a:lnTo>
                  <a:pt x="57323" y="334560"/>
                </a:lnTo>
                <a:lnTo>
                  <a:pt x="32855" y="356100"/>
                </a:lnTo>
                <a:close/>
              </a:path>
              <a:path w="979804" h="356235">
                <a:moveTo>
                  <a:pt x="339956" y="356100"/>
                </a:moveTo>
                <a:lnTo>
                  <a:pt x="307821" y="334511"/>
                </a:lnTo>
                <a:lnTo>
                  <a:pt x="307100" y="330844"/>
                </a:lnTo>
                <a:lnTo>
                  <a:pt x="307103" y="323068"/>
                </a:lnTo>
                <a:lnTo>
                  <a:pt x="332351" y="297856"/>
                </a:lnTo>
                <a:lnTo>
                  <a:pt x="340046" y="297875"/>
                </a:lnTo>
                <a:lnTo>
                  <a:pt x="365161" y="330844"/>
                </a:lnTo>
                <a:lnTo>
                  <a:pt x="364423" y="334560"/>
                </a:lnTo>
                <a:lnTo>
                  <a:pt x="339956" y="356100"/>
                </a:lnTo>
                <a:close/>
              </a:path>
              <a:path w="979804" h="356235">
                <a:moveTo>
                  <a:pt x="647079" y="356096"/>
                </a:moveTo>
                <a:lnTo>
                  <a:pt x="639379" y="356096"/>
                </a:lnTo>
                <a:lnTo>
                  <a:pt x="635676" y="355358"/>
                </a:lnTo>
                <a:lnTo>
                  <a:pt x="614197" y="330842"/>
                </a:lnTo>
                <a:lnTo>
                  <a:pt x="614197" y="323120"/>
                </a:lnTo>
                <a:lnTo>
                  <a:pt x="639379" y="297865"/>
                </a:lnTo>
                <a:lnTo>
                  <a:pt x="647079" y="297865"/>
                </a:lnTo>
                <a:lnTo>
                  <a:pt x="672261" y="323120"/>
                </a:lnTo>
                <a:lnTo>
                  <a:pt x="672261" y="330842"/>
                </a:lnTo>
                <a:lnTo>
                  <a:pt x="647079" y="356096"/>
                </a:lnTo>
                <a:close/>
              </a:path>
              <a:path w="979804" h="356235">
                <a:moveTo>
                  <a:pt x="954328" y="356096"/>
                </a:moveTo>
                <a:lnTo>
                  <a:pt x="946628" y="356096"/>
                </a:lnTo>
                <a:lnTo>
                  <a:pt x="942924" y="355358"/>
                </a:lnTo>
                <a:lnTo>
                  <a:pt x="921446" y="330842"/>
                </a:lnTo>
                <a:lnTo>
                  <a:pt x="921446" y="323120"/>
                </a:lnTo>
                <a:lnTo>
                  <a:pt x="946628" y="297865"/>
                </a:lnTo>
                <a:lnTo>
                  <a:pt x="954328" y="297865"/>
                </a:lnTo>
                <a:lnTo>
                  <a:pt x="979510" y="323120"/>
                </a:lnTo>
                <a:lnTo>
                  <a:pt x="979510" y="330842"/>
                </a:lnTo>
                <a:lnTo>
                  <a:pt x="954328" y="356096"/>
                </a:lnTo>
                <a:close/>
              </a:path>
            </a:pathLst>
          </a:custGeom>
          <a:solidFill>
            <a:srgbClr val="1B9BE3"/>
          </a:solidFill>
        </p:spPr>
        <p:txBody>
          <a:bodyPr wrap="square" lIns="0" tIns="0" rIns="0" bIns="0" rtlCol="0"/>
          <a:lstStyle/>
          <a:p>
            <a:endParaRPr dirty="0">
              <a:solidFill>
                <a:srgbClr val="1B9BE3"/>
              </a:solidFill>
            </a:endParaRPr>
          </a:p>
        </p:txBody>
      </p:sp>
      <p:pic>
        <p:nvPicPr>
          <p:cNvPr id="4" name="Picture 3">
            <a:extLst>
              <a:ext uri="{FF2B5EF4-FFF2-40B4-BE49-F238E27FC236}">
                <a16:creationId xmlns:a16="http://schemas.microsoft.com/office/drawing/2014/main" id="{AD2C10CC-8D56-B9AF-3D60-E2BB9FD808F2}"/>
              </a:ext>
            </a:extLst>
          </p:cNvPr>
          <p:cNvPicPr>
            <a:picLocks noChangeAspect="1"/>
          </p:cNvPicPr>
          <p:nvPr/>
        </p:nvPicPr>
        <p:blipFill>
          <a:blip r:embed="rId2"/>
          <a:stretch>
            <a:fillRect/>
          </a:stretch>
        </p:blipFill>
        <p:spPr>
          <a:xfrm>
            <a:off x="685800" y="3847581"/>
            <a:ext cx="16671077" cy="5020376"/>
          </a:xfrm>
          <a:prstGeom prst="rect">
            <a:avLst/>
          </a:prstGeom>
        </p:spPr>
      </p:pic>
    </p:spTree>
    <p:extLst>
      <p:ext uri="{BB962C8B-B14F-4D97-AF65-F5344CB8AC3E}">
        <p14:creationId xmlns:p14="http://schemas.microsoft.com/office/powerpoint/2010/main" val="391951653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97CD21-69ED-9E3B-28A6-547B2D4F6BCD}"/>
            </a:ext>
          </a:extLst>
        </p:cNvPr>
        <p:cNvGrpSpPr/>
        <p:nvPr/>
      </p:nvGrpSpPr>
      <p:grpSpPr>
        <a:xfrm>
          <a:off x="0" y="0"/>
          <a:ext cx="0" cy="0"/>
          <a:chOff x="0" y="0"/>
          <a:chExt cx="0" cy="0"/>
        </a:xfrm>
      </p:grpSpPr>
      <p:grpSp>
        <p:nvGrpSpPr>
          <p:cNvPr id="6" name="object 6">
            <a:extLst>
              <a:ext uri="{FF2B5EF4-FFF2-40B4-BE49-F238E27FC236}">
                <a16:creationId xmlns:a16="http://schemas.microsoft.com/office/drawing/2014/main" id="{9D93BCA2-1886-604B-0066-A1D6BC5C2C33}"/>
              </a:ext>
            </a:extLst>
          </p:cNvPr>
          <p:cNvGrpSpPr/>
          <p:nvPr/>
        </p:nvGrpSpPr>
        <p:grpSpPr>
          <a:xfrm>
            <a:off x="-2232" y="-2214"/>
            <a:ext cx="2409825" cy="2995295"/>
            <a:chOff x="-2232" y="-2214"/>
            <a:chExt cx="2409825" cy="2995295"/>
          </a:xfrm>
          <a:solidFill>
            <a:srgbClr val="183E9E"/>
          </a:solidFill>
        </p:grpSpPr>
        <p:sp>
          <p:nvSpPr>
            <p:cNvPr id="7" name="object 7">
              <a:extLst>
                <a:ext uri="{FF2B5EF4-FFF2-40B4-BE49-F238E27FC236}">
                  <a16:creationId xmlns:a16="http://schemas.microsoft.com/office/drawing/2014/main" id="{F916E099-24A1-C67E-A89A-8B1E7388FC3A}"/>
                </a:ext>
              </a:extLst>
            </p:cNvPr>
            <p:cNvSpPr/>
            <p:nvPr/>
          </p:nvSpPr>
          <p:spPr>
            <a:xfrm>
              <a:off x="-2232" y="-2214"/>
              <a:ext cx="2409825" cy="2409825"/>
            </a:xfrm>
            <a:custGeom>
              <a:avLst/>
              <a:gdLst/>
              <a:ahLst/>
              <a:cxnLst/>
              <a:rect l="l" t="t" r="r" b="b"/>
              <a:pathLst>
                <a:path w="2409825" h="2409825">
                  <a:moveTo>
                    <a:pt x="0" y="0"/>
                  </a:moveTo>
                  <a:lnTo>
                    <a:pt x="2409824" y="0"/>
                  </a:lnTo>
                  <a:lnTo>
                    <a:pt x="2409344" y="48577"/>
                  </a:lnTo>
                  <a:lnTo>
                    <a:pt x="2407910" y="96921"/>
                  </a:lnTo>
                  <a:lnTo>
                    <a:pt x="2405531" y="145022"/>
                  </a:lnTo>
                  <a:lnTo>
                    <a:pt x="2402217" y="192871"/>
                  </a:lnTo>
                  <a:lnTo>
                    <a:pt x="2397976" y="240459"/>
                  </a:lnTo>
                  <a:lnTo>
                    <a:pt x="2392817" y="287777"/>
                  </a:lnTo>
                  <a:lnTo>
                    <a:pt x="2386749" y="334817"/>
                  </a:lnTo>
                  <a:lnTo>
                    <a:pt x="2379782" y="381569"/>
                  </a:lnTo>
                  <a:lnTo>
                    <a:pt x="2371924" y="428023"/>
                  </a:lnTo>
                  <a:lnTo>
                    <a:pt x="2363184" y="474172"/>
                  </a:lnTo>
                  <a:lnTo>
                    <a:pt x="2353571" y="520006"/>
                  </a:lnTo>
                  <a:lnTo>
                    <a:pt x="2343095" y="565517"/>
                  </a:lnTo>
                  <a:lnTo>
                    <a:pt x="2331764" y="610694"/>
                  </a:lnTo>
                  <a:lnTo>
                    <a:pt x="2319587" y="655530"/>
                  </a:lnTo>
                  <a:lnTo>
                    <a:pt x="2306574" y="700014"/>
                  </a:lnTo>
                  <a:lnTo>
                    <a:pt x="2292732" y="744139"/>
                  </a:lnTo>
                  <a:lnTo>
                    <a:pt x="2278072" y="787895"/>
                  </a:lnTo>
                  <a:lnTo>
                    <a:pt x="2262602" y="831274"/>
                  </a:lnTo>
                  <a:lnTo>
                    <a:pt x="2246332" y="874265"/>
                  </a:lnTo>
                  <a:lnTo>
                    <a:pt x="2229269" y="916861"/>
                  </a:lnTo>
                  <a:lnTo>
                    <a:pt x="2211424" y="959051"/>
                  </a:lnTo>
                  <a:lnTo>
                    <a:pt x="2192805" y="1000828"/>
                  </a:lnTo>
                  <a:lnTo>
                    <a:pt x="2173422" y="1042182"/>
                  </a:lnTo>
                  <a:lnTo>
                    <a:pt x="2153282" y="1083104"/>
                  </a:lnTo>
                  <a:lnTo>
                    <a:pt x="2132396" y="1123586"/>
                  </a:lnTo>
                  <a:lnTo>
                    <a:pt x="2110772" y="1163617"/>
                  </a:lnTo>
                  <a:lnTo>
                    <a:pt x="2088419" y="1203190"/>
                  </a:lnTo>
                  <a:lnTo>
                    <a:pt x="2065347" y="1242295"/>
                  </a:lnTo>
                  <a:lnTo>
                    <a:pt x="2041563" y="1280923"/>
                  </a:lnTo>
                  <a:lnTo>
                    <a:pt x="2017078" y="1319066"/>
                  </a:lnTo>
                  <a:lnTo>
                    <a:pt x="1991900" y="1356713"/>
                  </a:lnTo>
                  <a:lnTo>
                    <a:pt x="1966039" y="1393857"/>
                  </a:lnTo>
                  <a:lnTo>
                    <a:pt x="1939502" y="1430488"/>
                  </a:lnTo>
                  <a:lnTo>
                    <a:pt x="1912300" y="1466597"/>
                  </a:lnTo>
                  <a:lnTo>
                    <a:pt x="1884441" y="1502175"/>
                  </a:lnTo>
                  <a:lnTo>
                    <a:pt x="1855934" y="1537213"/>
                  </a:lnTo>
                  <a:lnTo>
                    <a:pt x="1826789" y="1571703"/>
                  </a:lnTo>
                  <a:lnTo>
                    <a:pt x="1797014" y="1605635"/>
                  </a:lnTo>
                  <a:lnTo>
                    <a:pt x="1766617" y="1639000"/>
                  </a:lnTo>
                  <a:lnTo>
                    <a:pt x="1735609" y="1671789"/>
                  </a:lnTo>
                  <a:lnTo>
                    <a:pt x="1703999" y="1703993"/>
                  </a:lnTo>
                  <a:lnTo>
                    <a:pt x="1671794" y="1735604"/>
                  </a:lnTo>
                  <a:lnTo>
                    <a:pt x="1639005" y="1766612"/>
                  </a:lnTo>
                  <a:lnTo>
                    <a:pt x="1605640" y="1797008"/>
                  </a:lnTo>
                  <a:lnTo>
                    <a:pt x="1571708" y="1826783"/>
                  </a:lnTo>
                  <a:lnTo>
                    <a:pt x="1537218" y="1855928"/>
                  </a:lnTo>
                  <a:lnTo>
                    <a:pt x="1502179" y="1884435"/>
                  </a:lnTo>
                  <a:lnTo>
                    <a:pt x="1466601" y="1912294"/>
                  </a:lnTo>
                  <a:lnTo>
                    <a:pt x="1430492" y="1939496"/>
                  </a:lnTo>
                  <a:lnTo>
                    <a:pt x="1393861" y="1966032"/>
                  </a:lnTo>
                  <a:lnTo>
                    <a:pt x="1356717" y="1991894"/>
                  </a:lnTo>
                  <a:lnTo>
                    <a:pt x="1319070" y="2017071"/>
                  </a:lnTo>
                  <a:lnTo>
                    <a:pt x="1280927" y="2041556"/>
                  </a:lnTo>
                  <a:lnTo>
                    <a:pt x="1242299" y="2065339"/>
                  </a:lnTo>
                  <a:lnTo>
                    <a:pt x="1203194" y="2088412"/>
                  </a:lnTo>
                  <a:lnTo>
                    <a:pt x="1163621" y="2110764"/>
                  </a:lnTo>
                  <a:lnTo>
                    <a:pt x="1123589" y="2132388"/>
                  </a:lnTo>
                  <a:lnTo>
                    <a:pt x="1083108" y="2153274"/>
                  </a:lnTo>
                  <a:lnTo>
                    <a:pt x="1042185" y="2173413"/>
                  </a:lnTo>
                  <a:lnTo>
                    <a:pt x="1000831" y="2192797"/>
                  </a:lnTo>
                  <a:lnTo>
                    <a:pt x="959054" y="2211416"/>
                  </a:lnTo>
                  <a:lnTo>
                    <a:pt x="916863" y="2229260"/>
                  </a:lnTo>
                  <a:lnTo>
                    <a:pt x="874268" y="2246323"/>
                  </a:lnTo>
                  <a:lnTo>
                    <a:pt x="831276" y="2262593"/>
                  </a:lnTo>
                  <a:lnTo>
                    <a:pt x="787898" y="2278063"/>
                  </a:lnTo>
                  <a:lnTo>
                    <a:pt x="744142" y="2292723"/>
                  </a:lnTo>
                  <a:lnTo>
                    <a:pt x="700017" y="2306564"/>
                  </a:lnTo>
                  <a:lnTo>
                    <a:pt x="655532" y="2319577"/>
                  </a:lnTo>
                  <a:lnTo>
                    <a:pt x="610696" y="2331754"/>
                  </a:lnTo>
                  <a:lnTo>
                    <a:pt x="565519" y="2343084"/>
                  </a:lnTo>
                  <a:lnTo>
                    <a:pt x="520008" y="2353560"/>
                  </a:lnTo>
                  <a:lnTo>
                    <a:pt x="474174" y="2363173"/>
                  </a:lnTo>
                  <a:lnTo>
                    <a:pt x="428025" y="2371912"/>
                  </a:lnTo>
                  <a:lnTo>
                    <a:pt x="381570" y="2379770"/>
                  </a:lnTo>
                  <a:lnTo>
                    <a:pt x="334818" y="2386737"/>
                  </a:lnTo>
                  <a:lnTo>
                    <a:pt x="287778" y="2392805"/>
                  </a:lnTo>
                  <a:lnTo>
                    <a:pt x="240460" y="2397963"/>
                  </a:lnTo>
                  <a:lnTo>
                    <a:pt x="192872" y="2402204"/>
                  </a:lnTo>
                  <a:lnTo>
                    <a:pt x="145022" y="2405518"/>
                  </a:lnTo>
                  <a:lnTo>
                    <a:pt x="96921" y="2407896"/>
                  </a:lnTo>
                  <a:lnTo>
                    <a:pt x="48577" y="2409330"/>
                  </a:lnTo>
                  <a:lnTo>
                    <a:pt x="0" y="2409810"/>
                  </a:lnTo>
                  <a:lnTo>
                    <a:pt x="0" y="0"/>
                  </a:lnTo>
                  <a:close/>
                </a:path>
              </a:pathLst>
            </a:custGeom>
            <a:grpFill/>
          </p:spPr>
          <p:txBody>
            <a:bodyPr wrap="square" lIns="0" tIns="0" rIns="0" bIns="0" rtlCol="0"/>
            <a:lstStyle/>
            <a:p>
              <a:endParaRPr dirty="0"/>
            </a:p>
          </p:txBody>
        </p:sp>
        <p:sp>
          <p:nvSpPr>
            <p:cNvPr id="8" name="object 8">
              <a:extLst>
                <a:ext uri="{FF2B5EF4-FFF2-40B4-BE49-F238E27FC236}">
                  <a16:creationId xmlns:a16="http://schemas.microsoft.com/office/drawing/2014/main" id="{A5AC7236-249F-2DCB-672E-04CF7A2BDE8A}"/>
                </a:ext>
              </a:extLst>
            </p:cNvPr>
            <p:cNvSpPr/>
            <p:nvPr/>
          </p:nvSpPr>
          <p:spPr>
            <a:xfrm>
              <a:off x="0" y="1717380"/>
              <a:ext cx="539750" cy="1275715"/>
            </a:xfrm>
            <a:custGeom>
              <a:avLst/>
              <a:gdLst/>
              <a:ahLst/>
              <a:cxnLst/>
              <a:rect l="l" t="t" r="r" b="b"/>
              <a:pathLst>
                <a:path w="539750" h="1275714">
                  <a:moveTo>
                    <a:pt x="539189" y="638305"/>
                  </a:moveTo>
                  <a:lnTo>
                    <a:pt x="537413" y="686644"/>
                  </a:lnTo>
                  <a:lnTo>
                    <a:pt x="532167" y="734004"/>
                  </a:lnTo>
                  <a:lnTo>
                    <a:pt x="523578" y="780262"/>
                  </a:lnTo>
                  <a:lnTo>
                    <a:pt x="511770" y="825293"/>
                  </a:lnTo>
                  <a:lnTo>
                    <a:pt x="496869" y="868975"/>
                  </a:lnTo>
                  <a:lnTo>
                    <a:pt x="478999" y="911182"/>
                  </a:lnTo>
                  <a:lnTo>
                    <a:pt x="458285" y="951791"/>
                  </a:lnTo>
                  <a:lnTo>
                    <a:pt x="434854" y="990679"/>
                  </a:lnTo>
                  <a:lnTo>
                    <a:pt x="408829" y="1027720"/>
                  </a:lnTo>
                  <a:lnTo>
                    <a:pt x="380337" y="1062792"/>
                  </a:lnTo>
                  <a:lnTo>
                    <a:pt x="349501" y="1095771"/>
                  </a:lnTo>
                  <a:lnTo>
                    <a:pt x="316449" y="1126531"/>
                  </a:lnTo>
                  <a:lnTo>
                    <a:pt x="281304" y="1154951"/>
                  </a:lnTo>
                  <a:lnTo>
                    <a:pt x="244191" y="1180905"/>
                  </a:lnTo>
                  <a:lnTo>
                    <a:pt x="205237" y="1204269"/>
                  </a:lnTo>
                  <a:lnTo>
                    <a:pt x="164565" y="1224920"/>
                  </a:lnTo>
                  <a:lnTo>
                    <a:pt x="122302" y="1242735"/>
                  </a:lnTo>
                  <a:lnTo>
                    <a:pt x="78572" y="1257588"/>
                  </a:lnTo>
                  <a:lnTo>
                    <a:pt x="33501" y="1269356"/>
                  </a:lnTo>
                  <a:lnTo>
                    <a:pt x="0" y="1275551"/>
                  </a:lnTo>
                  <a:lnTo>
                    <a:pt x="0" y="0"/>
                  </a:lnTo>
                  <a:lnTo>
                    <a:pt x="78572" y="18024"/>
                  </a:lnTo>
                  <a:lnTo>
                    <a:pt x="122302" y="32926"/>
                  </a:lnTo>
                  <a:lnTo>
                    <a:pt x="164565" y="50796"/>
                  </a:lnTo>
                  <a:lnTo>
                    <a:pt x="205237" y="71509"/>
                  </a:lnTo>
                  <a:lnTo>
                    <a:pt x="244191" y="94941"/>
                  </a:lnTo>
                  <a:lnTo>
                    <a:pt x="281304" y="120965"/>
                  </a:lnTo>
                  <a:lnTo>
                    <a:pt x="316449" y="149458"/>
                  </a:lnTo>
                  <a:lnTo>
                    <a:pt x="349501" y="180293"/>
                  </a:lnTo>
                  <a:lnTo>
                    <a:pt x="380337" y="213345"/>
                  </a:lnTo>
                  <a:lnTo>
                    <a:pt x="408829" y="248491"/>
                  </a:lnTo>
                  <a:lnTo>
                    <a:pt x="434854" y="285603"/>
                  </a:lnTo>
                  <a:lnTo>
                    <a:pt x="458285" y="324557"/>
                  </a:lnTo>
                  <a:lnTo>
                    <a:pt x="478999" y="365229"/>
                  </a:lnTo>
                  <a:lnTo>
                    <a:pt x="496869" y="407492"/>
                  </a:lnTo>
                  <a:lnTo>
                    <a:pt x="511770" y="451222"/>
                  </a:lnTo>
                  <a:lnTo>
                    <a:pt x="523578" y="496293"/>
                  </a:lnTo>
                  <a:lnTo>
                    <a:pt x="532167" y="542581"/>
                  </a:lnTo>
                  <a:lnTo>
                    <a:pt x="537413" y="589960"/>
                  </a:lnTo>
                  <a:lnTo>
                    <a:pt x="539189" y="638305"/>
                  </a:lnTo>
                  <a:close/>
                </a:path>
              </a:pathLst>
            </a:custGeom>
            <a:solidFill>
              <a:srgbClr val="1B9BE3"/>
            </a:solidFill>
          </p:spPr>
          <p:txBody>
            <a:bodyPr wrap="square" lIns="0" tIns="0" rIns="0" bIns="0" rtlCol="0"/>
            <a:lstStyle/>
            <a:p>
              <a:endParaRPr dirty="0"/>
            </a:p>
          </p:txBody>
        </p:sp>
      </p:grpSp>
      <p:sp>
        <p:nvSpPr>
          <p:cNvPr id="16" name="object 16">
            <a:extLst>
              <a:ext uri="{FF2B5EF4-FFF2-40B4-BE49-F238E27FC236}">
                <a16:creationId xmlns:a16="http://schemas.microsoft.com/office/drawing/2014/main" id="{752751FC-622B-2BDE-B59E-9BA041563A35}"/>
              </a:ext>
            </a:extLst>
          </p:cNvPr>
          <p:cNvSpPr txBox="1">
            <a:spLocks noGrp="1"/>
          </p:cNvSpPr>
          <p:nvPr>
            <p:ph type="title"/>
          </p:nvPr>
        </p:nvSpPr>
        <p:spPr>
          <a:xfrm>
            <a:off x="1536192" y="1419043"/>
            <a:ext cx="14580108" cy="1166986"/>
          </a:xfrm>
          <a:prstGeom prst="rect">
            <a:avLst/>
          </a:prstGeom>
        </p:spPr>
        <p:txBody>
          <a:bodyPr vert="horz" wrap="square" lIns="0" tIns="12700" rIns="0" bIns="0" rtlCol="0">
            <a:spAutoFit/>
          </a:bodyPr>
          <a:lstStyle/>
          <a:p>
            <a:pPr marL="12700">
              <a:lnSpc>
                <a:spcPct val="100000"/>
              </a:lnSpc>
              <a:spcBef>
                <a:spcPts val="100"/>
              </a:spcBef>
            </a:pPr>
            <a:r>
              <a:rPr spc="-350" dirty="0">
                <a:solidFill>
                  <a:srgbClr val="1B9BE3"/>
                </a:solidFill>
              </a:rPr>
              <a:t>0</a:t>
            </a:r>
            <a:r>
              <a:rPr lang="en-US" spc="-350" dirty="0">
                <a:solidFill>
                  <a:srgbClr val="1B9BE3"/>
                </a:solidFill>
              </a:rPr>
              <a:t>3</a:t>
            </a:r>
            <a:endParaRPr spc="-350" dirty="0">
              <a:solidFill>
                <a:srgbClr val="1B9BE3"/>
              </a:solidFill>
            </a:endParaRPr>
          </a:p>
        </p:txBody>
      </p:sp>
      <p:sp>
        <p:nvSpPr>
          <p:cNvPr id="17" name="object 17">
            <a:extLst>
              <a:ext uri="{FF2B5EF4-FFF2-40B4-BE49-F238E27FC236}">
                <a16:creationId xmlns:a16="http://schemas.microsoft.com/office/drawing/2014/main" id="{634F298B-FCDC-853B-2018-E9135C05DD3B}"/>
              </a:ext>
            </a:extLst>
          </p:cNvPr>
          <p:cNvSpPr txBox="1"/>
          <p:nvPr/>
        </p:nvSpPr>
        <p:spPr>
          <a:xfrm>
            <a:off x="2395030" y="1875750"/>
            <a:ext cx="9577055" cy="1090042"/>
          </a:xfrm>
          <a:prstGeom prst="rect">
            <a:avLst/>
          </a:prstGeom>
        </p:spPr>
        <p:txBody>
          <a:bodyPr vert="horz" wrap="square" lIns="0" tIns="12700" rIns="0" bIns="0" rtlCol="0">
            <a:spAutoFit/>
          </a:bodyPr>
          <a:lstStyle/>
          <a:p>
            <a:pPr marL="12700" algn="just">
              <a:lnSpc>
                <a:spcPct val="100000"/>
              </a:lnSpc>
              <a:spcBef>
                <a:spcPts val="100"/>
              </a:spcBef>
            </a:pPr>
            <a:r>
              <a:rPr lang="en-US" sz="7000" b="1" spc="555" dirty="0">
                <a:solidFill>
                  <a:srgbClr val="183E9E"/>
                </a:solidFill>
                <a:latin typeface="Trebuchet MS"/>
                <a:cs typeface="Trebuchet MS"/>
              </a:rPr>
              <a:t>Data Visualization</a:t>
            </a:r>
          </a:p>
        </p:txBody>
      </p:sp>
      <p:sp>
        <p:nvSpPr>
          <p:cNvPr id="32" name="object 16">
            <a:extLst>
              <a:ext uri="{FF2B5EF4-FFF2-40B4-BE49-F238E27FC236}">
                <a16:creationId xmlns:a16="http://schemas.microsoft.com/office/drawing/2014/main" id="{4CF3DD35-8EB6-C303-620C-8EB94A11ECE9}"/>
              </a:ext>
            </a:extLst>
          </p:cNvPr>
          <p:cNvSpPr/>
          <p:nvPr/>
        </p:nvSpPr>
        <p:spPr>
          <a:xfrm>
            <a:off x="12267823" y="2096411"/>
            <a:ext cx="979805" cy="356235"/>
          </a:xfrm>
          <a:custGeom>
            <a:avLst/>
            <a:gdLst/>
            <a:ahLst/>
            <a:cxnLst/>
            <a:rect l="l" t="t" r="r" b="b"/>
            <a:pathLst>
              <a:path w="979804" h="356235">
                <a:moveTo>
                  <a:pt x="32855" y="58243"/>
                </a:moveTo>
                <a:lnTo>
                  <a:pt x="721" y="36655"/>
                </a:lnTo>
                <a:lnTo>
                  <a:pt x="0" y="32988"/>
                </a:lnTo>
                <a:lnTo>
                  <a:pt x="3" y="25212"/>
                </a:lnTo>
                <a:lnTo>
                  <a:pt x="25250" y="0"/>
                </a:lnTo>
                <a:lnTo>
                  <a:pt x="32946" y="19"/>
                </a:lnTo>
                <a:lnTo>
                  <a:pt x="58060" y="32988"/>
                </a:lnTo>
                <a:lnTo>
                  <a:pt x="57323" y="36704"/>
                </a:lnTo>
                <a:lnTo>
                  <a:pt x="32855" y="58243"/>
                </a:lnTo>
                <a:close/>
              </a:path>
              <a:path w="979804" h="356235">
                <a:moveTo>
                  <a:pt x="339956" y="58243"/>
                </a:moveTo>
                <a:lnTo>
                  <a:pt x="307821" y="36655"/>
                </a:lnTo>
                <a:lnTo>
                  <a:pt x="307100" y="32988"/>
                </a:lnTo>
                <a:lnTo>
                  <a:pt x="307103" y="25212"/>
                </a:lnTo>
                <a:lnTo>
                  <a:pt x="332351" y="0"/>
                </a:lnTo>
                <a:lnTo>
                  <a:pt x="340046" y="19"/>
                </a:lnTo>
                <a:lnTo>
                  <a:pt x="365161" y="32988"/>
                </a:lnTo>
                <a:lnTo>
                  <a:pt x="364423" y="36704"/>
                </a:lnTo>
                <a:lnTo>
                  <a:pt x="339956" y="58243"/>
                </a:lnTo>
                <a:close/>
              </a:path>
              <a:path w="979804" h="356235">
                <a:moveTo>
                  <a:pt x="647079" y="58240"/>
                </a:moveTo>
                <a:lnTo>
                  <a:pt x="639379" y="58240"/>
                </a:lnTo>
                <a:lnTo>
                  <a:pt x="635676" y="57501"/>
                </a:lnTo>
                <a:lnTo>
                  <a:pt x="614197" y="32986"/>
                </a:lnTo>
                <a:lnTo>
                  <a:pt x="614197" y="25264"/>
                </a:lnTo>
                <a:lnTo>
                  <a:pt x="639379" y="9"/>
                </a:lnTo>
                <a:lnTo>
                  <a:pt x="647079" y="9"/>
                </a:lnTo>
                <a:lnTo>
                  <a:pt x="672261" y="25264"/>
                </a:lnTo>
                <a:lnTo>
                  <a:pt x="672261" y="32986"/>
                </a:lnTo>
                <a:lnTo>
                  <a:pt x="647079" y="58240"/>
                </a:lnTo>
                <a:close/>
              </a:path>
              <a:path w="979804" h="356235">
                <a:moveTo>
                  <a:pt x="954328" y="58240"/>
                </a:moveTo>
                <a:lnTo>
                  <a:pt x="946628" y="58240"/>
                </a:lnTo>
                <a:lnTo>
                  <a:pt x="942924" y="57501"/>
                </a:lnTo>
                <a:lnTo>
                  <a:pt x="921446" y="32986"/>
                </a:lnTo>
                <a:lnTo>
                  <a:pt x="921446" y="25264"/>
                </a:lnTo>
                <a:lnTo>
                  <a:pt x="946628" y="9"/>
                </a:lnTo>
                <a:lnTo>
                  <a:pt x="954328" y="9"/>
                </a:lnTo>
                <a:lnTo>
                  <a:pt x="979510" y="25264"/>
                </a:lnTo>
                <a:lnTo>
                  <a:pt x="979510" y="32986"/>
                </a:lnTo>
                <a:lnTo>
                  <a:pt x="954328" y="58240"/>
                </a:lnTo>
                <a:close/>
              </a:path>
              <a:path w="979804" h="356235">
                <a:moveTo>
                  <a:pt x="32855" y="356100"/>
                </a:moveTo>
                <a:lnTo>
                  <a:pt x="721" y="334511"/>
                </a:lnTo>
                <a:lnTo>
                  <a:pt x="0" y="330844"/>
                </a:lnTo>
                <a:lnTo>
                  <a:pt x="3" y="323068"/>
                </a:lnTo>
                <a:lnTo>
                  <a:pt x="25250" y="297856"/>
                </a:lnTo>
                <a:lnTo>
                  <a:pt x="32946" y="297875"/>
                </a:lnTo>
                <a:lnTo>
                  <a:pt x="58060" y="330844"/>
                </a:lnTo>
                <a:lnTo>
                  <a:pt x="57323" y="334560"/>
                </a:lnTo>
                <a:lnTo>
                  <a:pt x="32855" y="356100"/>
                </a:lnTo>
                <a:close/>
              </a:path>
              <a:path w="979804" h="356235">
                <a:moveTo>
                  <a:pt x="339956" y="356100"/>
                </a:moveTo>
                <a:lnTo>
                  <a:pt x="307821" y="334511"/>
                </a:lnTo>
                <a:lnTo>
                  <a:pt x="307100" y="330844"/>
                </a:lnTo>
                <a:lnTo>
                  <a:pt x="307103" y="323068"/>
                </a:lnTo>
                <a:lnTo>
                  <a:pt x="332351" y="297856"/>
                </a:lnTo>
                <a:lnTo>
                  <a:pt x="340046" y="297875"/>
                </a:lnTo>
                <a:lnTo>
                  <a:pt x="365161" y="330844"/>
                </a:lnTo>
                <a:lnTo>
                  <a:pt x="364423" y="334560"/>
                </a:lnTo>
                <a:lnTo>
                  <a:pt x="339956" y="356100"/>
                </a:lnTo>
                <a:close/>
              </a:path>
              <a:path w="979804" h="356235">
                <a:moveTo>
                  <a:pt x="647079" y="356096"/>
                </a:moveTo>
                <a:lnTo>
                  <a:pt x="639379" y="356096"/>
                </a:lnTo>
                <a:lnTo>
                  <a:pt x="635676" y="355358"/>
                </a:lnTo>
                <a:lnTo>
                  <a:pt x="614197" y="330842"/>
                </a:lnTo>
                <a:lnTo>
                  <a:pt x="614197" y="323120"/>
                </a:lnTo>
                <a:lnTo>
                  <a:pt x="639379" y="297865"/>
                </a:lnTo>
                <a:lnTo>
                  <a:pt x="647079" y="297865"/>
                </a:lnTo>
                <a:lnTo>
                  <a:pt x="672261" y="323120"/>
                </a:lnTo>
                <a:lnTo>
                  <a:pt x="672261" y="330842"/>
                </a:lnTo>
                <a:lnTo>
                  <a:pt x="647079" y="356096"/>
                </a:lnTo>
                <a:close/>
              </a:path>
              <a:path w="979804" h="356235">
                <a:moveTo>
                  <a:pt x="954328" y="356096"/>
                </a:moveTo>
                <a:lnTo>
                  <a:pt x="946628" y="356096"/>
                </a:lnTo>
                <a:lnTo>
                  <a:pt x="942924" y="355358"/>
                </a:lnTo>
                <a:lnTo>
                  <a:pt x="921446" y="330842"/>
                </a:lnTo>
                <a:lnTo>
                  <a:pt x="921446" y="323120"/>
                </a:lnTo>
                <a:lnTo>
                  <a:pt x="946628" y="297865"/>
                </a:lnTo>
                <a:lnTo>
                  <a:pt x="954328" y="297865"/>
                </a:lnTo>
                <a:lnTo>
                  <a:pt x="979510" y="323120"/>
                </a:lnTo>
                <a:lnTo>
                  <a:pt x="979510" y="330842"/>
                </a:lnTo>
                <a:lnTo>
                  <a:pt x="954328" y="356096"/>
                </a:lnTo>
                <a:close/>
              </a:path>
            </a:pathLst>
          </a:custGeom>
          <a:solidFill>
            <a:srgbClr val="1B9BE3"/>
          </a:solidFill>
        </p:spPr>
        <p:txBody>
          <a:bodyPr wrap="square" lIns="0" tIns="0" rIns="0" bIns="0" rtlCol="0"/>
          <a:lstStyle/>
          <a:p>
            <a:endParaRPr dirty="0">
              <a:solidFill>
                <a:srgbClr val="1B9BE3"/>
              </a:solidFill>
            </a:endParaRPr>
          </a:p>
        </p:txBody>
      </p:sp>
      <p:sp>
        <p:nvSpPr>
          <p:cNvPr id="3" name="object 16">
            <a:extLst>
              <a:ext uri="{FF2B5EF4-FFF2-40B4-BE49-F238E27FC236}">
                <a16:creationId xmlns:a16="http://schemas.microsoft.com/office/drawing/2014/main" id="{53552F16-1B15-C4FE-0FBA-19AB1F86E7C9}"/>
              </a:ext>
            </a:extLst>
          </p:cNvPr>
          <p:cNvSpPr/>
          <p:nvPr/>
        </p:nvSpPr>
        <p:spPr>
          <a:xfrm>
            <a:off x="11410937" y="2021120"/>
            <a:ext cx="979805" cy="356235"/>
          </a:xfrm>
          <a:custGeom>
            <a:avLst/>
            <a:gdLst/>
            <a:ahLst/>
            <a:cxnLst/>
            <a:rect l="l" t="t" r="r" b="b"/>
            <a:pathLst>
              <a:path w="979804" h="356235">
                <a:moveTo>
                  <a:pt x="32855" y="58243"/>
                </a:moveTo>
                <a:lnTo>
                  <a:pt x="721" y="36655"/>
                </a:lnTo>
                <a:lnTo>
                  <a:pt x="0" y="32988"/>
                </a:lnTo>
                <a:lnTo>
                  <a:pt x="3" y="25212"/>
                </a:lnTo>
                <a:lnTo>
                  <a:pt x="25250" y="0"/>
                </a:lnTo>
                <a:lnTo>
                  <a:pt x="32946" y="19"/>
                </a:lnTo>
                <a:lnTo>
                  <a:pt x="58060" y="32988"/>
                </a:lnTo>
                <a:lnTo>
                  <a:pt x="57323" y="36704"/>
                </a:lnTo>
                <a:lnTo>
                  <a:pt x="32855" y="58243"/>
                </a:lnTo>
                <a:close/>
              </a:path>
              <a:path w="979804" h="356235">
                <a:moveTo>
                  <a:pt x="339956" y="58243"/>
                </a:moveTo>
                <a:lnTo>
                  <a:pt x="307821" y="36655"/>
                </a:lnTo>
                <a:lnTo>
                  <a:pt x="307100" y="32988"/>
                </a:lnTo>
                <a:lnTo>
                  <a:pt x="307103" y="25212"/>
                </a:lnTo>
                <a:lnTo>
                  <a:pt x="332351" y="0"/>
                </a:lnTo>
                <a:lnTo>
                  <a:pt x="340046" y="19"/>
                </a:lnTo>
                <a:lnTo>
                  <a:pt x="365161" y="32988"/>
                </a:lnTo>
                <a:lnTo>
                  <a:pt x="364423" y="36704"/>
                </a:lnTo>
                <a:lnTo>
                  <a:pt x="339956" y="58243"/>
                </a:lnTo>
                <a:close/>
              </a:path>
              <a:path w="979804" h="356235">
                <a:moveTo>
                  <a:pt x="647079" y="58240"/>
                </a:moveTo>
                <a:lnTo>
                  <a:pt x="639379" y="58240"/>
                </a:lnTo>
                <a:lnTo>
                  <a:pt x="635676" y="57501"/>
                </a:lnTo>
                <a:lnTo>
                  <a:pt x="614197" y="32986"/>
                </a:lnTo>
                <a:lnTo>
                  <a:pt x="614197" y="25264"/>
                </a:lnTo>
                <a:lnTo>
                  <a:pt x="639379" y="9"/>
                </a:lnTo>
                <a:lnTo>
                  <a:pt x="647079" y="9"/>
                </a:lnTo>
                <a:lnTo>
                  <a:pt x="672261" y="25264"/>
                </a:lnTo>
                <a:lnTo>
                  <a:pt x="672261" y="32986"/>
                </a:lnTo>
                <a:lnTo>
                  <a:pt x="647079" y="58240"/>
                </a:lnTo>
                <a:close/>
              </a:path>
              <a:path w="979804" h="356235">
                <a:moveTo>
                  <a:pt x="954328" y="58240"/>
                </a:moveTo>
                <a:lnTo>
                  <a:pt x="946628" y="58240"/>
                </a:lnTo>
                <a:lnTo>
                  <a:pt x="942924" y="57501"/>
                </a:lnTo>
                <a:lnTo>
                  <a:pt x="921446" y="32986"/>
                </a:lnTo>
                <a:lnTo>
                  <a:pt x="921446" y="25264"/>
                </a:lnTo>
                <a:lnTo>
                  <a:pt x="946628" y="9"/>
                </a:lnTo>
                <a:lnTo>
                  <a:pt x="954328" y="9"/>
                </a:lnTo>
                <a:lnTo>
                  <a:pt x="979510" y="25264"/>
                </a:lnTo>
                <a:lnTo>
                  <a:pt x="979510" y="32986"/>
                </a:lnTo>
                <a:lnTo>
                  <a:pt x="954328" y="58240"/>
                </a:lnTo>
                <a:close/>
              </a:path>
              <a:path w="979804" h="356235">
                <a:moveTo>
                  <a:pt x="32855" y="356100"/>
                </a:moveTo>
                <a:lnTo>
                  <a:pt x="721" y="334511"/>
                </a:lnTo>
                <a:lnTo>
                  <a:pt x="0" y="330844"/>
                </a:lnTo>
                <a:lnTo>
                  <a:pt x="3" y="323068"/>
                </a:lnTo>
                <a:lnTo>
                  <a:pt x="25250" y="297856"/>
                </a:lnTo>
                <a:lnTo>
                  <a:pt x="32946" y="297875"/>
                </a:lnTo>
                <a:lnTo>
                  <a:pt x="58060" y="330844"/>
                </a:lnTo>
                <a:lnTo>
                  <a:pt x="57323" y="334560"/>
                </a:lnTo>
                <a:lnTo>
                  <a:pt x="32855" y="356100"/>
                </a:lnTo>
                <a:close/>
              </a:path>
              <a:path w="979804" h="356235">
                <a:moveTo>
                  <a:pt x="339956" y="356100"/>
                </a:moveTo>
                <a:lnTo>
                  <a:pt x="307821" y="334511"/>
                </a:lnTo>
                <a:lnTo>
                  <a:pt x="307100" y="330844"/>
                </a:lnTo>
                <a:lnTo>
                  <a:pt x="307103" y="323068"/>
                </a:lnTo>
                <a:lnTo>
                  <a:pt x="332351" y="297856"/>
                </a:lnTo>
                <a:lnTo>
                  <a:pt x="340046" y="297875"/>
                </a:lnTo>
                <a:lnTo>
                  <a:pt x="365161" y="330844"/>
                </a:lnTo>
                <a:lnTo>
                  <a:pt x="364423" y="334560"/>
                </a:lnTo>
                <a:lnTo>
                  <a:pt x="339956" y="356100"/>
                </a:lnTo>
                <a:close/>
              </a:path>
              <a:path w="979804" h="356235">
                <a:moveTo>
                  <a:pt x="647079" y="356096"/>
                </a:moveTo>
                <a:lnTo>
                  <a:pt x="639379" y="356096"/>
                </a:lnTo>
                <a:lnTo>
                  <a:pt x="635676" y="355358"/>
                </a:lnTo>
                <a:lnTo>
                  <a:pt x="614197" y="330842"/>
                </a:lnTo>
                <a:lnTo>
                  <a:pt x="614197" y="323120"/>
                </a:lnTo>
                <a:lnTo>
                  <a:pt x="639379" y="297865"/>
                </a:lnTo>
                <a:lnTo>
                  <a:pt x="647079" y="297865"/>
                </a:lnTo>
                <a:lnTo>
                  <a:pt x="672261" y="323120"/>
                </a:lnTo>
                <a:lnTo>
                  <a:pt x="672261" y="330842"/>
                </a:lnTo>
                <a:lnTo>
                  <a:pt x="647079" y="356096"/>
                </a:lnTo>
                <a:close/>
              </a:path>
              <a:path w="979804" h="356235">
                <a:moveTo>
                  <a:pt x="954328" y="356096"/>
                </a:moveTo>
                <a:lnTo>
                  <a:pt x="946628" y="356096"/>
                </a:lnTo>
                <a:lnTo>
                  <a:pt x="942924" y="355358"/>
                </a:lnTo>
                <a:lnTo>
                  <a:pt x="921446" y="330842"/>
                </a:lnTo>
                <a:lnTo>
                  <a:pt x="921446" y="323120"/>
                </a:lnTo>
                <a:lnTo>
                  <a:pt x="946628" y="297865"/>
                </a:lnTo>
                <a:lnTo>
                  <a:pt x="954328" y="297865"/>
                </a:lnTo>
                <a:lnTo>
                  <a:pt x="979510" y="323120"/>
                </a:lnTo>
                <a:lnTo>
                  <a:pt x="979510" y="330842"/>
                </a:lnTo>
                <a:lnTo>
                  <a:pt x="954328" y="356096"/>
                </a:lnTo>
                <a:close/>
              </a:path>
            </a:pathLst>
          </a:custGeom>
          <a:solidFill>
            <a:srgbClr val="1B9BE3"/>
          </a:solidFill>
        </p:spPr>
        <p:txBody>
          <a:bodyPr wrap="square" lIns="0" tIns="0" rIns="0" bIns="0" rtlCol="0"/>
          <a:lstStyle/>
          <a:p>
            <a:endParaRPr dirty="0">
              <a:solidFill>
                <a:srgbClr val="1B9BE3"/>
              </a:solidFill>
            </a:endParaRPr>
          </a:p>
        </p:txBody>
      </p:sp>
      <p:pic>
        <p:nvPicPr>
          <p:cNvPr id="5" name="Picture 4">
            <a:extLst>
              <a:ext uri="{FF2B5EF4-FFF2-40B4-BE49-F238E27FC236}">
                <a16:creationId xmlns:a16="http://schemas.microsoft.com/office/drawing/2014/main" id="{6A33736B-59A6-C376-C30B-4AE4A481CEE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617507" y="2979432"/>
            <a:ext cx="11546469" cy="6887536"/>
          </a:xfrm>
          <a:prstGeom prst="rect">
            <a:avLst/>
          </a:prstGeom>
        </p:spPr>
      </p:pic>
      <p:sp>
        <p:nvSpPr>
          <p:cNvPr id="11" name="TextBox 10">
            <a:extLst>
              <a:ext uri="{FF2B5EF4-FFF2-40B4-BE49-F238E27FC236}">
                <a16:creationId xmlns:a16="http://schemas.microsoft.com/office/drawing/2014/main" id="{34E9F32F-79F0-226F-65FB-66DF948A5C1D}"/>
              </a:ext>
            </a:extLst>
          </p:cNvPr>
          <p:cNvSpPr txBox="1"/>
          <p:nvPr/>
        </p:nvSpPr>
        <p:spPr>
          <a:xfrm>
            <a:off x="113503" y="4165305"/>
            <a:ext cx="5906297" cy="5693866"/>
          </a:xfrm>
          <a:prstGeom prst="rect">
            <a:avLst/>
          </a:prstGeom>
          <a:noFill/>
        </p:spPr>
        <p:txBody>
          <a:bodyPr wrap="square">
            <a:spAutoFit/>
          </a:bodyPr>
          <a:lstStyle/>
          <a:p>
            <a:pPr algn="l"/>
            <a:r>
              <a:rPr lang="en-US" sz="2800" b="0" i="0" dirty="0">
                <a:effectLst/>
                <a:highlight>
                  <a:srgbClr val="FFFFFF"/>
                </a:highlight>
                <a:latin typeface="system-ui"/>
              </a:rPr>
              <a:t>The 2008 - 2011 Icelandic Financial Crisis was a major economic and political event in Iceland. Relative to the size of its economy, Iceland's systemic banking collapse was the largest experienced by any country in economic history. The crisis led to a severe economic depression in 2008 - 2011 and significant political unrest.</a:t>
            </a:r>
          </a:p>
          <a:p>
            <a:pPr algn="l"/>
            <a:r>
              <a:rPr lang="en-US" sz="2800" b="1" i="0" dirty="0">
                <a:effectLst/>
                <a:highlight>
                  <a:srgbClr val="FFFFFF"/>
                </a:highlight>
                <a:latin typeface="system-ui"/>
              </a:rPr>
              <a:t>Question:</a:t>
            </a:r>
            <a:r>
              <a:rPr lang="en-US" sz="2800" b="0" i="0" dirty="0">
                <a:effectLst/>
                <a:highlight>
                  <a:srgbClr val="FFFFFF"/>
                </a:highlight>
                <a:latin typeface="system-ui"/>
              </a:rPr>
              <a:t> Let's compare the number of Icelandic immigrants (country = 'Iceland') to Canada from year 1980 to 2013.</a:t>
            </a:r>
          </a:p>
        </p:txBody>
      </p:sp>
    </p:spTree>
    <p:extLst>
      <p:ext uri="{BB962C8B-B14F-4D97-AF65-F5344CB8AC3E}">
        <p14:creationId xmlns:p14="http://schemas.microsoft.com/office/powerpoint/2010/main" val="402363873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97CD21-69ED-9E3B-28A6-547B2D4F6BCD}"/>
            </a:ext>
          </a:extLst>
        </p:cNvPr>
        <p:cNvGrpSpPr/>
        <p:nvPr/>
      </p:nvGrpSpPr>
      <p:grpSpPr>
        <a:xfrm>
          <a:off x="0" y="0"/>
          <a:ext cx="0" cy="0"/>
          <a:chOff x="0" y="0"/>
          <a:chExt cx="0" cy="0"/>
        </a:xfrm>
      </p:grpSpPr>
      <p:grpSp>
        <p:nvGrpSpPr>
          <p:cNvPr id="6" name="object 6">
            <a:extLst>
              <a:ext uri="{FF2B5EF4-FFF2-40B4-BE49-F238E27FC236}">
                <a16:creationId xmlns:a16="http://schemas.microsoft.com/office/drawing/2014/main" id="{9D93BCA2-1886-604B-0066-A1D6BC5C2C33}"/>
              </a:ext>
            </a:extLst>
          </p:cNvPr>
          <p:cNvGrpSpPr/>
          <p:nvPr/>
        </p:nvGrpSpPr>
        <p:grpSpPr>
          <a:xfrm>
            <a:off x="-2232" y="-2214"/>
            <a:ext cx="2409825" cy="2995295"/>
            <a:chOff x="-2232" y="-2214"/>
            <a:chExt cx="2409825" cy="2995295"/>
          </a:xfrm>
          <a:solidFill>
            <a:srgbClr val="183E9E"/>
          </a:solidFill>
        </p:grpSpPr>
        <p:sp>
          <p:nvSpPr>
            <p:cNvPr id="7" name="object 7">
              <a:extLst>
                <a:ext uri="{FF2B5EF4-FFF2-40B4-BE49-F238E27FC236}">
                  <a16:creationId xmlns:a16="http://schemas.microsoft.com/office/drawing/2014/main" id="{F916E099-24A1-C67E-A89A-8B1E7388FC3A}"/>
                </a:ext>
              </a:extLst>
            </p:cNvPr>
            <p:cNvSpPr/>
            <p:nvPr/>
          </p:nvSpPr>
          <p:spPr>
            <a:xfrm>
              <a:off x="-2232" y="-2214"/>
              <a:ext cx="2409825" cy="2409825"/>
            </a:xfrm>
            <a:custGeom>
              <a:avLst/>
              <a:gdLst/>
              <a:ahLst/>
              <a:cxnLst/>
              <a:rect l="l" t="t" r="r" b="b"/>
              <a:pathLst>
                <a:path w="2409825" h="2409825">
                  <a:moveTo>
                    <a:pt x="0" y="0"/>
                  </a:moveTo>
                  <a:lnTo>
                    <a:pt x="2409824" y="0"/>
                  </a:lnTo>
                  <a:lnTo>
                    <a:pt x="2409344" y="48577"/>
                  </a:lnTo>
                  <a:lnTo>
                    <a:pt x="2407910" y="96921"/>
                  </a:lnTo>
                  <a:lnTo>
                    <a:pt x="2405531" y="145022"/>
                  </a:lnTo>
                  <a:lnTo>
                    <a:pt x="2402217" y="192871"/>
                  </a:lnTo>
                  <a:lnTo>
                    <a:pt x="2397976" y="240459"/>
                  </a:lnTo>
                  <a:lnTo>
                    <a:pt x="2392817" y="287777"/>
                  </a:lnTo>
                  <a:lnTo>
                    <a:pt x="2386749" y="334817"/>
                  </a:lnTo>
                  <a:lnTo>
                    <a:pt x="2379782" y="381569"/>
                  </a:lnTo>
                  <a:lnTo>
                    <a:pt x="2371924" y="428023"/>
                  </a:lnTo>
                  <a:lnTo>
                    <a:pt x="2363184" y="474172"/>
                  </a:lnTo>
                  <a:lnTo>
                    <a:pt x="2353571" y="520006"/>
                  </a:lnTo>
                  <a:lnTo>
                    <a:pt x="2343095" y="565517"/>
                  </a:lnTo>
                  <a:lnTo>
                    <a:pt x="2331764" y="610694"/>
                  </a:lnTo>
                  <a:lnTo>
                    <a:pt x="2319587" y="655530"/>
                  </a:lnTo>
                  <a:lnTo>
                    <a:pt x="2306574" y="700014"/>
                  </a:lnTo>
                  <a:lnTo>
                    <a:pt x="2292732" y="744139"/>
                  </a:lnTo>
                  <a:lnTo>
                    <a:pt x="2278072" y="787895"/>
                  </a:lnTo>
                  <a:lnTo>
                    <a:pt x="2262602" y="831274"/>
                  </a:lnTo>
                  <a:lnTo>
                    <a:pt x="2246332" y="874265"/>
                  </a:lnTo>
                  <a:lnTo>
                    <a:pt x="2229269" y="916861"/>
                  </a:lnTo>
                  <a:lnTo>
                    <a:pt x="2211424" y="959051"/>
                  </a:lnTo>
                  <a:lnTo>
                    <a:pt x="2192805" y="1000828"/>
                  </a:lnTo>
                  <a:lnTo>
                    <a:pt x="2173422" y="1042182"/>
                  </a:lnTo>
                  <a:lnTo>
                    <a:pt x="2153282" y="1083104"/>
                  </a:lnTo>
                  <a:lnTo>
                    <a:pt x="2132396" y="1123586"/>
                  </a:lnTo>
                  <a:lnTo>
                    <a:pt x="2110772" y="1163617"/>
                  </a:lnTo>
                  <a:lnTo>
                    <a:pt x="2088419" y="1203190"/>
                  </a:lnTo>
                  <a:lnTo>
                    <a:pt x="2065347" y="1242295"/>
                  </a:lnTo>
                  <a:lnTo>
                    <a:pt x="2041563" y="1280923"/>
                  </a:lnTo>
                  <a:lnTo>
                    <a:pt x="2017078" y="1319066"/>
                  </a:lnTo>
                  <a:lnTo>
                    <a:pt x="1991900" y="1356713"/>
                  </a:lnTo>
                  <a:lnTo>
                    <a:pt x="1966039" y="1393857"/>
                  </a:lnTo>
                  <a:lnTo>
                    <a:pt x="1939502" y="1430488"/>
                  </a:lnTo>
                  <a:lnTo>
                    <a:pt x="1912300" y="1466597"/>
                  </a:lnTo>
                  <a:lnTo>
                    <a:pt x="1884441" y="1502175"/>
                  </a:lnTo>
                  <a:lnTo>
                    <a:pt x="1855934" y="1537213"/>
                  </a:lnTo>
                  <a:lnTo>
                    <a:pt x="1826789" y="1571703"/>
                  </a:lnTo>
                  <a:lnTo>
                    <a:pt x="1797014" y="1605635"/>
                  </a:lnTo>
                  <a:lnTo>
                    <a:pt x="1766617" y="1639000"/>
                  </a:lnTo>
                  <a:lnTo>
                    <a:pt x="1735609" y="1671789"/>
                  </a:lnTo>
                  <a:lnTo>
                    <a:pt x="1703999" y="1703993"/>
                  </a:lnTo>
                  <a:lnTo>
                    <a:pt x="1671794" y="1735604"/>
                  </a:lnTo>
                  <a:lnTo>
                    <a:pt x="1639005" y="1766612"/>
                  </a:lnTo>
                  <a:lnTo>
                    <a:pt x="1605640" y="1797008"/>
                  </a:lnTo>
                  <a:lnTo>
                    <a:pt x="1571708" y="1826783"/>
                  </a:lnTo>
                  <a:lnTo>
                    <a:pt x="1537218" y="1855928"/>
                  </a:lnTo>
                  <a:lnTo>
                    <a:pt x="1502179" y="1884435"/>
                  </a:lnTo>
                  <a:lnTo>
                    <a:pt x="1466601" y="1912294"/>
                  </a:lnTo>
                  <a:lnTo>
                    <a:pt x="1430492" y="1939496"/>
                  </a:lnTo>
                  <a:lnTo>
                    <a:pt x="1393861" y="1966032"/>
                  </a:lnTo>
                  <a:lnTo>
                    <a:pt x="1356717" y="1991894"/>
                  </a:lnTo>
                  <a:lnTo>
                    <a:pt x="1319070" y="2017071"/>
                  </a:lnTo>
                  <a:lnTo>
                    <a:pt x="1280927" y="2041556"/>
                  </a:lnTo>
                  <a:lnTo>
                    <a:pt x="1242299" y="2065339"/>
                  </a:lnTo>
                  <a:lnTo>
                    <a:pt x="1203194" y="2088412"/>
                  </a:lnTo>
                  <a:lnTo>
                    <a:pt x="1163621" y="2110764"/>
                  </a:lnTo>
                  <a:lnTo>
                    <a:pt x="1123589" y="2132388"/>
                  </a:lnTo>
                  <a:lnTo>
                    <a:pt x="1083108" y="2153274"/>
                  </a:lnTo>
                  <a:lnTo>
                    <a:pt x="1042185" y="2173413"/>
                  </a:lnTo>
                  <a:lnTo>
                    <a:pt x="1000831" y="2192797"/>
                  </a:lnTo>
                  <a:lnTo>
                    <a:pt x="959054" y="2211416"/>
                  </a:lnTo>
                  <a:lnTo>
                    <a:pt x="916863" y="2229260"/>
                  </a:lnTo>
                  <a:lnTo>
                    <a:pt x="874268" y="2246323"/>
                  </a:lnTo>
                  <a:lnTo>
                    <a:pt x="831276" y="2262593"/>
                  </a:lnTo>
                  <a:lnTo>
                    <a:pt x="787898" y="2278063"/>
                  </a:lnTo>
                  <a:lnTo>
                    <a:pt x="744142" y="2292723"/>
                  </a:lnTo>
                  <a:lnTo>
                    <a:pt x="700017" y="2306564"/>
                  </a:lnTo>
                  <a:lnTo>
                    <a:pt x="655532" y="2319577"/>
                  </a:lnTo>
                  <a:lnTo>
                    <a:pt x="610696" y="2331754"/>
                  </a:lnTo>
                  <a:lnTo>
                    <a:pt x="565519" y="2343084"/>
                  </a:lnTo>
                  <a:lnTo>
                    <a:pt x="520008" y="2353560"/>
                  </a:lnTo>
                  <a:lnTo>
                    <a:pt x="474174" y="2363173"/>
                  </a:lnTo>
                  <a:lnTo>
                    <a:pt x="428025" y="2371912"/>
                  </a:lnTo>
                  <a:lnTo>
                    <a:pt x="381570" y="2379770"/>
                  </a:lnTo>
                  <a:lnTo>
                    <a:pt x="334818" y="2386737"/>
                  </a:lnTo>
                  <a:lnTo>
                    <a:pt x="287778" y="2392805"/>
                  </a:lnTo>
                  <a:lnTo>
                    <a:pt x="240460" y="2397963"/>
                  </a:lnTo>
                  <a:lnTo>
                    <a:pt x="192872" y="2402204"/>
                  </a:lnTo>
                  <a:lnTo>
                    <a:pt x="145022" y="2405518"/>
                  </a:lnTo>
                  <a:lnTo>
                    <a:pt x="96921" y="2407896"/>
                  </a:lnTo>
                  <a:lnTo>
                    <a:pt x="48577" y="2409330"/>
                  </a:lnTo>
                  <a:lnTo>
                    <a:pt x="0" y="2409810"/>
                  </a:lnTo>
                  <a:lnTo>
                    <a:pt x="0" y="0"/>
                  </a:lnTo>
                  <a:close/>
                </a:path>
              </a:pathLst>
            </a:custGeom>
            <a:grpFill/>
          </p:spPr>
          <p:txBody>
            <a:bodyPr wrap="square" lIns="0" tIns="0" rIns="0" bIns="0" rtlCol="0"/>
            <a:lstStyle/>
            <a:p>
              <a:endParaRPr dirty="0"/>
            </a:p>
          </p:txBody>
        </p:sp>
        <p:sp>
          <p:nvSpPr>
            <p:cNvPr id="8" name="object 8">
              <a:extLst>
                <a:ext uri="{FF2B5EF4-FFF2-40B4-BE49-F238E27FC236}">
                  <a16:creationId xmlns:a16="http://schemas.microsoft.com/office/drawing/2014/main" id="{A5AC7236-249F-2DCB-672E-04CF7A2BDE8A}"/>
                </a:ext>
              </a:extLst>
            </p:cNvPr>
            <p:cNvSpPr/>
            <p:nvPr/>
          </p:nvSpPr>
          <p:spPr>
            <a:xfrm>
              <a:off x="0" y="1717380"/>
              <a:ext cx="539750" cy="1275715"/>
            </a:xfrm>
            <a:custGeom>
              <a:avLst/>
              <a:gdLst/>
              <a:ahLst/>
              <a:cxnLst/>
              <a:rect l="l" t="t" r="r" b="b"/>
              <a:pathLst>
                <a:path w="539750" h="1275714">
                  <a:moveTo>
                    <a:pt x="539189" y="638305"/>
                  </a:moveTo>
                  <a:lnTo>
                    <a:pt x="537413" y="686644"/>
                  </a:lnTo>
                  <a:lnTo>
                    <a:pt x="532167" y="734004"/>
                  </a:lnTo>
                  <a:lnTo>
                    <a:pt x="523578" y="780262"/>
                  </a:lnTo>
                  <a:lnTo>
                    <a:pt x="511770" y="825293"/>
                  </a:lnTo>
                  <a:lnTo>
                    <a:pt x="496869" y="868975"/>
                  </a:lnTo>
                  <a:lnTo>
                    <a:pt x="478999" y="911182"/>
                  </a:lnTo>
                  <a:lnTo>
                    <a:pt x="458285" y="951791"/>
                  </a:lnTo>
                  <a:lnTo>
                    <a:pt x="434854" y="990679"/>
                  </a:lnTo>
                  <a:lnTo>
                    <a:pt x="408829" y="1027720"/>
                  </a:lnTo>
                  <a:lnTo>
                    <a:pt x="380337" y="1062792"/>
                  </a:lnTo>
                  <a:lnTo>
                    <a:pt x="349501" y="1095771"/>
                  </a:lnTo>
                  <a:lnTo>
                    <a:pt x="316449" y="1126531"/>
                  </a:lnTo>
                  <a:lnTo>
                    <a:pt x="281304" y="1154951"/>
                  </a:lnTo>
                  <a:lnTo>
                    <a:pt x="244191" y="1180905"/>
                  </a:lnTo>
                  <a:lnTo>
                    <a:pt x="205237" y="1204269"/>
                  </a:lnTo>
                  <a:lnTo>
                    <a:pt x="164565" y="1224920"/>
                  </a:lnTo>
                  <a:lnTo>
                    <a:pt x="122302" y="1242735"/>
                  </a:lnTo>
                  <a:lnTo>
                    <a:pt x="78572" y="1257588"/>
                  </a:lnTo>
                  <a:lnTo>
                    <a:pt x="33501" y="1269356"/>
                  </a:lnTo>
                  <a:lnTo>
                    <a:pt x="0" y="1275551"/>
                  </a:lnTo>
                  <a:lnTo>
                    <a:pt x="0" y="0"/>
                  </a:lnTo>
                  <a:lnTo>
                    <a:pt x="78572" y="18024"/>
                  </a:lnTo>
                  <a:lnTo>
                    <a:pt x="122302" y="32926"/>
                  </a:lnTo>
                  <a:lnTo>
                    <a:pt x="164565" y="50796"/>
                  </a:lnTo>
                  <a:lnTo>
                    <a:pt x="205237" y="71509"/>
                  </a:lnTo>
                  <a:lnTo>
                    <a:pt x="244191" y="94941"/>
                  </a:lnTo>
                  <a:lnTo>
                    <a:pt x="281304" y="120965"/>
                  </a:lnTo>
                  <a:lnTo>
                    <a:pt x="316449" y="149458"/>
                  </a:lnTo>
                  <a:lnTo>
                    <a:pt x="349501" y="180293"/>
                  </a:lnTo>
                  <a:lnTo>
                    <a:pt x="380337" y="213345"/>
                  </a:lnTo>
                  <a:lnTo>
                    <a:pt x="408829" y="248491"/>
                  </a:lnTo>
                  <a:lnTo>
                    <a:pt x="434854" y="285603"/>
                  </a:lnTo>
                  <a:lnTo>
                    <a:pt x="458285" y="324557"/>
                  </a:lnTo>
                  <a:lnTo>
                    <a:pt x="478999" y="365229"/>
                  </a:lnTo>
                  <a:lnTo>
                    <a:pt x="496869" y="407492"/>
                  </a:lnTo>
                  <a:lnTo>
                    <a:pt x="511770" y="451222"/>
                  </a:lnTo>
                  <a:lnTo>
                    <a:pt x="523578" y="496293"/>
                  </a:lnTo>
                  <a:lnTo>
                    <a:pt x="532167" y="542581"/>
                  </a:lnTo>
                  <a:lnTo>
                    <a:pt x="537413" y="589960"/>
                  </a:lnTo>
                  <a:lnTo>
                    <a:pt x="539189" y="638305"/>
                  </a:lnTo>
                  <a:close/>
                </a:path>
              </a:pathLst>
            </a:custGeom>
            <a:solidFill>
              <a:srgbClr val="1B9BE3"/>
            </a:solidFill>
          </p:spPr>
          <p:txBody>
            <a:bodyPr wrap="square" lIns="0" tIns="0" rIns="0" bIns="0" rtlCol="0"/>
            <a:lstStyle/>
            <a:p>
              <a:endParaRPr dirty="0"/>
            </a:p>
          </p:txBody>
        </p:sp>
      </p:grpSp>
      <p:sp>
        <p:nvSpPr>
          <p:cNvPr id="16" name="object 16">
            <a:extLst>
              <a:ext uri="{FF2B5EF4-FFF2-40B4-BE49-F238E27FC236}">
                <a16:creationId xmlns:a16="http://schemas.microsoft.com/office/drawing/2014/main" id="{752751FC-622B-2BDE-B59E-9BA041563A35}"/>
              </a:ext>
            </a:extLst>
          </p:cNvPr>
          <p:cNvSpPr txBox="1">
            <a:spLocks noGrp="1"/>
          </p:cNvSpPr>
          <p:nvPr>
            <p:ph type="title"/>
          </p:nvPr>
        </p:nvSpPr>
        <p:spPr>
          <a:xfrm>
            <a:off x="1536192" y="1419043"/>
            <a:ext cx="14580108" cy="1166986"/>
          </a:xfrm>
          <a:prstGeom prst="rect">
            <a:avLst/>
          </a:prstGeom>
        </p:spPr>
        <p:txBody>
          <a:bodyPr vert="horz" wrap="square" lIns="0" tIns="12700" rIns="0" bIns="0" rtlCol="0">
            <a:spAutoFit/>
          </a:bodyPr>
          <a:lstStyle/>
          <a:p>
            <a:pPr marL="12700">
              <a:lnSpc>
                <a:spcPct val="100000"/>
              </a:lnSpc>
              <a:spcBef>
                <a:spcPts val="100"/>
              </a:spcBef>
            </a:pPr>
            <a:r>
              <a:rPr spc="-350" dirty="0">
                <a:solidFill>
                  <a:srgbClr val="1B9BE3"/>
                </a:solidFill>
              </a:rPr>
              <a:t>0</a:t>
            </a:r>
            <a:r>
              <a:rPr lang="en-US" spc="-350" dirty="0">
                <a:solidFill>
                  <a:srgbClr val="1B9BE3"/>
                </a:solidFill>
              </a:rPr>
              <a:t>3</a:t>
            </a:r>
            <a:endParaRPr spc="-350" dirty="0">
              <a:solidFill>
                <a:srgbClr val="1B9BE3"/>
              </a:solidFill>
            </a:endParaRPr>
          </a:p>
        </p:txBody>
      </p:sp>
      <p:sp>
        <p:nvSpPr>
          <p:cNvPr id="17" name="object 17">
            <a:extLst>
              <a:ext uri="{FF2B5EF4-FFF2-40B4-BE49-F238E27FC236}">
                <a16:creationId xmlns:a16="http://schemas.microsoft.com/office/drawing/2014/main" id="{634F298B-FCDC-853B-2018-E9135C05DD3B}"/>
              </a:ext>
            </a:extLst>
          </p:cNvPr>
          <p:cNvSpPr txBox="1"/>
          <p:nvPr/>
        </p:nvSpPr>
        <p:spPr>
          <a:xfrm>
            <a:off x="2395030" y="1875750"/>
            <a:ext cx="9577055" cy="1090042"/>
          </a:xfrm>
          <a:prstGeom prst="rect">
            <a:avLst/>
          </a:prstGeom>
        </p:spPr>
        <p:txBody>
          <a:bodyPr vert="horz" wrap="square" lIns="0" tIns="12700" rIns="0" bIns="0" rtlCol="0">
            <a:spAutoFit/>
          </a:bodyPr>
          <a:lstStyle/>
          <a:p>
            <a:pPr marL="12700" algn="just">
              <a:lnSpc>
                <a:spcPct val="100000"/>
              </a:lnSpc>
              <a:spcBef>
                <a:spcPts val="100"/>
              </a:spcBef>
            </a:pPr>
            <a:r>
              <a:rPr lang="en-US" sz="7000" b="1" spc="555" dirty="0">
                <a:solidFill>
                  <a:srgbClr val="183E9E"/>
                </a:solidFill>
                <a:latin typeface="Trebuchet MS"/>
                <a:cs typeface="Trebuchet MS"/>
              </a:rPr>
              <a:t>Data Visualization</a:t>
            </a:r>
          </a:p>
        </p:txBody>
      </p:sp>
      <p:sp>
        <p:nvSpPr>
          <p:cNvPr id="32" name="object 16">
            <a:extLst>
              <a:ext uri="{FF2B5EF4-FFF2-40B4-BE49-F238E27FC236}">
                <a16:creationId xmlns:a16="http://schemas.microsoft.com/office/drawing/2014/main" id="{4CF3DD35-8EB6-C303-620C-8EB94A11ECE9}"/>
              </a:ext>
            </a:extLst>
          </p:cNvPr>
          <p:cNvSpPr/>
          <p:nvPr/>
        </p:nvSpPr>
        <p:spPr>
          <a:xfrm>
            <a:off x="12267823" y="2096411"/>
            <a:ext cx="979805" cy="356235"/>
          </a:xfrm>
          <a:custGeom>
            <a:avLst/>
            <a:gdLst/>
            <a:ahLst/>
            <a:cxnLst/>
            <a:rect l="l" t="t" r="r" b="b"/>
            <a:pathLst>
              <a:path w="979804" h="356235">
                <a:moveTo>
                  <a:pt x="32855" y="58243"/>
                </a:moveTo>
                <a:lnTo>
                  <a:pt x="721" y="36655"/>
                </a:lnTo>
                <a:lnTo>
                  <a:pt x="0" y="32988"/>
                </a:lnTo>
                <a:lnTo>
                  <a:pt x="3" y="25212"/>
                </a:lnTo>
                <a:lnTo>
                  <a:pt x="25250" y="0"/>
                </a:lnTo>
                <a:lnTo>
                  <a:pt x="32946" y="19"/>
                </a:lnTo>
                <a:lnTo>
                  <a:pt x="58060" y="32988"/>
                </a:lnTo>
                <a:lnTo>
                  <a:pt x="57323" y="36704"/>
                </a:lnTo>
                <a:lnTo>
                  <a:pt x="32855" y="58243"/>
                </a:lnTo>
                <a:close/>
              </a:path>
              <a:path w="979804" h="356235">
                <a:moveTo>
                  <a:pt x="339956" y="58243"/>
                </a:moveTo>
                <a:lnTo>
                  <a:pt x="307821" y="36655"/>
                </a:lnTo>
                <a:lnTo>
                  <a:pt x="307100" y="32988"/>
                </a:lnTo>
                <a:lnTo>
                  <a:pt x="307103" y="25212"/>
                </a:lnTo>
                <a:lnTo>
                  <a:pt x="332351" y="0"/>
                </a:lnTo>
                <a:lnTo>
                  <a:pt x="340046" y="19"/>
                </a:lnTo>
                <a:lnTo>
                  <a:pt x="365161" y="32988"/>
                </a:lnTo>
                <a:lnTo>
                  <a:pt x="364423" y="36704"/>
                </a:lnTo>
                <a:lnTo>
                  <a:pt x="339956" y="58243"/>
                </a:lnTo>
                <a:close/>
              </a:path>
              <a:path w="979804" h="356235">
                <a:moveTo>
                  <a:pt x="647079" y="58240"/>
                </a:moveTo>
                <a:lnTo>
                  <a:pt x="639379" y="58240"/>
                </a:lnTo>
                <a:lnTo>
                  <a:pt x="635676" y="57501"/>
                </a:lnTo>
                <a:lnTo>
                  <a:pt x="614197" y="32986"/>
                </a:lnTo>
                <a:lnTo>
                  <a:pt x="614197" y="25264"/>
                </a:lnTo>
                <a:lnTo>
                  <a:pt x="639379" y="9"/>
                </a:lnTo>
                <a:lnTo>
                  <a:pt x="647079" y="9"/>
                </a:lnTo>
                <a:lnTo>
                  <a:pt x="672261" y="25264"/>
                </a:lnTo>
                <a:lnTo>
                  <a:pt x="672261" y="32986"/>
                </a:lnTo>
                <a:lnTo>
                  <a:pt x="647079" y="58240"/>
                </a:lnTo>
                <a:close/>
              </a:path>
              <a:path w="979804" h="356235">
                <a:moveTo>
                  <a:pt x="954328" y="58240"/>
                </a:moveTo>
                <a:lnTo>
                  <a:pt x="946628" y="58240"/>
                </a:lnTo>
                <a:lnTo>
                  <a:pt x="942924" y="57501"/>
                </a:lnTo>
                <a:lnTo>
                  <a:pt x="921446" y="32986"/>
                </a:lnTo>
                <a:lnTo>
                  <a:pt x="921446" y="25264"/>
                </a:lnTo>
                <a:lnTo>
                  <a:pt x="946628" y="9"/>
                </a:lnTo>
                <a:lnTo>
                  <a:pt x="954328" y="9"/>
                </a:lnTo>
                <a:lnTo>
                  <a:pt x="979510" y="25264"/>
                </a:lnTo>
                <a:lnTo>
                  <a:pt x="979510" y="32986"/>
                </a:lnTo>
                <a:lnTo>
                  <a:pt x="954328" y="58240"/>
                </a:lnTo>
                <a:close/>
              </a:path>
              <a:path w="979804" h="356235">
                <a:moveTo>
                  <a:pt x="32855" y="356100"/>
                </a:moveTo>
                <a:lnTo>
                  <a:pt x="721" y="334511"/>
                </a:lnTo>
                <a:lnTo>
                  <a:pt x="0" y="330844"/>
                </a:lnTo>
                <a:lnTo>
                  <a:pt x="3" y="323068"/>
                </a:lnTo>
                <a:lnTo>
                  <a:pt x="25250" y="297856"/>
                </a:lnTo>
                <a:lnTo>
                  <a:pt x="32946" y="297875"/>
                </a:lnTo>
                <a:lnTo>
                  <a:pt x="58060" y="330844"/>
                </a:lnTo>
                <a:lnTo>
                  <a:pt x="57323" y="334560"/>
                </a:lnTo>
                <a:lnTo>
                  <a:pt x="32855" y="356100"/>
                </a:lnTo>
                <a:close/>
              </a:path>
              <a:path w="979804" h="356235">
                <a:moveTo>
                  <a:pt x="339956" y="356100"/>
                </a:moveTo>
                <a:lnTo>
                  <a:pt x="307821" y="334511"/>
                </a:lnTo>
                <a:lnTo>
                  <a:pt x="307100" y="330844"/>
                </a:lnTo>
                <a:lnTo>
                  <a:pt x="307103" y="323068"/>
                </a:lnTo>
                <a:lnTo>
                  <a:pt x="332351" y="297856"/>
                </a:lnTo>
                <a:lnTo>
                  <a:pt x="340046" y="297875"/>
                </a:lnTo>
                <a:lnTo>
                  <a:pt x="365161" y="330844"/>
                </a:lnTo>
                <a:lnTo>
                  <a:pt x="364423" y="334560"/>
                </a:lnTo>
                <a:lnTo>
                  <a:pt x="339956" y="356100"/>
                </a:lnTo>
                <a:close/>
              </a:path>
              <a:path w="979804" h="356235">
                <a:moveTo>
                  <a:pt x="647079" y="356096"/>
                </a:moveTo>
                <a:lnTo>
                  <a:pt x="639379" y="356096"/>
                </a:lnTo>
                <a:lnTo>
                  <a:pt x="635676" y="355358"/>
                </a:lnTo>
                <a:lnTo>
                  <a:pt x="614197" y="330842"/>
                </a:lnTo>
                <a:lnTo>
                  <a:pt x="614197" y="323120"/>
                </a:lnTo>
                <a:lnTo>
                  <a:pt x="639379" y="297865"/>
                </a:lnTo>
                <a:lnTo>
                  <a:pt x="647079" y="297865"/>
                </a:lnTo>
                <a:lnTo>
                  <a:pt x="672261" y="323120"/>
                </a:lnTo>
                <a:lnTo>
                  <a:pt x="672261" y="330842"/>
                </a:lnTo>
                <a:lnTo>
                  <a:pt x="647079" y="356096"/>
                </a:lnTo>
                <a:close/>
              </a:path>
              <a:path w="979804" h="356235">
                <a:moveTo>
                  <a:pt x="954328" y="356096"/>
                </a:moveTo>
                <a:lnTo>
                  <a:pt x="946628" y="356096"/>
                </a:lnTo>
                <a:lnTo>
                  <a:pt x="942924" y="355358"/>
                </a:lnTo>
                <a:lnTo>
                  <a:pt x="921446" y="330842"/>
                </a:lnTo>
                <a:lnTo>
                  <a:pt x="921446" y="323120"/>
                </a:lnTo>
                <a:lnTo>
                  <a:pt x="946628" y="297865"/>
                </a:lnTo>
                <a:lnTo>
                  <a:pt x="954328" y="297865"/>
                </a:lnTo>
                <a:lnTo>
                  <a:pt x="979510" y="323120"/>
                </a:lnTo>
                <a:lnTo>
                  <a:pt x="979510" y="330842"/>
                </a:lnTo>
                <a:lnTo>
                  <a:pt x="954328" y="356096"/>
                </a:lnTo>
                <a:close/>
              </a:path>
            </a:pathLst>
          </a:custGeom>
          <a:solidFill>
            <a:srgbClr val="1B9BE3"/>
          </a:solidFill>
        </p:spPr>
        <p:txBody>
          <a:bodyPr wrap="square" lIns="0" tIns="0" rIns="0" bIns="0" rtlCol="0"/>
          <a:lstStyle/>
          <a:p>
            <a:endParaRPr dirty="0">
              <a:solidFill>
                <a:srgbClr val="1B9BE3"/>
              </a:solidFill>
            </a:endParaRPr>
          </a:p>
        </p:txBody>
      </p:sp>
      <p:sp>
        <p:nvSpPr>
          <p:cNvPr id="3" name="object 16">
            <a:extLst>
              <a:ext uri="{FF2B5EF4-FFF2-40B4-BE49-F238E27FC236}">
                <a16:creationId xmlns:a16="http://schemas.microsoft.com/office/drawing/2014/main" id="{53552F16-1B15-C4FE-0FBA-19AB1F86E7C9}"/>
              </a:ext>
            </a:extLst>
          </p:cNvPr>
          <p:cNvSpPr/>
          <p:nvPr/>
        </p:nvSpPr>
        <p:spPr>
          <a:xfrm>
            <a:off x="11410937" y="2021120"/>
            <a:ext cx="979805" cy="356235"/>
          </a:xfrm>
          <a:custGeom>
            <a:avLst/>
            <a:gdLst/>
            <a:ahLst/>
            <a:cxnLst/>
            <a:rect l="l" t="t" r="r" b="b"/>
            <a:pathLst>
              <a:path w="979804" h="356235">
                <a:moveTo>
                  <a:pt x="32855" y="58243"/>
                </a:moveTo>
                <a:lnTo>
                  <a:pt x="721" y="36655"/>
                </a:lnTo>
                <a:lnTo>
                  <a:pt x="0" y="32988"/>
                </a:lnTo>
                <a:lnTo>
                  <a:pt x="3" y="25212"/>
                </a:lnTo>
                <a:lnTo>
                  <a:pt x="25250" y="0"/>
                </a:lnTo>
                <a:lnTo>
                  <a:pt x="32946" y="19"/>
                </a:lnTo>
                <a:lnTo>
                  <a:pt x="58060" y="32988"/>
                </a:lnTo>
                <a:lnTo>
                  <a:pt x="57323" y="36704"/>
                </a:lnTo>
                <a:lnTo>
                  <a:pt x="32855" y="58243"/>
                </a:lnTo>
                <a:close/>
              </a:path>
              <a:path w="979804" h="356235">
                <a:moveTo>
                  <a:pt x="339956" y="58243"/>
                </a:moveTo>
                <a:lnTo>
                  <a:pt x="307821" y="36655"/>
                </a:lnTo>
                <a:lnTo>
                  <a:pt x="307100" y="32988"/>
                </a:lnTo>
                <a:lnTo>
                  <a:pt x="307103" y="25212"/>
                </a:lnTo>
                <a:lnTo>
                  <a:pt x="332351" y="0"/>
                </a:lnTo>
                <a:lnTo>
                  <a:pt x="340046" y="19"/>
                </a:lnTo>
                <a:lnTo>
                  <a:pt x="365161" y="32988"/>
                </a:lnTo>
                <a:lnTo>
                  <a:pt x="364423" y="36704"/>
                </a:lnTo>
                <a:lnTo>
                  <a:pt x="339956" y="58243"/>
                </a:lnTo>
                <a:close/>
              </a:path>
              <a:path w="979804" h="356235">
                <a:moveTo>
                  <a:pt x="647079" y="58240"/>
                </a:moveTo>
                <a:lnTo>
                  <a:pt x="639379" y="58240"/>
                </a:lnTo>
                <a:lnTo>
                  <a:pt x="635676" y="57501"/>
                </a:lnTo>
                <a:lnTo>
                  <a:pt x="614197" y="32986"/>
                </a:lnTo>
                <a:lnTo>
                  <a:pt x="614197" y="25264"/>
                </a:lnTo>
                <a:lnTo>
                  <a:pt x="639379" y="9"/>
                </a:lnTo>
                <a:lnTo>
                  <a:pt x="647079" y="9"/>
                </a:lnTo>
                <a:lnTo>
                  <a:pt x="672261" y="25264"/>
                </a:lnTo>
                <a:lnTo>
                  <a:pt x="672261" y="32986"/>
                </a:lnTo>
                <a:lnTo>
                  <a:pt x="647079" y="58240"/>
                </a:lnTo>
                <a:close/>
              </a:path>
              <a:path w="979804" h="356235">
                <a:moveTo>
                  <a:pt x="954328" y="58240"/>
                </a:moveTo>
                <a:lnTo>
                  <a:pt x="946628" y="58240"/>
                </a:lnTo>
                <a:lnTo>
                  <a:pt x="942924" y="57501"/>
                </a:lnTo>
                <a:lnTo>
                  <a:pt x="921446" y="32986"/>
                </a:lnTo>
                <a:lnTo>
                  <a:pt x="921446" y="25264"/>
                </a:lnTo>
                <a:lnTo>
                  <a:pt x="946628" y="9"/>
                </a:lnTo>
                <a:lnTo>
                  <a:pt x="954328" y="9"/>
                </a:lnTo>
                <a:lnTo>
                  <a:pt x="979510" y="25264"/>
                </a:lnTo>
                <a:lnTo>
                  <a:pt x="979510" y="32986"/>
                </a:lnTo>
                <a:lnTo>
                  <a:pt x="954328" y="58240"/>
                </a:lnTo>
                <a:close/>
              </a:path>
              <a:path w="979804" h="356235">
                <a:moveTo>
                  <a:pt x="32855" y="356100"/>
                </a:moveTo>
                <a:lnTo>
                  <a:pt x="721" y="334511"/>
                </a:lnTo>
                <a:lnTo>
                  <a:pt x="0" y="330844"/>
                </a:lnTo>
                <a:lnTo>
                  <a:pt x="3" y="323068"/>
                </a:lnTo>
                <a:lnTo>
                  <a:pt x="25250" y="297856"/>
                </a:lnTo>
                <a:lnTo>
                  <a:pt x="32946" y="297875"/>
                </a:lnTo>
                <a:lnTo>
                  <a:pt x="58060" y="330844"/>
                </a:lnTo>
                <a:lnTo>
                  <a:pt x="57323" y="334560"/>
                </a:lnTo>
                <a:lnTo>
                  <a:pt x="32855" y="356100"/>
                </a:lnTo>
                <a:close/>
              </a:path>
              <a:path w="979804" h="356235">
                <a:moveTo>
                  <a:pt x="339956" y="356100"/>
                </a:moveTo>
                <a:lnTo>
                  <a:pt x="307821" y="334511"/>
                </a:lnTo>
                <a:lnTo>
                  <a:pt x="307100" y="330844"/>
                </a:lnTo>
                <a:lnTo>
                  <a:pt x="307103" y="323068"/>
                </a:lnTo>
                <a:lnTo>
                  <a:pt x="332351" y="297856"/>
                </a:lnTo>
                <a:lnTo>
                  <a:pt x="340046" y="297875"/>
                </a:lnTo>
                <a:lnTo>
                  <a:pt x="365161" y="330844"/>
                </a:lnTo>
                <a:lnTo>
                  <a:pt x="364423" y="334560"/>
                </a:lnTo>
                <a:lnTo>
                  <a:pt x="339956" y="356100"/>
                </a:lnTo>
                <a:close/>
              </a:path>
              <a:path w="979804" h="356235">
                <a:moveTo>
                  <a:pt x="647079" y="356096"/>
                </a:moveTo>
                <a:lnTo>
                  <a:pt x="639379" y="356096"/>
                </a:lnTo>
                <a:lnTo>
                  <a:pt x="635676" y="355358"/>
                </a:lnTo>
                <a:lnTo>
                  <a:pt x="614197" y="330842"/>
                </a:lnTo>
                <a:lnTo>
                  <a:pt x="614197" y="323120"/>
                </a:lnTo>
                <a:lnTo>
                  <a:pt x="639379" y="297865"/>
                </a:lnTo>
                <a:lnTo>
                  <a:pt x="647079" y="297865"/>
                </a:lnTo>
                <a:lnTo>
                  <a:pt x="672261" y="323120"/>
                </a:lnTo>
                <a:lnTo>
                  <a:pt x="672261" y="330842"/>
                </a:lnTo>
                <a:lnTo>
                  <a:pt x="647079" y="356096"/>
                </a:lnTo>
                <a:close/>
              </a:path>
              <a:path w="979804" h="356235">
                <a:moveTo>
                  <a:pt x="954328" y="356096"/>
                </a:moveTo>
                <a:lnTo>
                  <a:pt x="946628" y="356096"/>
                </a:lnTo>
                <a:lnTo>
                  <a:pt x="942924" y="355358"/>
                </a:lnTo>
                <a:lnTo>
                  <a:pt x="921446" y="330842"/>
                </a:lnTo>
                <a:lnTo>
                  <a:pt x="921446" y="323120"/>
                </a:lnTo>
                <a:lnTo>
                  <a:pt x="946628" y="297865"/>
                </a:lnTo>
                <a:lnTo>
                  <a:pt x="954328" y="297865"/>
                </a:lnTo>
                <a:lnTo>
                  <a:pt x="979510" y="323120"/>
                </a:lnTo>
                <a:lnTo>
                  <a:pt x="979510" y="330842"/>
                </a:lnTo>
                <a:lnTo>
                  <a:pt x="954328" y="356096"/>
                </a:lnTo>
                <a:close/>
              </a:path>
            </a:pathLst>
          </a:custGeom>
          <a:solidFill>
            <a:srgbClr val="1B9BE3"/>
          </a:solidFill>
        </p:spPr>
        <p:txBody>
          <a:bodyPr wrap="square" lIns="0" tIns="0" rIns="0" bIns="0" rtlCol="0"/>
          <a:lstStyle/>
          <a:p>
            <a:endParaRPr dirty="0">
              <a:solidFill>
                <a:srgbClr val="1B9BE3"/>
              </a:solidFill>
            </a:endParaRPr>
          </a:p>
        </p:txBody>
      </p:sp>
      <p:pic>
        <p:nvPicPr>
          <p:cNvPr id="5" name="Picture 4">
            <a:extLst>
              <a:ext uri="{FF2B5EF4-FFF2-40B4-BE49-F238E27FC236}">
                <a16:creationId xmlns:a16="http://schemas.microsoft.com/office/drawing/2014/main" id="{6A33736B-59A6-C376-C30B-4AE4A481CEE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617507" y="2965792"/>
            <a:ext cx="11546469" cy="6673508"/>
          </a:xfrm>
          <a:prstGeom prst="rect">
            <a:avLst/>
          </a:prstGeom>
        </p:spPr>
      </p:pic>
      <p:sp>
        <p:nvSpPr>
          <p:cNvPr id="11" name="TextBox 10">
            <a:extLst>
              <a:ext uri="{FF2B5EF4-FFF2-40B4-BE49-F238E27FC236}">
                <a16:creationId xmlns:a16="http://schemas.microsoft.com/office/drawing/2014/main" id="{34E9F32F-79F0-226F-65FB-66DF948A5C1D}"/>
              </a:ext>
            </a:extLst>
          </p:cNvPr>
          <p:cNvSpPr txBox="1"/>
          <p:nvPr/>
        </p:nvSpPr>
        <p:spPr>
          <a:xfrm>
            <a:off x="306318" y="5524500"/>
            <a:ext cx="5906297" cy="1384995"/>
          </a:xfrm>
          <a:prstGeom prst="rect">
            <a:avLst/>
          </a:prstGeom>
          <a:noFill/>
        </p:spPr>
        <p:txBody>
          <a:bodyPr wrap="square">
            <a:spAutoFit/>
          </a:bodyPr>
          <a:lstStyle/>
          <a:p>
            <a:pPr algn="l"/>
            <a:r>
              <a:rPr lang="en-US" sz="2800" b="0" i="0" dirty="0">
                <a:effectLst/>
                <a:highlight>
                  <a:srgbClr val="FFFFFF"/>
                </a:highlight>
                <a:latin typeface="system-ui"/>
              </a:rPr>
              <a:t>From the visualization we can predict that the most immigration are from Africa </a:t>
            </a:r>
          </a:p>
        </p:txBody>
      </p:sp>
    </p:spTree>
    <p:extLst>
      <p:ext uri="{BB962C8B-B14F-4D97-AF65-F5344CB8AC3E}">
        <p14:creationId xmlns:p14="http://schemas.microsoft.com/office/powerpoint/2010/main" val="289237274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97CD21-69ED-9E3B-28A6-547B2D4F6BCD}"/>
            </a:ext>
          </a:extLst>
        </p:cNvPr>
        <p:cNvGrpSpPr/>
        <p:nvPr/>
      </p:nvGrpSpPr>
      <p:grpSpPr>
        <a:xfrm>
          <a:off x="0" y="0"/>
          <a:ext cx="0" cy="0"/>
          <a:chOff x="0" y="0"/>
          <a:chExt cx="0" cy="0"/>
        </a:xfrm>
      </p:grpSpPr>
      <p:grpSp>
        <p:nvGrpSpPr>
          <p:cNvPr id="6" name="object 6">
            <a:extLst>
              <a:ext uri="{FF2B5EF4-FFF2-40B4-BE49-F238E27FC236}">
                <a16:creationId xmlns:a16="http://schemas.microsoft.com/office/drawing/2014/main" id="{9D93BCA2-1886-604B-0066-A1D6BC5C2C33}"/>
              </a:ext>
            </a:extLst>
          </p:cNvPr>
          <p:cNvGrpSpPr/>
          <p:nvPr/>
        </p:nvGrpSpPr>
        <p:grpSpPr>
          <a:xfrm>
            <a:off x="-2232" y="-2214"/>
            <a:ext cx="2409825" cy="2995295"/>
            <a:chOff x="-2232" y="-2214"/>
            <a:chExt cx="2409825" cy="2995295"/>
          </a:xfrm>
          <a:solidFill>
            <a:srgbClr val="183E9E"/>
          </a:solidFill>
        </p:grpSpPr>
        <p:sp>
          <p:nvSpPr>
            <p:cNvPr id="7" name="object 7">
              <a:extLst>
                <a:ext uri="{FF2B5EF4-FFF2-40B4-BE49-F238E27FC236}">
                  <a16:creationId xmlns:a16="http://schemas.microsoft.com/office/drawing/2014/main" id="{F916E099-24A1-C67E-A89A-8B1E7388FC3A}"/>
                </a:ext>
              </a:extLst>
            </p:cNvPr>
            <p:cNvSpPr/>
            <p:nvPr/>
          </p:nvSpPr>
          <p:spPr>
            <a:xfrm>
              <a:off x="-2232" y="-2214"/>
              <a:ext cx="2409825" cy="2409825"/>
            </a:xfrm>
            <a:custGeom>
              <a:avLst/>
              <a:gdLst/>
              <a:ahLst/>
              <a:cxnLst/>
              <a:rect l="l" t="t" r="r" b="b"/>
              <a:pathLst>
                <a:path w="2409825" h="2409825">
                  <a:moveTo>
                    <a:pt x="0" y="0"/>
                  </a:moveTo>
                  <a:lnTo>
                    <a:pt x="2409824" y="0"/>
                  </a:lnTo>
                  <a:lnTo>
                    <a:pt x="2409344" y="48577"/>
                  </a:lnTo>
                  <a:lnTo>
                    <a:pt x="2407910" y="96921"/>
                  </a:lnTo>
                  <a:lnTo>
                    <a:pt x="2405531" y="145022"/>
                  </a:lnTo>
                  <a:lnTo>
                    <a:pt x="2402217" y="192871"/>
                  </a:lnTo>
                  <a:lnTo>
                    <a:pt x="2397976" y="240459"/>
                  </a:lnTo>
                  <a:lnTo>
                    <a:pt x="2392817" y="287777"/>
                  </a:lnTo>
                  <a:lnTo>
                    <a:pt x="2386749" y="334817"/>
                  </a:lnTo>
                  <a:lnTo>
                    <a:pt x="2379782" y="381569"/>
                  </a:lnTo>
                  <a:lnTo>
                    <a:pt x="2371924" y="428023"/>
                  </a:lnTo>
                  <a:lnTo>
                    <a:pt x="2363184" y="474172"/>
                  </a:lnTo>
                  <a:lnTo>
                    <a:pt x="2353571" y="520006"/>
                  </a:lnTo>
                  <a:lnTo>
                    <a:pt x="2343095" y="565517"/>
                  </a:lnTo>
                  <a:lnTo>
                    <a:pt x="2331764" y="610694"/>
                  </a:lnTo>
                  <a:lnTo>
                    <a:pt x="2319587" y="655530"/>
                  </a:lnTo>
                  <a:lnTo>
                    <a:pt x="2306574" y="700014"/>
                  </a:lnTo>
                  <a:lnTo>
                    <a:pt x="2292732" y="744139"/>
                  </a:lnTo>
                  <a:lnTo>
                    <a:pt x="2278072" y="787895"/>
                  </a:lnTo>
                  <a:lnTo>
                    <a:pt x="2262602" y="831274"/>
                  </a:lnTo>
                  <a:lnTo>
                    <a:pt x="2246332" y="874265"/>
                  </a:lnTo>
                  <a:lnTo>
                    <a:pt x="2229269" y="916861"/>
                  </a:lnTo>
                  <a:lnTo>
                    <a:pt x="2211424" y="959051"/>
                  </a:lnTo>
                  <a:lnTo>
                    <a:pt x="2192805" y="1000828"/>
                  </a:lnTo>
                  <a:lnTo>
                    <a:pt x="2173422" y="1042182"/>
                  </a:lnTo>
                  <a:lnTo>
                    <a:pt x="2153282" y="1083104"/>
                  </a:lnTo>
                  <a:lnTo>
                    <a:pt x="2132396" y="1123586"/>
                  </a:lnTo>
                  <a:lnTo>
                    <a:pt x="2110772" y="1163617"/>
                  </a:lnTo>
                  <a:lnTo>
                    <a:pt x="2088419" y="1203190"/>
                  </a:lnTo>
                  <a:lnTo>
                    <a:pt x="2065347" y="1242295"/>
                  </a:lnTo>
                  <a:lnTo>
                    <a:pt x="2041563" y="1280923"/>
                  </a:lnTo>
                  <a:lnTo>
                    <a:pt x="2017078" y="1319066"/>
                  </a:lnTo>
                  <a:lnTo>
                    <a:pt x="1991900" y="1356713"/>
                  </a:lnTo>
                  <a:lnTo>
                    <a:pt x="1966039" y="1393857"/>
                  </a:lnTo>
                  <a:lnTo>
                    <a:pt x="1939502" y="1430488"/>
                  </a:lnTo>
                  <a:lnTo>
                    <a:pt x="1912300" y="1466597"/>
                  </a:lnTo>
                  <a:lnTo>
                    <a:pt x="1884441" y="1502175"/>
                  </a:lnTo>
                  <a:lnTo>
                    <a:pt x="1855934" y="1537213"/>
                  </a:lnTo>
                  <a:lnTo>
                    <a:pt x="1826789" y="1571703"/>
                  </a:lnTo>
                  <a:lnTo>
                    <a:pt x="1797014" y="1605635"/>
                  </a:lnTo>
                  <a:lnTo>
                    <a:pt x="1766617" y="1639000"/>
                  </a:lnTo>
                  <a:lnTo>
                    <a:pt x="1735609" y="1671789"/>
                  </a:lnTo>
                  <a:lnTo>
                    <a:pt x="1703999" y="1703993"/>
                  </a:lnTo>
                  <a:lnTo>
                    <a:pt x="1671794" y="1735604"/>
                  </a:lnTo>
                  <a:lnTo>
                    <a:pt x="1639005" y="1766612"/>
                  </a:lnTo>
                  <a:lnTo>
                    <a:pt x="1605640" y="1797008"/>
                  </a:lnTo>
                  <a:lnTo>
                    <a:pt x="1571708" y="1826783"/>
                  </a:lnTo>
                  <a:lnTo>
                    <a:pt x="1537218" y="1855928"/>
                  </a:lnTo>
                  <a:lnTo>
                    <a:pt x="1502179" y="1884435"/>
                  </a:lnTo>
                  <a:lnTo>
                    <a:pt x="1466601" y="1912294"/>
                  </a:lnTo>
                  <a:lnTo>
                    <a:pt x="1430492" y="1939496"/>
                  </a:lnTo>
                  <a:lnTo>
                    <a:pt x="1393861" y="1966032"/>
                  </a:lnTo>
                  <a:lnTo>
                    <a:pt x="1356717" y="1991894"/>
                  </a:lnTo>
                  <a:lnTo>
                    <a:pt x="1319070" y="2017071"/>
                  </a:lnTo>
                  <a:lnTo>
                    <a:pt x="1280927" y="2041556"/>
                  </a:lnTo>
                  <a:lnTo>
                    <a:pt x="1242299" y="2065339"/>
                  </a:lnTo>
                  <a:lnTo>
                    <a:pt x="1203194" y="2088412"/>
                  </a:lnTo>
                  <a:lnTo>
                    <a:pt x="1163621" y="2110764"/>
                  </a:lnTo>
                  <a:lnTo>
                    <a:pt x="1123589" y="2132388"/>
                  </a:lnTo>
                  <a:lnTo>
                    <a:pt x="1083108" y="2153274"/>
                  </a:lnTo>
                  <a:lnTo>
                    <a:pt x="1042185" y="2173413"/>
                  </a:lnTo>
                  <a:lnTo>
                    <a:pt x="1000831" y="2192797"/>
                  </a:lnTo>
                  <a:lnTo>
                    <a:pt x="959054" y="2211416"/>
                  </a:lnTo>
                  <a:lnTo>
                    <a:pt x="916863" y="2229260"/>
                  </a:lnTo>
                  <a:lnTo>
                    <a:pt x="874268" y="2246323"/>
                  </a:lnTo>
                  <a:lnTo>
                    <a:pt x="831276" y="2262593"/>
                  </a:lnTo>
                  <a:lnTo>
                    <a:pt x="787898" y="2278063"/>
                  </a:lnTo>
                  <a:lnTo>
                    <a:pt x="744142" y="2292723"/>
                  </a:lnTo>
                  <a:lnTo>
                    <a:pt x="700017" y="2306564"/>
                  </a:lnTo>
                  <a:lnTo>
                    <a:pt x="655532" y="2319577"/>
                  </a:lnTo>
                  <a:lnTo>
                    <a:pt x="610696" y="2331754"/>
                  </a:lnTo>
                  <a:lnTo>
                    <a:pt x="565519" y="2343084"/>
                  </a:lnTo>
                  <a:lnTo>
                    <a:pt x="520008" y="2353560"/>
                  </a:lnTo>
                  <a:lnTo>
                    <a:pt x="474174" y="2363173"/>
                  </a:lnTo>
                  <a:lnTo>
                    <a:pt x="428025" y="2371912"/>
                  </a:lnTo>
                  <a:lnTo>
                    <a:pt x="381570" y="2379770"/>
                  </a:lnTo>
                  <a:lnTo>
                    <a:pt x="334818" y="2386737"/>
                  </a:lnTo>
                  <a:lnTo>
                    <a:pt x="287778" y="2392805"/>
                  </a:lnTo>
                  <a:lnTo>
                    <a:pt x="240460" y="2397963"/>
                  </a:lnTo>
                  <a:lnTo>
                    <a:pt x="192872" y="2402204"/>
                  </a:lnTo>
                  <a:lnTo>
                    <a:pt x="145022" y="2405518"/>
                  </a:lnTo>
                  <a:lnTo>
                    <a:pt x="96921" y="2407896"/>
                  </a:lnTo>
                  <a:lnTo>
                    <a:pt x="48577" y="2409330"/>
                  </a:lnTo>
                  <a:lnTo>
                    <a:pt x="0" y="2409810"/>
                  </a:lnTo>
                  <a:lnTo>
                    <a:pt x="0" y="0"/>
                  </a:lnTo>
                  <a:close/>
                </a:path>
              </a:pathLst>
            </a:custGeom>
            <a:grpFill/>
          </p:spPr>
          <p:txBody>
            <a:bodyPr wrap="square" lIns="0" tIns="0" rIns="0" bIns="0" rtlCol="0"/>
            <a:lstStyle/>
            <a:p>
              <a:endParaRPr dirty="0"/>
            </a:p>
          </p:txBody>
        </p:sp>
        <p:sp>
          <p:nvSpPr>
            <p:cNvPr id="8" name="object 8">
              <a:extLst>
                <a:ext uri="{FF2B5EF4-FFF2-40B4-BE49-F238E27FC236}">
                  <a16:creationId xmlns:a16="http://schemas.microsoft.com/office/drawing/2014/main" id="{A5AC7236-249F-2DCB-672E-04CF7A2BDE8A}"/>
                </a:ext>
              </a:extLst>
            </p:cNvPr>
            <p:cNvSpPr/>
            <p:nvPr/>
          </p:nvSpPr>
          <p:spPr>
            <a:xfrm>
              <a:off x="0" y="1717380"/>
              <a:ext cx="539750" cy="1275715"/>
            </a:xfrm>
            <a:custGeom>
              <a:avLst/>
              <a:gdLst/>
              <a:ahLst/>
              <a:cxnLst/>
              <a:rect l="l" t="t" r="r" b="b"/>
              <a:pathLst>
                <a:path w="539750" h="1275714">
                  <a:moveTo>
                    <a:pt x="539189" y="638305"/>
                  </a:moveTo>
                  <a:lnTo>
                    <a:pt x="537413" y="686644"/>
                  </a:lnTo>
                  <a:lnTo>
                    <a:pt x="532167" y="734004"/>
                  </a:lnTo>
                  <a:lnTo>
                    <a:pt x="523578" y="780262"/>
                  </a:lnTo>
                  <a:lnTo>
                    <a:pt x="511770" y="825293"/>
                  </a:lnTo>
                  <a:lnTo>
                    <a:pt x="496869" y="868975"/>
                  </a:lnTo>
                  <a:lnTo>
                    <a:pt x="478999" y="911182"/>
                  </a:lnTo>
                  <a:lnTo>
                    <a:pt x="458285" y="951791"/>
                  </a:lnTo>
                  <a:lnTo>
                    <a:pt x="434854" y="990679"/>
                  </a:lnTo>
                  <a:lnTo>
                    <a:pt x="408829" y="1027720"/>
                  </a:lnTo>
                  <a:lnTo>
                    <a:pt x="380337" y="1062792"/>
                  </a:lnTo>
                  <a:lnTo>
                    <a:pt x="349501" y="1095771"/>
                  </a:lnTo>
                  <a:lnTo>
                    <a:pt x="316449" y="1126531"/>
                  </a:lnTo>
                  <a:lnTo>
                    <a:pt x="281304" y="1154951"/>
                  </a:lnTo>
                  <a:lnTo>
                    <a:pt x="244191" y="1180905"/>
                  </a:lnTo>
                  <a:lnTo>
                    <a:pt x="205237" y="1204269"/>
                  </a:lnTo>
                  <a:lnTo>
                    <a:pt x="164565" y="1224920"/>
                  </a:lnTo>
                  <a:lnTo>
                    <a:pt x="122302" y="1242735"/>
                  </a:lnTo>
                  <a:lnTo>
                    <a:pt x="78572" y="1257588"/>
                  </a:lnTo>
                  <a:lnTo>
                    <a:pt x="33501" y="1269356"/>
                  </a:lnTo>
                  <a:lnTo>
                    <a:pt x="0" y="1275551"/>
                  </a:lnTo>
                  <a:lnTo>
                    <a:pt x="0" y="0"/>
                  </a:lnTo>
                  <a:lnTo>
                    <a:pt x="78572" y="18024"/>
                  </a:lnTo>
                  <a:lnTo>
                    <a:pt x="122302" y="32926"/>
                  </a:lnTo>
                  <a:lnTo>
                    <a:pt x="164565" y="50796"/>
                  </a:lnTo>
                  <a:lnTo>
                    <a:pt x="205237" y="71509"/>
                  </a:lnTo>
                  <a:lnTo>
                    <a:pt x="244191" y="94941"/>
                  </a:lnTo>
                  <a:lnTo>
                    <a:pt x="281304" y="120965"/>
                  </a:lnTo>
                  <a:lnTo>
                    <a:pt x="316449" y="149458"/>
                  </a:lnTo>
                  <a:lnTo>
                    <a:pt x="349501" y="180293"/>
                  </a:lnTo>
                  <a:lnTo>
                    <a:pt x="380337" y="213345"/>
                  </a:lnTo>
                  <a:lnTo>
                    <a:pt x="408829" y="248491"/>
                  </a:lnTo>
                  <a:lnTo>
                    <a:pt x="434854" y="285603"/>
                  </a:lnTo>
                  <a:lnTo>
                    <a:pt x="458285" y="324557"/>
                  </a:lnTo>
                  <a:lnTo>
                    <a:pt x="478999" y="365229"/>
                  </a:lnTo>
                  <a:lnTo>
                    <a:pt x="496869" y="407492"/>
                  </a:lnTo>
                  <a:lnTo>
                    <a:pt x="511770" y="451222"/>
                  </a:lnTo>
                  <a:lnTo>
                    <a:pt x="523578" y="496293"/>
                  </a:lnTo>
                  <a:lnTo>
                    <a:pt x="532167" y="542581"/>
                  </a:lnTo>
                  <a:lnTo>
                    <a:pt x="537413" y="589960"/>
                  </a:lnTo>
                  <a:lnTo>
                    <a:pt x="539189" y="638305"/>
                  </a:lnTo>
                  <a:close/>
                </a:path>
              </a:pathLst>
            </a:custGeom>
            <a:solidFill>
              <a:srgbClr val="1B9BE3"/>
            </a:solidFill>
          </p:spPr>
          <p:txBody>
            <a:bodyPr wrap="square" lIns="0" tIns="0" rIns="0" bIns="0" rtlCol="0"/>
            <a:lstStyle/>
            <a:p>
              <a:endParaRPr dirty="0"/>
            </a:p>
          </p:txBody>
        </p:sp>
      </p:grpSp>
      <p:sp>
        <p:nvSpPr>
          <p:cNvPr id="16" name="object 16">
            <a:extLst>
              <a:ext uri="{FF2B5EF4-FFF2-40B4-BE49-F238E27FC236}">
                <a16:creationId xmlns:a16="http://schemas.microsoft.com/office/drawing/2014/main" id="{752751FC-622B-2BDE-B59E-9BA041563A35}"/>
              </a:ext>
            </a:extLst>
          </p:cNvPr>
          <p:cNvSpPr txBox="1">
            <a:spLocks noGrp="1"/>
          </p:cNvSpPr>
          <p:nvPr>
            <p:ph type="title"/>
          </p:nvPr>
        </p:nvSpPr>
        <p:spPr>
          <a:xfrm>
            <a:off x="1536192" y="1419043"/>
            <a:ext cx="14580108" cy="1166986"/>
          </a:xfrm>
          <a:prstGeom prst="rect">
            <a:avLst/>
          </a:prstGeom>
        </p:spPr>
        <p:txBody>
          <a:bodyPr vert="horz" wrap="square" lIns="0" tIns="12700" rIns="0" bIns="0" rtlCol="0">
            <a:spAutoFit/>
          </a:bodyPr>
          <a:lstStyle/>
          <a:p>
            <a:pPr marL="12700">
              <a:lnSpc>
                <a:spcPct val="100000"/>
              </a:lnSpc>
              <a:spcBef>
                <a:spcPts val="100"/>
              </a:spcBef>
            </a:pPr>
            <a:r>
              <a:rPr spc="-350" dirty="0">
                <a:solidFill>
                  <a:srgbClr val="1B9BE3"/>
                </a:solidFill>
              </a:rPr>
              <a:t>0</a:t>
            </a:r>
            <a:r>
              <a:rPr lang="en-US" spc="-350" dirty="0">
                <a:solidFill>
                  <a:srgbClr val="1B9BE3"/>
                </a:solidFill>
              </a:rPr>
              <a:t>3</a:t>
            </a:r>
            <a:endParaRPr spc="-350" dirty="0">
              <a:solidFill>
                <a:srgbClr val="1B9BE3"/>
              </a:solidFill>
            </a:endParaRPr>
          </a:p>
        </p:txBody>
      </p:sp>
      <p:sp>
        <p:nvSpPr>
          <p:cNvPr id="17" name="object 17">
            <a:extLst>
              <a:ext uri="{FF2B5EF4-FFF2-40B4-BE49-F238E27FC236}">
                <a16:creationId xmlns:a16="http://schemas.microsoft.com/office/drawing/2014/main" id="{634F298B-FCDC-853B-2018-E9135C05DD3B}"/>
              </a:ext>
            </a:extLst>
          </p:cNvPr>
          <p:cNvSpPr txBox="1"/>
          <p:nvPr/>
        </p:nvSpPr>
        <p:spPr>
          <a:xfrm>
            <a:off x="2395030" y="1875750"/>
            <a:ext cx="9577055" cy="1090042"/>
          </a:xfrm>
          <a:prstGeom prst="rect">
            <a:avLst/>
          </a:prstGeom>
        </p:spPr>
        <p:txBody>
          <a:bodyPr vert="horz" wrap="square" lIns="0" tIns="12700" rIns="0" bIns="0" rtlCol="0">
            <a:spAutoFit/>
          </a:bodyPr>
          <a:lstStyle/>
          <a:p>
            <a:pPr marL="12700" algn="just">
              <a:lnSpc>
                <a:spcPct val="100000"/>
              </a:lnSpc>
              <a:spcBef>
                <a:spcPts val="100"/>
              </a:spcBef>
            </a:pPr>
            <a:r>
              <a:rPr lang="en-US" sz="7000" b="1" spc="555" dirty="0">
                <a:solidFill>
                  <a:srgbClr val="183E9E"/>
                </a:solidFill>
                <a:latin typeface="Trebuchet MS"/>
                <a:cs typeface="Trebuchet MS"/>
              </a:rPr>
              <a:t>Data Visualization</a:t>
            </a:r>
          </a:p>
        </p:txBody>
      </p:sp>
      <p:sp>
        <p:nvSpPr>
          <p:cNvPr id="32" name="object 16">
            <a:extLst>
              <a:ext uri="{FF2B5EF4-FFF2-40B4-BE49-F238E27FC236}">
                <a16:creationId xmlns:a16="http://schemas.microsoft.com/office/drawing/2014/main" id="{4CF3DD35-8EB6-C303-620C-8EB94A11ECE9}"/>
              </a:ext>
            </a:extLst>
          </p:cNvPr>
          <p:cNvSpPr/>
          <p:nvPr/>
        </p:nvSpPr>
        <p:spPr>
          <a:xfrm>
            <a:off x="12267823" y="2096411"/>
            <a:ext cx="979805" cy="356235"/>
          </a:xfrm>
          <a:custGeom>
            <a:avLst/>
            <a:gdLst/>
            <a:ahLst/>
            <a:cxnLst/>
            <a:rect l="l" t="t" r="r" b="b"/>
            <a:pathLst>
              <a:path w="979804" h="356235">
                <a:moveTo>
                  <a:pt x="32855" y="58243"/>
                </a:moveTo>
                <a:lnTo>
                  <a:pt x="721" y="36655"/>
                </a:lnTo>
                <a:lnTo>
                  <a:pt x="0" y="32988"/>
                </a:lnTo>
                <a:lnTo>
                  <a:pt x="3" y="25212"/>
                </a:lnTo>
                <a:lnTo>
                  <a:pt x="25250" y="0"/>
                </a:lnTo>
                <a:lnTo>
                  <a:pt x="32946" y="19"/>
                </a:lnTo>
                <a:lnTo>
                  <a:pt x="58060" y="32988"/>
                </a:lnTo>
                <a:lnTo>
                  <a:pt x="57323" y="36704"/>
                </a:lnTo>
                <a:lnTo>
                  <a:pt x="32855" y="58243"/>
                </a:lnTo>
                <a:close/>
              </a:path>
              <a:path w="979804" h="356235">
                <a:moveTo>
                  <a:pt x="339956" y="58243"/>
                </a:moveTo>
                <a:lnTo>
                  <a:pt x="307821" y="36655"/>
                </a:lnTo>
                <a:lnTo>
                  <a:pt x="307100" y="32988"/>
                </a:lnTo>
                <a:lnTo>
                  <a:pt x="307103" y="25212"/>
                </a:lnTo>
                <a:lnTo>
                  <a:pt x="332351" y="0"/>
                </a:lnTo>
                <a:lnTo>
                  <a:pt x="340046" y="19"/>
                </a:lnTo>
                <a:lnTo>
                  <a:pt x="365161" y="32988"/>
                </a:lnTo>
                <a:lnTo>
                  <a:pt x="364423" y="36704"/>
                </a:lnTo>
                <a:lnTo>
                  <a:pt x="339956" y="58243"/>
                </a:lnTo>
                <a:close/>
              </a:path>
              <a:path w="979804" h="356235">
                <a:moveTo>
                  <a:pt x="647079" y="58240"/>
                </a:moveTo>
                <a:lnTo>
                  <a:pt x="639379" y="58240"/>
                </a:lnTo>
                <a:lnTo>
                  <a:pt x="635676" y="57501"/>
                </a:lnTo>
                <a:lnTo>
                  <a:pt x="614197" y="32986"/>
                </a:lnTo>
                <a:lnTo>
                  <a:pt x="614197" y="25264"/>
                </a:lnTo>
                <a:lnTo>
                  <a:pt x="639379" y="9"/>
                </a:lnTo>
                <a:lnTo>
                  <a:pt x="647079" y="9"/>
                </a:lnTo>
                <a:lnTo>
                  <a:pt x="672261" y="25264"/>
                </a:lnTo>
                <a:lnTo>
                  <a:pt x="672261" y="32986"/>
                </a:lnTo>
                <a:lnTo>
                  <a:pt x="647079" y="58240"/>
                </a:lnTo>
                <a:close/>
              </a:path>
              <a:path w="979804" h="356235">
                <a:moveTo>
                  <a:pt x="954328" y="58240"/>
                </a:moveTo>
                <a:lnTo>
                  <a:pt x="946628" y="58240"/>
                </a:lnTo>
                <a:lnTo>
                  <a:pt x="942924" y="57501"/>
                </a:lnTo>
                <a:lnTo>
                  <a:pt x="921446" y="32986"/>
                </a:lnTo>
                <a:lnTo>
                  <a:pt x="921446" y="25264"/>
                </a:lnTo>
                <a:lnTo>
                  <a:pt x="946628" y="9"/>
                </a:lnTo>
                <a:lnTo>
                  <a:pt x="954328" y="9"/>
                </a:lnTo>
                <a:lnTo>
                  <a:pt x="979510" y="25264"/>
                </a:lnTo>
                <a:lnTo>
                  <a:pt x="979510" y="32986"/>
                </a:lnTo>
                <a:lnTo>
                  <a:pt x="954328" y="58240"/>
                </a:lnTo>
                <a:close/>
              </a:path>
              <a:path w="979804" h="356235">
                <a:moveTo>
                  <a:pt x="32855" y="356100"/>
                </a:moveTo>
                <a:lnTo>
                  <a:pt x="721" y="334511"/>
                </a:lnTo>
                <a:lnTo>
                  <a:pt x="0" y="330844"/>
                </a:lnTo>
                <a:lnTo>
                  <a:pt x="3" y="323068"/>
                </a:lnTo>
                <a:lnTo>
                  <a:pt x="25250" y="297856"/>
                </a:lnTo>
                <a:lnTo>
                  <a:pt x="32946" y="297875"/>
                </a:lnTo>
                <a:lnTo>
                  <a:pt x="58060" y="330844"/>
                </a:lnTo>
                <a:lnTo>
                  <a:pt x="57323" y="334560"/>
                </a:lnTo>
                <a:lnTo>
                  <a:pt x="32855" y="356100"/>
                </a:lnTo>
                <a:close/>
              </a:path>
              <a:path w="979804" h="356235">
                <a:moveTo>
                  <a:pt x="339956" y="356100"/>
                </a:moveTo>
                <a:lnTo>
                  <a:pt x="307821" y="334511"/>
                </a:lnTo>
                <a:lnTo>
                  <a:pt x="307100" y="330844"/>
                </a:lnTo>
                <a:lnTo>
                  <a:pt x="307103" y="323068"/>
                </a:lnTo>
                <a:lnTo>
                  <a:pt x="332351" y="297856"/>
                </a:lnTo>
                <a:lnTo>
                  <a:pt x="340046" y="297875"/>
                </a:lnTo>
                <a:lnTo>
                  <a:pt x="365161" y="330844"/>
                </a:lnTo>
                <a:lnTo>
                  <a:pt x="364423" y="334560"/>
                </a:lnTo>
                <a:lnTo>
                  <a:pt x="339956" y="356100"/>
                </a:lnTo>
                <a:close/>
              </a:path>
              <a:path w="979804" h="356235">
                <a:moveTo>
                  <a:pt x="647079" y="356096"/>
                </a:moveTo>
                <a:lnTo>
                  <a:pt x="639379" y="356096"/>
                </a:lnTo>
                <a:lnTo>
                  <a:pt x="635676" y="355358"/>
                </a:lnTo>
                <a:lnTo>
                  <a:pt x="614197" y="330842"/>
                </a:lnTo>
                <a:lnTo>
                  <a:pt x="614197" y="323120"/>
                </a:lnTo>
                <a:lnTo>
                  <a:pt x="639379" y="297865"/>
                </a:lnTo>
                <a:lnTo>
                  <a:pt x="647079" y="297865"/>
                </a:lnTo>
                <a:lnTo>
                  <a:pt x="672261" y="323120"/>
                </a:lnTo>
                <a:lnTo>
                  <a:pt x="672261" y="330842"/>
                </a:lnTo>
                <a:lnTo>
                  <a:pt x="647079" y="356096"/>
                </a:lnTo>
                <a:close/>
              </a:path>
              <a:path w="979804" h="356235">
                <a:moveTo>
                  <a:pt x="954328" y="356096"/>
                </a:moveTo>
                <a:lnTo>
                  <a:pt x="946628" y="356096"/>
                </a:lnTo>
                <a:lnTo>
                  <a:pt x="942924" y="355358"/>
                </a:lnTo>
                <a:lnTo>
                  <a:pt x="921446" y="330842"/>
                </a:lnTo>
                <a:lnTo>
                  <a:pt x="921446" y="323120"/>
                </a:lnTo>
                <a:lnTo>
                  <a:pt x="946628" y="297865"/>
                </a:lnTo>
                <a:lnTo>
                  <a:pt x="954328" y="297865"/>
                </a:lnTo>
                <a:lnTo>
                  <a:pt x="979510" y="323120"/>
                </a:lnTo>
                <a:lnTo>
                  <a:pt x="979510" y="330842"/>
                </a:lnTo>
                <a:lnTo>
                  <a:pt x="954328" y="356096"/>
                </a:lnTo>
                <a:close/>
              </a:path>
            </a:pathLst>
          </a:custGeom>
          <a:solidFill>
            <a:srgbClr val="1B9BE3"/>
          </a:solidFill>
        </p:spPr>
        <p:txBody>
          <a:bodyPr wrap="square" lIns="0" tIns="0" rIns="0" bIns="0" rtlCol="0"/>
          <a:lstStyle/>
          <a:p>
            <a:endParaRPr dirty="0">
              <a:solidFill>
                <a:srgbClr val="1B9BE3"/>
              </a:solidFill>
            </a:endParaRPr>
          </a:p>
        </p:txBody>
      </p:sp>
      <p:sp>
        <p:nvSpPr>
          <p:cNvPr id="3" name="object 16">
            <a:extLst>
              <a:ext uri="{FF2B5EF4-FFF2-40B4-BE49-F238E27FC236}">
                <a16:creationId xmlns:a16="http://schemas.microsoft.com/office/drawing/2014/main" id="{53552F16-1B15-C4FE-0FBA-19AB1F86E7C9}"/>
              </a:ext>
            </a:extLst>
          </p:cNvPr>
          <p:cNvSpPr/>
          <p:nvPr/>
        </p:nvSpPr>
        <p:spPr>
          <a:xfrm>
            <a:off x="11410937" y="2021120"/>
            <a:ext cx="979805" cy="356235"/>
          </a:xfrm>
          <a:custGeom>
            <a:avLst/>
            <a:gdLst/>
            <a:ahLst/>
            <a:cxnLst/>
            <a:rect l="l" t="t" r="r" b="b"/>
            <a:pathLst>
              <a:path w="979804" h="356235">
                <a:moveTo>
                  <a:pt x="32855" y="58243"/>
                </a:moveTo>
                <a:lnTo>
                  <a:pt x="721" y="36655"/>
                </a:lnTo>
                <a:lnTo>
                  <a:pt x="0" y="32988"/>
                </a:lnTo>
                <a:lnTo>
                  <a:pt x="3" y="25212"/>
                </a:lnTo>
                <a:lnTo>
                  <a:pt x="25250" y="0"/>
                </a:lnTo>
                <a:lnTo>
                  <a:pt x="32946" y="19"/>
                </a:lnTo>
                <a:lnTo>
                  <a:pt x="58060" y="32988"/>
                </a:lnTo>
                <a:lnTo>
                  <a:pt x="57323" y="36704"/>
                </a:lnTo>
                <a:lnTo>
                  <a:pt x="32855" y="58243"/>
                </a:lnTo>
                <a:close/>
              </a:path>
              <a:path w="979804" h="356235">
                <a:moveTo>
                  <a:pt x="339956" y="58243"/>
                </a:moveTo>
                <a:lnTo>
                  <a:pt x="307821" y="36655"/>
                </a:lnTo>
                <a:lnTo>
                  <a:pt x="307100" y="32988"/>
                </a:lnTo>
                <a:lnTo>
                  <a:pt x="307103" y="25212"/>
                </a:lnTo>
                <a:lnTo>
                  <a:pt x="332351" y="0"/>
                </a:lnTo>
                <a:lnTo>
                  <a:pt x="340046" y="19"/>
                </a:lnTo>
                <a:lnTo>
                  <a:pt x="365161" y="32988"/>
                </a:lnTo>
                <a:lnTo>
                  <a:pt x="364423" y="36704"/>
                </a:lnTo>
                <a:lnTo>
                  <a:pt x="339956" y="58243"/>
                </a:lnTo>
                <a:close/>
              </a:path>
              <a:path w="979804" h="356235">
                <a:moveTo>
                  <a:pt x="647079" y="58240"/>
                </a:moveTo>
                <a:lnTo>
                  <a:pt x="639379" y="58240"/>
                </a:lnTo>
                <a:lnTo>
                  <a:pt x="635676" y="57501"/>
                </a:lnTo>
                <a:lnTo>
                  <a:pt x="614197" y="32986"/>
                </a:lnTo>
                <a:lnTo>
                  <a:pt x="614197" y="25264"/>
                </a:lnTo>
                <a:lnTo>
                  <a:pt x="639379" y="9"/>
                </a:lnTo>
                <a:lnTo>
                  <a:pt x="647079" y="9"/>
                </a:lnTo>
                <a:lnTo>
                  <a:pt x="672261" y="25264"/>
                </a:lnTo>
                <a:lnTo>
                  <a:pt x="672261" y="32986"/>
                </a:lnTo>
                <a:lnTo>
                  <a:pt x="647079" y="58240"/>
                </a:lnTo>
                <a:close/>
              </a:path>
              <a:path w="979804" h="356235">
                <a:moveTo>
                  <a:pt x="954328" y="58240"/>
                </a:moveTo>
                <a:lnTo>
                  <a:pt x="946628" y="58240"/>
                </a:lnTo>
                <a:lnTo>
                  <a:pt x="942924" y="57501"/>
                </a:lnTo>
                <a:lnTo>
                  <a:pt x="921446" y="32986"/>
                </a:lnTo>
                <a:lnTo>
                  <a:pt x="921446" y="25264"/>
                </a:lnTo>
                <a:lnTo>
                  <a:pt x="946628" y="9"/>
                </a:lnTo>
                <a:lnTo>
                  <a:pt x="954328" y="9"/>
                </a:lnTo>
                <a:lnTo>
                  <a:pt x="979510" y="25264"/>
                </a:lnTo>
                <a:lnTo>
                  <a:pt x="979510" y="32986"/>
                </a:lnTo>
                <a:lnTo>
                  <a:pt x="954328" y="58240"/>
                </a:lnTo>
                <a:close/>
              </a:path>
              <a:path w="979804" h="356235">
                <a:moveTo>
                  <a:pt x="32855" y="356100"/>
                </a:moveTo>
                <a:lnTo>
                  <a:pt x="721" y="334511"/>
                </a:lnTo>
                <a:lnTo>
                  <a:pt x="0" y="330844"/>
                </a:lnTo>
                <a:lnTo>
                  <a:pt x="3" y="323068"/>
                </a:lnTo>
                <a:lnTo>
                  <a:pt x="25250" y="297856"/>
                </a:lnTo>
                <a:lnTo>
                  <a:pt x="32946" y="297875"/>
                </a:lnTo>
                <a:lnTo>
                  <a:pt x="58060" y="330844"/>
                </a:lnTo>
                <a:lnTo>
                  <a:pt x="57323" y="334560"/>
                </a:lnTo>
                <a:lnTo>
                  <a:pt x="32855" y="356100"/>
                </a:lnTo>
                <a:close/>
              </a:path>
              <a:path w="979804" h="356235">
                <a:moveTo>
                  <a:pt x="339956" y="356100"/>
                </a:moveTo>
                <a:lnTo>
                  <a:pt x="307821" y="334511"/>
                </a:lnTo>
                <a:lnTo>
                  <a:pt x="307100" y="330844"/>
                </a:lnTo>
                <a:lnTo>
                  <a:pt x="307103" y="323068"/>
                </a:lnTo>
                <a:lnTo>
                  <a:pt x="332351" y="297856"/>
                </a:lnTo>
                <a:lnTo>
                  <a:pt x="340046" y="297875"/>
                </a:lnTo>
                <a:lnTo>
                  <a:pt x="365161" y="330844"/>
                </a:lnTo>
                <a:lnTo>
                  <a:pt x="364423" y="334560"/>
                </a:lnTo>
                <a:lnTo>
                  <a:pt x="339956" y="356100"/>
                </a:lnTo>
                <a:close/>
              </a:path>
              <a:path w="979804" h="356235">
                <a:moveTo>
                  <a:pt x="647079" y="356096"/>
                </a:moveTo>
                <a:lnTo>
                  <a:pt x="639379" y="356096"/>
                </a:lnTo>
                <a:lnTo>
                  <a:pt x="635676" y="355358"/>
                </a:lnTo>
                <a:lnTo>
                  <a:pt x="614197" y="330842"/>
                </a:lnTo>
                <a:lnTo>
                  <a:pt x="614197" y="323120"/>
                </a:lnTo>
                <a:lnTo>
                  <a:pt x="639379" y="297865"/>
                </a:lnTo>
                <a:lnTo>
                  <a:pt x="647079" y="297865"/>
                </a:lnTo>
                <a:lnTo>
                  <a:pt x="672261" y="323120"/>
                </a:lnTo>
                <a:lnTo>
                  <a:pt x="672261" y="330842"/>
                </a:lnTo>
                <a:lnTo>
                  <a:pt x="647079" y="356096"/>
                </a:lnTo>
                <a:close/>
              </a:path>
              <a:path w="979804" h="356235">
                <a:moveTo>
                  <a:pt x="954328" y="356096"/>
                </a:moveTo>
                <a:lnTo>
                  <a:pt x="946628" y="356096"/>
                </a:lnTo>
                <a:lnTo>
                  <a:pt x="942924" y="355358"/>
                </a:lnTo>
                <a:lnTo>
                  <a:pt x="921446" y="330842"/>
                </a:lnTo>
                <a:lnTo>
                  <a:pt x="921446" y="323120"/>
                </a:lnTo>
                <a:lnTo>
                  <a:pt x="946628" y="297865"/>
                </a:lnTo>
                <a:lnTo>
                  <a:pt x="954328" y="297865"/>
                </a:lnTo>
                <a:lnTo>
                  <a:pt x="979510" y="323120"/>
                </a:lnTo>
                <a:lnTo>
                  <a:pt x="979510" y="330842"/>
                </a:lnTo>
                <a:lnTo>
                  <a:pt x="954328" y="356096"/>
                </a:lnTo>
                <a:close/>
              </a:path>
            </a:pathLst>
          </a:custGeom>
          <a:solidFill>
            <a:srgbClr val="1B9BE3"/>
          </a:solidFill>
        </p:spPr>
        <p:txBody>
          <a:bodyPr wrap="square" lIns="0" tIns="0" rIns="0" bIns="0" rtlCol="0"/>
          <a:lstStyle/>
          <a:p>
            <a:endParaRPr dirty="0">
              <a:solidFill>
                <a:srgbClr val="1B9BE3"/>
              </a:solidFill>
            </a:endParaRPr>
          </a:p>
        </p:txBody>
      </p:sp>
      <p:pic>
        <p:nvPicPr>
          <p:cNvPr id="5" name="Picture 4">
            <a:extLst>
              <a:ext uri="{FF2B5EF4-FFF2-40B4-BE49-F238E27FC236}">
                <a16:creationId xmlns:a16="http://schemas.microsoft.com/office/drawing/2014/main" id="{6A33736B-59A6-C376-C30B-4AE4A481CEE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617507" y="2965792"/>
            <a:ext cx="11546469" cy="6978307"/>
          </a:xfrm>
          <a:prstGeom prst="rect">
            <a:avLst/>
          </a:prstGeom>
        </p:spPr>
      </p:pic>
      <p:sp>
        <p:nvSpPr>
          <p:cNvPr id="11" name="TextBox 10">
            <a:extLst>
              <a:ext uri="{FF2B5EF4-FFF2-40B4-BE49-F238E27FC236}">
                <a16:creationId xmlns:a16="http://schemas.microsoft.com/office/drawing/2014/main" id="{34E9F32F-79F0-226F-65FB-66DF948A5C1D}"/>
              </a:ext>
            </a:extLst>
          </p:cNvPr>
          <p:cNvSpPr txBox="1"/>
          <p:nvPr/>
        </p:nvSpPr>
        <p:spPr>
          <a:xfrm>
            <a:off x="113503" y="4165305"/>
            <a:ext cx="6973097" cy="5262979"/>
          </a:xfrm>
          <a:prstGeom prst="rect">
            <a:avLst/>
          </a:prstGeom>
          <a:noFill/>
        </p:spPr>
        <p:txBody>
          <a:bodyPr wrap="square">
            <a:spAutoFit/>
          </a:bodyPr>
          <a:lstStyle/>
          <a:p>
            <a:pPr algn="l">
              <a:buFont typeface="+mj-lt"/>
              <a:buAutoNum type="arabicPeriod"/>
            </a:pPr>
            <a:r>
              <a:rPr lang="en-US" sz="2800" b="0" i="0" dirty="0">
                <a:effectLst/>
                <a:highlight>
                  <a:srgbClr val="FFFFFF"/>
                </a:highlight>
                <a:latin typeface="system-ui"/>
              </a:rPr>
              <a:t> The minimum number of immigrants is around 200 (min), maximum number is around 1300 (max), and median number of immigrants is around 900 (median).</a:t>
            </a:r>
          </a:p>
          <a:p>
            <a:pPr algn="l">
              <a:buFont typeface="+mj-lt"/>
              <a:buAutoNum type="arabicPeriod"/>
            </a:pPr>
            <a:endParaRPr lang="en-US" sz="2800" b="0" i="0" dirty="0">
              <a:effectLst/>
              <a:highlight>
                <a:srgbClr val="FFFFFF"/>
              </a:highlight>
              <a:latin typeface="system-ui"/>
            </a:endParaRPr>
          </a:p>
          <a:p>
            <a:pPr algn="l">
              <a:buFont typeface="+mj-lt"/>
              <a:buAutoNum type="arabicPeriod"/>
            </a:pPr>
            <a:r>
              <a:rPr lang="en-US" sz="2800" b="0" i="0" dirty="0">
                <a:effectLst/>
                <a:highlight>
                  <a:srgbClr val="FFFFFF"/>
                </a:highlight>
                <a:latin typeface="system-ui"/>
              </a:rPr>
              <a:t> 25% of the years for period 1980 - 2013 had an annual immigrant count of ~500 or fewer (First quartile).</a:t>
            </a:r>
          </a:p>
          <a:p>
            <a:pPr algn="l">
              <a:buFont typeface="+mj-lt"/>
              <a:buAutoNum type="arabicPeriod"/>
            </a:pPr>
            <a:endParaRPr lang="en-US" sz="2800" b="0" i="0" dirty="0">
              <a:effectLst/>
              <a:highlight>
                <a:srgbClr val="FFFFFF"/>
              </a:highlight>
              <a:latin typeface="system-ui"/>
            </a:endParaRPr>
          </a:p>
          <a:p>
            <a:pPr algn="l">
              <a:buFont typeface="+mj-lt"/>
              <a:buAutoNum type="arabicPeriod"/>
            </a:pPr>
            <a:r>
              <a:rPr lang="en-US" sz="2800" b="0" i="0" dirty="0">
                <a:effectLst/>
                <a:highlight>
                  <a:srgbClr val="FFFFFF"/>
                </a:highlight>
                <a:latin typeface="system-ui"/>
              </a:rPr>
              <a:t>75% of the years for period 1980 - 2013 had an annual immigrant count of ~1100 or fewer (Third quartile).</a:t>
            </a:r>
          </a:p>
        </p:txBody>
      </p:sp>
    </p:spTree>
    <p:extLst>
      <p:ext uri="{BB962C8B-B14F-4D97-AF65-F5344CB8AC3E}">
        <p14:creationId xmlns:p14="http://schemas.microsoft.com/office/powerpoint/2010/main" val="2798613193"/>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2972</TotalTime>
  <Words>605</Words>
  <Application>Microsoft Office PowerPoint</Application>
  <PresentationFormat>Custom</PresentationFormat>
  <Paragraphs>65</Paragraphs>
  <Slides>13</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13</vt:i4>
      </vt:variant>
    </vt:vector>
  </HeadingPairs>
  <TitlesOfParts>
    <vt:vector size="26" baseType="lpstr">
      <vt:lpstr>Arial</vt:lpstr>
      <vt:lpstr>Barlow Condensed</vt:lpstr>
      <vt:lpstr>Calibri</vt:lpstr>
      <vt:lpstr>Georgia</vt:lpstr>
      <vt:lpstr>Georgia Pro Cond</vt:lpstr>
      <vt:lpstr>Lucida Sans Unicode</vt:lpstr>
      <vt:lpstr>system-ui</vt:lpstr>
      <vt:lpstr>Tahoma</vt:lpstr>
      <vt:lpstr>Trebuchet MS</vt:lpstr>
      <vt:lpstr>Tw Cen MT</vt:lpstr>
      <vt:lpstr>Tw Cen MT Condensed</vt:lpstr>
      <vt:lpstr>Wingdings 3</vt:lpstr>
      <vt:lpstr>Integral</vt:lpstr>
      <vt:lpstr>ass2</vt:lpstr>
      <vt:lpstr>PRESENTATION Content List</vt:lpstr>
      <vt:lpstr>01</vt:lpstr>
      <vt:lpstr>02</vt:lpstr>
      <vt:lpstr>03</vt:lpstr>
      <vt:lpstr>03</vt:lpstr>
      <vt:lpstr>03</vt:lpstr>
      <vt:lpstr>03</vt:lpstr>
      <vt:lpstr>03</vt:lpstr>
      <vt:lpstr>03</vt:lpstr>
      <vt:lpstr>03</vt:lpstr>
      <vt:lpstr>03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dc:title>
  <dc:creator>Medhat</dc:creator>
  <cp:lastModifiedBy>Hossam Fares</cp:lastModifiedBy>
  <cp:revision>132</cp:revision>
  <dcterms:created xsi:type="dcterms:W3CDTF">2022-07-13T09:32:41Z</dcterms:created>
  <dcterms:modified xsi:type="dcterms:W3CDTF">2024-04-15T21:00:35Z</dcterms:modified>
</cp:coreProperties>
</file>