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8CE09-0B18-4F7F-B087-ACEC42B10DDA}" v="811" dt="2022-07-23T22:08:40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9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3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road&#10;&#10;Description automatically generated">
            <a:extLst>
              <a:ext uri="{FF2B5EF4-FFF2-40B4-BE49-F238E27FC236}">
                <a16:creationId xmlns:a16="http://schemas.microsoft.com/office/drawing/2014/main" id="{F76CC24E-148B-5F7F-08D0-1CAC1F53F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340659"/>
            <a:ext cx="8841438" cy="1810871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ill Sans MT"/>
              </a:rPr>
              <a:t>Online coaching Web app "</a:t>
            </a:r>
            <a:r>
              <a:rPr lang="en-US" b="1" dirty="0" err="1">
                <a:ea typeface="+mj-lt"/>
                <a:cs typeface="+mj-lt"/>
              </a:rPr>
              <a:t>Captainy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Gill Sans MT"/>
              </a:rPr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734644"/>
            <a:ext cx="3598136" cy="11348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Open Source Track Intake 42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24/7/2022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3A8586F2-7ECC-C971-7EF7-D14D1AF2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130" y="4016188"/>
            <a:ext cx="2053622" cy="27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E301-22C0-3187-9A67-809717D3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2245657"/>
            <a:ext cx="5456728" cy="147649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41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584E-834B-A725-9E2D-2ECA42254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79275"/>
            <a:ext cx="5142963" cy="1151522"/>
          </a:xfrm>
        </p:spPr>
        <p:txBody>
          <a:bodyPr/>
          <a:lstStyle/>
          <a:p>
            <a:r>
              <a:rPr lang="en-US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41116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38E6-6234-F147-497F-9CBF58418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00951"/>
            <a:ext cx="5187786" cy="871375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4F020-FD9A-FF1D-C66D-65E036BF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337082"/>
            <a:ext cx="8986580" cy="16476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onsolas"/>
              </a:rPr>
              <a:t>Sarah Abd </a:t>
            </a:r>
            <a:r>
              <a:rPr lang="en-US" sz="2000" dirty="0" err="1">
                <a:latin typeface="Consolas"/>
              </a:rPr>
              <a:t>Eldaym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Hossam Adel</a:t>
            </a:r>
            <a:endParaRPr lang="en-US" sz="2000" dirty="0">
              <a:latin typeface="Walbaum Display"/>
            </a:endParaRPr>
          </a:p>
          <a:p>
            <a:r>
              <a:rPr lang="en-US" sz="2000" dirty="0">
                <a:latin typeface="Consolas"/>
              </a:rPr>
              <a:t>Amira Emad</a:t>
            </a:r>
            <a:endParaRPr lang="en-US" sz="2000" dirty="0">
              <a:latin typeface="Walbaum Display"/>
            </a:endParaRPr>
          </a:p>
          <a:p>
            <a:r>
              <a:rPr lang="en-US" sz="2000" dirty="0" err="1">
                <a:latin typeface="Consolas"/>
              </a:rPr>
              <a:t>Shrouk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Mamdoh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668B6-EFB5-828B-B2A6-7E671A1D0100}"/>
              </a:ext>
            </a:extLst>
          </p:cNvPr>
          <p:cNvSpPr txBox="1"/>
          <p:nvPr/>
        </p:nvSpPr>
        <p:spPr>
          <a:xfrm>
            <a:off x="1575547" y="5239870"/>
            <a:ext cx="10284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Leader  : </a:t>
            </a:r>
            <a:r>
              <a:rPr lang="en-US" sz="1800" dirty="0">
                <a:latin typeface="Consolas"/>
              </a:rPr>
              <a:t>Sarah Abd </a:t>
            </a:r>
            <a:r>
              <a:rPr lang="en-US" sz="1800" dirty="0" err="1">
                <a:latin typeface="Consolas"/>
              </a:rPr>
              <a:t>Eldaym</a:t>
            </a:r>
            <a:r>
              <a:rPr lang="en-US" dirty="0">
                <a:latin typeface="Consolas"/>
              </a:rPr>
              <a:t>                     </a:t>
            </a:r>
            <a:r>
              <a:rPr lang="en-US" dirty="0"/>
              <a:t>Team Supervisor : Eng. Noha Salah</a:t>
            </a:r>
          </a:p>
        </p:txBody>
      </p:sp>
    </p:spTree>
    <p:extLst>
      <p:ext uri="{BB962C8B-B14F-4D97-AF65-F5344CB8AC3E}">
        <p14:creationId xmlns:p14="http://schemas.microsoft.com/office/powerpoint/2010/main" val="392842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0D84-A3A3-B398-086D-E8927C4E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588" y="744069"/>
            <a:ext cx="8986580" cy="860169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4E145-5C3F-CCA5-C9A7-43A6CC67B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588" y="1888845"/>
            <a:ext cx="8986580" cy="279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Why </a:t>
            </a:r>
            <a:r>
              <a:rPr lang="en-US" sz="2000" dirty="0" err="1">
                <a:ea typeface="+mn-lt"/>
                <a:cs typeface="+mn-lt"/>
              </a:rPr>
              <a:t>Captainy</a:t>
            </a:r>
            <a:r>
              <a:rPr lang="en-US" sz="2000" dirty="0">
                <a:ea typeface="+mn-lt"/>
                <a:cs typeface="+mn-lt"/>
              </a:rPr>
              <a:t>?</a:t>
            </a:r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Tools &amp; Technologies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System Architecture 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>
                <a:ea typeface="+mn-lt"/>
                <a:cs typeface="+mn-lt"/>
              </a:rPr>
              <a:t>Project Demo</a:t>
            </a:r>
            <a:endParaRPr lang="en-US" sz="2000" dirty="0"/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3E70-FEE1-1E65-F3D7-E2B177D6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853" y="295833"/>
            <a:ext cx="8986580" cy="28324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AC087-934E-A6A1-F759-0D9E3EC17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47" y="1799199"/>
            <a:ext cx="8986580" cy="2667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people get so busy in life that they forget to take care of their bodies, and finding a good professional coach for your specific fitness needs is a hassle.</a:t>
            </a:r>
            <a:endParaRPr lang="en-US"/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 dirty="0" err="1">
                <a:ea typeface="+mn-lt"/>
                <a:cs typeface="+mn-lt"/>
              </a:rPr>
              <a:t>Captainy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is here to help you find your perfect coach in just few clicks</a:t>
            </a:r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Reach your goal safely in a short time with a specialist coach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0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39C-1AEC-21BD-186D-ABD4085F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029" y="116539"/>
            <a:ext cx="8986580" cy="283240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captainy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8DF0-EA4C-E108-113D-0D02E4A07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35" y="1709552"/>
            <a:ext cx="8986580" cy="33061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Everyone is different when it comes to fitness.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 dirty="0" err="1">
                <a:ea typeface="+mn-lt"/>
                <a:cs typeface="+mn-lt"/>
              </a:rPr>
              <a:t>Captainy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displays the best matches personal trainer in your area.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b="1" dirty="0" err="1">
                <a:ea typeface="+mn-lt"/>
                <a:cs typeface="+mn-lt"/>
              </a:rPr>
              <a:t>Captainy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dirty="0"/>
              <a:t>is the most convenient way to connect with a local personal trainer. Whether client is looking to simply get healthier or get into a specific fitness activity.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9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E8AD-D855-D28B-B7D6-277AC19CD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455" y="572716"/>
            <a:ext cx="5825836" cy="34290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E839E-7E15-F4CE-5693-E0B246E408DB}"/>
              </a:ext>
            </a:extLst>
          </p:cNvPr>
          <p:cNvSpPr txBox="1">
            <a:spLocks/>
          </p:cNvSpPr>
          <p:nvPr/>
        </p:nvSpPr>
        <p:spPr>
          <a:xfrm>
            <a:off x="1004455" y="1446238"/>
            <a:ext cx="9691255" cy="29601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CEE244-7C85-A6ED-DA32-AAE0B620333C}"/>
              </a:ext>
            </a:extLst>
          </p:cNvPr>
          <p:cNvSpPr txBox="1">
            <a:spLocks/>
          </p:cNvSpPr>
          <p:nvPr/>
        </p:nvSpPr>
        <p:spPr>
          <a:xfrm>
            <a:off x="1142999" y="1600194"/>
            <a:ext cx="10044545" cy="2806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The idea has not yet been implemented in Egypt</a:t>
            </a:r>
          </a:p>
          <a:p>
            <a:r>
              <a:rPr lang="en-US" sz="1800" dirty="0"/>
              <a:t>But it is implemented outside Egypt in different forms Like: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2E7D2-8017-B223-4569-22923F09D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66" y="2698299"/>
            <a:ext cx="4842161" cy="23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89699-4125-27AD-8444-374FB8233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2698300"/>
            <a:ext cx="4495859" cy="230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C9A-6EC2-1633-045F-C0D5E27F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708" y="731282"/>
            <a:ext cx="8986580" cy="679297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766E-0845-7874-EA2E-4A212A178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568" y="1868296"/>
            <a:ext cx="3593439" cy="650311"/>
          </a:xfrm>
        </p:spPr>
        <p:txBody>
          <a:bodyPr>
            <a:normAutofit/>
          </a:bodyPr>
          <a:lstStyle/>
          <a:p>
            <a:r>
              <a:rPr lang="en-US" sz="3600" dirty="0"/>
              <a:t>Coaches</a:t>
            </a:r>
            <a:r>
              <a:rPr lang="en-US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01253-730C-3C2B-734D-5525589D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56" y="1529374"/>
            <a:ext cx="260985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3D48B-B798-98CC-3DC8-E8A9A0B1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63" y="2712237"/>
            <a:ext cx="2221834" cy="22218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10A87CB-2AB7-55D5-D3D3-329207E0FB16}"/>
              </a:ext>
            </a:extLst>
          </p:cNvPr>
          <p:cNvSpPr txBox="1">
            <a:spLocks/>
          </p:cNvSpPr>
          <p:nvPr/>
        </p:nvSpPr>
        <p:spPr>
          <a:xfrm>
            <a:off x="1359567" y="3172843"/>
            <a:ext cx="3593439" cy="65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Trainees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831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8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CF670-B86F-6A53-EE87-C1A48EBA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&amp; 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31700-997C-2022-C266-B512BF00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729867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PHP Laravel 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ReactJS 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Bootstrap 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MySQL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HTML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CSS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GitHub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VS Code</a:t>
            </a:r>
          </a:p>
          <a:p>
            <a:pPr marL="285750" indent="-285750">
              <a:lnSpc>
                <a:spcPct val="110000"/>
              </a:lnSpc>
              <a:buChar char="•"/>
            </a:pPr>
            <a:r>
              <a:rPr lang="en-US" dirty="0"/>
              <a:t>PhpMyAdmin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2742612-3520-0F53-0A87-587F0111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45" y="3165981"/>
            <a:ext cx="2817487" cy="29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4AE-CC39-191E-99C9-7B53B6FA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676" y="295833"/>
            <a:ext cx="8986580" cy="1061875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FE159-5D5A-EC37-C216-4AA1A376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30" y="1496254"/>
            <a:ext cx="1479492" cy="333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88FA3-BDC8-3A70-02BA-2B56E1B3CE43}"/>
              </a:ext>
            </a:extLst>
          </p:cNvPr>
          <p:cNvSpPr txBox="1"/>
          <p:nvPr/>
        </p:nvSpPr>
        <p:spPr>
          <a:xfrm>
            <a:off x="3089564" y="2792955"/>
            <a:ext cx="164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BCC85-34C9-5682-EFC4-E8F8CA652CDC}"/>
              </a:ext>
            </a:extLst>
          </p:cNvPr>
          <p:cNvCxnSpPr/>
          <p:nvPr/>
        </p:nvCxnSpPr>
        <p:spPr>
          <a:xfrm flipV="1">
            <a:off x="4688378" y="1907865"/>
            <a:ext cx="2011680" cy="79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832B0A-7BB8-A074-ECE2-77FB1DE73BAD}"/>
              </a:ext>
            </a:extLst>
          </p:cNvPr>
          <p:cNvCxnSpPr>
            <a:cxnSpLocks/>
          </p:cNvCxnSpPr>
          <p:nvPr/>
        </p:nvCxnSpPr>
        <p:spPr>
          <a:xfrm>
            <a:off x="4738255" y="3429000"/>
            <a:ext cx="1911927" cy="94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DFB906-A803-08F0-C90F-6C170266840F}"/>
              </a:ext>
            </a:extLst>
          </p:cNvPr>
          <p:cNvSpPr txBox="1"/>
          <p:nvPr/>
        </p:nvSpPr>
        <p:spPr>
          <a:xfrm>
            <a:off x="7315201" y="1677032"/>
            <a:ext cx="164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1BF5F-D368-A915-6F19-31864FF4A2CE}"/>
              </a:ext>
            </a:extLst>
          </p:cNvPr>
          <p:cNvSpPr txBox="1"/>
          <p:nvPr/>
        </p:nvSpPr>
        <p:spPr>
          <a:xfrm>
            <a:off x="7190509" y="4012155"/>
            <a:ext cx="164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26879-9425-BE1B-B5A6-AA60FC14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61" y="1243508"/>
            <a:ext cx="1719707" cy="1549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1EFFE3-D559-4BAD-4DBA-7FFF2D030B29}"/>
              </a:ext>
            </a:extLst>
          </p:cNvPr>
          <p:cNvCxnSpPr>
            <a:cxnSpLocks/>
          </p:cNvCxnSpPr>
          <p:nvPr/>
        </p:nvCxnSpPr>
        <p:spPr>
          <a:xfrm>
            <a:off x="7453747" y="2305383"/>
            <a:ext cx="0" cy="1435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DEB31AF-0AFD-9E12-08A1-02F83C49F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3226" r="27798"/>
          <a:stretch/>
        </p:blipFill>
        <p:spPr bwMode="auto">
          <a:xfrm>
            <a:off x="8693197" y="3495251"/>
            <a:ext cx="1372659" cy="1414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79617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146</TotalTime>
  <Words>213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Gill Sans MT</vt:lpstr>
      <vt:lpstr>Walbaum Display</vt:lpstr>
      <vt:lpstr>RegattaVTI</vt:lpstr>
      <vt:lpstr>Online coaching Web app "Captainy "</vt:lpstr>
      <vt:lpstr>Team members   </vt:lpstr>
      <vt:lpstr>Outline    </vt:lpstr>
      <vt:lpstr>Introduction</vt:lpstr>
      <vt:lpstr>Why captainy</vt:lpstr>
      <vt:lpstr>competitors</vt:lpstr>
      <vt:lpstr>Customer Analysis</vt:lpstr>
      <vt:lpstr>Tools &amp; technology</vt:lpstr>
      <vt:lpstr>System architecture</vt:lpstr>
      <vt:lpstr>demo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ساره محمد محمد عبدالدايم احمد</cp:lastModifiedBy>
  <cp:revision>289</cp:revision>
  <dcterms:created xsi:type="dcterms:W3CDTF">2022-07-23T19:01:33Z</dcterms:created>
  <dcterms:modified xsi:type="dcterms:W3CDTF">2022-07-24T07:57:55Z</dcterms:modified>
</cp:coreProperties>
</file>