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7"/>
  </p:notesMasterIdLst>
  <p:handoutMasterIdLst>
    <p:handoutMasterId r:id="rId38"/>
  </p:handoutMasterIdLst>
  <p:sldIdLst>
    <p:sldId id="265" r:id="rId6"/>
    <p:sldId id="266" r:id="rId7"/>
    <p:sldId id="267" r:id="rId8"/>
    <p:sldId id="268" r:id="rId9"/>
    <p:sldId id="269" r:id="rId10"/>
    <p:sldId id="286" r:id="rId11"/>
    <p:sldId id="287" r:id="rId12"/>
    <p:sldId id="288" r:id="rId13"/>
    <p:sldId id="289" r:id="rId14"/>
    <p:sldId id="290" r:id="rId15"/>
    <p:sldId id="312" r:id="rId16"/>
    <p:sldId id="292" r:id="rId17"/>
    <p:sldId id="293" r:id="rId18"/>
    <p:sldId id="295" r:id="rId19"/>
    <p:sldId id="297" r:id="rId20"/>
    <p:sldId id="299" r:id="rId21"/>
    <p:sldId id="300" r:id="rId22"/>
    <p:sldId id="313" r:id="rId23"/>
    <p:sldId id="314" r:id="rId24"/>
    <p:sldId id="301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3" r:id="rId33"/>
    <p:sldId id="324" r:id="rId34"/>
    <p:sldId id="327" r:id="rId35"/>
    <p:sldId id="326" r:id="rId36"/>
  </p:sldIdLst>
  <p:sldSz cx="9144000" cy="6858000" type="screen4x3"/>
  <p:notesSz cx="6815138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0870" autoAdjust="0"/>
  </p:normalViewPr>
  <p:slideViewPr>
    <p:cSldViewPr>
      <p:cViewPr varScale="1">
        <p:scale>
          <a:sx n="74" d="100"/>
          <a:sy n="74" d="100"/>
        </p:scale>
        <p:origin x="18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4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notesViewPr>
    <p:cSldViewPr>
      <p:cViewPr varScale="1">
        <p:scale>
          <a:sx n="52" d="100"/>
          <a:sy n="52" d="100"/>
        </p:scale>
        <p:origin x="29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CC569-543B-43C5-96B1-40AEFEFF5D7F}" type="doc">
      <dgm:prSet loTypeId="urn:microsoft.com/office/officeart/2005/8/layout/radial6" loCatId="cycle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CA"/>
        </a:p>
      </dgm:t>
    </dgm:pt>
    <dgm:pt modelId="{FC4D6683-43FA-4D34-B778-57E415E2F574}">
      <dgm:prSet phldrT="[Text]"/>
      <dgm:spPr/>
      <dgm:t>
        <a:bodyPr/>
        <a:lstStyle/>
        <a:p>
          <a:r>
            <a:rPr lang="en-CA" dirty="0" smtClean="0"/>
            <a:t>Entity</a:t>
          </a:r>
        </a:p>
      </dgm:t>
    </dgm:pt>
    <dgm:pt modelId="{9AE7289F-03EB-46F9-95D3-AF4AC2C82F10}" type="parTrans" cxnId="{2221FB9B-E732-458F-80F9-BA5512A6B599}">
      <dgm:prSet/>
      <dgm:spPr/>
      <dgm:t>
        <a:bodyPr/>
        <a:lstStyle/>
        <a:p>
          <a:endParaRPr lang="en-CA"/>
        </a:p>
      </dgm:t>
    </dgm:pt>
    <dgm:pt modelId="{DF57F121-61D4-465F-8B49-8B22179FF29C}" type="sibTrans" cxnId="{2221FB9B-E732-458F-80F9-BA5512A6B599}">
      <dgm:prSet/>
      <dgm:spPr/>
      <dgm:t>
        <a:bodyPr/>
        <a:lstStyle/>
        <a:p>
          <a:endParaRPr lang="en-CA"/>
        </a:p>
      </dgm:t>
    </dgm:pt>
    <dgm:pt modelId="{4BEC5C42-0E87-4D0F-8551-AC9419D01595}">
      <dgm:prSet phldrT="[Text]"/>
      <dgm:spPr/>
      <dgm:t>
        <a:bodyPr/>
        <a:lstStyle/>
        <a:p>
          <a:r>
            <a:rPr lang="en-CA" dirty="0" smtClean="0"/>
            <a:t>Attribute</a:t>
          </a:r>
          <a:endParaRPr lang="en-CA" dirty="0"/>
        </a:p>
      </dgm:t>
    </dgm:pt>
    <dgm:pt modelId="{E4E0D515-99CA-4D59-9AA7-F3480FAF0CDE}" type="parTrans" cxnId="{EC4EC771-E0EF-4D64-BF3A-8D6BF11998F0}">
      <dgm:prSet/>
      <dgm:spPr/>
      <dgm:t>
        <a:bodyPr/>
        <a:lstStyle/>
        <a:p>
          <a:endParaRPr lang="en-CA"/>
        </a:p>
      </dgm:t>
    </dgm:pt>
    <dgm:pt modelId="{56973086-2904-402C-93E9-10DA928C38B4}" type="sibTrans" cxnId="{EC4EC771-E0EF-4D64-BF3A-8D6BF11998F0}">
      <dgm:prSet/>
      <dgm:spPr/>
      <dgm:t>
        <a:bodyPr/>
        <a:lstStyle/>
        <a:p>
          <a:endParaRPr lang="en-CA"/>
        </a:p>
      </dgm:t>
    </dgm:pt>
    <dgm:pt modelId="{CAB36EA2-AE35-4819-AB59-0C69CDEE8520}">
      <dgm:prSet phldrT="[Text]"/>
      <dgm:spPr/>
      <dgm:t>
        <a:bodyPr/>
        <a:lstStyle/>
        <a:p>
          <a:r>
            <a:rPr lang="en-CA" dirty="0" smtClean="0"/>
            <a:t>State</a:t>
          </a:r>
          <a:endParaRPr lang="en-CA" dirty="0"/>
        </a:p>
      </dgm:t>
    </dgm:pt>
    <dgm:pt modelId="{46AF63B0-FEE6-46A6-85B4-57DBEDE9D204}" type="parTrans" cxnId="{216FFA99-7EA9-4E51-8967-EEB01DF0686D}">
      <dgm:prSet/>
      <dgm:spPr/>
      <dgm:t>
        <a:bodyPr/>
        <a:lstStyle/>
        <a:p>
          <a:endParaRPr lang="en-CA"/>
        </a:p>
      </dgm:t>
    </dgm:pt>
    <dgm:pt modelId="{BC9229A0-9464-4233-8BEE-ADF034A19B28}" type="sibTrans" cxnId="{216FFA99-7EA9-4E51-8967-EEB01DF0686D}">
      <dgm:prSet/>
      <dgm:spPr/>
      <dgm:t>
        <a:bodyPr/>
        <a:lstStyle/>
        <a:p>
          <a:endParaRPr lang="en-CA"/>
        </a:p>
      </dgm:t>
    </dgm:pt>
    <dgm:pt modelId="{4434C78F-3A06-4833-8FE5-E28EA7493684}">
      <dgm:prSet phldrT="[Text]"/>
      <dgm:spPr/>
      <dgm:t>
        <a:bodyPr/>
        <a:lstStyle/>
        <a:p>
          <a:r>
            <a:rPr lang="en-CA" dirty="0" smtClean="0"/>
            <a:t>Activity</a:t>
          </a:r>
          <a:endParaRPr lang="en-CA" dirty="0"/>
        </a:p>
      </dgm:t>
    </dgm:pt>
    <dgm:pt modelId="{0262540F-F16B-4707-AFEC-1F169DD74D37}" type="parTrans" cxnId="{38E60B03-B03C-40DD-8E79-4D992EEA2147}">
      <dgm:prSet/>
      <dgm:spPr/>
      <dgm:t>
        <a:bodyPr/>
        <a:lstStyle/>
        <a:p>
          <a:endParaRPr lang="en-CA"/>
        </a:p>
      </dgm:t>
    </dgm:pt>
    <dgm:pt modelId="{09F7319C-E5F8-47ED-9029-94A61D4DB79D}" type="sibTrans" cxnId="{38E60B03-B03C-40DD-8E79-4D992EEA2147}">
      <dgm:prSet/>
      <dgm:spPr/>
      <dgm:t>
        <a:bodyPr/>
        <a:lstStyle/>
        <a:p>
          <a:endParaRPr lang="en-CA"/>
        </a:p>
      </dgm:t>
    </dgm:pt>
    <dgm:pt modelId="{D3A96F9B-91C8-4A28-B5C3-D0DB63D24EB5}">
      <dgm:prSet phldrT="[Text]"/>
      <dgm:spPr>
        <a:noFill/>
      </dgm:spPr>
      <dgm:t>
        <a:bodyPr/>
        <a:lstStyle/>
        <a:p>
          <a:endParaRPr lang="en-CA" dirty="0"/>
        </a:p>
      </dgm:t>
    </dgm:pt>
    <dgm:pt modelId="{2F86C7E2-3897-4499-A6DF-8F1548D1228F}" type="sibTrans" cxnId="{EDBC7F1E-9348-4FBE-BC34-A5B8066E109F}">
      <dgm:prSet/>
      <dgm:spPr/>
      <dgm:t>
        <a:bodyPr/>
        <a:lstStyle/>
        <a:p>
          <a:endParaRPr lang="en-CA"/>
        </a:p>
      </dgm:t>
    </dgm:pt>
    <dgm:pt modelId="{6AF7AC1A-DF9D-4AB2-AB4A-2D9AEAEF08D2}" type="parTrans" cxnId="{EDBC7F1E-9348-4FBE-BC34-A5B8066E109F}">
      <dgm:prSet/>
      <dgm:spPr/>
      <dgm:t>
        <a:bodyPr/>
        <a:lstStyle/>
        <a:p>
          <a:endParaRPr lang="en-CA"/>
        </a:p>
      </dgm:t>
    </dgm:pt>
    <dgm:pt modelId="{D0B73710-05F9-4C4E-93A9-9BC1135B4BF9}">
      <dgm:prSet/>
      <dgm:spPr/>
      <dgm:t>
        <a:bodyPr/>
        <a:lstStyle/>
        <a:p>
          <a:r>
            <a:rPr lang="en-CA" dirty="0" smtClean="0"/>
            <a:t>Event</a:t>
          </a:r>
          <a:endParaRPr lang="en-CA" dirty="0"/>
        </a:p>
      </dgm:t>
    </dgm:pt>
    <dgm:pt modelId="{CB6B42A2-122E-4F0C-8450-94445CA1E5F3}" type="parTrans" cxnId="{1C21498C-2D04-4EF4-B3C3-7EA2D0005CB9}">
      <dgm:prSet/>
      <dgm:spPr/>
      <dgm:t>
        <a:bodyPr/>
        <a:lstStyle/>
        <a:p>
          <a:endParaRPr lang="en-CA"/>
        </a:p>
      </dgm:t>
    </dgm:pt>
    <dgm:pt modelId="{FF6A2B5D-F694-4A39-A6D6-3370BA9CABA3}" type="sibTrans" cxnId="{1C21498C-2D04-4EF4-B3C3-7EA2D0005CB9}">
      <dgm:prSet/>
      <dgm:spPr/>
      <dgm:t>
        <a:bodyPr/>
        <a:lstStyle/>
        <a:p>
          <a:endParaRPr lang="en-CA"/>
        </a:p>
      </dgm:t>
    </dgm:pt>
    <dgm:pt modelId="{5623BF68-D4C5-43FB-87BA-BC0DA50B3A41}" type="pres">
      <dgm:prSet presAssocID="{60FCC569-543B-43C5-96B1-40AEFEFF5D7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53D9703-9C5B-457B-B665-2B957B4E4100}" type="pres">
      <dgm:prSet presAssocID="{D3A96F9B-91C8-4A28-B5C3-D0DB63D24EB5}" presName="centerShape" presStyleLbl="node0" presStyleIdx="0" presStyleCnt="1" custScaleY="27659"/>
      <dgm:spPr/>
      <dgm:t>
        <a:bodyPr/>
        <a:lstStyle/>
        <a:p>
          <a:endParaRPr lang="en-CA"/>
        </a:p>
      </dgm:t>
    </dgm:pt>
    <dgm:pt modelId="{9AA18662-9D8C-4664-B321-5D22FE9E6CD4}" type="pres">
      <dgm:prSet presAssocID="{FC4D6683-43FA-4D34-B778-57E415E2F5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45DF2A2-4EC9-4DF9-85A6-D69B8632DF6D}" type="pres">
      <dgm:prSet presAssocID="{FC4D6683-43FA-4D34-B778-57E415E2F574}" presName="dummy" presStyleCnt="0"/>
      <dgm:spPr/>
    </dgm:pt>
    <dgm:pt modelId="{1C5E690F-A817-41A6-A47A-88B97066E22A}" type="pres">
      <dgm:prSet presAssocID="{DF57F121-61D4-465F-8B49-8B22179FF29C}" presName="sibTrans" presStyleLbl="sibTrans2D1" presStyleIdx="0" presStyleCnt="5"/>
      <dgm:spPr/>
      <dgm:t>
        <a:bodyPr/>
        <a:lstStyle/>
        <a:p>
          <a:endParaRPr lang="en-CA"/>
        </a:p>
      </dgm:t>
    </dgm:pt>
    <dgm:pt modelId="{6DF284A4-585E-4B5B-84CB-AD25C3C58B0E}" type="pres">
      <dgm:prSet presAssocID="{4BEC5C42-0E87-4D0F-8551-AC9419D0159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930F30-BA07-49B8-95B6-74D375753614}" type="pres">
      <dgm:prSet presAssocID="{4BEC5C42-0E87-4D0F-8551-AC9419D01595}" presName="dummy" presStyleCnt="0"/>
      <dgm:spPr/>
    </dgm:pt>
    <dgm:pt modelId="{DEE63902-C077-4CCC-B9C0-0350A88AF9C2}" type="pres">
      <dgm:prSet presAssocID="{56973086-2904-402C-93E9-10DA928C38B4}" presName="sibTrans" presStyleLbl="sibTrans2D1" presStyleIdx="1" presStyleCnt="5"/>
      <dgm:spPr/>
      <dgm:t>
        <a:bodyPr/>
        <a:lstStyle/>
        <a:p>
          <a:endParaRPr lang="en-CA"/>
        </a:p>
      </dgm:t>
    </dgm:pt>
    <dgm:pt modelId="{00D76121-5988-4307-9E06-0633820877A1}" type="pres">
      <dgm:prSet presAssocID="{CAB36EA2-AE35-4819-AB59-0C69CDEE85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9950AA-F55B-4574-B2F5-CBA93F7D927D}" type="pres">
      <dgm:prSet presAssocID="{CAB36EA2-AE35-4819-AB59-0C69CDEE8520}" presName="dummy" presStyleCnt="0"/>
      <dgm:spPr/>
    </dgm:pt>
    <dgm:pt modelId="{85438766-47AB-43E9-A6F9-184F0E10C38E}" type="pres">
      <dgm:prSet presAssocID="{BC9229A0-9464-4233-8BEE-ADF034A19B28}" presName="sibTrans" presStyleLbl="sibTrans2D1" presStyleIdx="2" presStyleCnt="5"/>
      <dgm:spPr/>
      <dgm:t>
        <a:bodyPr/>
        <a:lstStyle/>
        <a:p>
          <a:endParaRPr lang="en-CA"/>
        </a:p>
      </dgm:t>
    </dgm:pt>
    <dgm:pt modelId="{6ED398BA-2763-4B01-ACB4-F40D4352F469}" type="pres">
      <dgm:prSet presAssocID="{4434C78F-3A06-4833-8FE5-E28EA749368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058E6E6-D646-4A82-B58F-29FD15D09C6F}" type="pres">
      <dgm:prSet presAssocID="{4434C78F-3A06-4833-8FE5-E28EA7493684}" presName="dummy" presStyleCnt="0"/>
      <dgm:spPr/>
    </dgm:pt>
    <dgm:pt modelId="{D2F3BA0D-0591-4F58-AE24-3780C3E6BAF1}" type="pres">
      <dgm:prSet presAssocID="{09F7319C-E5F8-47ED-9029-94A61D4DB79D}" presName="sibTrans" presStyleLbl="sibTrans2D1" presStyleIdx="3" presStyleCnt="5"/>
      <dgm:spPr/>
      <dgm:t>
        <a:bodyPr/>
        <a:lstStyle/>
        <a:p>
          <a:endParaRPr lang="en-CA"/>
        </a:p>
      </dgm:t>
    </dgm:pt>
    <dgm:pt modelId="{3361F866-02C1-45AB-8C07-8E785747E36A}" type="pres">
      <dgm:prSet presAssocID="{D0B73710-05F9-4C4E-93A9-9BC1135B4BF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5BF71D-7571-4E5A-A98E-7FEFCE2E715C}" type="pres">
      <dgm:prSet presAssocID="{D0B73710-05F9-4C4E-93A9-9BC1135B4BF9}" presName="dummy" presStyleCnt="0"/>
      <dgm:spPr/>
    </dgm:pt>
    <dgm:pt modelId="{0B158381-C363-47B8-95E5-49AE137FCE18}" type="pres">
      <dgm:prSet presAssocID="{FF6A2B5D-F694-4A39-A6D6-3370BA9CABA3}" presName="sibTrans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86C4CE62-4A76-4145-87E3-1FE2B8BD49A8}" type="presOf" srcId="{FF6A2B5D-F694-4A39-A6D6-3370BA9CABA3}" destId="{0B158381-C363-47B8-95E5-49AE137FCE18}" srcOrd="0" destOrd="0" presId="urn:microsoft.com/office/officeart/2005/8/layout/radial6"/>
    <dgm:cxn modelId="{D37C31DB-39AF-4D5F-BE18-011DB2628DB6}" type="presOf" srcId="{56973086-2904-402C-93E9-10DA928C38B4}" destId="{DEE63902-C077-4CCC-B9C0-0350A88AF9C2}" srcOrd="0" destOrd="0" presId="urn:microsoft.com/office/officeart/2005/8/layout/radial6"/>
    <dgm:cxn modelId="{51D6D100-42EB-4D36-9BA2-07AB70B10718}" type="presOf" srcId="{4434C78F-3A06-4833-8FE5-E28EA7493684}" destId="{6ED398BA-2763-4B01-ACB4-F40D4352F469}" srcOrd="0" destOrd="0" presId="urn:microsoft.com/office/officeart/2005/8/layout/radial6"/>
    <dgm:cxn modelId="{216FFA99-7EA9-4E51-8967-EEB01DF0686D}" srcId="{D3A96F9B-91C8-4A28-B5C3-D0DB63D24EB5}" destId="{CAB36EA2-AE35-4819-AB59-0C69CDEE8520}" srcOrd="2" destOrd="0" parTransId="{46AF63B0-FEE6-46A6-85B4-57DBEDE9D204}" sibTransId="{BC9229A0-9464-4233-8BEE-ADF034A19B28}"/>
    <dgm:cxn modelId="{EDBC7F1E-9348-4FBE-BC34-A5B8066E109F}" srcId="{60FCC569-543B-43C5-96B1-40AEFEFF5D7F}" destId="{D3A96F9B-91C8-4A28-B5C3-D0DB63D24EB5}" srcOrd="0" destOrd="0" parTransId="{6AF7AC1A-DF9D-4AB2-AB4A-2D9AEAEF08D2}" sibTransId="{2F86C7E2-3897-4499-A6DF-8F1548D1228F}"/>
    <dgm:cxn modelId="{0AA0B269-A86F-47FA-9E75-4C66B0E826D4}" type="presOf" srcId="{D3A96F9B-91C8-4A28-B5C3-D0DB63D24EB5}" destId="{D53D9703-9C5B-457B-B665-2B957B4E4100}" srcOrd="0" destOrd="0" presId="urn:microsoft.com/office/officeart/2005/8/layout/radial6"/>
    <dgm:cxn modelId="{4900396B-74ED-401F-A823-D2367E180001}" type="presOf" srcId="{09F7319C-E5F8-47ED-9029-94A61D4DB79D}" destId="{D2F3BA0D-0591-4F58-AE24-3780C3E6BAF1}" srcOrd="0" destOrd="0" presId="urn:microsoft.com/office/officeart/2005/8/layout/radial6"/>
    <dgm:cxn modelId="{DFC4CB85-754C-459A-B35F-42BE22010E6F}" type="presOf" srcId="{FC4D6683-43FA-4D34-B778-57E415E2F574}" destId="{9AA18662-9D8C-4664-B321-5D22FE9E6CD4}" srcOrd="0" destOrd="0" presId="urn:microsoft.com/office/officeart/2005/8/layout/radial6"/>
    <dgm:cxn modelId="{38E60B03-B03C-40DD-8E79-4D992EEA2147}" srcId="{D3A96F9B-91C8-4A28-B5C3-D0DB63D24EB5}" destId="{4434C78F-3A06-4833-8FE5-E28EA7493684}" srcOrd="3" destOrd="0" parTransId="{0262540F-F16B-4707-AFEC-1F169DD74D37}" sibTransId="{09F7319C-E5F8-47ED-9029-94A61D4DB79D}"/>
    <dgm:cxn modelId="{389A5B7C-F2BC-411B-880D-12014DB91938}" type="presOf" srcId="{DF57F121-61D4-465F-8B49-8B22179FF29C}" destId="{1C5E690F-A817-41A6-A47A-88B97066E22A}" srcOrd="0" destOrd="0" presId="urn:microsoft.com/office/officeart/2005/8/layout/radial6"/>
    <dgm:cxn modelId="{157CBA1A-5CF1-4D74-9875-2A55C18C7CB1}" type="presOf" srcId="{4BEC5C42-0E87-4D0F-8551-AC9419D01595}" destId="{6DF284A4-585E-4B5B-84CB-AD25C3C58B0E}" srcOrd="0" destOrd="0" presId="urn:microsoft.com/office/officeart/2005/8/layout/radial6"/>
    <dgm:cxn modelId="{B49C1398-5984-48CF-9049-68BCFF52A91E}" type="presOf" srcId="{D0B73710-05F9-4C4E-93A9-9BC1135B4BF9}" destId="{3361F866-02C1-45AB-8C07-8E785747E36A}" srcOrd="0" destOrd="0" presId="urn:microsoft.com/office/officeart/2005/8/layout/radial6"/>
    <dgm:cxn modelId="{2221FB9B-E732-458F-80F9-BA5512A6B599}" srcId="{D3A96F9B-91C8-4A28-B5C3-D0DB63D24EB5}" destId="{FC4D6683-43FA-4D34-B778-57E415E2F574}" srcOrd="0" destOrd="0" parTransId="{9AE7289F-03EB-46F9-95D3-AF4AC2C82F10}" sibTransId="{DF57F121-61D4-465F-8B49-8B22179FF29C}"/>
    <dgm:cxn modelId="{1C21498C-2D04-4EF4-B3C3-7EA2D0005CB9}" srcId="{D3A96F9B-91C8-4A28-B5C3-D0DB63D24EB5}" destId="{D0B73710-05F9-4C4E-93A9-9BC1135B4BF9}" srcOrd="4" destOrd="0" parTransId="{CB6B42A2-122E-4F0C-8450-94445CA1E5F3}" sibTransId="{FF6A2B5D-F694-4A39-A6D6-3370BA9CABA3}"/>
    <dgm:cxn modelId="{82E180D4-BEDB-468A-84CD-D1F413A6F6D4}" type="presOf" srcId="{60FCC569-543B-43C5-96B1-40AEFEFF5D7F}" destId="{5623BF68-D4C5-43FB-87BA-BC0DA50B3A41}" srcOrd="0" destOrd="0" presId="urn:microsoft.com/office/officeart/2005/8/layout/radial6"/>
    <dgm:cxn modelId="{EC4EC771-E0EF-4D64-BF3A-8D6BF11998F0}" srcId="{D3A96F9B-91C8-4A28-B5C3-D0DB63D24EB5}" destId="{4BEC5C42-0E87-4D0F-8551-AC9419D01595}" srcOrd="1" destOrd="0" parTransId="{E4E0D515-99CA-4D59-9AA7-F3480FAF0CDE}" sibTransId="{56973086-2904-402C-93E9-10DA928C38B4}"/>
    <dgm:cxn modelId="{31398D30-8062-441C-B250-BF64C7B4EC1A}" type="presOf" srcId="{BC9229A0-9464-4233-8BEE-ADF034A19B28}" destId="{85438766-47AB-43E9-A6F9-184F0E10C38E}" srcOrd="0" destOrd="0" presId="urn:microsoft.com/office/officeart/2005/8/layout/radial6"/>
    <dgm:cxn modelId="{81F01E56-6F66-40F2-B625-9B4576682B98}" type="presOf" srcId="{CAB36EA2-AE35-4819-AB59-0C69CDEE8520}" destId="{00D76121-5988-4307-9E06-0633820877A1}" srcOrd="0" destOrd="0" presId="urn:microsoft.com/office/officeart/2005/8/layout/radial6"/>
    <dgm:cxn modelId="{44126C35-3856-4659-B1C0-60AFB8BE1306}" type="presParOf" srcId="{5623BF68-D4C5-43FB-87BA-BC0DA50B3A41}" destId="{D53D9703-9C5B-457B-B665-2B957B4E4100}" srcOrd="0" destOrd="0" presId="urn:microsoft.com/office/officeart/2005/8/layout/radial6"/>
    <dgm:cxn modelId="{93149441-02D0-43C2-8254-44EB8AAC22E8}" type="presParOf" srcId="{5623BF68-D4C5-43FB-87BA-BC0DA50B3A41}" destId="{9AA18662-9D8C-4664-B321-5D22FE9E6CD4}" srcOrd="1" destOrd="0" presId="urn:microsoft.com/office/officeart/2005/8/layout/radial6"/>
    <dgm:cxn modelId="{BDE19EE4-1041-49DA-8056-2BC2BCF0DCB2}" type="presParOf" srcId="{5623BF68-D4C5-43FB-87BA-BC0DA50B3A41}" destId="{845DF2A2-4EC9-4DF9-85A6-D69B8632DF6D}" srcOrd="2" destOrd="0" presId="urn:microsoft.com/office/officeart/2005/8/layout/radial6"/>
    <dgm:cxn modelId="{49B319CE-FAB3-4BAF-90DF-6AA42BDAA6C9}" type="presParOf" srcId="{5623BF68-D4C5-43FB-87BA-BC0DA50B3A41}" destId="{1C5E690F-A817-41A6-A47A-88B97066E22A}" srcOrd="3" destOrd="0" presId="urn:microsoft.com/office/officeart/2005/8/layout/radial6"/>
    <dgm:cxn modelId="{82DED0EB-0DFD-4BC0-9BD1-49E1077CA66B}" type="presParOf" srcId="{5623BF68-D4C5-43FB-87BA-BC0DA50B3A41}" destId="{6DF284A4-585E-4B5B-84CB-AD25C3C58B0E}" srcOrd="4" destOrd="0" presId="urn:microsoft.com/office/officeart/2005/8/layout/radial6"/>
    <dgm:cxn modelId="{63A05CBE-6AE5-4680-A5DD-C8CB0E581C5D}" type="presParOf" srcId="{5623BF68-D4C5-43FB-87BA-BC0DA50B3A41}" destId="{4E930F30-BA07-49B8-95B6-74D375753614}" srcOrd="5" destOrd="0" presId="urn:microsoft.com/office/officeart/2005/8/layout/radial6"/>
    <dgm:cxn modelId="{C46BF9D6-C51D-4769-A89E-E25F5BFACADA}" type="presParOf" srcId="{5623BF68-D4C5-43FB-87BA-BC0DA50B3A41}" destId="{DEE63902-C077-4CCC-B9C0-0350A88AF9C2}" srcOrd="6" destOrd="0" presId="urn:microsoft.com/office/officeart/2005/8/layout/radial6"/>
    <dgm:cxn modelId="{F865AADF-766D-4886-B1EC-C99B215922C1}" type="presParOf" srcId="{5623BF68-D4C5-43FB-87BA-BC0DA50B3A41}" destId="{00D76121-5988-4307-9E06-0633820877A1}" srcOrd="7" destOrd="0" presId="urn:microsoft.com/office/officeart/2005/8/layout/radial6"/>
    <dgm:cxn modelId="{D59401A6-48C7-4702-A606-2F4041E09FFB}" type="presParOf" srcId="{5623BF68-D4C5-43FB-87BA-BC0DA50B3A41}" destId="{A39950AA-F55B-4574-B2F5-CBA93F7D927D}" srcOrd="8" destOrd="0" presId="urn:microsoft.com/office/officeart/2005/8/layout/radial6"/>
    <dgm:cxn modelId="{86086461-C47E-45D6-8DB3-E5017B866D47}" type="presParOf" srcId="{5623BF68-D4C5-43FB-87BA-BC0DA50B3A41}" destId="{85438766-47AB-43E9-A6F9-184F0E10C38E}" srcOrd="9" destOrd="0" presId="urn:microsoft.com/office/officeart/2005/8/layout/radial6"/>
    <dgm:cxn modelId="{DF209B27-8FAF-40CF-BF92-010F10A98E0C}" type="presParOf" srcId="{5623BF68-D4C5-43FB-87BA-BC0DA50B3A41}" destId="{6ED398BA-2763-4B01-ACB4-F40D4352F469}" srcOrd="10" destOrd="0" presId="urn:microsoft.com/office/officeart/2005/8/layout/radial6"/>
    <dgm:cxn modelId="{086E4AA5-AB05-493A-B737-9DE767AA7E6D}" type="presParOf" srcId="{5623BF68-D4C5-43FB-87BA-BC0DA50B3A41}" destId="{E058E6E6-D646-4A82-B58F-29FD15D09C6F}" srcOrd="11" destOrd="0" presId="urn:microsoft.com/office/officeart/2005/8/layout/radial6"/>
    <dgm:cxn modelId="{7B721D04-5F9D-4FC0-9820-2213766D84DA}" type="presParOf" srcId="{5623BF68-D4C5-43FB-87BA-BC0DA50B3A41}" destId="{D2F3BA0D-0591-4F58-AE24-3780C3E6BAF1}" srcOrd="12" destOrd="0" presId="urn:microsoft.com/office/officeart/2005/8/layout/radial6"/>
    <dgm:cxn modelId="{BBE89C5E-6A40-49FE-B434-9ADB85D4BFAC}" type="presParOf" srcId="{5623BF68-D4C5-43FB-87BA-BC0DA50B3A41}" destId="{3361F866-02C1-45AB-8C07-8E785747E36A}" srcOrd="13" destOrd="0" presId="urn:microsoft.com/office/officeart/2005/8/layout/radial6"/>
    <dgm:cxn modelId="{5B08044D-0A32-463B-A1BE-CD84B3145522}" type="presParOf" srcId="{5623BF68-D4C5-43FB-87BA-BC0DA50B3A41}" destId="{0C5BF71D-7571-4E5A-A98E-7FEFCE2E715C}" srcOrd="14" destOrd="0" presId="urn:microsoft.com/office/officeart/2005/8/layout/radial6"/>
    <dgm:cxn modelId="{A2E72D82-6243-4515-99D2-11997F64BC52}" type="presParOf" srcId="{5623BF68-D4C5-43FB-87BA-BC0DA50B3A41}" destId="{0B158381-C363-47B8-95E5-49AE137FCE1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DE861-639D-4C94-B15A-66C3AECEB41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8BF8A2-290D-42E5-8BB1-C3847CE3A80E}">
      <dgm:prSet phldrT="[Text]" custT="1"/>
      <dgm:spPr/>
      <dgm:t>
        <a:bodyPr/>
        <a:lstStyle/>
        <a:p>
          <a:r>
            <a:rPr lang="en-CA" sz="2400" dirty="0" smtClean="0">
              <a:solidFill>
                <a:schemeClr val="accent6">
                  <a:lumMod val="75000"/>
                </a:schemeClr>
              </a:solidFill>
            </a:rPr>
            <a:t>Static</a:t>
          </a:r>
          <a:endParaRPr lang="en-CA" sz="2400" dirty="0">
            <a:solidFill>
              <a:schemeClr val="accent6">
                <a:lumMod val="75000"/>
              </a:schemeClr>
            </a:solidFill>
          </a:endParaRPr>
        </a:p>
      </dgm:t>
    </dgm:pt>
    <dgm:pt modelId="{F3D71B4C-082F-4498-86C2-E549D1A04F3E}" type="parTrans" cxnId="{E148BB2A-2A8A-4E37-AD6F-D594387ABA6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53B799AF-3EBB-4245-9B93-6F79E5517984}" type="sibTrans" cxnId="{E148BB2A-2A8A-4E37-AD6F-D594387ABA6C}">
      <dgm:prSet/>
      <dgm:spPr/>
      <dgm:t>
        <a:bodyPr/>
        <a:lstStyle/>
        <a:p>
          <a:endParaRPr lang="en-CA"/>
        </a:p>
      </dgm:t>
    </dgm:pt>
    <dgm:pt modelId="{4342656E-C65B-4466-9174-EA2DFEBDF42A}">
      <dgm:prSet phldrT="[Text]" custT="1"/>
      <dgm:spPr/>
      <dgm:t>
        <a:bodyPr/>
        <a:lstStyle/>
        <a:p>
          <a:r>
            <a:rPr lang="en-CA" sz="2400" dirty="0" smtClean="0">
              <a:solidFill>
                <a:schemeClr val="accent6">
                  <a:lumMod val="75000"/>
                </a:schemeClr>
              </a:solidFill>
            </a:rPr>
            <a:t>Dynamic</a:t>
          </a:r>
          <a:endParaRPr lang="en-CA" sz="2400" dirty="0">
            <a:solidFill>
              <a:schemeClr val="accent6">
                <a:lumMod val="75000"/>
              </a:schemeClr>
            </a:solidFill>
          </a:endParaRPr>
        </a:p>
      </dgm:t>
    </dgm:pt>
    <dgm:pt modelId="{85075261-F557-4ACF-BC3C-D64859C3F11B}" type="parTrans" cxnId="{06943F84-47C7-4ECD-AC52-28FD6644C48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681A9810-C449-4446-B8F3-F7CF163990E3}" type="sibTrans" cxnId="{06943F84-47C7-4ECD-AC52-28FD6644C48C}">
      <dgm:prSet/>
      <dgm:spPr/>
      <dgm:t>
        <a:bodyPr/>
        <a:lstStyle/>
        <a:p>
          <a:endParaRPr lang="en-CA"/>
        </a:p>
      </dgm:t>
    </dgm:pt>
    <dgm:pt modelId="{20792F5E-F9FF-41C6-9898-6E5A431F9D5B}">
      <dgm:prSet phldrT="[Text]" phldr="1"/>
      <dgm:spPr/>
      <dgm:t>
        <a:bodyPr/>
        <a:lstStyle/>
        <a:p>
          <a:endParaRPr lang="en-CA"/>
        </a:p>
      </dgm:t>
    </dgm:pt>
    <dgm:pt modelId="{84EAAAC2-D81E-4F0D-A9C8-661147854964}" type="sibTrans" cxnId="{E18EF7D8-B2CF-4404-8D0B-EAD531A8ED30}">
      <dgm:prSet/>
      <dgm:spPr/>
      <dgm:t>
        <a:bodyPr/>
        <a:lstStyle/>
        <a:p>
          <a:endParaRPr lang="en-CA"/>
        </a:p>
      </dgm:t>
    </dgm:pt>
    <dgm:pt modelId="{F2814E05-DC4B-4C21-820C-28432F4B13B7}" type="parTrans" cxnId="{E18EF7D8-B2CF-4404-8D0B-EAD531A8ED30}">
      <dgm:prSet/>
      <dgm:spPr/>
      <dgm:t>
        <a:bodyPr/>
        <a:lstStyle/>
        <a:p>
          <a:endParaRPr lang="en-CA"/>
        </a:p>
      </dgm:t>
    </dgm:pt>
    <dgm:pt modelId="{9761138F-B5D2-42EC-A572-9BEE5E824135}" type="pres">
      <dgm:prSet presAssocID="{9C0DE861-639D-4C94-B15A-66C3AECEB41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F0AAD527-0FE3-4864-AEBE-9A67DDC480E5}" type="pres">
      <dgm:prSet presAssocID="{20792F5E-F9FF-41C6-9898-6E5A431F9D5B}" presName="hierRoot1" presStyleCnt="0">
        <dgm:presLayoutVars>
          <dgm:hierBranch val="init"/>
        </dgm:presLayoutVars>
      </dgm:prSet>
      <dgm:spPr/>
    </dgm:pt>
    <dgm:pt modelId="{1704702B-D5C4-45AA-BF67-B5DFDB368465}" type="pres">
      <dgm:prSet presAssocID="{20792F5E-F9FF-41C6-9898-6E5A431F9D5B}" presName="rootComposite1" presStyleCnt="0"/>
      <dgm:spPr/>
    </dgm:pt>
    <dgm:pt modelId="{57AA5F35-2D0D-4291-B516-9F3B65800332}" type="pres">
      <dgm:prSet presAssocID="{20792F5E-F9FF-41C6-9898-6E5A431F9D5B}" presName="rootText1" presStyleLbl="alignAcc1" presStyleIdx="0" presStyleCnt="0" custFlipVert="1" custScaleY="388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FF2503B-CF77-4265-A451-1119959E70E1}" type="pres">
      <dgm:prSet presAssocID="{20792F5E-F9FF-41C6-9898-6E5A431F9D5B}" presName="topArc1" presStyleLbl="parChTrans1D1" presStyleIdx="0" presStyleCnt="6"/>
      <dgm:spPr/>
    </dgm:pt>
    <dgm:pt modelId="{4AB2E4F8-2F5B-492D-9E5E-EF09407ED84C}" type="pres">
      <dgm:prSet presAssocID="{20792F5E-F9FF-41C6-9898-6E5A431F9D5B}" presName="bottomArc1" presStyleLbl="parChTrans1D1" presStyleIdx="1" presStyleCnt="6"/>
      <dgm:spPr/>
    </dgm:pt>
    <dgm:pt modelId="{F1FFA724-AB0A-4D14-B656-89175B8DD013}" type="pres">
      <dgm:prSet presAssocID="{20792F5E-F9FF-41C6-9898-6E5A431F9D5B}" presName="topConnNode1" presStyleLbl="node1" presStyleIdx="0" presStyleCnt="0"/>
      <dgm:spPr/>
      <dgm:t>
        <a:bodyPr/>
        <a:lstStyle/>
        <a:p>
          <a:endParaRPr lang="en-CA"/>
        </a:p>
      </dgm:t>
    </dgm:pt>
    <dgm:pt modelId="{3D7A4A7D-E7E3-4312-AB0B-8AC35E12EAE1}" type="pres">
      <dgm:prSet presAssocID="{20792F5E-F9FF-41C6-9898-6E5A431F9D5B}" presName="hierChild2" presStyleCnt="0"/>
      <dgm:spPr/>
    </dgm:pt>
    <dgm:pt modelId="{57016CB0-35F8-4B25-BC48-09224531429A}" type="pres">
      <dgm:prSet presAssocID="{F3D71B4C-082F-4498-86C2-E549D1A04F3E}" presName="Name28" presStyleLbl="parChTrans1D2" presStyleIdx="0" presStyleCnt="2"/>
      <dgm:spPr/>
      <dgm:t>
        <a:bodyPr/>
        <a:lstStyle/>
        <a:p>
          <a:endParaRPr lang="en-CA"/>
        </a:p>
      </dgm:t>
    </dgm:pt>
    <dgm:pt modelId="{DC1C2BCF-C4E0-4586-836E-BC4BE59D4D39}" type="pres">
      <dgm:prSet presAssocID="{578BF8A2-290D-42E5-8BB1-C3847CE3A80E}" presName="hierRoot2" presStyleCnt="0">
        <dgm:presLayoutVars>
          <dgm:hierBranch val="init"/>
        </dgm:presLayoutVars>
      </dgm:prSet>
      <dgm:spPr/>
    </dgm:pt>
    <dgm:pt modelId="{B232DCBE-1831-4878-82F8-E9BDEAC6BCC7}" type="pres">
      <dgm:prSet presAssocID="{578BF8A2-290D-42E5-8BB1-C3847CE3A80E}" presName="rootComposite2" presStyleCnt="0"/>
      <dgm:spPr/>
    </dgm:pt>
    <dgm:pt modelId="{AA012B9B-7019-45E2-B130-3952AA8BEE5D}" type="pres">
      <dgm:prSet presAssocID="{578BF8A2-290D-42E5-8BB1-C3847CE3A8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1B7AF00-78E1-4EC7-BA44-8B127CEE8FEC}" type="pres">
      <dgm:prSet presAssocID="{578BF8A2-290D-42E5-8BB1-C3847CE3A80E}" presName="topArc2" presStyleLbl="parChTrans1D1" presStyleIdx="2" presStyleCnt="6"/>
      <dgm:spPr>
        <a:ln w="25400">
          <a:solidFill>
            <a:schemeClr val="accent5"/>
          </a:solidFill>
        </a:ln>
      </dgm:spPr>
    </dgm:pt>
    <dgm:pt modelId="{19EE490F-5721-46EF-9B80-88DE3F19AA9B}" type="pres">
      <dgm:prSet presAssocID="{578BF8A2-290D-42E5-8BB1-C3847CE3A80E}" presName="bottomArc2" presStyleLbl="parChTrans1D1" presStyleIdx="3" presStyleCnt="6"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7F8164C7-2F59-49EC-A5ED-0513664BADB6}" type="pres">
      <dgm:prSet presAssocID="{578BF8A2-290D-42E5-8BB1-C3847CE3A80E}" presName="topConnNode2" presStyleLbl="node2" presStyleIdx="0" presStyleCnt="0"/>
      <dgm:spPr/>
      <dgm:t>
        <a:bodyPr/>
        <a:lstStyle/>
        <a:p>
          <a:endParaRPr lang="en-CA"/>
        </a:p>
      </dgm:t>
    </dgm:pt>
    <dgm:pt modelId="{CA51B3E9-5806-41CF-95D4-2337D1FEF070}" type="pres">
      <dgm:prSet presAssocID="{578BF8A2-290D-42E5-8BB1-C3847CE3A80E}" presName="hierChild4" presStyleCnt="0"/>
      <dgm:spPr/>
    </dgm:pt>
    <dgm:pt modelId="{F360055F-F602-4427-9E5A-434C4AAE4C83}" type="pres">
      <dgm:prSet presAssocID="{578BF8A2-290D-42E5-8BB1-C3847CE3A80E}" presName="hierChild5" presStyleCnt="0"/>
      <dgm:spPr/>
    </dgm:pt>
    <dgm:pt modelId="{B5EF38C3-8118-4F3A-9D28-02C209A7C859}" type="pres">
      <dgm:prSet presAssocID="{85075261-F557-4ACF-BC3C-D64859C3F11B}" presName="Name28" presStyleLbl="parChTrans1D2" presStyleIdx="1" presStyleCnt="2"/>
      <dgm:spPr/>
      <dgm:t>
        <a:bodyPr/>
        <a:lstStyle/>
        <a:p>
          <a:endParaRPr lang="en-CA"/>
        </a:p>
      </dgm:t>
    </dgm:pt>
    <dgm:pt modelId="{077294D0-4C17-48FD-A905-5AABD3E2C4D9}" type="pres">
      <dgm:prSet presAssocID="{4342656E-C65B-4466-9174-EA2DFEBDF42A}" presName="hierRoot2" presStyleCnt="0">
        <dgm:presLayoutVars>
          <dgm:hierBranch val="init"/>
        </dgm:presLayoutVars>
      </dgm:prSet>
      <dgm:spPr/>
    </dgm:pt>
    <dgm:pt modelId="{B72F3763-3ABB-4AE9-BF37-41C4B6903ADD}" type="pres">
      <dgm:prSet presAssocID="{4342656E-C65B-4466-9174-EA2DFEBDF42A}" presName="rootComposite2" presStyleCnt="0"/>
      <dgm:spPr/>
    </dgm:pt>
    <dgm:pt modelId="{B4D7E3A9-EEF5-4D3F-9589-C6F700831E21}" type="pres">
      <dgm:prSet presAssocID="{4342656E-C65B-4466-9174-EA2DFEBDF4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1C402FB-2FD2-4140-BA07-0D5CA7950A60}" type="pres">
      <dgm:prSet presAssocID="{4342656E-C65B-4466-9174-EA2DFEBDF42A}" presName="topArc2" presStyleLbl="parChTrans1D1" presStyleIdx="4" presStyleCnt="6"/>
      <dgm:spPr>
        <a:ln w="25400">
          <a:solidFill>
            <a:schemeClr val="accent5"/>
          </a:solidFill>
        </a:ln>
      </dgm:spPr>
    </dgm:pt>
    <dgm:pt modelId="{DB0ABB7A-9427-4CBF-9E23-60D4E16DE01C}" type="pres">
      <dgm:prSet presAssocID="{4342656E-C65B-4466-9174-EA2DFEBDF42A}" presName="bottomArc2" presStyleLbl="parChTrans1D1" presStyleIdx="5" presStyleCnt="6"/>
      <dgm:spPr>
        <a:ln w="25400">
          <a:solidFill>
            <a:schemeClr val="accent5"/>
          </a:solidFill>
        </a:ln>
      </dgm:spPr>
    </dgm:pt>
    <dgm:pt modelId="{BD397A2E-3AB7-4095-B394-9A738801E61F}" type="pres">
      <dgm:prSet presAssocID="{4342656E-C65B-4466-9174-EA2DFEBDF42A}" presName="topConnNode2" presStyleLbl="node2" presStyleIdx="0" presStyleCnt="0"/>
      <dgm:spPr/>
      <dgm:t>
        <a:bodyPr/>
        <a:lstStyle/>
        <a:p>
          <a:endParaRPr lang="en-CA"/>
        </a:p>
      </dgm:t>
    </dgm:pt>
    <dgm:pt modelId="{B3E129A1-3682-4294-B94F-85353DC1BBE3}" type="pres">
      <dgm:prSet presAssocID="{4342656E-C65B-4466-9174-EA2DFEBDF42A}" presName="hierChild4" presStyleCnt="0"/>
      <dgm:spPr/>
    </dgm:pt>
    <dgm:pt modelId="{24F98E82-3D42-414E-BE4B-4E7FAFF97E7E}" type="pres">
      <dgm:prSet presAssocID="{4342656E-C65B-4466-9174-EA2DFEBDF42A}" presName="hierChild5" presStyleCnt="0"/>
      <dgm:spPr/>
    </dgm:pt>
    <dgm:pt modelId="{870FCD47-4913-47C4-B9A5-2DE9B3093058}" type="pres">
      <dgm:prSet presAssocID="{20792F5E-F9FF-41C6-9898-6E5A431F9D5B}" presName="hierChild3" presStyleCnt="0"/>
      <dgm:spPr/>
    </dgm:pt>
  </dgm:ptLst>
  <dgm:cxnLst>
    <dgm:cxn modelId="{E148BB2A-2A8A-4E37-AD6F-D594387ABA6C}" srcId="{20792F5E-F9FF-41C6-9898-6E5A431F9D5B}" destId="{578BF8A2-290D-42E5-8BB1-C3847CE3A80E}" srcOrd="0" destOrd="0" parTransId="{F3D71B4C-082F-4498-86C2-E549D1A04F3E}" sibTransId="{53B799AF-3EBB-4245-9B93-6F79E5517984}"/>
    <dgm:cxn modelId="{12E3FA00-A701-4EA2-93CA-6E04692A87CD}" type="presOf" srcId="{578BF8A2-290D-42E5-8BB1-C3847CE3A80E}" destId="{AA012B9B-7019-45E2-B130-3952AA8BEE5D}" srcOrd="0" destOrd="0" presId="urn:microsoft.com/office/officeart/2008/layout/HalfCircleOrganizationChart"/>
    <dgm:cxn modelId="{90E6B529-72CE-4142-8E0A-B25A75E75444}" type="presOf" srcId="{20792F5E-F9FF-41C6-9898-6E5A431F9D5B}" destId="{57AA5F35-2D0D-4291-B516-9F3B65800332}" srcOrd="0" destOrd="0" presId="urn:microsoft.com/office/officeart/2008/layout/HalfCircleOrganizationChart"/>
    <dgm:cxn modelId="{85F6D2A9-5C45-4654-A5AC-C3F3E0F67E80}" type="presOf" srcId="{578BF8A2-290D-42E5-8BB1-C3847CE3A80E}" destId="{7F8164C7-2F59-49EC-A5ED-0513664BADB6}" srcOrd="1" destOrd="0" presId="urn:microsoft.com/office/officeart/2008/layout/HalfCircleOrganizationChart"/>
    <dgm:cxn modelId="{5BC7561F-4C53-463E-9D65-DB7F706847B7}" type="presOf" srcId="{9C0DE861-639D-4C94-B15A-66C3AECEB412}" destId="{9761138F-B5D2-42EC-A572-9BEE5E824135}" srcOrd="0" destOrd="0" presId="urn:microsoft.com/office/officeart/2008/layout/HalfCircleOrganizationChart"/>
    <dgm:cxn modelId="{15420741-CF0E-48BB-9C97-11EBC430E17E}" type="presOf" srcId="{4342656E-C65B-4466-9174-EA2DFEBDF42A}" destId="{BD397A2E-3AB7-4095-B394-9A738801E61F}" srcOrd="1" destOrd="0" presId="urn:microsoft.com/office/officeart/2008/layout/HalfCircleOrganizationChart"/>
    <dgm:cxn modelId="{C4B7FAEF-11F2-4868-BF8E-96436BECEB30}" type="presOf" srcId="{20792F5E-F9FF-41C6-9898-6E5A431F9D5B}" destId="{F1FFA724-AB0A-4D14-B656-89175B8DD013}" srcOrd="1" destOrd="0" presId="urn:microsoft.com/office/officeart/2008/layout/HalfCircleOrganizationChart"/>
    <dgm:cxn modelId="{AB8FDF3E-4463-484A-AA3B-300E7EF4362A}" type="presOf" srcId="{F3D71B4C-082F-4498-86C2-E549D1A04F3E}" destId="{57016CB0-35F8-4B25-BC48-09224531429A}" srcOrd="0" destOrd="0" presId="urn:microsoft.com/office/officeart/2008/layout/HalfCircleOrganizationChart"/>
    <dgm:cxn modelId="{E86EAE71-FE10-448D-87FB-A3646B365A8E}" type="presOf" srcId="{85075261-F557-4ACF-BC3C-D64859C3F11B}" destId="{B5EF38C3-8118-4F3A-9D28-02C209A7C859}" srcOrd="0" destOrd="0" presId="urn:microsoft.com/office/officeart/2008/layout/HalfCircleOrganizationChart"/>
    <dgm:cxn modelId="{E31C2C0E-0A66-4063-AE92-8764C828EC45}" type="presOf" srcId="{4342656E-C65B-4466-9174-EA2DFEBDF42A}" destId="{B4D7E3A9-EEF5-4D3F-9589-C6F700831E21}" srcOrd="0" destOrd="0" presId="urn:microsoft.com/office/officeart/2008/layout/HalfCircleOrganizationChart"/>
    <dgm:cxn modelId="{06943F84-47C7-4ECD-AC52-28FD6644C48C}" srcId="{20792F5E-F9FF-41C6-9898-6E5A431F9D5B}" destId="{4342656E-C65B-4466-9174-EA2DFEBDF42A}" srcOrd="1" destOrd="0" parTransId="{85075261-F557-4ACF-BC3C-D64859C3F11B}" sibTransId="{681A9810-C449-4446-B8F3-F7CF163990E3}"/>
    <dgm:cxn modelId="{E18EF7D8-B2CF-4404-8D0B-EAD531A8ED30}" srcId="{9C0DE861-639D-4C94-B15A-66C3AECEB412}" destId="{20792F5E-F9FF-41C6-9898-6E5A431F9D5B}" srcOrd="0" destOrd="0" parTransId="{F2814E05-DC4B-4C21-820C-28432F4B13B7}" sibTransId="{84EAAAC2-D81E-4F0D-A9C8-661147854964}"/>
    <dgm:cxn modelId="{89D0C36F-6079-478F-B0A1-5AD5809DD3B2}" type="presParOf" srcId="{9761138F-B5D2-42EC-A572-9BEE5E824135}" destId="{F0AAD527-0FE3-4864-AEBE-9A67DDC480E5}" srcOrd="0" destOrd="0" presId="urn:microsoft.com/office/officeart/2008/layout/HalfCircleOrganizationChart"/>
    <dgm:cxn modelId="{ED48862B-CD3E-4B84-B11A-D1B753732ED1}" type="presParOf" srcId="{F0AAD527-0FE3-4864-AEBE-9A67DDC480E5}" destId="{1704702B-D5C4-45AA-BF67-B5DFDB368465}" srcOrd="0" destOrd="0" presId="urn:microsoft.com/office/officeart/2008/layout/HalfCircleOrganizationChart"/>
    <dgm:cxn modelId="{9AFA4D3F-31EC-4816-9DF5-69331B814418}" type="presParOf" srcId="{1704702B-D5C4-45AA-BF67-B5DFDB368465}" destId="{57AA5F35-2D0D-4291-B516-9F3B65800332}" srcOrd="0" destOrd="0" presId="urn:microsoft.com/office/officeart/2008/layout/HalfCircleOrganizationChart"/>
    <dgm:cxn modelId="{BF32900A-ECC6-456E-B6EF-B7A917BD9074}" type="presParOf" srcId="{1704702B-D5C4-45AA-BF67-B5DFDB368465}" destId="{EFF2503B-CF77-4265-A451-1119959E70E1}" srcOrd="1" destOrd="0" presId="urn:microsoft.com/office/officeart/2008/layout/HalfCircleOrganizationChart"/>
    <dgm:cxn modelId="{F4891EB9-6C28-4A15-A46D-0B198033E5CA}" type="presParOf" srcId="{1704702B-D5C4-45AA-BF67-B5DFDB368465}" destId="{4AB2E4F8-2F5B-492D-9E5E-EF09407ED84C}" srcOrd="2" destOrd="0" presId="urn:microsoft.com/office/officeart/2008/layout/HalfCircleOrganizationChart"/>
    <dgm:cxn modelId="{40A68FD8-518A-47C9-B407-37084F950907}" type="presParOf" srcId="{1704702B-D5C4-45AA-BF67-B5DFDB368465}" destId="{F1FFA724-AB0A-4D14-B656-89175B8DD013}" srcOrd="3" destOrd="0" presId="urn:microsoft.com/office/officeart/2008/layout/HalfCircleOrganizationChart"/>
    <dgm:cxn modelId="{1A316579-C427-4E46-9487-3A42AE9DED68}" type="presParOf" srcId="{F0AAD527-0FE3-4864-AEBE-9A67DDC480E5}" destId="{3D7A4A7D-E7E3-4312-AB0B-8AC35E12EAE1}" srcOrd="1" destOrd="0" presId="urn:microsoft.com/office/officeart/2008/layout/HalfCircleOrganizationChart"/>
    <dgm:cxn modelId="{E46F0981-EE88-453B-918D-8D8588DA0B9C}" type="presParOf" srcId="{3D7A4A7D-E7E3-4312-AB0B-8AC35E12EAE1}" destId="{57016CB0-35F8-4B25-BC48-09224531429A}" srcOrd="0" destOrd="0" presId="urn:microsoft.com/office/officeart/2008/layout/HalfCircleOrganizationChart"/>
    <dgm:cxn modelId="{D64FD00A-BC04-499A-89BA-47DF23812D1E}" type="presParOf" srcId="{3D7A4A7D-E7E3-4312-AB0B-8AC35E12EAE1}" destId="{DC1C2BCF-C4E0-4586-836E-BC4BE59D4D39}" srcOrd="1" destOrd="0" presId="urn:microsoft.com/office/officeart/2008/layout/HalfCircleOrganizationChart"/>
    <dgm:cxn modelId="{EE3ED34D-8A34-4E27-9C94-162ECB401FD5}" type="presParOf" srcId="{DC1C2BCF-C4E0-4586-836E-BC4BE59D4D39}" destId="{B232DCBE-1831-4878-82F8-E9BDEAC6BCC7}" srcOrd="0" destOrd="0" presId="urn:microsoft.com/office/officeart/2008/layout/HalfCircleOrganizationChart"/>
    <dgm:cxn modelId="{6024E7C1-04DB-4850-A97E-C96C0C2A6A05}" type="presParOf" srcId="{B232DCBE-1831-4878-82F8-E9BDEAC6BCC7}" destId="{AA012B9B-7019-45E2-B130-3952AA8BEE5D}" srcOrd="0" destOrd="0" presId="urn:microsoft.com/office/officeart/2008/layout/HalfCircleOrganizationChart"/>
    <dgm:cxn modelId="{692B170D-9370-447E-8276-A4884F7F9918}" type="presParOf" srcId="{B232DCBE-1831-4878-82F8-E9BDEAC6BCC7}" destId="{B1B7AF00-78E1-4EC7-BA44-8B127CEE8FEC}" srcOrd="1" destOrd="0" presId="urn:microsoft.com/office/officeart/2008/layout/HalfCircleOrganizationChart"/>
    <dgm:cxn modelId="{225A3FB5-EB1F-463B-B152-5C5A0AB247A5}" type="presParOf" srcId="{B232DCBE-1831-4878-82F8-E9BDEAC6BCC7}" destId="{19EE490F-5721-46EF-9B80-88DE3F19AA9B}" srcOrd="2" destOrd="0" presId="urn:microsoft.com/office/officeart/2008/layout/HalfCircleOrganizationChart"/>
    <dgm:cxn modelId="{18F3DE64-2C9C-4DA6-A1A6-1D4E3518D9A6}" type="presParOf" srcId="{B232DCBE-1831-4878-82F8-E9BDEAC6BCC7}" destId="{7F8164C7-2F59-49EC-A5ED-0513664BADB6}" srcOrd="3" destOrd="0" presId="urn:microsoft.com/office/officeart/2008/layout/HalfCircleOrganizationChart"/>
    <dgm:cxn modelId="{909DD2CA-67E4-42C3-AE1A-CAB7D55582D6}" type="presParOf" srcId="{DC1C2BCF-C4E0-4586-836E-BC4BE59D4D39}" destId="{CA51B3E9-5806-41CF-95D4-2337D1FEF070}" srcOrd="1" destOrd="0" presId="urn:microsoft.com/office/officeart/2008/layout/HalfCircleOrganizationChart"/>
    <dgm:cxn modelId="{3DE4EEF0-1E82-4610-B461-4F6838103FA4}" type="presParOf" srcId="{DC1C2BCF-C4E0-4586-836E-BC4BE59D4D39}" destId="{F360055F-F602-4427-9E5A-434C4AAE4C83}" srcOrd="2" destOrd="0" presId="urn:microsoft.com/office/officeart/2008/layout/HalfCircleOrganizationChart"/>
    <dgm:cxn modelId="{047213EE-8B3E-4F54-94FC-D39FC28425C6}" type="presParOf" srcId="{3D7A4A7D-E7E3-4312-AB0B-8AC35E12EAE1}" destId="{B5EF38C3-8118-4F3A-9D28-02C209A7C859}" srcOrd="2" destOrd="0" presId="urn:microsoft.com/office/officeart/2008/layout/HalfCircleOrganizationChart"/>
    <dgm:cxn modelId="{82F60706-F26A-4F85-BD49-1CB96F6BFF78}" type="presParOf" srcId="{3D7A4A7D-E7E3-4312-AB0B-8AC35E12EAE1}" destId="{077294D0-4C17-48FD-A905-5AABD3E2C4D9}" srcOrd="3" destOrd="0" presId="urn:microsoft.com/office/officeart/2008/layout/HalfCircleOrganizationChart"/>
    <dgm:cxn modelId="{B25F467A-01C9-49D1-AD42-A7888D317DB0}" type="presParOf" srcId="{077294D0-4C17-48FD-A905-5AABD3E2C4D9}" destId="{B72F3763-3ABB-4AE9-BF37-41C4B6903ADD}" srcOrd="0" destOrd="0" presId="urn:microsoft.com/office/officeart/2008/layout/HalfCircleOrganizationChart"/>
    <dgm:cxn modelId="{3D9CEBE4-0CD5-4DC8-AEA7-8445F66011DD}" type="presParOf" srcId="{B72F3763-3ABB-4AE9-BF37-41C4B6903ADD}" destId="{B4D7E3A9-EEF5-4D3F-9589-C6F700831E21}" srcOrd="0" destOrd="0" presId="urn:microsoft.com/office/officeart/2008/layout/HalfCircleOrganizationChart"/>
    <dgm:cxn modelId="{CEEA51E6-8422-472D-93E3-21552C0B37A3}" type="presParOf" srcId="{B72F3763-3ABB-4AE9-BF37-41C4B6903ADD}" destId="{F1C402FB-2FD2-4140-BA07-0D5CA7950A60}" srcOrd="1" destOrd="0" presId="urn:microsoft.com/office/officeart/2008/layout/HalfCircleOrganizationChart"/>
    <dgm:cxn modelId="{2280059C-0420-4247-A6CC-36FBE908B301}" type="presParOf" srcId="{B72F3763-3ABB-4AE9-BF37-41C4B6903ADD}" destId="{DB0ABB7A-9427-4CBF-9E23-60D4E16DE01C}" srcOrd="2" destOrd="0" presId="urn:microsoft.com/office/officeart/2008/layout/HalfCircleOrganizationChart"/>
    <dgm:cxn modelId="{551F43F2-78F0-430F-B991-84B2D026B3CF}" type="presParOf" srcId="{B72F3763-3ABB-4AE9-BF37-41C4B6903ADD}" destId="{BD397A2E-3AB7-4095-B394-9A738801E61F}" srcOrd="3" destOrd="0" presId="urn:microsoft.com/office/officeart/2008/layout/HalfCircleOrganizationChart"/>
    <dgm:cxn modelId="{3F334812-D6B6-4777-9107-DB7FD2D0B991}" type="presParOf" srcId="{077294D0-4C17-48FD-A905-5AABD3E2C4D9}" destId="{B3E129A1-3682-4294-B94F-85353DC1BBE3}" srcOrd="1" destOrd="0" presId="urn:microsoft.com/office/officeart/2008/layout/HalfCircleOrganizationChart"/>
    <dgm:cxn modelId="{A3596416-86D7-4086-AA8F-03A088F28F3A}" type="presParOf" srcId="{077294D0-4C17-48FD-A905-5AABD3E2C4D9}" destId="{24F98E82-3D42-414E-BE4B-4E7FAFF97E7E}" srcOrd="2" destOrd="0" presId="urn:microsoft.com/office/officeart/2008/layout/HalfCircleOrganizationChart"/>
    <dgm:cxn modelId="{38B856EF-258B-40D5-B9CD-0C3B3A850F7E}" type="presParOf" srcId="{F0AAD527-0FE3-4864-AEBE-9A67DDC480E5}" destId="{870FCD47-4913-47C4-B9A5-2DE9B309305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0DE861-639D-4C94-B15A-66C3AECEB41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8BF8A2-290D-42E5-8BB1-C3847CE3A80E}">
      <dgm:prSet phldrT="[Text]"/>
      <dgm:spPr/>
      <dgm:t>
        <a:bodyPr/>
        <a:lstStyle/>
        <a:p>
          <a:r>
            <a:rPr lang="en-CA" dirty="0" smtClean="0">
              <a:solidFill>
                <a:schemeClr val="accent2"/>
              </a:solidFill>
            </a:rPr>
            <a:t>Deterministic</a:t>
          </a:r>
          <a:endParaRPr lang="en-CA" dirty="0">
            <a:solidFill>
              <a:schemeClr val="accent2"/>
            </a:solidFill>
          </a:endParaRPr>
        </a:p>
      </dgm:t>
    </dgm:pt>
    <dgm:pt modelId="{F3D71B4C-082F-4498-86C2-E549D1A04F3E}" type="parTrans" cxnId="{E148BB2A-2A8A-4E37-AD6F-D594387ABA6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53B799AF-3EBB-4245-9B93-6F79E5517984}" type="sibTrans" cxnId="{E148BB2A-2A8A-4E37-AD6F-D594387ABA6C}">
      <dgm:prSet/>
      <dgm:spPr/>
      <dgm:t>
        <a:bodyPr/>
        <a:lstStyle/>
        <a:p>
          <a:endParaRPr lang="en-CA"/>
        </a:p>
      </dgm:t>
    </dgm:pt>
    <dgm:pt modelId="{4342656E-C65B-4466-9174-EA2DFEBDF42A}">
      <dgm:prSet phldrT="[Text]"/>
      <dgm:spPr/>
      <dgm:t>
        <a:bodyPr/>
        <a:lstStyle/>
        <a:p>
          <a:r>
            <a:rPr lang="en-CA" dirty="0" smtClean="0">
              <a:solidFill>
                <a:schemeClr val="accent2"/>
              </a:solidFill>
            </a:rPr>
            <a:t>Stochastic</a:t>
          </a:r>
          <a:endParaRPr lang="en-CA" dirty="0">
            <a:solidFill>
              <a:schemeClr val="accent2"/>
            </a:solidFill>
          </a:endParaRPr>
        </a:p>
      </dgm:t>
    </dgm:pt>
    <dgm:pt modelId="{85075261-F557-4ACF-BC3C-D64859C3F11B}" type="parTrans" cxnId="{06943F84-47C7-4ECD-AC52-28FD6644C48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681A9810-C449-4446-B8F3-F7CF163990E3}" type="sibTrans" cxnId="{06943F84-47C7-4ECD-AC52-28FD6644C48C}">
      <dgm:prSet/>
      <dgm:spPr/>
      <dgm:t>
        <a:bodyPr/>
        <a:lstStyle/>
        <a:p>
          <a:endParaRPr lang="en-CA"/>
        </a:p>
      </dgm:t>
    </dgm:pt>
    <dgm:pt modelId="{20792F5E-F9FF-41C6-9898-6E5A431F9D5B}">
      <dgm:prSet phldrT="[Text]" phldr="1"/>
      <dgm:spPr/>
      <dgm:t>
        <a:bodyPr/>
        <a:lstStyle/>
        <a:p>
          <a:endParaRPr lang="en-CA"/>
        </a:p>
      </dgm:t>
    </dgm:pt>
    <dgm:pt modelId="{84EAAAC2-D81E-4F0D-A9C8-661147854964}" type="sibTrans" cxnId="{E18EF7D8-B2CF-4404-8D0B-EAD531A8ED30}">
      <dgm:prSet/>
      <dgm:spPr/>
      <dgm:t>
        <a:bodyPr/>
        <a:lstStyle/>
        <a:p>
          <a:endParaRPr lang="en-CA"/>
        </a:p>
      </dgm:t>
    </dgm:pt>
    <dgm:pt modelId="{F2814E05-DC4B-4C21-820C-28432F4B13B7}" type="parTrans" cxnId="{E18EF7D8-B2CF-4404-8D0B-EAD531A8ED30}">
      <dgm:prSet/>
      <dgm:spPr/>
      <dgm:t>
        <a:bodyPr/>
        <a:lstStyle/>
        <a:p>
          <a:endParaRPr lang="en-CA"/>
        </a:p>
      </dgm:t>
    </dgm:pt>
    <dgm:pt modelId="{9761138F-B5D2-42EC-A572-9BEE5E824135}" type="pres">
      <dgm:prSet presAssocID="{9C0DE861-639D-4C94-B15A-66C3AECEB41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F0AAD527-0FE3-4864-AEBE-9A67DDC480E5}" type="pres">
      <dgm:prSet presAssocID="{20792F5E-F9FF-41C6-9898-6E5A431F9D5B}" presName="hierRoot1" presStyleCnt="0">
        <dgm:presLayoutVars>
          <dgm:hierBranch val="init"/>
        </dgm:presLayoutVars>
      </dgm:prSet>
      <dgm:spPr/>
    </dgm:pt>
    <dgm:pt modelId="{1704702B-D5C4-45AA-BF67-B5DFDB368465}" type="pres">
      <dgm:prSet presAssocID="{20792F5E-F9FF-41C6-9898-6E5A431F9D5B}" presName="rootComposite1" presStyleCnt="0"/>
      <dgm:spPr/>
    </dgm:pt>
    <dgm:pt modelId="{57AA5F35-2D0D-4291-B516-9F3B65800332}" type="pres">
      <dgm:prSet presAssocID="{20792F5E-F9FF-41C6-9898-6E5A431F9D5B}" presName="rootText1" presStyleLbl="alignAcc1" presStyleIdx="0" presStyleCnt="0" custFlipVert="1" custScaleY="388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FF2503B-CF77-4265-A451-1119959E70E1}" type="pres">
      <dgm:prSet presAssocID="{20792F5E-F9FF-41C6-9898-6E5A431F9D5B}" presName="topArc1" presStyleLbl="parChTrans1D1" presStyleIdx="0" presStyleCnt="6"/>
      <dgm:spPr/>
    </dgm:pt>
    <dgm:pt modelId="{4AB2E4F8-2F5B-492D-9E5E-EF09407ED84C}" type="pres">
      <dgm:prSet presAssocID="{20792F5E-F9FF-41C6-9898-6E5A431F9D5B}" presName="bottomArc1" presStyleLbl="parChTrans1D1" presStyleIdx="1" presStyleCnt="6"/>
      <dgm:spPr/>
    </dgm:pt>
    <dgm:pt modelId="{F1FFA724-AB0A-4D14-B656-89175B8DD013}" type="pres">
      <dgm:prSet presAssocID="{20792F5E-F9FF-41C6-9898-6E5A431F9D5B}" presName="topConnNode1" presStyleLbl="node1" presStyleIdx="0" presStyleCnt="0"/>
      <dgm:spPr/>
      <dgm:t>
        <a:bodyPr/>
        <a:lstStyle/>
        <a:p>
          <a:endParaRPr lang="en-CA"/>
        </a:p>
      </dgm:t>
    </dgm:pt>
    <dgm:pt modelId="{3D7A4A7D-E7E3-4312-AB0B-8AC35E12EAE1}" type="pres">
      <dgm:prSet presAssocID="{20792F5E-F9FF-41C6-9898-6E5A431F9D5B}" presName="hierChild2" presStyleCnt="0"/>
      <dgm:spPr/>
    </dgm:pt>
    <dgm:pt modelId="{57016CB0-35F8-4B25-BC48-09224531429A}" type="pres">
      <dgm:prSet presAssocID="{F3D71B4C-082F-4498-86C2-E549D1A04F3E}" presName="Name28" presStyleLbl="parChTrans1D2" presStyleIdx="0" presStyleCnt="2"/>
      <dgm:spPr/>
      <dgm:t>
        <a:bodyPr/>
        <a:lstStyle/>
        <a:p>
          <a:endParaRPr lang="en-CA"/>
        </a:p>
      </dgm:t>
    </dgm:pt>
    <dgm:pt modelId="{DC1C2BCF-C4E0-4586-836E-BC4BE59D4D39}" type="pres">
      <dgm:prSet presAssocID="{578BF8A2-290D-42E5-8BB1-C3847CE3A80E}" presName="hierRoot2" presStyleCnt="0">
        <dgm:presLayoutVars>
          <dgm:hierBranch val="init"/>
        </dgm:presLayoutVars>
      </dgm:prSet>
      <dgm:spPr/>
    </dgm:pt>
    <dgm:pt modelId="{B232DCBE-1831-4878-82F8-E9BDEAC6BCC7}" type="pres">
      <dgm:prSet presAssocID="{578BF8A2-290D-42E5-8BB1-C3847CE3A80E}" presName="rootComposite2" presStyleCnt="0"/>
      <dgm:spPr/>
    </dgm:pt>
    <dgm:pt modelId="{AA012B9B-7019-45E2-B130-3952AA8BEE5D}" type="pres">
      <dgm:prSet presAssocID="{578BF8A2-290D-42E5-8BB1-C3847CE3A8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1B7AF00-78E1-4EC7-BA44-8B127CEE8FEC}" type="pres">
      <dgm:prSet presAssocID="{578BF8A2-290D-42E5-8BB1-C3847CE3A80E}" presName="topArc2" presStyleLbl="parChTrans1D1" presStyleIdx="2" presStyleCnt="6"/>
      <dgm:spPr>
        <a:ln w="25400">
          <a:solidFill>
            <a:schemeClr val="accent5"/>
          </a:solidFill>
        </a:ln>
      </dgm:spPr>
    </dgm:pt>
    <dgm:pt modelId="{19EE490F-5721-46EF-9B80-88DE3F19AA9B}" type="pres">
      <dgm:prSet presAssocID="{578BF8A2-290D-42E5-8BB1-C3847CE3A80E}" presName="bottomArc2" presStyleLbl="parChTrans1D1" presStyleIdx="3" presStyleCnt="6"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7F8164C7-2F59-49EC-A5ED-0513664BADB6}" type="pres">
      <dgm:prSet presAssocID="{578BF8A2-290D-42E5-8BB1-C3847CE3A80E}" presName="topConnNode2" presStyleLbl="node2" presStyleIdx="0" presStyleCnt="0"/>
      <dgm:spPr/>
      <dgm:t>
        <a:bodyPr/>
        <a:lstStyle/>
        <a:p>
          <a:endParaRPr lang="en-CA"/>
        </a:p>
      </dgm:t>
    </dgm:pt>
    <dgm:pt modelId="{CA51B3E9-5806-41CF-95D4-2337D1FEF070}" type="pres">
      <dgm:prSet presAssocID="{578BF8A2-290D-42E5-8BB1-C3847CE3A80E}" presName="hierChild4" presStyleCnt="0"/>
      <dgm:spPr/>
    </dgm:pt>
    <dgm:pt modelId="{F360055F-F602-4427-9E5A-434C4AAE4C83}" type="pres">
      <dgm:prSet presAssocID="{578BF8A2-290D-42E5-8BB1-C3847CE3A80E}" presName="hierChild5" presStyleCnt="0"/>
      <dgm:spPr/>
    </dgm:pt>
    <dgm:pt modelId="{B5EF38C3-8118-4F3A-9D28-02C209A7C859}" type="pres">
      <dgm:prSet presAssocID="{85075261-F557-4ACF-BC3C-D64859C3F11B}" presName="Name28" presStyleLbl="parChTrans1D2" presStyleIdx="1" presStyleCnt="2"/>
      <dgm:spPr/>
      <dgm:t>
        <a:bodyPr/>
        <a:lstStyle/>
        <a:p>
          <a:endParaRPr lang="en-CA"/>
        </a:p>
      </dgm:t>
    </dgm:pt>
    <dgm:pt modelId="{077294D0-4C17-48FD-A905-5AABD3E2C4D9}" type="pres">
      <dgm:prSet presAssocID="{4342656E-C65B-4466-9174-EA2DFEBDF42A}" presName="hierRoot2" presStyleCnt="0">
        <dgm:presLayoutVars>
          <dgm:hierBranch val="init"/>
        </dgm:presLayoutVars>
      </dgm:prSet>
      <dgm:spPr/>
    </dgm:pt>
    <dgm:pt modelId="{B72F3763-3ABB-4AE9-BF37-41C4B6903ADD}" type="pres">
      <dgm:prSet presAssocID="{4342656E-C65B-4466-9174-EA2DFEBDF42A}" presName="rootComposite2" presStyleCnt="0"/>
      <dgm:spPr/>
    </dgm:pt>
    <dgm:pt modelId="{B4D7E3A9-EEF5-4D3F-9589-C6F700831E21}" type="pres">
      <dgm:prSet presAssocID="{4342656E-C65B-4466-9174-EA2DFEBDF4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1C402FB-2FD2-4140-BA07-0D5CA7950A60}" type="pres">
      <dgm:prSet presAssocID="{4342656E-C65B-4466-9174-EA2DFEBDF42A}" presName="topArc2" presStyleLbl="parChTrans1D1" presStyleIdx="4" presStyleCnt="6"/>
      <dgm:spPr>
        <a:ln w="25400">
          <a:solidFill>
            <a:schemeClr val="accent5"/>
          </a:solidFill>
        </a:ln>
      </dgm:spPr>
    </dgm:pt>
    <dgm:pt modelId="{DB0ABB7A-9427-4CBF-9E23-60D4E16DE01C}" type="pres">
      <dgm:prSet presAssocID="{4342656E-C65B-4466-9174-EA2DFEBDF42A}" presName="bottomArc2" presStyleLbl="parChTrans1D1" presStyleIdx="5" presStyleCnt="6"/>
      <dgm:spPr>
        <a:ln w="25400">
          <a:solidFill>
            <a:schemeClr val="accent5"/>
          </a:solidFill>
        </a:ln>
      </dgm:spPr>
    </dgm:pt>
    <dgm:pt modelId="{BD397A2E-3AB7-4095-B394-9A738801E61F}" type="pres">
      <dgm:prSet presAssocID="{4342656E-C65B-4466-9174-EA2DFEBDF42A}" presName="topConnNode2" presStyleLbl="node2" presStyleIdx="0" presStyleCnt="0"/>
      <dgm:spPr/>
      <dgm:t>
        <a:bodyPr/>
        <a:lstStyle/>
        <a:p>
          <a:endParaRPr lang="en-CA"/>
        </a:p>
      </dgm:t>
    </dgm:pt>
    <dgm:pt modelId="{B3E129A1-3682-4294-B94F-85353DC1BBE3}" type="pres">
      <dgm:prSet presAssocID="{4342656E-C65B-4466-9174-EA2DFEBDF42A}" presName="hierChild4" presStyleCnt="0"/>
      <dgm:spPr/>
    </dgm:pt>
    <dgm:pt modelId="{24F98E82-3D42-414E-BE4B-4E7FAFF97E7E}" type="pres">
      <dgm:prSet presAssocID="{4342656E-C65B-4466-9174-EA2DFEBDF42A}" presName="hierChild5" presStyleCnt="0"/>
      <dgm:spPr/>
    </dgm:pt>
    <dgm:pt modelId="{870FCD47-4913-47C4-B9A5-2DE9B3093058}" type="pres">
      <dgm:prSet presAssocID="{20792F5E-F9FF-41C6-9898-6E5A431F9D5B}" presName="hierChild3" presStyleCnt="0"/>
      <dgm:spPr/>
    </dgm:pt>
  </dgm:ptLst>
  <dgm:cxnLst>
    <dgm:cxn modelId="{7BB1D555-0221-4B42-86D8-B9F02087CC02}" type="presOf" srcId="{578BF8A2-290D-42E5-8BB1-C3847CE3A80E}" destId="{AA012B9B-7019-45E2-B130-3952AA8BEE5D}" srcOrd="0" destOrd="0" presId="urn:microsoft.com/office/officeart/2008/layout/HalfCircleOrganizationChart"/>
    <dgm:cxn modelId="{C1823258-7366-452E-B6DB-939757F5F4FF}" type="presOf" srcId="{4342656E-C65B-4466-9174-EA2DFEBDF42A}" destId="{BD397A2E-3AB7-4095-B394-9A738801E61F}" srcOrd="1" destOrd="0" presId="urn:microsoft.com/office/officeart/2008/layout/HalfCircleOrganizationChart"/>
    <dgm:cxn modelId="{D7FDFAAE-4B36-4D7A-9CF0-69FED9691FC0}" type="presOf" srcId="{9C0DE861-639D-4C94-B15A-66C3AECEB412}" destId="{9761138F-B5D2-42EC-A572-9BEE5E824135}" srcOrd="0" destOrd="0" presId="urn:microsoft.com/office/officeart/2008/layout/HalfCircleOrganizationChart"/>
    <dgm:cxn modelId="{E148BB2A-2A8A-4E37-AD6F-D594387ABA6C}" srcId="{20792F5E-F9FF-41C6-9898-6E5A431F9D5B}" destId="{578BF8A2-290D-42E5-8BB1-C3847CE3A80E}" srcOrd="0" destOrd="0" parTransId="{F3D71B4C-082F-4498-86C2-E549D1A04F3E}" sibTransId="{53B799AF-3EBB-4245-9B93-6F79E5517984}"/>
    <dgm:cxn modelId="{E18EF7D8-B2CF-4404-8D0B-EAD531A8ED30}" srcId="{9C0DE861-639D-4C94-B15A-66C3AECEB412}" destId="{20792F5E-F9FF-41C6-9898-6E5A431F9D5B}" srcOrd="0" destOrd="0" parTransId="{F2814E05-DC4B-4C21-820C-28432F4B13B7}" sibTransId="{84EAAAC2-D81E-4F0D-A9C8-661147854964}"/>
    <dgm:cxn modelId="{06943F84-47C7-4ECD-AC52-28FD6644C48C}" srcId="{20792F5E-F9FF-41C6-9898-6E5A431F9D5B}" destId="{4342656E-C65B-4466-9174-EA2DFEBDF42A}" srcOrd="1" destOrd="0" parTransId="{85075261-F557-4ACF-BC3C-D64859C3F11B}" sibTransId="{681A9810-C449-4446-B8F3-F7CF163990E3}"/>
    <dgm:cxn modelId="{C4E22ADF-357C-4D95-95AC-2A642491D24F}" type="presOf" srcId="{20792F5E-F9FF-41C6-9898-6E5A431F9D5B}" destId="{57AA5F35-2D0D-4291-B516-9F3B65800332}" srcOrd="0" destOrd="0" presId="urn:microsoft.com/office/officeart/2008/layout/HalfCircleOrganizationChart"/>
    <dgm:cxn modelId="{C50AA9F7-0292-46E1-A81B-7E9AB88589CB}" type="presOf" srcId="{85075261-F557-4ACF-BC3C-D64859C3F11B}" destId="{B5EF38C3-8118-4F3A-9D28-02C209A7C859}" srcOrd="0" destOrd="0" presId="urn:microsoft.com/office/officeart/2008/layout/HalfCircleOrganizationChart"/>
    <dgm:cxn modelId="{F14CD097-4E13-47EB-8E8D-4BBC1A76DB8E}" type="presOf" srcId="{4342656E-C65B-4466-9174-EA2DFEBDF42A}" destId="{B4D7E3A9-EEF5-4D3F-9589-C6F700831E21}" srcOrd="0" destOrd="0" presId="urn:microsoft.com/office/officeart/2008/layout/HalfCircleOrganizationChart"/>
    <dgm:cxn modelId="{1E090237-931B-4B58-84EB-7653558A8918}" type="presOf" srcId="{F3D71B4C-082F-4498-86C2-E549D1A04F3E}" destId="{57016CB0-35F8-4B25-BC48-09224531429A}" srcOrd="0" destOrd="0" presId="urn:microsoft.com/office/officeart/2008/layout/HalfCircleOrganizationChart"/>
    <dgm:cxn modelId="{2B356905-1BC6-4565-8F54-630E0C763902}" type="presOf" srcId="{578BF8A2-290D-42E5-8BB1-C3847CE3A80E}" destId="{7F8164C7-2F59-49EC-A5ED-0513664BADB6}" srcOrd="1" destOrd="0" presId="urn:microsoft.com/office/officeart/2008/layout/HalfCircleOrganizationChart"/>
    <dgm:cxn modelId="{0ABF2844-D462-4D29-8A54-C1B1C3BBF374}" type="presOf" srcId="{20792F5E-F9FF-41C6-9898-6E5A431F9D5B}" destId="{F1FFA724-AB0A-4D14-B656-89175B8DD013}" srcOrd="1" destOrd="0" presId="urn:microsoft.com/office/officeart/2008/layout/HalfCircleOrganizationChart"/>
    <dgm:cxn modelId="{D7AB2E53-0C66-4AD4-ACB1-E2BF82B1D5C2}" type="presParOf" srcId="{9761138F-B5D2-42EC-A572-9BEE5E824135}" destId="{F0AAD527-0FE3-4864-AEBE-9A67DDC480E5}" srcOrd="0" destOrd="0" presId="urn:microsoft.com/office/officeart/2008/layout/HalfCircleOrganizationChart"/>
    <dgm:cxn modelId="{F52D6F91-7576-48A9-8ADF-1EB62512F31C}" type="presParOf" srcId="{F0AAD527-0FE3-4864-AEBE-9A67DDC480E5}" destId="{1704702B-D5C4-45AA-BF67-B5DFDB368465}" srcOrd="0" destOrd="0" presId="urn:microsoft.com/office/officeart/2008/layout/HalfCircleOrganizationChart"/>
    <dgm:cxn modelId="{5A9CF9E0-BDB3-4218-97F1-D2290FC530AF}" type="presParOf" srcId="{1704702B-D5C4-45AA-BF67-B5DFDB368465}" destId="{57AA5F35-2D0D-4291-B516-9F3B65800332}" srcOrd="0" destOrd="0" presId="urn:microsoft.com/office/officeart/2008/layout/HalfCircleOrganizationChart"/>
    <dgm:cxn modelId="{7CDFDE7F-1B92-45D3-A641-62029404288F}" type="presParOf" srcId="{1704702B-D5C4-45AA-BF67-B5DFDB368465}" destId="{EFF2503B-CF77-4265-A451-1119959E70E1}" srcOrd="1" destOrd="0" presId="urn:microsoft.com/office/officeart/2008/layout/HalfCircleOrganizationChart"/>
    <dgm:cxn modelId="{0134039D-783E-476C-84CA-A961679AA919}" type="presParOf" srcId="{1704702B-D5C4-45AA-BF67-B5DFDB368465}" destId="{4AB2E4F8-2F5B-492D-9E5E-EF09407ED84C}" srcOrd="2" destOrd="0" presId="urn:microsoft.com/office/officeart/2008/layout/HalfCircleOrganizationChart"/>
    <dgm:cxn modelId="{7A0B1B2E-CB37-4E07-A20B-6146C0E7A300}" type="presParOf" srcId="{1704702B-D5C4-45AA-BF67-B5DFDB368465}" destId="{F1FFA724-AB0A-4D14-B656-89175B8DD013}" srcOrd="3" destOrd="0" presId="urn:microsoft.com/office/officeart/2008/layout/HalfCircleOrganizationChart"/>
    <dgm:cxn modelId="{EABA2007-04D0-4A0E-A198-4CF3B8416FAA}" type="presParOf" srcId="{F0AAD527-0FE3-4864-AEBE-9A67DDC480E5}" destId="{3D7A4A7D-E7E3-4312-AB0B-8AC35E12EAE1}" srcOrd="1" destOrd="0" presId="urn:microsoft.com/office/officeart/2008/layout/HalfCircleOrganizationChart"/>
    <dgm:cxn modelId="{BA13E6F7-86DB-4142-BBE1-18B916561411}" type="presParOf" srcId="{3D7A4A7D-E7E3-4312-AB0B-8AC35E12EAE1}" destId="{57016CB0-35F8-4B25-BC48-09224531429A}" srcOrd="0" destOrd="0" presId="urn:microsoft.com/office/officeart/2008/layout/HalfCircleOrganizationChart"/>
    <dgm:cxn modelId="{1E62629F-38FD-473F-BA3F-EA934F73E87B}" type="presParOf" srcId="{3D7A4A7D-E7E3-4312-AB0B-8AC35E12EAE1}" destId="{DC1C2BCF-C4E0-4586-836E-BC4BE59D4D39}" srcOrd="1" destOrd="0" presId="urn:microsoft.com/office/officeart/2008/layout/HalfCircleOrganizationChart"/>
    <dgm:cxn modelId="{3D232375-0586-49CB-A920-FE186EB1098A}" type="presParOf" srcId="{DC1C2BCF-C4E0-4586-836E-BC4BE59D4D39}" destId="{B232DCBE-1831-4878-82F8-E9BDEAC6BCC7}" srcOrd="0" destOrd="0" presId="urn:microsoft.com/office/officeart/2008/layout/HalfCircleOrganizationChart"/>
    <dgm:cxn modelId="{9A0504AB-4F98-4F62-ACC1-35D35587FA70}" type="presParOf" srcId="{B232DCBE-1831-4878-82F8-E9BDEAC6BCC7}" destId="{AA012B9B-7019-45E2-B130-3952AA8BEE5D}" srcOrd="0" destOrd="0" presId="urn:microsoft.com/office/officeart/2008/layout/HalfCircleOrganizationChart"/>
    <dgm:cxn modelId="{2C77BF18-426C-43E4-8062-78151E0C3E3B}" type="presParOf" srcId="{B232DCBE-1831-4878-82F8-E9BDEAC6BCC7}" destId="{B1B7AF00-78E1-4EC7-BA44-8B127CEE8FEC}" srcOrd="1" destOrd="0" presId="urn:microsoft.com/office/officeart/2008/layout/HalfCircleOrganizationChart"/>
    <dgm:cxn modelId="{43AF3E44-647E-48D9-BE76-744EBC890B89}" type="presParOf" srcId="{B232DCBE-1831-4878-82F8-E9BDEAC6BCC7}" destId="{19EE490F-5721-46EF-9B80-88DE3F19AA9B}" srcOrd="2" destOrd="0" presId="urn:microsoft.com/office/officeart/2008/layout/HalfCircleOrganizationChart"/>
    <dgm:cxn modelId="{5BB3C32B-03A8-423D-91AD-D48A1C21C7D9}" type="presParOf" srcId="{B232DCBE-1831-4878-82F8-E9BDEAC6BCC7}" destId="{7F8164C7-2F59-49EC-A5ED-0513664BADB6}" srcOrd="3" destOrd="0" presId="urn:microsoft.com/office/officeart/2008/layout/HalfCircleOrganizationChart"/>
    <dgm:cxn modelId="{17F02E62-EFA0-4612-929E-B0DA8149CA14}" type="presParOf" srcId="{DC1C2BCF-C4E0-4586-836E-BC4BE59D4D39}" destId="{CA51B3E9-5806-41CF-95D4-2337D1FEF070}" srcOrd="1" destOrd="0" presId="urn:microsoft.com/office/officeart/2008/layout/HalfCircleOrganizationChart"/>
    <dgm:cxn modelId="{C02AC22D-09B8-4AE9-B197-290361D1B0D0}" type="presParOf" srcId="{DC1C2BCF-C4E0-4586-836E-BC4BE59D4D39}" destId="{F360055F-F602-4427-9E5A-434C4AAE4C83}" srcOrd="2" destOrd="0" presId="urn:microsoft.com/office/officeart/2008/layout/HalfCircleOrganizationChart"/>
    <dgm:cxn modelId="{8C064454-A5B1-49C5-A2D4-3202C7D10492}" type="presParOf" srcId="{3D7A4A7D-E7E3-4312-AB0B-8AC35E12EAE1}" destId="{B5EF38C3-8118-4F3A-9D28-02C209A7C859}" srcOrd="2" destOrd="0" presId="urn:microsoft.com/office/officeart/2008/layout/HalfCircleOrganizationChart"/>
    <dgm:cxn modelId="{28FEBF9F-1BBD-4FFA-BF95-14DADF1EA0C2}" type="presParOf" srcId="{3D7A4A7D-E7E3-4312-AB0B-8AC35E12EAE1}" destId="{077294D0-4C17-48FD-A905-5AABD3E2C4D9}" srcOrd="3" destOrd="0" presId="urn:microsoft.com/office/officeart/2008/layout/HalfCircleOrganizationChart"/>
    <dgm:cxn modelId="{C12F86E5-C86A-46A4-8059-EAFFBCF322A8}" type="presParOf" srcId="{077294D0-4C17-48FD-A905-5AABD3E2C4D9}" destId="{B72F3763-3ABB-4AE9-BF37-41C4B6903ADD}" srcOrd="0" destOrd="0" presId="urn:microsoft.com/office/officeart/2008/layout/HalfCircleOrganizationChart"/>
    <dgm:cxn modelId="{B529EAA1-4AF8-4966-B308-FEC042EF90AC}" type="presParOf" srcId="{B72F3763-3ABB-4AE9-BF37-41C4B6903ADD}" destId="{B4D7E3A9-EEF5-4D3F-9589-C6F700831E21}" srcOrd="0" destOrd="0" presId="urn:microsoft.com/office/officeart/2008/layout/HalfCircleOrganizationChart"/>
    <dgm:cxn modelId="{1F63FB54-1C3F-41CD-BC2E-AF1AB4DEC09A}" type="presParOf" srcId="{B72F3763-3ABB-4AE9-BF37-41C4B6903ADD}" destId="{F1C402FB-2FD2-4140-BA07-0D5CA7950A60}" srcOrd="1" destOrd="0" presId="urn:microsoft.com/office/officeart/2008/layout/HalfCircleOrganizationChart"/>
    <dgm:cxn modelId="{79D8279C-28CC-4A45-9ADC-8900C210043C}" type="presParOf" srcId="{B72F3763-3ABB-4AE9-BF37-41C4B6903ADD}" destId="{DB0ABB7A-9427-4CBF-9E23-60D4E16DE01C}" srcOrd="2" destOrd="0" presId="urn:microsoft.com/office/officeart/2008/layout/HalfCircleOrganizationChart"/>
    <dgm:cxn modelId="{D3AEDB6C-E58B-438D-803E-BE3CFF970C58}" type="presParOf" srcId="{B72F3763-3ABB-4AE9-BF37-41C4B6903ADD}" destId="{BD397A2E-3AB7-4095-B394-9A738801E61F}" srcOrd="3" destOrd="0" presId="urn:microsoft.com/office/officeart/2008/layout/HalfCircleOrganizationChart"/>
    <dgm:cxn modelId="{E8A9D8C9-B4FE-4A6A-8304-E14F53DF6722}" type="presParOf" srcId="{077294D0-4C17-48FD-A905-5AABD3E2C4D9}" destId="{B3E129A1-3682-4294-B94F-85353DC1BBE3}" srcOrd="1" destOrd="0" presId="urn:microsoft.com/office/officeart/2008/layout/HalfCircleOrganizationChart"/>
    <dgm:cxn modelId="{F94904E5-3D92-403E-AD3C-C0EC6DF7352C}" type="presParOf" srcId="{077294D0-4C17-48FD-A905-5AABD3E2C4D9}" destId="{24F98E82-3D42-414E-BE4B-4E7FAFF97E7E}" srcOrd="2" destOrd="0" presId="urn:microsoft.com/office/officeart/2008/layout/HalfCircleOrganizationChart"/>
    <dgm:cxn modelId="{ADCDBDFE-7E56-4C25-BB64-9103F967C8A6}" type="presParOf" srcId="{F0AAD527-0FE3-4864-AEBE-9A67DDC480E5}" destId="{870FCD47-4913-47C4-B9A5-2DE9B309305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0DE861-639D-4C94-B15A-66C3AECEB41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8BF8A2-290D-42E5-8BB1-C3847CE3A80E}">
      <dgm:prSet phldrT="[Text]" custT="1"/>
      <dgm:spPr/>
      <dgm:t>
        <a:bodyPr/>
        <a:lstStyle/>
        <a:p>
          <a:r>
            <a:rPr lang="en-CA" sz="2400" dirty="0" smtClean="0">
              <a:solidFill>
                <a:schemeClr val="accent4">
                  <a:lumMod val="75000"/>
                </a:schemeClr>
              </a:solidFill>
            </a:rPr>
            <a:t>Discrete</a:t>
          </a:r>
          <a:endParaRPr lang="en-CA" sz="2400" dirty="0">
            <a:solidFill>
              <a:schemeClr val="accent4">
                <a:lumMod val="75000"/>
              </a:schemeClr>
            </a:solidFill>
          </a:endParaRPr>
        </a:p>
      </dgm:t>
    </dgm:pt>
    <dgm:pt modelId="{F3D71B4C-082F-4498-86C2-E549D1A04F3E}" type="parTrans" cxnId="{E148BB2A-2A8A-4E37-AD6F-D594387ABA6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53B799AF-3EBB-4245-9B93-6F79E5517984}" type="sibTrans" cxnId="{E148BB2A-2A8A-4E37-AD6F-D594387ABA6C}">
      <dgm:prSet/>
      <dgm:spPr/>
      <dgm:t>
        <a:bodyPr/>
        <a:lstStyle/>
        <a:p>
          <a:endParaRPr lang="en-CA"/>
        </a:p>
      </dgm:t>
    </dgm:pt>
    <dgm:pt modelId="{4342656E-C65B-4466-9174-EA2DFEBDF42A}">
      <dgm:prSet phldrT="[Text]" custT="1"/>
      <dgm:spPr/>
      <dgm:t>
        <a:bodyPr/>
        <a:lstStyle/>
        <a:p>
          <a:r>
            <a:rPr lang="en-CA" sz="2400" dirty="0" smtClean="0">
              <a:solidFill>
                <a:schemeClr val="accent4">
                  <a:lumMod val="75000"/>
                </a:schemeClr>
              </a:solidFill>
            </a:rPr>
            <a:t>Continuous</a:t>
          </a:r>
          <a:endParaRPr lang="en-CA" sz="2400" dirty="0">
            <a:solidFill>
              <a:schemeClr val="accent4">
                <a:lumMod val="75000"/>
              </a:schemeClr>
            </a:solidFill>
          </a:endParaRPr>
        </a:p>
      </dgm:t>
    </dgm:pt>
    <dgm:pt modelId="{85075261-F557-4ACF-BC3C-D64859C3F11B}" type="parTrans" cxnId="{06943F84-47C7-4ECD-AC52-28FD6644C48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681A9810-C449-4446-B8F3-F7CF163990E3}" type="sibTrans" cxnId="{06943F84-47C7-4ECD-AC52-28FD6644C48C}">
      <dgm:prSet/>
      <dgm:spPr/>
      <dgm:t>
        <a:bodyPr/>
        <a:lstStyle/>
        <a:p>
          <a:endParaRPr lang="en-CA"/>
        </a:p>
      </dgm:t>
    </dgm:pt>
    <dgm:pt modelId="{20792F5E-F9FF-41C6-9898-6E5A431F9D5B}">
      <dgm:prSet phldrT="[Text]" phldr="1"/>
      <dgm:spPr/>
      <dgm:t>
        <a:bodyPr/>
        <a:lstStyle/>
        <a:p>
          <a:endParaRPr lang="en-CA"/>
        </a:p>
      </dgm:t>
    </dgm:pt>
    <dgm:pt modelId="{84EAAAC2-D81E-4F0D-A9C8-661147854964}" type="sibTrans" cxnId="{E18EF7D8-B2CF-4404-8D0B-EAD531A8ED30}">
      <dgm:prSet/>
      <dgm:spPr/>
      <dgm:t>
        <a:bodyPr/>
        <a:lstStyle/>
        <a:p>
          <a:endParaRPr lang="en-CA"/>
        </a:p>
      </dgm:t>
    </dgm:pt>
    <dgm:pt modelId="{F2814E05-DC4B-4C21-820C-28432F4B13B7}" type="parTrans" cxnId="{E18EF7D8-B2CF-4404-8D0B-EAD531A8ED30}">
      <dgm:prSet/>
      <dgm:spPr/>
      <dgm:t>
        <a:bodyPr/>
        <a:lstStyle/>
        <a:p>
          <a:endParaRPr lang="en-CA"/>
        </a:p>
      </dgm:t>
    </dgm:pt>
    <dgm:pt modelId="{9761138F-B5D2-42EC-A572-9BEE5E824135}" type="pres">
      <dgm:prSet presAssocID="{9C0DE861-639D-4C94-B15A-66C3AECEB41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F0AAD527-0FE3-4864-AEBE-9A67DDC480E5}" type="pres">
      <dgm:prSet presAssocID="{20792F5E-F9FF-41C6-9898-6E5A431F9D5B}" presName="hierRoot1" presStyleCnt="0">
        <dgm:presLayoutVars>
          <dgm:hierBranch val="init"/>
        </dgm:presLayoutVars>
      </dgm:prSet>
      <dgm:spPr/>
    </dgm:pt>
    <dgm:pt modelId="{1704702B-D5C4-45AA-BF67-B5DFDB368465}" type="pres">
      <dgm:prSet presAssocID="{20792F5E-F9FF-41C6-9898-6E5A431F9D5B}" presName="rootComposite1" presStyleCnt="0"/>
      <dgm:spPr/>
    </dgm:pt>
    <dgm:pt modelId="{57AA5F35-2D0D-4291-B516-9F3B65800332}" type="pres">
      <dgm:prSet presAssocID="{20792F5E-F9FF-41C6-9898-6E5A431F9D5B}" presName="rootText1" presStyleLbl="alignAcc1" presStyleIdx="0" presStyleCnt="0" custFlipVert="1" custScaleY="388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FF2503B-CF77-4265-A451-1119959E70E1}" type="pres">
      <dgm:prSet presAssocID="{20792F5E-F9FF-41C6-9898-6E5A431F9D5B}" presName="topArc1" presStyleLbl="parChTrans1D1" presStyleIdx="0" presStyleCnt="6"/>
      <dgm:spPr/>
    </dgm:pt>
    <dgm:pt modelId="{4AB2E4F8-2F5B-492D-9E5E-EF09407ED84C}" type="pres">
      <dgm:prSet presAssocID="{20792F5E-F9FF-41C6-9898-6E5A431F9D5B}" presName="bottomArc1" presStyleLbl="parChTrans1D1" presStyleIdx="1" presStyleCnt="6"/>
      <dgm:spPr/>
    </dgm:pt>
    <dgm:pt modelId="{F1FFA724-AB0A-4D14-B656-89175B8DD013}" type="pres">
      <dgm:prSet presAssocID="{20792F5E-F9FF-41C6-9898-6E5A431F9D5B}" presName="topConnNode1" presStyleLbl="node1" presStyleIdx="0" presStyleCnt="0"/>
      <dgm:spPr/>
      <dgm:t>
        <a:bodyPr/>
        <a:lstStyle/>
        <a:p>
          <a:endParaRPr lang="en-CA"/>
        </a:p>
      </dgm:t>
    </dgm:pt>
    <dgm:pt modelId="{3D7A4A7D-E7E3-4312-AB0B-8AC35E12EAE1}" type="pres">
      <dgm:prSet presAssocID="{20792F5E-F9FF-41C6-9898-6E5A431F9D5B}" presName="hierChild2" presStyleCnt="0"/>
      <dgm:spPr/>
    </dgm:pt>
    <dgm:pt modelId="{57016CB0-35F8-4B25-BC48-09224531429A}" type="pres">
      <dgm:prSet presAssocID="{F3D71B4C-082F-4498-86C2-E549D1A04F3E}" presName="Name28" presStyleLbl="parChTrans1D2" presStyleIdx="0" presStyleCnt="2"/>
      <dgm:spPr/>
      <dgm:t>
        <a:bodyPr/>
        <a:lstStyle/>
        <a:p>
          <a:endParaRPr lang="en-CA"/>
        </a:p>
      </dgm:t>
    </dgm:pt>
    <dgm:pt modelId="{DC1C2BCF-C4E0-4586-836E-BC4BE59D4D39}" type="pres">
      <dgm:prSet presAssocID="{578BF8A2-290D-42E5-8BB1-C3847CE3A80E}" presName="hierRoot2" presStyleCnt="0">
        <dgm:presLayoutVars>
          <dgm:hierBranch val="init"/>
        </dgm:presLayoutVars>
      </dgm:prSet>
      <dgm:spPr/>
    </dgm:pt>
    <dgm:pt modelId="{B232DCBE-1831-4878-82F8-E9BDEAC6BCC7}" type="pres">
      <dgm:prSet presAssocID="{578BF8A2-290D-42E5-8BB1-C3847CE3A80E}" presName="rootComposite2" presStyleCnt="0"/>
      <dgm:spPr/>
    </dgm:pt>
    <dgm:pt modelId="{AA012B9B-7019-45E2-B130-3952AA8BEE5D}" type="pres">
      <dgm:prSet presAssocID="{578BF8A2-290D-42E5-8BB1-C3847CE3A8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1B7AF00-78E1-4EC7-BA44-8B127CEE8FEC}" type="pres">
      <dgm:prSet presAssocID="{578BF8A2-290D-42E5-8BB1-C3847CE3A80E}" presName="topArc2" presStyleLbl="parChTrans1D1" presStyleIdx="2" presStyleCnt="6"/>
      <dgm:spPr>
        <a:ln w="25400">
          <a:solidFill>
            <a:schemeClr val="accent5"/>
          </a:solidFill>
        </a:ln>
      </dgm:spPr>
    </dgm:pt>
    <dgm:pt modelId="{19EE490F-5721-46EF-9B80-88DE3F19AA9B}" type="pres">
      <dgm:prSet presAssocID="{578BF8A2-290D-42E5-8BB1-C3847CE3A80E}" presName="bottomArc2" presStyleLbl="parChTrans1D1" presStyleIdx="3" presStyleCnt="6"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7F8164C7-2F59-49EC-A5ED-0513664BADB6}" type="pres">
      <dgm:prSet presAssocID="{578BF8A2-290D-42E5-8BB1-C3847CE3A80E}" presName="topConnNode2" presStyleLbl="node2" presStyleIdx="0" presStyleCnt="0"/>
      <dgm:spPr/>
      <dgm:t>
        <a:bodyPr/>
        <a:lstStyle/>
        <a:p>
          <a:endParaRPr lang="en-CA"/>
        </a:p>
      </dgm:t>
    </dgm:pt>
    <dgm:pt modelId="{CA51B3E9-5806-41CF-95D4-2337D1FEF070}" type="pres">
      <dgm:prSet presAssocID="{578BF8A2-290D-42E5-8BB1-C3847CE3A80E}" presName="hierChild4" presStyleCnt="0"/>
      <dgm:spPr/>
    </dgm:pt>
    <dgm:pt modelId="{F360055F-F602-4427-9E5A-434C4AAE4C83}" type="pres">
      <dgm:prSet presAssocID="{578BF8A2-290D-42E5-8BB1-C3847CE3A80E}" presName="hierChild5" presStyleCnt="0"/>
      <dgm:spPr/>
    </dgm:pt>
    <dgm:pt modelId="{B5EF38C3-8118-4F3A-9D28-02C209A7C859}" type="pres">
      <dgm:prSet presAssocID="{85075261-F557-4ACF-BC3C-D64859C3F11B}" presName="Name28" presStyleLbl="parChTrans1D2" presStyleIdx="1" presStyleCnt="2"/>
      <dgm:spPr/>
      <dgm:t>
        <a:bodyPr/>
        <a:lstStyle/>
        <a:p>
          <a:endParaRPr lang="en-CA"/>
        </a:p>
      </dgm:t>
    </dgm:pt>
    <dgm:pt modelId="{077294D0-4C17-48FD-A905-5AABD3E2C4D9}" type="pres">
      <dgm:prSet presAssocID="{4342656E-C65B-4466-9174-EA2DFEBDF42A}" presName="hierRoot2" presStyleCnt="0">
        <dgm:presLayoutVars>
          <dgm:hierBranch val="init"/>
        </dgm:presLayoutVars>
      </dgm:prSet>
      <dgm:spPr/>
    </dgm:pt>
    <dgm:pt modelId="{B72F3763-3ABB-4AE9-BF37-41C4B6903ADD}" type="pres">
      <dgm:prSet presAssocID="{4342656E-C65B-4466-9174-EA2DFEBDF42A}" presName="rootComposite2" presStyleCnt="0"/>
      <dgm:spPr/>
    </dgm:pt>
    <dgm:pt modelId="{B4D7E3A9-EEF5-4D3F-9589-C6F700831E21}" type="pres">
      <dgm:prSet presAssocID="{4342656E-C65B-4466-9174-EA2DFEBDF4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1C402FB-2FD2-4140-BA07-0D5CA7950A60}" type="pres">
      <dgm:prSet presAssocID="{4342656E-C65B-4466-9174-EA2DFEBDF42A}" presName="topArc2" presStyleLbl="parChTrans1D1" presStyleIdx="4" presStyleCnt="6"/>
      <dgm:spPr>
        <a:ln w="25400">
          <a:solidFill>
            <a:schemeClr val="accent5"/>
          </a:solidFill>
        </a:ln>
      </dgm:spPr>
    </dgm:pt>
    <dgm:pt modelId="{DB0ABB7A-9427-4CBF-9E23-60D4E16DE01C}" type="pres">
      <dgm:prSet presAssocID="{4342656E-C65B-4466-9174-EA2DFEBDF42A}" presName="bottomArc2" presStyleLbl="parChTrans1D1" presStyleIdx="5" presStyleCnt="6"/>
      <dgm:spPr>
        <a:ln w="25400">
          <a:solidFill>
            <a:schemeClr val="accent5"/>
          </a:solidFill>
        </a:ln>
      </dgm:spPr>
    </dgm:pt>
    <dgm:pt modelId="{BD397A2E-3AB7-4095-B394-9A738801E61F}" type="pres">
      <dgm:prSet presAssocID="{4342656E-C65B-4466-9174-EA2DFEBDF42A}" presName="topConnNode2" presStyleLbl="node2" presStyleIdx="0" presStyleCnt="0"/>
      <dgm:spPr/>
      <dgm:t>
        <a:bodyPr/>
        <a:lstStyle/>
        <a:p>
          <a:endParaRPr lang="en-CA"/>
        </a:p>
      </dgm:t>
    </dgm:pt>
    <dgm:pt modelId="{B3E129A1-3682-4294-B94F-85353DC1BBE3}" type="pres">
      <dgm:prSet presAssocID="{4342656E-C65B-4466-9174-EA2DFEBDF42A}" presName="hierChild4" presStyleCnt="0"/>
      <dgm:spPr/>
    </dgm:pt>
    <dgm:pt modelId="{24F98E82-3D42-414E-BE4B-4E7FAFF97E7E}" type="pres">
      <dgm:prSet presAssocID="{4342656E-C65B-4466-9174-EA2DFEBDF42A}" presName="hierChild5" presStyleCnt="0"/>
      <dgm:spPr/>
    </dgm:pt>
    <dgm:pt modelId="{870FCD47-4913-47C4-B9A5-2DE9B3093058}" type="pres">
      <dgm:prSet presAssocID="{20792F5E-F9FF-41C6-9898-6E5A431F9D5B}" presName="hierChild3" presStyleCnt="0"/>
      <dgm:spPr/>
    </dgm:pt>
  </dgm:ptLst>
  <dgm:cxnLst>
    <dgm:cxn modelId="{1E96B3D8-517E-48EB-B7CC-6DEF2F0D6171}" type="presOf" srcId="{85075261-F557-4ACF-BC3C-D64859C3F11B}" destId="{B5EF38C3-8118-4F3A-9D28-02C209A7C859}" srcOrd="0" destOrd="0" presId="urn:microsoft.com/office/officeart/2008/layout/HalfCircleOrganizationChart"/>
    <dgm:cxn modelId="{9498385A-F661-40CB-956D-95281AA7C33D}" type="presOf" srcId="{20792F5E-F9FF-41C6-9898-6E5A431F9D5B}" destId="{F1FFA724-AB0A-4D14-B656-89175B8DD013}" srcOrd="1" destOrd="0" presId="urn:microsoft.com/office/officeart/2008/layout/HalfCircleOrganizationChart"/>
    <dgm:cxn modelId="{E148BB2A-2A8A-4E37-AD6F-D594387ABA6C}" srcId="{20792F5E-F9FF-41C6-9898-6E5A431F9D5B}" destId="{578BF8A2-290D-42E5-8BB1-C3847CE3A80E}" srcOrd="0" destOrd="0" parTransId="{F3D71B4C-082F-4498-86C2-E549D1A04F3E}" sibTransId="{53B799AF-3EBB-4245-9B93-6F79E5517984}"/>
    <dgm:cxn modelId="{DCD76B06-4186-40A2-ADC6-361442EEC01A}" type="presOf" srcId="{4342656E-C65B-4466-9174-EA2DFEBDF42A}" destId="{BD397A2E-3AB7-4095-B394-9A738801E61F}" srcOrd="1" destOrd="0" presId="urn:microsoft.com/office/officeart/2008/layout/HalfCircleOrganizationChart"/>
    <dgm:cxn modelId="{8AFA38E8-B4FF-473F-8535-61E54DFF21B7}" type="presOf" srcId="{4342656E-C65B-4466-9174-EA2DFEBDF42A}" destId="{B4D7E3A9-EEF5-4D3F-9589-C6F700831E21}" srcOrd="0" destOrd="0" presId="urn:microsoft.com/office/officeart/2008/layout/HalfCircleOrganizationChart"/>
    <dgm:cxn modelId="{8B370B20-71F2-4CF3-BC90-85F79D6E95E8}" type="presOf" srcId="{9C0DE861-639D-4C94-B15A-66C3AECEB412}" destId="{9761138F-B5D2-42EC-A572-9BEE5E824135}" srcOrd="0" destOrd="0" presId="urn:microsoft.com/office/officeart/2008/layout/HalfCircleOrganizationChart"/>
    <dgm:cxn modelId="{A41DBF91-DA71-4DD9-BF37-934CD841F742}" type="presOf" srcId="{578BF8A2-290D-42E5-8BB1-C3847CE3A80E}" destId="{7F8164C7-2F59-49EC-A5ED-0513664BADB6}" srcOrd="1" destOrd="0" presId="urn:microsoft.com/office/officeart/2008/layout/HalfCircleOrganizationChart"/>
    <dgm:cxn modelId="{8F7AC229-2F49-4024-BD8C-9A902E37CDB7}" type="presOf" srcId="{F3D71B4C-082F-4498-86C2-E549D1A04F3E}" destId="{57016CB0-35F8-4B25-BC48-09224531429A}" srcOrd="0" destOrd="0" presId="urn:microsoft.com/office/officeart/2008/layout/HalfCircleOrganizationChart"/>
    <dgm:cxn modelId="{3A50F949-8B74-4E43-958A-8D00EB3B720E}" type="presOf" srcId="{20792F5E-F9FF-41C6-9898-6E5A431F9D5B}" destId="{57AA5F35-2D0D-4291-B516-9F3B65800332}" srcOrd="0" destOrd="0" presId="urn:microsoft.com/office/officeart/2008/layout/HalfCircleOrganizationChart"/>
    <dgm:cxn modelId="{06943F84-47C7-4ECD-AC52-28FD6644C48C}" srcId="{20792F5E-F9FF-41C6-9898-6E5A431F9D5B}" destId="{4342656E-C65B-4466-9174-EA2DFEBDF42A}" srcOrd="1" destOrd="0" parTransId="{85075261-F557-4ACF-BC3C-D64859C3F11B}" sibTransId="{681A9810-C449-4446-B8F3-F7CF163990E3}"/>
    <dgm:cxn modelId="{24DFC074-3903-4031-82FD-2FD483067883}" type="presOf" srcId="{578BF8A2-290D-42E5-8BB1-C3847CE3A80E}" destId="{AA012B9B-7019-45E2-B130-3952AA8BEE5D}" srcOrd="0" destOrd="0" presId="urn:microsoft.com/office/officeart/2008/layout/HalfCircleOrganizationChart"/>
    <dgm:cxn modelId="{E18EF7D8-B2CF-4404-8D0B-EAD531A8ED30}" srcId="{9C0DE861-639D-4C94-B15A-66C3AECEB412}" destId="{20792F5E-F9FF-41C6-9898-6E5A431F9D5B}" srcOrd="0" destOrd="0" parTransId="{F2814E05-DC4B-4C21-820C-28432F4B13B7}" sibTransId="{84EAAAC2-D81E-4F0D-A9C8-661147854964}"/>
    <dgm:cxn modelId="{850D305A-8049-442D-8B75-691A5BE69D21}" type="presParOf" srcId="{9761138F-B5D2-42EC-A572-9BEE5E824135}" destId="{F0AAD527-0FE3-4864-AEBE-9A67DDC480E5}" srcOrd="0" destOrd="0" presId="urn:microsoft.com/office/officeart/2008/layout/HalfCircleOrganizationChart"/>
    <dgm:cxn modelId="{81EA5EE5-782A-4B69-9773-32452A92CF91}" type="presParOf" srcId="{F0AAD527-0FE3-4864-AEBE-9A67DDC480E5}" destId="{1704702B-D5C4-45AA-BF67-B5DFDB368465}" srcOrd="0" destOrd="0" presId="urn:microsoft.com/office/officeart/2008/layout/HalfCircleOrganizationChart"/>
    <dgm:cxn modelId="{7A900AF2-5C85-4E4A-A598-7839CDF97883}" type="presParOf" srcId="{1704702B-D5C4-45AA-BF67-B5DFDB368465}" destId="{57AA5F35-2D0D-4291-B516-9F3B65800332}" srcOrd="0" destOrd="0" presId="urn:microsoft.com/office/officeart/2008/layout/HalfCircleOrganizationChart"/>
    <dgm:cxn modelId="{D669FC80-37E1-4650-9A9F-017F49A197D2}" type="presParOf" srcId="{1704702B-D5C4-45AA-BF67-B5DFDB368465}" destId="{EFF2503B-CF77-4265-A451-1119959E70E1}" srcOrd="1" destOrd="0" presId="urn:microsoft.com/office/officeart/2008/layout/HalfCircleOrganizationChart"/>
    <dgm:cxn modelId="{866A61AE-D55B-4C6B-A0B1-20A3A4B7062C}" type="presParOf" srcId="{1704702B-D5C4-45AA-BF67-B5DFDB368465}" destId="{4AB2E4F8-2F5B-492D-9E5E-EF09407ED84C}" srcOrd="2" destOrd="0" presId="urn:microsoft.com/office/officeart/2008/layout/HalfCircleOrganizationChart"/>
    <dgm:cxn modelId="{6FC8C936-FD27-49AB-A1D7-C64234026CAA}" type="presParOf" srcId="{1704702B-D5C4-45AA-BF67-B5DFDB368465}" destId="{F1FFA724-AB0A-4D14-B656-89175B8DD013}" srcOrd="3" destOrd="0" presId="urn:microsoft.com/office/officeart/2008/layout/HalfCircleOrganizationChart"/>
    <dgm:cxn modelId="{CBF2BE8F-AE06-4072-8882-1E64C72540E4}" type="presParOf" srcId="{F0AAD527-0FE3-4864-AEBE-9A67DDC480E5}" destId="{3D7A4A7D-E7E3-4312-AB0B-8AC35E12EAE1}" srcOrd="1" destOrd="0" presId="urn:microsoft.com/office/officeart/2008/layout/HalfCircleOrganizationChart"/>
    <dgm:cxn modelId="{F90DAD50-E089-4D89-BDBD-C877055446DD}" type="presParOf" srcId="{3D7A4A7D-E7E3-4312-AB0B-8AC35E12EAE1}" destId="{57016CB0-35F8-4B25-BC48-09224531429A}" srcOrd="0" destOrd="0" presId="urn:microsoft.com/office/officeart/2008/layout/HalfCircleOrganizationChart"/>
    <dgm:cxn modelId="{77516A39-0B12-4164-852B-FAA93B88BE5C}" type="presParOf" srcId="{3D7A4A7D-E7E3-4312-AB0B-8AC35E12EAE1}" destId="{DC1C2BCF-C4E0-4586-836E-BC4BE59D4D39}" srcOrd="1" destOrd="0" presId="urn:microsoft.com/office/officeart/2008/layout/HalfCircleOrganizationChart"/>
    <dgm:cxn modelId="{EB45586B-8709-4185-941C-2F82BED50A66}" type="presParOf" srcId="{DC1C2BCF-C4E0-4586-836E-BC4BE59D4D39}" destId="{B232DCBE-1831-4878-82F8-E9BDEAC6BCC7}" srcOrd="0" destOrd="0" presId="urn:microsoft.com/office/officeart/2008/layout/HalfCircleOrganizationChart"/>
    <dgm:cxn modelId="{08DE315E-C307-4E59-973F-B57526098AB4}" type="presParOf" srcId="{B232DCBE-1831-4878-82F8-E9BDEAC6BCC7}" destId="{AA012B9B-7019-45E2-B130-3952AA8BEE5D}" srcOrd="0" destOrd="0" presId="urn:microsoft.com/office/officeart/2008/layout/HalfCircleOrganizationChart"/>
    <dgm:cxn modelId="{58CBBBF4-EE0D-49D7-8AE9-7C83A9166607}" type="presParOf" srcId="{B232DCBE-1831-4878-82F8-E9BDEAC6BCC7}" destId="{B1B7AF00-78E1-4EC7-BA44-8B127CEE8FEC}" srcOrd="1" destOrd="0" presId="urn:microsoft.com/office/officeart/2008/layout/HalfCircleOrganizationChart"/>
    <dgm:cxn modelId="{D3FC0CC6-1154-49C4-AA74-BA65B79201AD}" type="presParOf" srcId="{B232DCBE-1831-4878-82F8-E9BDEAC6BCC7}" destId="{19EE490F-5721-46EF-9B80-88DE3F19AA9B}" srcOrd="2" destOrd="0" presId="urn:microsoft.com/office/officeart/2008/layout/HalfCircleOrganizationChart"/>
    <dgm:cxn modelId="{A84A41D4-DD8F-40A3-BC87-B16795801FA7}" type="presParOf" srcId="{B232DCBE-1831-4878-82F8-E9BDEAC6BCC7}" destId="{7F8164C7-2F59-49EC-A5ED-0513664BADB6}" srcOrd="3" destOrd="0" presId="urn:microsoft.com/office/officeart/2008/layout/HalfCircleOrganizationChart"/>
    <dgm:cxn modelId="{5F908D6F-0F75-4727-B857-78465C0E455E}" type="presParOf" srcId="{DC1C2BCF-C4E0-4586-836E-BC4BE59D4D39}" destId="{CA51B3E9-5806-41CF-95D4-2337D1FEF070}" srcOrd="1" destOrd="0" presId="urn:microsoft.com/office/officeart/2008/layout/HalfCircleOrganizationChart"/>
    <dgm:cxn modelId="{3ED75F51-BA8C-4B81-ABEF-4B05732BD98A}" type="presParOf" srcId="{DC1C2BCF-C4E0-4586-836E-BC4BE59D4D39}" destId="{F360055F-F602-4427-9E5A-434C4AAE4C83}" srcOrd="2" destOrd="0" presId="urn:microsoft.com/office/officeart/2008/layout/HalfCircleOrganizationChart"/>
    <dgm:cxn modelId="{18163F1A-1DBE-42A3-94B8-87AFD40AA466}" type="presParOf" srcId="{3D7A4A7D-E7E3-4312-AB0B-8AC35E12EAE1}" destId="{B5EF38C3-8118-4F3A-9D28-02C209A7C859}" srcOrd="2" destOrd="0" presId="urn:microsoft.com/office/officeart/2008/layout/HalfCircleOrganizationChart"/>
    <dgm:cxn modelId="{ECAE772C-2AAD-44E0-87A3-DE2E0CBAB421}" type="presParOf" srcId="{3D7A4A7D-E7E3-4312-AB0B-8AC35E12EAE1}" destId="{077294D0-4C17-48FD-A905-5AABD3E2C4D9}" srcOrd="3" destOrd="0" presId="urn:microsoft.com/office/officeart/2008/layout/HalfCircleOrganizationChart"/>
    <dgm:cxn modelId="{F3356859-AF13-4A3E-8C18-01EE8D0C6096}" type="presParOf" srcId="{077294D0-4C17-48FD-A905-5AABD3E2C4D9}" destId="{B72F3763-3ABB-4AE9-BF37-41C4B6903ADD}" srcOrd="0" destOrd="0" presId="urn:microsoft.com/office/officeart/2008/layout/HalfCircleOrganizationChart"/>
    <dgm:cxn modelId="{4A92F00D-8409-466B-81C9-6B44737C4F36}" type="presParOf" srcId="{B72F3763-3ABB-4AE9-BF37-41C4B6903ADD}" destId="{B4D7E3A9-EEF5-4D3F-9589-C6F700831E21}" srcOrd="0" destOrd="0" presId="urn:microsoft.com/office/officeart/2008/layout/HalfCircleOrganizationChart"/>
    <dgm:cxn modelId="{47219AD8-0715-416E-BA98-899EF5CADFAB}" type="presParOf" srcId="{B72F3763-3ABB-4AE9-BF37-41C4B6903ADD}" destId="{F1C402FB-2FD2-4140-BA07-0D5CA7950A60}" srcOrd="1" destOrd="0" presId="urn:microsoft.com/office/officeart/2008/layout/HalfCircleOrganizationChart"/>
    <dgm:cxn modelId="{FE3C6331-6A31-451D-B5F9-E223D1EDC07A}" type="presParOf" srcId="{B72F3763-3ABB-4AE9-BF37-41C4B6903ADD}" destId="{DB0ABB7A-9427-4CBF-9E23-60D4E16DE01C}" srcOrd="2" destOrd="0" presId="urn:microsoft.com/office/officeart/2008/layout/HalfCircleOrganizationChart"/>
    <dgm:cxn modelId="{36B2CB28-02AC-45E3-ABEF-002ED9A3B887}" type="presParOf" srcId="{B72F3763-3ABB-4AE9-BF37-41C4B6903ADD}" destId="{BD397A2E-3AB7-4095-B394-9A738801E61F}" srcOrd="3" destOrd="0" presId="urn:microsoft.com/office/officeart/2008/layout/HalfCircleOrganizationChart"/>
    <dgm:cxn modelId="{CE446223-9E02-4E15-8967-729F15020E02}" type="presParOf" srcId="{077294D0-4C17-48FD-A905-5AABD3E2C4D9}" destId="{B3E129A1-3682-4294-B94F-85353DC1BBE3}" srcOrd="1" destOrd="0" presId="urn:microsoft.com/office/officeart/2008/layout/HalfCircleOrganizationChart"/>
    <dgm:cxn modelId="{A8EC9A42-BEA8-4937-BD3F-714F0BDEFA4D}" type="presParOf" srcId="{077294D0-4C17-48FD-A905-5AABD3E2C4D9}" destId="{24F98E82-3D42-414E-BE4B-4E7FAFF97E7E}" srcOrd="2" destOrd="0" presId="urn:microsoft.com/office/officeart/2008/layout/HalfCircleOrganizationChart"/>
    <dgm:cxn modelId="{ADB46D35-3D32-49FE-8F75-74B4836F73DF}" type="presParOf" srcId="{F0AAD527-0FE3-4864-AEBE-9A67DDC480E5}" destId="{870FCD47-4913-47C4-B9A5-2DE9B309305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AAA0-A275-4EDD-AB06-6C69CF18AF5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B64F21E8-07B0-4629-B056-133ED19409A4}">
      <dgm:prSet phldrT="[Text]"/>
      <dgm:spPr/>
      <dgm:t>
        <a:bodyPr/>
        <a:lstStyle/>
        <a:p>
          <a:r>
            <a:rPr lang="en-CA" dirty="0" smtClean="0"/>
            <a:t>Static</a:t>
          </a:r>
          <a:endParaRPr lang="en-CA" dirty="0"/>
        </a:p>
      </dgm:t>
    </dgm:pt>
    <dgm:pt modelId="{5F32AE0D-A543-4C30-BE09-94DBD996340D}" type="parTrans" cxnId="{C97CB5E9-541F-4F57-88D8-A9C0503294F3}">
      <dgm:prSet/>
      <dgm:spPr/>
      <dgm:t>
        <a:bodyPr/>
        <a:lstStyle/>
        <a:p>
          <a:endParaRPr lang="en-CA"/>
        </a:p>
      </dgm:t>
    </dgm:pt>
    <dgm:pt modelId="{E1E2C65A-56E4-4F4C-99CD-31AAF04953D2}" type="sibTrans" cxnId="{C97CB5E9-541F-4F57-88D8-A9C0503294F3}">
      <dgm:prSet/>
      <dgm:spPr/>
      <dgm:t>
        <a:bodyPr/>
        <a:lstStyle/>
        <a:p>
          <a:endParaRPr lang="en-CA"/>
        </a:p>
      </dgm:t>
    </dgm:pt>
    <dgm:pt modelId="{75DB370B-19C7-4906-9CF2-EB16E5FEB99A}">
      <dgm:prSet phldrT="[Text]"/>
      <dgm:spPr/>
      <dgm:t>
        <a:bodyPr/>
        <a:lstStyle/>
        <a:p>
          <a:r>
            <a:rPr lang="en-US" dirty="0" smtClean="0">
              <a:ea typeface="ＭＳ Ｐゴシック" pitchFamily="-109" charset="-128"/>
            </a:rPr>
            <a:t>Models a system at a </a:t>
          </a:r>
          <a:r>
            <a:rPr lang="en-US" dirty="0" smtClean="0">
              <a:solidFill>
                <a:schemeClr val="accent2"/>
              </a:solidFill>
            </a:rPr>
            <a:t>single point in time</a:t>
          </a:r>
          <a:r>
            <a:rPr lang="en-US" dirty="0" smtClean="0">
              <a:ea typeface="ＭＳ Ｐゴシック" pitchFamily="-109" charset="-128"/>
            </a:rPr>
            <a:t>, rather than over a period of time</a:t>
          </a:r>
          <a:endParaRPr lang="en-CA" dirty="0">
            <a:solidFill>
              <a:schemeClr val="accent2"/>
            </a:solidFill>
          </a:endParaRPr>
        </a:p>
      </dgm:t>
    </dgm:pt>
    <dgm:pt modelId="{02AC48C5-8BF5-4594-9F50-8BFEE61F2E49}" type="parTrans" cxnId="{669D7124-946C-4B4D-BF47-C34A3AD4D6C1}">
      <dgm:prSet/>
      <dgm:spPr/>
      <dgm:t>
        <a:bodyPr/>
        <a:lstStyle/>
        <a:p>
          <a:endParaRPr lang="en-CA"/>
        </a:p>
      </dgm:t>
    </dgm:pt>
    <dgm:pt modelId="{637C0717-34BF-4DAA-AF74-10657DC39A4F}" type="sibTrans" cxnId="{669D7124-946C-4B4D-BF47-C34A3AD4D6C1}">
      <dgm:prSet/>
      <dgm:spPr/>
      <dgm:t>
        <a:bodyPr/>
        <a:lstStyle/>
        <a:p>
          <a:endParaRPr lang="en-CA"/>
        </a:p>
      </dgm:t>
    </dgm:pt>
    <dgm:pt modelId="{FD14BF55-180F-4DBF-B071-53E4AB43FE0C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Example: Simulation of a </a:t>
          </a:r>
          <a:r>
            <a:rPr lang="en-CA" dirty="0" smtClean="0">
              <a:solidFill>
                <a:schemeClr val="accent2"/>
              </a:solidFill>
            </a:rPr>
            <a:t>coin toss game</a:t>
          </a:r>
          <a:endParaRPr lang="en-CA" dirty="0">
            <a:solidFill>
              <a:schemeClr val="accent2"/>
            </a:solidFill>
          </a:endParaRPr>
        </a:p>
      </dgm:t>
    </dgm:pt>
    <dgm:pt modelId="{FC1D2425-0D34-4082-97F4-2F979F94DE45}" type="parTrans" cxnId="{8CEC0DA0-F7FA-4A54-AF32-A5F30E3AD7CF}">
      <dgm:prSet/>
      <dgm:spPr/>
      <dgm:t>
        <a:bodyPr/>
        <a:lstStyle/>
        <a:p>
          <a:endParaRPr lang="en-CA"/>
        </a:p>
      </dgm:t>
    </dgm:pt>
    <dgm:pt modelId="{36F51CFC-E322-415F-88EB-519FCC3FA325}" type="sibTrans" cxnId="{8CEC0DA0-F7FA-4A54-AF32-A5F30E3AD7CF}">
      <dgm:prSet/>
      <dgm:spPr/>
      <dgm:t>
        <a:bodyPr/>
        <a:lstStyle/>
        <a:p>
          <a:endParaRPr lang="en-CA"/>
        </a:p>
      </dgm:t>
    </dgm:pt>
    <dgm:pt modelId="{E69D937A-A967-48D9-A33F-86A4AAED78DF}">
      <dgm:prSet phldrT="[Text]"/>
      <dgm:spPr/>
      <dgm:t>
        <a:bodyPr/>
        <a:lstStyle/>
        <a:p>
          <a:r>
            <a:rPr lang="en-CA" dirty="0" smtClean="0"/>
            <a:t>Dynamic</a:t>
          </a:r>
          <a:endParaRPr lang="en-CA" dirty="0"/>
        </a:p>
      </dgm:t>
    </dgm:pt>
    <dgm:pt modelId="{5B26F242-A876-4E5A-81AF-66BCA07BDE19}" type="parTrans" cxnId="{A79770E4-6DA4-4D37-8B1D-B73ABF3A4944}">
      <dgm:prSet/>
      <dgm:spPr/>
      <dgm:t>
        <a:bodyPr/>
        <a:lstStyle/>
        <a:p>
          <a:endParaRPr lang="en-CA"/>
        </a:p>
      </dgm:t>
    </dgm:pt>
    <dgm:pt modelId="{2CE5E03B-BF4F-4879-8928-9EB1004E5ECC}" type="sibTrans" cxnId="{A79770E4-6DA4-4D37-8B1D-B73ABF3A4944}">
      <dgm:prSet/>
      <dgm:spPr/>
      <dgm:t>
        <a:bodyPr/>
        <a:lstStyle/>
        <a:p>
          <a:endParaRPr lang="en-CA"/>
        </a:p>
      </dgm:t>
    </dgm:pt>
    <dgm:pt modelId="{A846D4A7-0D53-4E54-A047-366E60C963FD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Represents systems </a:t>
          </a:r>
          <a:r>
            <a:rPr lang="en-CA" dirty="0" smtClean="0">
              <a:solidFill>
                <a:schemeClr val="accent2"/>
              </a:solidFill>
            </a:rPr>
            <a:t>as they change over time</a:t>
          </a:r>
          <a:endParaRPr lang="en-CA" dirty="0">
            <a:solidFill>
              <a:schemeClr val="accent2"/>
            </a:solidFill>
          </a:endParaRPr>
        </a:p>
      </dgm:t>
    </dgm:pt>
    <dgm:pt modelId="{E50AA3D2-FDA6-48D9-968D-85599206F4DD}" type="parTrans" cxnId="{B14C4BC3-1EFC-4580-86B5-43F1A7B1BF39}">
      <dgm:prSet/>
      <dgm:spPr/>
      <dgm:t>
        <a:bodyPr/>
        <a:lstStyle/>
        <a:p>
          <a:endParaRPr lang="en-CA"/>
        </a:p>
      </dgm:t>
    </dgm:pt>
    <dgm:pt modelId="{221DEC58-15C1-4DB7-8B5E-07720355EB20}" type="sibTrans" cxnId="{B14C4BC3-1EFC-4580-86B5-43F1A7B1BF39}">
      <dgm:prSet/>
      <dgm:spPr/>
      <dgm:t>
        <a:bodyPr/>
        <a:lstStyle/>
        <a:p>
          <a:endParaRPr lang="en-CA"/>
        </a:p>
      </dgm:t>
    </dgm:pt>
    <dgm:pt modelId="{C4D504EE-8FB7-4C78-8FAA-083A891DA5A4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Example: The simulation of a </a:t>
          </a:r>
          <a:r>
            <a:rPr lang="en-CA" dirty="0" smtClean="0">
              <a:solidFill>
                <a:schemeClr val="accent2"/>
              </a:solidFill>
            </a:rPr>
            <a:t>bank</a:t>
          </a:r>
          <a:r>
            <a:rPr lang="en-CA" dirty="0" smtClean="0"/>
            <a:t> </a:t>
          </a:r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from 9:00am – 4:00pm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E4D3F0E5-B545-435C-B551-D48E51FB56F4}" type="parTrans" cxnId="{FD198D52-3014-4CC6-9490-DDF1C1833E38}">
      <dgm:prSet/>
      <dgm:spPr/>
      <dgm:t>
        <a:bodyPr/>
        <a:lstStyle/>
        <a:p>
          <a:endParaRPr lang="en-CA"/>
        </a:p>
      </dgm:t>
    </dgm:pt>
    <dgm:pt modelId="{663AF46D-79DA-48ED-86E3-1A6B5DB545E9}" type="sibTrans" cxnId="{FD198D52-3014-4CC6-9490-DDF1C1833E38}">
      <dgm:prSet/>
      <dgm:spPr/>
      <dgm:t>
        <a:bodyPr/>
        <a:lstStyle/>
        <a:p>
          <a:endParaRPr lang="en-CA"/>
        </a:p>
      </dgm:t>
    </dgm:pt>
    <dgm:pt modelId="{F545519A-E237-452C-88D9-28130A0E6729}">
      <dgm:prSet/>
      <dgm:spPr/>
      <dgm:t>
        <a:bodyPr/>
        <a:lstStyle/>
        <a:p>
          <a:r>
            <a:rPr lang="en-US" dirty="0" smtClean="0">
              <a:ea typeface="ＭＳ Ｐゴシック" pitchFamily="-109" charset="-128"/>
            </a:rPr>
            <a:t>Sometimes called </a:t>
          </a:r>
          <a:r>
            <a:rPr lang="en-US" dirty="0" smtClean="0">
              <a:solidFill>
                <a:srgbClr val="FF0000"/>
              </a:solidFill>
              <a:ea typeface="ＭＳ Ｐゴシック" pitchFamily="-109" charset="-128"/>
            </a:rPr>
            <a:t>Monte Carlo</a:t>
          </a:r>
          <a:r>
            <a:rPr lang="en-US" dirty="0" smtClean="0">
              <a:ea typeface="ＭＳ Ｐゴシック" pitchFamily="-109" charset="-128"/>
            </a:rPr>
            <a:t> simulations</a:t>
          </a:r>
        </a:p>
      </dgm:t>
    </dgm:pt>
    <dgm:pt modelId="{5C6663EF-5E3D-4440-A899-688F615D136E}" type="parTrans" cxnId="{4CEE1380-1342-42E2-83D1-37230F9F0A7E}">
      <dgm:prSet/>
      <dgm:spPr/>
      <dgm:t>
        <a:bodyPr/>
        <a:lstStyle/>
        <a:p>
          <a:endParaRPr lang="en-US"/>
        </a:p>
      </dgm:t>
    </dgm:pt>
    <dgm:pt modelId="{EA850ED1-EAC8-4182-A769-70A75995E48D}" type="sibTrans" cxnId="{4CEE1380-1342-42E2-83D1-37230F9F0A7E}">
      <dgm:prSet/>
      <dgm:spPr/>
      <dgm:t>
        <a:bodyPr/>
        <a:lstStyle/>
        <a:p>
          <a:endParaRPr lang="en-US"/>
        </a:p>
      </dgm:t>
    </dgm:pt>
    <dgm:pt modelId="{AD17D569-CE94-4DD5-8F86-26A5FE0BD5DA}" type="pres">
      <dgm:prSet presAssocID="{BE16AAA0-A275-4EDD-AB06-6C69CF18AF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C31326E-D3A6-44ED-A441-0C59B178F397}" type="pres">
      <dgm:prSet presAssocID="{B64F21E8-07B0-4629-B056-133ED19409A4}" presName="composite" presStyleCnt="0"/>
      <dgm:spPr/>
    </dgm:pt>
    <dgm:pt modelId="{F0DA6EAF-4A8C-4836-A2D0-01D3890DAF7F}" type="pres">
      <dgm:prSet presAssocID="{B64F21E8-07B0-4629-B056-133ED19409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F0B500-94F3-4019-9162-D762E6B5A67D}" type="pres">
      <dgm:prSet presAssocID="{B64F21E8-07B0-4629-B056-133ED19409A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7682747-09C0-4881-AE3A-BD2B692E332E}" type="pres">
      <dgm:prSet presAssocID="{E1E2C65A-56E4-4F4C-99CD-31AAF04953D2}" presName="space" presStyleCnt="0"/>
      <dgm:spPr/>
    </dgm:pt>
    <dgm:pt modelId="{30F9E304-45BF-44B8-8654-117B0D0B6204}" type="pres">
      <dgm:prSet presAssocID="{E69D937A-A967-48D9-A33F-86A4AAED78DF}" presName="composite" presStyleCnt="0"/>
      <dgm:spPr/>
    </dgm:pt>
    <dgm:pt modelId="{3D3D25B6-0169-4353-BA9A-92049240D97F}" type="pres">
      <dgm:prSet presAssocID="{E69D937A-A967-48D9-A33F-86A4AAED78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6B074B-54F2-479E-81D4-4F1560F08A59}" type="pres">
      <dgm:prSet presAssocID="{E69D937A-A967-48D9-A33F-86A4AAED78D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8CEC0DA0-F7FA-4A54-AF32-A5F30E3AD7CF}" srcId="{B64F21E8-07B0-4629-B056-133ED19409A4}" destId="{FD14BF55-180F-4DBF-B071-53E4AB43FE0C}" srcOrd="2" destOrd="0" parTransId="{FC1D2425-0D34-4082-97F4-2F979F94DE45}" sibTransId="{36F51CFC-E322-415F-88EB-519FCC3FA325}"/>
    <dgm:cxn modelId="{A79770E4-6DA4-4D37-8B1D-B73ABF3A4944}" srcId="{BE16AAA0-A275-4EDD-AB06-6C69CF18AF52}" destId="{E69D937A-A967-48D9-A33F-86A4AAED78DF}" srcOrd="1" destOrd="0" parTransId="{5B26F242-A876-4E5A-81AF-66BCA07BDE19}" sibTransId="{2CE5E03B-BF4F-4879-8928-9EB1004E5ECC}"/>
    <dgm:cxn modelId="{4CEE1380-1342-42E2-83D1-37230F9F0A7E}" srcId="{B64F21E8-07B0-4629-B056-133ED19409A4}" destId="{F545519A-E237-452C-88D9-28130A0E6729}" srcOrd="1" destOrd="0" parTransId="{5C6663EF-5E3D-4440-A899-688F615D136E}" sibTransId="{EA850ED1-EAC8-4182-A769-70A75995E48D}"/>
    <dgm:cxn modelId="{C97CB5E9-541F-4F57-88D8-A9C0503294F3}" srcId="{BE16AAA0-A275-4EDD-AB06-6C69CF18AF52}" destId="{B64F21E8-07B0-4629-B056-133ED19409A4}" srcOrd="0" destOrd="0" parTransId="{5F32AE0D-A543-4C30-BE09-94DBD996340D}" sibTransId="{E1E2C65A-56E4-4F4C-99CD-31AAF04953D2}"/>
    <dgm:cxn modelId="{2CC911EA-916B-4562-A3A0-F3B9326A1139}" type="presOf" srcId="{C4D504EE-8FB7-4C78-8FAA-083A891DA5A4}" destId="{856B074B-54F2-479E-81D4-4F1560F08A59}" srcOrd="0" destOrd="1" presId="urn:microsoft.com/office/officeart/2005/8/layout/hList1"/>
    <dgm:cxn modelId="{B14C4BC3-1EFC-4580-86B5-43F1A7B1BF39}" srcId="{E69D937A-A967-48D9-A33F-86A4AAED78DF}" destId="{A846D4A7-0D53-4E54-A047-366E60C963FD}" srcOrd="0" destOrd="0" parTransId="{E50AA3D2-FDA6-48D9-968D-85599206F4DD}" sibTransId="{221DEC58-15C1-4DB7-8B5E-07720355EB20}"/>
    <dgm:cxn modelId="{944C686C-1F4B-490A-B891-64BC3B82A843}" type="presOf" srcId="{A846D4A7-0D53-4E54-A047-366E60C963FD}" destId="{856B074B-54F2-479E-81D4-4F1560F08A59}" srcOrd="0" destOrd="0" presId="urn:microsoft.com/office/officeart/2005/8/layout/hList1"/>
    <dgm:cxn modelId="{669D7124-946C-4B4D-BF47-C34A3AD4D6C1}" srcId="{B64F21E8-07B0-4629-B056-133ED19409A4}" destId="{75DB370B-19C7-4906-9CF2-EB16E5FEB99A}" srcOrd="0" destOrd="0" parTransId="{02AC48C5-8BF5-4594-9F50-8BFEE61F2E49}" sibTransId="{637C0717-34BF-4DAA-AF74-10657DC39A4F}"/>
    <dgm:cxn modelId="{A1916265-781F-4C8C-B0A0-9778ACE29113}" type="presOf" srcId="{FD14BF55-180F-4DBF-B071-53E4AB43FE0C}" destId="{48F0B500-94F3-4019-9162-D762E6B5A67D}" srcOrd="0" destOrd="2" presId="urn:microsoft.com/office/officeart/2005/8/layout/hList1"/>
    <dgm:cxn modelId="{F698C73A-4E95-46BB-8AB2-C00B28E5989B}" type="presOf" srcId="{B64F21E8-07B0-4629-B056-133ED19409A4}" destId="{F0DA6EAF-4A8C-4836-A2D0-01D3890DAF7F}" srcOrd="0" destOrd="0" presId="urn:microsoft.com/office/officeart/2005/8/layout/hList1"/>
    <dgm:cxn modelId="{369C3719-0207-4C64-B49F-BDBA4D81B77F}" type="presOf" srcId="{BE16AAA0-A275-4EDD-AB06-6C69CF18AF52}" destId="{AD17D569-CE94-4DD5-8F86-26A5FE0BD5DA}" srcOrd="0" destOrd="0" presId="urn:microsoft.com/office/officeart/2005/8/layout/hList1"/>
    <dgm:cxn modelId="{57E92AD5-8067-4DC2-818B-3C2447C2A5DA}" type="presOf" srcId="{75DB370B-19C7-4906-9CF2-EB16E5FEB99A}" destId="{48F0B500-94F3-4019-9162-D762E6B5A67D}" srcOrd="0" destOrd="0" presId="urn:microsoft.com/office/officeart/2005/8/layout/hList1"/>
    <dgm:cxn modelId="{BB2BE2FB-7D85-43E1-AB86-FDD60FCF3AAA}" type="presOf" srcId="{F545519A-E237-452C-88D9-28130A0E6729}" destId="{48F0B500-94F3-4019-9162-D762E6B5A67D}" srcOrd="0" destOrd="1" presId="urn:microsoft.com/office/officeart/2005/8/layout/hList1"/>
    <dgm:cxn modelId="{B2F5ADAA-0BFA-4B84-BC17-A3E904DD5E51}" type="presOf" srcId="{E69D937A-A967-48D9-A33F-86A4AAED78DF}" destId="{3D3D25B6-0169-4353-BA9A-92049240D97F}" srcOrd="0" destOrd="0" presId="urn:microsoft.com/office/officeart/2005/8/layout/hList1"/>
    <dgm:cxn modelId="{FD198D52-3014-4CC6-9490-DDF1C1833E38}" srcId="{E69D937A-A967-48D9-A33F-86A4AAED78DF}" destId="{C4D504EE-8FB7-4C78-8FAA-083A891DA5A4}" srcOrd="1" destOrd="0" parTransId="{E4D3F0E5-B545-435C-B551-D48E51FB56F4}" sibTransId="{663AF46D-79DA-48ED-86E3-1A6B5DB545E9}"/>
    <dgm:cxn modelId="{E100ADAD-4D1F-427F-B014-F9A8AD56C0C5}" type="presParOf" srcId="{AD17D569-CE94-4DD5-8F86-26A5FE0BD5DA}" destId="{CC31326E-D3A6-44ED-A441-0C59B178F397}" srcOrd="0" destOrd="0" presId="urn:microsoft.com/office/officeart/2005/8/layout/hList1"/>
    <dgm:cxn modelId="{C9198146-1E06-4BBB-B4DD-DF230B1214B6}" type="presParOf" srcId="{CC31326E-D3A6-44ED-A441-0C59B178F397}" destId="{F0DA6EAF-4A8C-4836-A2D0-01D3890DAF7F}" srcOrd="0" destOrd="0" presId="urn:microsoft.com/office/officeart/2005/8/layout/hList1"/>
    <dgm:cxn modelId="{504FB9C8-E135-482C-86FB-FDE724B37376}" type="presParOf" srcId="{CC31326E-D3A6-44ED-A441-0C59B178F397}" destId="{48F0B500-94F3-4019-9162-D762E6B5A67D}" srcOrd="1" destOrd="0" presId="urn:microsoft.com/office/officeart/2005/8/layout/hList1"/>
    <dgm:cxn modelId="{45CB3FEE-C065-4FF8-AB36-0FDD8316A43E}" type="presParOf" srcId="{AD17D569-CE94-4DD5-8F86-26A5FE0BD5DA}" destId="{77682747-09C0-4881-AE3A-BD2B692E332E}" srcOrd="1" destOrd="0" presId="urn:microsoft.com/office/officeart/2005/8/layout/hList1"/>
    <dgm:cxn modelId="{1A66F619-DA30-4725-B6FC-F5D9BDFE4373}" type="presParOf" srcId="{AD17D569-CE94-4DD5-8F86-26A5FE0BD5DA}" destId="{30F9E304-45BF-44B8-8654-117B0D0B6204}" srcOrd="2" destOrd="0" presId="urn:microsoft.com/office/officeart/2005/8/layout/hList1"/>
    <dgm:cxn modelId="{0CA0AC78-2556-4078-8E4F-CC394729FD53}" type="presParOf" srcId="{30F9E304-45BF-44B8-8654-117B0D0B6204}" destId="{3D3D25B6-0169-4353-BA9A-92049240D97F}" srcOrd="0" destOrd="0" presId="urn:microsoft.com/office/officeart/2005/8/layout/hList1"/>
    <dgm:cxn modelId="{25D7EA67-BE7F-42F4-9DC5-77DB6CB652A6}" type="presParOf" srcId="{30F9E304-45BF-44B8-8654-117B0D0B6204}" destId="{856B074B-54F2-479E-81D4-4F1560F08A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16AAA0-A275-4EDD-AB06-6C69CF18AF5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B64F21E8-07B0-4629-B056-133ED19409A4}">
      <dgm:prSet phldrT="[Text]" custT="1"/>
      <dgm:spPr/>
      <dgm:t>
        <a:bodyPr/>
        <a:lstStyle/>
        <a:p>
          <a:r>
            <a:rPr lang="en-CA" sz="2800" dirty="0" smtClean="0"/>
            <a:t>Deterministic</a:t>
          </a:r>
          <a:endParaRPr lang="en-CA" sz="2800" dirty="0"/>
        </a:p>
      </dgm:t>
    </dgm:pt>
    <dgm:pt modelId="{5F32AE0D-A543-4C30-BE09-94DBD996340D}" type="parTrans" cxnId="{C97CB5E9-541F-4F57-88D8-A9C0503294F3}">
      <dgm:prSet/>
      <dgm:spPr/>
      <dgm:t>
        <a:bodyPr/>
        <a:lstStyle/>
        <a:p>
          <a:endParaRPr lang="en-CA"/>
        </a:p>
      </dgm:t>
    </dgm:pt>
    <dgm:pt modelId="{E1E2C65A-56E4-4F4C-99CD-31AAF04953D2}" type="sibTrans" cxnId="{C97CB5E9-541F-4F57-88D8-A9C0503294F3}">
      <dgm:prSet/>
      <dgm:spPr/>
      <dgm:t>
        <a:bodyPr/>
        <a:lstStyle/>
        <a:p>
          <a:endParaRPr lang="en-CA"/>
        </a:p>
      </dgm:t>
    </dgm:pt>
    <dgm:pt modelId="{75DB370B-19C7-4906-9CF2-EB16E5FEB99A}">
      <dgm:prSet phldrT="[Text]" custT="1"/>
      <dgm:spPr/>
      <dgm:t>
        <a:bodyPr/>
        <a:lstStyle/>
        <a:p>
          <a:r>
            <a:rPr lang="en-CA" sz="2000" dirty="0" smtClean="0">
              <a:solidFill>
                <a:schemeClr val="bg2">
                  <a:lumMod val="25000"/>
                </a:schemeClr>
              </a:solidFill>
            </a:rPr>
            <a:t>Contain </a:t>
          </a:r>
          <a:r>
            <a:rPr lang="en-CA" sz="2000" dirty="0" smtClean="0">
              <a:solidFill>
                <a:schemeClr val="accent2"/>
              </a:solidFill>
            </a:rPr>
            <a:t>no random variables</a:t>
          </a:r>
          <a:endParaRPr lang="en-CA" sz="2000" dirty="0">
            <a:solidFill>
              <a:schemeClr val="accent2"/>
            </a:solidFill>
          </a:endParaRPr>
        </a:p>
      </dgm:t>
    </dgm:pt>
    <dgm:pt modelId="{02AC48C5-8BF5-4594-9F50-8BFEE61F2E49}" type="parTrans" cxnId="{669D7124-946C-4B4D-BF47-C34A3AD4D6C1}">
      <dgm:prSet/>
      <dgm:spPr/>
      <dgm:t>
        <a:bodyPr/>
        <a:lstStyle/>
        <a:p>
          <a:endParaRPr lang="en-CA"/>
        </a:p>
      </dgm:t>
    </dgm:pt>
    <dgm:pt modelId="{637C0717-34BF-4DAA-AF74-10657DC39A4F}" type="sibTrans" cxnId="{669D7124-946C-4B4D-BF47-C34A3AD4D6C1}">
      <dgm:prSet/>
      <dgm:spPr/>
      <dgm:t>
        <a:bodyPr/>
        <a:lstStyle/>
        <a:p>
          <a:endParaRPr lang="en-CA"/>
        </a:p>
      </dgm:t>
    </dgm:pt>
    <dgm:pt modelId="{E69D937A-A967-48D9-A33F-86A4AAED78DF}">
      <dgm:prSet phldrT="[Text]" custT="1"/>
      <dgm:spPr/>
      <dgm:t>
        <a:bodyPr/>
        <a:lstStyle/>
        <a:p>
          <a:r>
            <a:rPr lang="en-CA" sz="2800" dirty="0" smtClean="0"/>
            <a:t>Stochastic</a:t>
          </a:r>
          <a:endParaRPr lang="en-CA" sz="2800" dirty="0"/>
        </a:p>
      </dgm:t>
    </dgm:pt>
    <dgm:pt modelId="{5B26F242-A876-4E5A-81AF-66BCA07BDE19}" type="parTrans" cxnId="{A79770E4-6DA4-4D37-8B1D-B73ABF3A4944}">
      <dgm:prSet/>
      <dgm:spPr/>
      <dgm:t>
        <a:bodyPr/>
        <a:lstStyle/>
        <a:p>
          <a:endParaRPr lang="en-CA"/>
        </a:p>
      </dgm:t>
    </dgm:pt>
    <dgm:pt modelId="{2CE5E03B-BF4F-4879-8928-9EB1004E5ECC}" type="sibTrans" cxnId="{A79770E4-6DA4-4D37-8B1D-B73ABF3A4944}">
      <dgm:prSet/>
      <dgm:spPr/>
      <dgm:t>
        <a:bodyPr/>
        <a:lstStyle/>
        <a:p>
          <a:endParaRPr lang="en-CA"/>
        </a:p>
      </dgm:t>
    </dgm:pt>
    <dgm:pt modelId="{A846D4A7-0D53-4E54-A047-366E60C963FD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Has </a:t>
          </a:r>
          <a:r>
            <a:rPr lang="en-CA" dirty="0" smtClean="0">
              <a:solidFill>
                <a:schemeClr val="accent2"/>
              </a:solidFill>
            </a:rPr>
            <a:t>one or more random variables</a:t>
          </a:r>
          <a:endParaRPr lang="en-CA" dirty="0">
            <a:solidFill>
              <a:schemeClr val="accent2"/>
            </a:solidFill>
          </a:endParaRPr>
        </a:p>
      </dgm:t>
    </dgm:pt>
    <dgm:pt modelId="{E50AA3D2-FDA6-48D9-968D-85599206F4DD}" type="parTrans" cxnId="{B14C4BC3-1EFC-4580-86B5-43F1A7B1BF39}">
      <dgm:prSet/>
      <dgm:spPr/>
      <dgm:t>
        <a:bodyPr/>
        <a:lstStyle/>
        <a:p>
          <a:endParaRPr lang="en-CA"/>
        </a:p>
      </dgm:t>
    </dgm:pt>
    <dgm:pt modelId="{221DEC58-15C1-4DB7-8B5E-07720355EB20}" type="sibTrans" cxnId="{B14C4BC3-1EFC-4580-86B5-43F1A7B1BF39}">
      <dgm:prSet/>
      <dgm:spPr/>
      <dgm:t>
        <a:bodyPr/>
        <a:lstStyle/>
        <a:p>
          <a:endParaRPr lang="en-CA"/>
        </a:p>
      </dgm:t>
    </dgm:pt>
    <dgm:pt modelId="{5EF8442F-8B42-4CCA-BAF7-DC6517809373}">
      <dgm:prSet custT="1"/>
      <dgm:spPr/>
      <dgm:t>
        <a:bodyPr/>
        <a:lstStyle/>
        <a:p>
          <a:r>
            <a:rPr lang="en-CA" sz="2000" dirty="0" smtClean="0">
              <a:solidFill>
                <a:schemeClr val="bg2">
                  <a:lumMod val="25000"/>
                </a:schemeClr>
              </a:solidFill>
            </a:rPr>
            <a:t>Has a known set of inputs that will result in a unique set of outputs</a:t>
          </a:r>
          <a:endParaRPr lang="en-CA" sz="2000" dirty="0">
            <a:solidFill>
              <a:schemeClr val="bg2">
                <a:lumMod val="25000"/>
              </a:schemeClr>
            </a:solidFill>
          </a:endParaRPr>
        </a:p>
      </dgm:t>
    </dgm:pt>
    <dgm:pt modelId="{2246156D-297B-4667-ACC7-04A72CD11F62}" type="parTrans" cxnId="{D2DD5810-5EB9-4CC4-BD6D-42DAF9151818}">
      <dgm:prSet/>
      <dgm:spPr/>
      <dgm:t>
        <a:bodyPr/>
        <a:lstStyle/>
        <a:p>
          <a:endParaRPr lang="en-US"/>
        </a:p>
      </dgm:t>
    </dgm:pt>
    <dgm:pt modelId="{1F8F2FA9-F5DB-4876-B94D-15484EFC46F8}" type="sibTrans" cxnId="{D2DD5810-5EB9-4CC4-BD6D-42DAF9151818}">
      <dgm:prSet/>
      <dgm:spPr/>
      <dgm:t>
        <a:bodyPr/>
        <a:lstStyle/>
        <a:p>
          <a:endParaRPr lang="en-US"/>
        </a:p>
      </dgm:t>
    </dgm:pt>
    <dgm:pt modelId="{604B40C8-90AC-4462-9CEA-13DC4619DCFF}">
      <dgm:prSet custT="1"/>
      <dgm:spPr/>
      <dgm:t>
        <a:bodyPr/>
        <a:lstStyle/>
        <a:p>
          <a:r>
            <a:rPr lang="en-CA" sz="2000" dirty="0" smtClean="0">
              <a:solidFill>
                <a:schemeClr val="bg2">
                  <a:lumMod val="25000"/>
                </a:schemeClr>
              </a:solidFill>
            </a:rPr>
            <a:t>Example: Patients arriving at the dentist’s office </a:t>
          </a:r>
          <a:r>
            <a:rPr lang="en-CA" sz="2000" dirty="0" smtClean="0">
              <a:solidFill>
                <a:schemeClr val="accent2"/>
              </a:solidFill>
            </a:rPr>
            <a:t>exactly at their scheduled appointments</a:t>
          </a:r>
          <a:endParaRPr lang="en-CA" sz="2000" dirty="0">
            <a:solidFill>
              <a:schemeClr val="accent2"/>
            </a:solidFill>
          </a:endParaRPr>
        </a:p>
      </dgm:t>
    </dgm:pt>
    <dgm:pt modelId="{68363281-5F34-4CFB-90A6-A3E3FF0049E1}" type="parTrans" cxnId="{B9CBD285-2D57-458B-8586-1387CB01BBB6}">
      <dgm:prSet/>
      <dgm:spPr/>
      <dgm:t>
        <a:bodyPr/>
        <a:lstStyle/>
        <a:p>
          <a:endParaRPr lang="en-US"/>
        </a:p>
      </dgm:t>
    </dgm:pt>
    <dgm:pt modelId="{C32EBB54-B1E6-415D-974E-81FD4671A219}" type="sibTrans" cxnId="{B9CBD285-2D57-458B-8586-1387CB01BBB6}">
      <dgm:prSet/>
      <dgm:spPr/>
      <dgm:t>
        <a:bodyPr/>
        <a:lstStyle/>
        <a:p>
          <a:endParaRPr lang="en-US"/>
        </a:p>
      </dgm:t>
    </dgm:pt>
    <dgm:pt modelId="{54B9D651-2294-4B10-918E-DC0FEEBC054A}">
      <dgm:prSet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Random inputs lead to random outputs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4C8C3A28-387A-40A0-9C0D-6D94F03432F2}" type="parTrans" cxnId="{5F9F614B-D104-430C-8131-3C4809F5757D}">
      <dgm:prSet/>
      <dgm:spPr/>
      <dgm:t>
        <a:bodyPr/>
        <a:lstStyle/>
        <a:p>
          <a:endParaRPr lang="en-US"/>
        </a:p>
      </dgm:t>
    </dgm:pt>
    <dgm:pt modelId="{DA4E5E4E-5AC3-4ECE-A2FF-3A9C0401BAF9}" type="sibTrans" cxnId="{5F9F614B-D104-430C-8131-3C4809F5757D}">
      <dgm:prSet/>
      <dgm:spPr/>
      <dgm:t>
        <a:bodyPr/>
        <a:lstStyle/>
        <a:p>
          <a:endParaRPr lang="en-US"/>
        </a:p>
      </dgm:t>
    </dgm:pt>
    <dgm:pt modelId="{9DBF1EB3-B791-4F21-922C-1B6967F18D8D}">
      <dgm:prSet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Random outputs </a:t>
          </a:r>
          <a:r>
            <a:rPr lang="en-CA" dirty="0" smtClean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rPr>
            <a:t>only </a:t>
          </a:r>
          <a:r>
            <a:rPr lang="en-CA" dirty="0" smtClean="0">
              <a:solidFill>
                <a:schemeClr val="accent2"/>
              </a:solidFill>
              <a:sym typeface="Wingdings" panose="05000000000000000000" pitchFamily="2" charset="2"/>
            </a:rPr>
            <a:t>estimates of the true characteristics</a:t>
          </a:r>
          <a:r>
            <a:rPr lang="en-CA" dirty="0" smtClean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rPr>
            <a:t> of the system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45533423-C417-49D6-928C-B5E69A15FCC1}" type="parTrans" cxnId="{82E61CB9-867F-4270-BFAA-669E3D8FC88F}">
      <dgm:prSet/>
      <dgm:spPr/>
      <dgm:t>
        <a:bodyPr/>
        <a:lstStyle/>
        <a:p>
          <a:endParaRPr lang="en-US"/>
        </a:p>
      </dgm:t>
    </dgm:pt>
    <dgm:pt modelId="{EEFE3D8C-E3BE-4904-970C-0E37AD0225CB}" type="sibTrans" cxnId="{82E61CB9-867F-4270-BFAA-669E3D8FC88F}">
      <dgm:prSet/>
      <dgm:spPr/>
      <dgm:t>
        <a:bodyPr/>
        <a:lstStyle/>
        <a:p>
          <a:endParaRPr lang="en-US"/>
        </a:p>
      </dgm:t>
    </dgm:pt>
    <dgm:pt modelId="{73213DAF-4399-457D-87A6-C70EC8B1DEE7}">
      <dgm:prSet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Example: random arrivals at a bank. Output may be average number of waiting customers, average waiting time. This output is only a statistical estimate of the system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A46BFB15-E212-40B6-8442-A48F0A88E8C9}" type="parTrans" cxnId="{857E385F-A99D-423D-B55E-717395B19AC1}">
      <dgm:prSet/>
      <dgm:spPr/>
      <dgm:t>
        <a:bodyPr/>
        <a:lstStyle/>
        <a:p>
          <a:endParaRPr lang="en-US"/>
        </a:p>
      </dgm:t>
    </dgm:pt>
    <dgm:pt modelId="{F69B4C65-BA00-4B0F-B8AE-DE297BED890B}" type="sibTrans" cxnId="{857E385F-A99D-423D-B55E-717395B19AC1}">
      <dgm:prSet/>
      <dgm:spPr/>
      <dgm:t>
        <a:bodyPr/>
        <a:lstStyle/>
        <a:p>
          <a:endParaRPr lang="en-US"/>
        </a:p>
      </dgm:t>
    </dgm:pt>
    <dgm:pt modelId="{AD17D569-CE94-4DD5-8F86-26A5FE0BD5DA}" type="pres">
      <dgm:prSet presAssocID="{BE16AAA0-A275-4EDD-AB06-6C69CF18AF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C31326E-D3A6-44ED-A441-0C59B178F397}" type="pres">
      <dgm:prSet presAssocID="{B64F21E8-07B0-4629-B056-133ED19409A4}" presName="composite" presStyleCnt="0"/>
      <dgm:spPr/>
    </dgm:pt>
    <dgm:pt modelId="{F0DA6EAF-4A8C-4836-A2D0-01D3890DAF7F}" type="pres">
      <dgm:prSet presAssocID="{B64F21E8-07B0-4629-B056-133ED19409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F0B500-94F3-4019-9162-D762E6B5A67D}" type="pres">
      <dgm:prSet presAssocID="{B64F21E8-07B0-4629-B056-133ED19409A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7682747-09C0-4881-AE3A-BD2B692E332E}" type="pres">
      <dgm:prSet presAssocID="{E1E2C65A-56E4-4F4C-99CD-31AAF04953D2}" presName="space" presStyleCnt="0"/>
      <dgm:spPr/>
    </dgm:pt>
    <dgm:pt modelId="{30F9E304-45BF-44B8-8654-117B0D0B6204}" type="pres">
      <dgm:prSet presAssocID="{E69D937A-A967-48D9-A33F-86A4AAED78DF}" presName="composite" presStyleCnt="0"/>
      <dgm:spPr/>
    </dgm:pt>
    <dgm:pt modelId="{3D3D25B6-0169-4353-BA9A-92049240D97F}" type="pres">
      <dgm:prSet presAssocID="{E69D937A-A967-48D9-A33F-86A4AAED78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6B074B-54F2-479E-81D4-4F1560F08A59}" type="pres">
      <dgm:prSet presAssocID="{E69D937A-A967-48D9-A33F-86A4AAED78D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79770E4-6DA4-4D37-8B1D-B73ABF3A4944}" srcId="{BE16AAA0-A275-4EDD-AB06-6C69CF18AF52}" destId="{E69D937A-A967-48D9-A33F-86A4AAED78DF}" srcOrd="1" destOrd="0" parTransId="{5B26F242-A876-4E5A-81AF-66BCA07BDE19}" sibTransId="{2CE5E03B-BF4F-4879-8928-9EB1004E5ECC}"/>
    <dgm:cxn modelId="{C97CB5E9-541F-4F57-88D8-A9C0503294F3}" srcId="{BE16AAA0-A275-4EDD-AB06-6C69CF18AF52}" destId="{B64F21E8-07B0-4629-B056-133ED19409A4}" srcOrd="0" destOrd="0" parTransId="{5F32AE0D-A543-4C30-BE09-94DBD996340D}" sibTransId="{E1E2C65A-56E4-4F4C-99CD-31AAF04953D2}"/>
    <dgm:cxn modelId="{A608866E-7BB4-4D52-9AEC-22C1CD9274FC}" type="presOf" srcId="{75DB370B-19C7-4906-9CF2-EB16E5FEB99A}" destId="{48F0B500-94F3-4019-9162-D762E6B5A67D}" srcOrd="0" destOrd="0" presId="urn:microsoft.com/office/officeart/2005/8/layout/hList1"/>
    <dgm:cxn modelId="{B14C4BC3-1EFC-4580-86B5-43F1A7B1BF39}" srcId="{E69D937A-A967-48D9-A33F-86A4AAED78DF}" destId="{A846D4A7-0D53-4E54-A047-366E60C963FD}" srcOrd="0" destOrd="0" parTransId="{E50AA3D2-FDA6-48D9-968D-85599206F4DD}" sibTransId="{221DEC58-15C1-4DB7-8B5E-07720355EB20}"/>
    <dgm:cxn modelId="{669D7124-946C-4B4D-BF47-C34A3AD4D6C1}" srcId="{B64F21E8-07B0-4629-B056-133ED19409A4}" destId="{75DB370B-19C7-4906-9CF2-EB16E5FEB99A}" srcOrd="0" destOrd="0" parTransId="{02AC48C5-8BF5-4594-9F50-8BFEE61F2E49}" sibTransId="{637C0717-34BF-4DAA-AF74-10657DC39A4F}"/>
    <dgm:cxn modelId="{82E61CB9-867F-4270-BFAA-669E3D8FC88F}" srcId="{E69D937A-A967-48D9-A33F-86A4AAED78DF}" destId="{9DBF1EB3-B791-4F21-922C-1B6967F18D8D}" srcOrd="2" destOrd="0" parTransId="{45533423-C417-49D6-928C-B5E69A15FCC1}" sibTransId="{EEFE3D8C-E3BE-4904-970C-0E37AD0225CB}"/>
    <dgm:cxn modelId="{00288E07-63C1-47C6-958D-75B906E6C52D}" type="presOf" srcId="{BE16AAA0-A275-4EDD-AB06-6C69CF18AF52}" destId="{AD17D569-CE94-4DD5-8F86-26A5FE0BD5DA}" srcOrd="0" destOrd="0" presId="urn:microsoft.com/office/officeart/2005/8/layout/hList1"/>
    <dgm:cxn modelId="{EF3C5BBF-42C5-4E32-AA8B-898DC3F96ACA}" type="presOf" srcId="{A846D4A7-0D53-4E54-A047-366E60C963FD}" destId="{856B074B-54F2-479E-81D4-4F1560F08A59}" srcOrd="0" destOrd="0" presId="urn:microsoft.com/office/officeart/2005/8/layout/hList1"/>
    <dgm:cxn modelId="{58B44ABD-25C3-4FE6-9B96-3BDBCBE0F860}" type="presOf" srcId="{54B9D651-2294-4B10-918E-DC0FEEBC054A}" destId="{856B074B-54F2-479E-81D4-4F1560F08A59}" srcOrd="0" destOrd="1" presId="urn:microsoft.com/office/officeart/2005/8/layout/hList1"/>
    <dgm:cxn modelId="{5F9F614B-D104-430C-8131-3C4809F5757D}" srcId="{E69D937A-A967-48D9-A33F-86A4AAED78DF}" destId="{54B9D651-2294-4B10-918E-DC0FEEBC054A}" srcOrd="1" destOrd="0" parTransId="{4C8C3A28-387A-40A0-9C0D-6D94F03432F2}" sibTransId="{DA4E5E4E-5AC3-4ECE-A2FF-3A9C0401BAF9}"/>
    <dgm:cxn modelId="{16D6A081-984D-4D1A-9D01-96C1BA688A0E}" type="presOf" srcId="{9DBF1EB3-B791-4F21-922C-1B6967F18D8D}" destId="{856B074B-54F2-479E-81D4-4F1560F08A59}" srcOrd="0" destOrd="2" presId="urn:microsoft.com/office/officeart/2005/8/layout/hList1"/>
    <dgm:cxn modelId="{9B9F3884-CF16-4BD6-A905-D9A9AAAA971C}" type="presOf" srcId="{604B40C8-90AC-4462-9CEA-13DC4619DCFF}" destId="{48F0B500-94F3-4019-9162-D762E6B5A67D}" srcOrd="0" destOrd="2" presId="urn:microsoft.com/office/officeart/2005/8/layout/hList1"/>
    <dgm:cxn modelId="{7459BE71-B3C3-41C1-AFDC-5B162A564D36}" type="presOf" srcId="{73213DAF-4399-457D-87A6-C70EC8B1DEE7}" destId="{856B074B-54F2-479E-81D4-4F1560F08A59}" srcOrd="0" destOrd="3" presId="urn:microsoft.com/office/officeart/2005/8/layout/hList1"/>
    <dgm:cxn modelId="{857E385F-A99D-423D-B55E-717395B19AC1}" srcId="{E69D937A-A967-48D9-A33F-86A4AAED78DF}" destId="{73213DAF-4399-457D-87A6-C70EC8B1DEE7}" srcOrd="3" destOrd="0" parTransId="{A46BFB15-E212-40B6-8442-A48F0A88E8C9}" sibTransId="{F69B4C65-BA00-4B0F-B8AE-DE297BED890B}"/>
    <dgm:cxn modelId="{D2DD5810-5EB9-4CC4-BD6D-42DAF9151818}" srcId="{B64F21E8-07B0-4629-B056-133ED19409A4}" destId="{5EF8442F-8B42-4CCA-BAF7-DC6517809373}" srcOrd="1" destOrd="0" parTransId="{2246156D-297B-4667-ACC7-04A72CD11F62}" sibTransId="{1F8F2FA9-F5DB-4876-B94D-15484EFC46F8}"/>
    <dgm:cxn modelId="{B9CBD285-2D57-458B-8586-1387CB01BBB6}" srcId="{B64F21E8-07B0-4629-B056-133ED19409A4}" destId="{604B40C8-90AC-4462-9CEA-13DC4619DCFF}" srcOrd="2" destOrd="0" parTransId="{68363281-5F34-4CFB-90A6-A3E3FF0049E1}" sibTransId="{C32EBB54-B1E6-415D-974E-81FD4671A219}"/>
    <dgm:cxn modelId="{31DEAF3D-9A50-47B1-91EE-A89DB4A7E60E}" type="presOf" srcId="{E69D937A-A967-48D9-A33F-86A4AAED78DF}" destId="{3D3D25B6-0169-4353-BA9A-92049240D97F}" srcOrd="0" destOrd="0" presId="urn:microsoft.com/office/officeart/2005/8/layout/hList1"/>
    <dgm:cxn modelId="{88888195-71D9-42F8-B415-1F4C4808CB83}" type="presOf" srcId="{B64F21E8-07B0-4629-B056-133ED19409A4}" destId="{F0DA6EAF-4A8C-4836-A2D0-01D3890DAF7F}" srcOrd="0" destOrd="0" presId="urn:microsoft.com/office/officeart/2005/8/layout/hList1"/>
    <dgm:cxn modelId="{948F0818-9E10-4E4E-95F3-CC686925E6A5}" type="presOf" srcId="{5EF8442F-8B42-4CCA-BAF7-DC6517809373}" destId="{48F0B500-94F3-4019-9162-D762E6B5A67D}" srcOrd="0" destOrd="1" presId="urn:microsoft.com/office/officeart/2005/8/layout/hList1"/>
    <dgm:cxn modelId="{A81D3165-CA9E-4554-A81C-0E0338C77AF9}" type="presParOf" srcId="{AD17D569-CE94-4DD5-8F86-26A5FE0BD5DA}" destId="{CC31326E-D3A6-44ED-A441-0C59B178F397}" srcOrd="0" destOrd="0" presId="urn:microsoft.com/office/officeart/2005/8/layout/hList1"/>
    <dgm:cxn modelId="{860F964A-96DF-4344-9EBD-1903CDEC5A62}" type="presParOf" srcId="{CC31326E-D3A6-44ED-A441-0C59B178F397}" destId="{F0DA6EAF-4A8C-4836-A2D0-01D3890DAF7F}" srcOrd="0" destOrd="0" presId="urn:microsoft.com/office/officeart/2005/8/layout/hList1"/>
    <dgm:cxn modelId="{C0014BE1-BFF6-4530-8015-59C09C3BD2F0}" type="presParOf" srcId="{CC31326E-D3A6-44ED-A441-0C59B178F397}" destId="{48F0B500-94F3-4019-9162-D762E6B5A67D}" srcOrd="1" destOrd="0" presId="urn:microsoft.com/office/officeart/2005/8/layout/hList1"/>
    <dgm:cxn modelId="{F7F00CC6-C2CA-432D-AC77-3E898C9A88C6}" type="presParOf" srcId="{AD17D569-CE94-4DD5-8F86-26A5FE0BD5DA}" destId="{77682747-09C0-4881-AE3A-BD2B692E332E}" srcOrd="1" destOrd="0" presId="urn:microsoft.com/office/officeart/2005/8/layout/hList1"/>
    <dgm:cxn modelId="{A7543CC8-3AC6-4C2C-BCA7-AF59E174CD3C}" type="presParOf" srcId="{AD17D569-CE94-4DD5-8F86-26A5FE0BD5DA}" destId="{30F9E304-45BF-44B8-8654-117B0D0B6204}" srcOrd="2" destOrd="0" presId="urn:microsoft.com/office/officeart/2005/8/layout/hList1"/>
    <dgm:cxn modelId="{BECC5B7A-5393-4FED-9BBF-9F2B9E4B6DFC}" type="presParOf" srcId="{30F9E304-45BF-44B8-8654-117B0D0B6204}" destId="{3D3D25B6-0169-4353-BA9A-92049240D97F}" srcOrd="0" destOrd="0" presId="urn:microsoft.com/office/officeart/2005/8/layout/hList1"/>
    <dgm:cxn modelId="{E0F9E9A7-A157-4E45-906C-FE43AEFB3F04}" type="presParOf" srcId="{30F9E304-45BF-44B8-8654-117B0D0B6204}" destId="{856B074B-54F2-479E-81D4-4F1560F08A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16AAA0-A275-4EDD-AB06-6C69CF18AF5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B64F21E8-07B0-4629-B056-133ED19409A4}">
      <dgm:prSet phldrT="[Text]"/>
      <dgm:spPr/>
      <dgm:t>
        <a:bodyPr/>
        <a:lstStyle/>
        <a:p>
          <a:r>
            <a:rPr lang="en-CA" dirty="0" smtClean="0"/>
            <a:t>Discrete</a:t>
          </a:r>
          <a:endParaRPr lang="en-CA" dirty="0"/>
        </a:p>
      </dgm:t>
    </dgm:pt>
    <dgm:pt modelId="{5F32AE0D-A543-4C30-BE09-94DBD996340D}" type="parTrans" cxnId="{C97CB5E9-541F-4F57-88D8-A9C0503294F3}">
      <dgm:prSet/>
      <dgm:spPr/>
      <dgm:t>
        <a:bodyPr/>
        <a:lstStyle/>
        <a:p>
          <a:endParaRPr lang="en-CA"/>
        </a:p>
      </dgm:t>
    </dgm:pt>
    <dgm:pt modelId="{E1E2C65A-56E4-4F4C-99CD-31AAF04953D2}" type="sibTrans" cxnId="{C97CB5E9-541F-4F57-88D8-A9C0503294F3}">
      <dgm:prSet/>
      <dgm:spPr/>
      <dgm:t>
        <a:bodyPr/>
        <a:lstStyle/>
        <a:p>
          <a:endParaRPr lang="en-CA"/>
        </a:p>
      </dgm:t>
    </dgm:pt>
    <dgm:pt modelId="{75DB370B-19C7-4906-9CF2-EB16E5FEB99A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Not always used to simulate a discrete system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02AC48C5-8BF5-4594-9F50-8BFEE61F2E49}" type="parTrans" cxnId="{669D7124-946C-4B4D-BF47-C34A3AD4D6C1}">
      <dgm:prSet/>
      <dgm:spPr/>
      <dgm:t>
        <a:bodyPr/>
        <a:lstStyle/>
        <a:p>
          <a:endParaRPr lang="en-CA"/>
        </a:p>
      </dgm:t>
    </dgm:pt>
    <dgm:pt modelId="{637C0717-34BF-4DAA-AF74-10657DC39A4F}" type="sibTrans" cxnId="{669D7124-946C-4B4D-BF47-C34A3AD4D6C1}">
      <dgm:prSet/>
      <dgm:spPr/>
      <dgm:t>
        <a:bodyPr/>
        <a:lstStyle/>
        <a:p>
          <a:endParaRPr lang="en-CA"/>
        </a:p>
      </dgm:t>
    </dgm:pt>
    <dgm:pt modelId="{E69D937A-A967-48D9-A33F-86A4AAED78DF}">
      <dgm:prSet phldrT="[Text]"/>
      <dgm:spPr/>
      <dgm:t>
        <a:bodyPr/>
        <a:lstStyle/>
        <a:p>
          <a:r>
            <a:rPr lang="en-CA" dirty="0" smtClean="0"/>
            <a:t>Continuous</a:t>
          </a:r>
          <a:endParaRPr lang="en-CA" dirty="0"/>
        </a:p>
      </dgm:t>
    </dgm:pt>
    <dgm:pt modelId="{5B26F242-A876-4E5A-81AF-66BCA07BDE19}" type="parTrans" cxnId="{A79770E4-6DA4-4D37-8B1D-B73ABF3A4944}">
      <dgm:prSet/>
      <dgm:spPr/>
      <dgm:t>
        <a:bodyPr/>
        <a:lstStyle/>
        <a:p>
          <a:endParaRPr lang="en-CA"/>
        </a:p>
      </dgm:t>
    </dgm:pt>
    <dgm:pt modelId="{2CE5E03B-BF4F-4879-8928-9EB1004E5ECC}" type="sibTrans" cxnId="{A79770E4-6DA4-4D37-8B1D-B73ABF3A4944}">
      <dgm:prSet/>
      <dgm:spPr/>
      <dgm:t>
        <a:bodyPr/>
        <a:lstStyle/>
        <a:p>
          <a:endParaRPr lang="en-CA"/>
        </a:p>
      </dgm:t>
    </dgm:pt>
    <dgm:pt modelId="{A846D4A7-0D53-4E54-A047-366E60C963FD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Not always used to simulate a continuous system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E50AA3D2-FDA6-48D9-968D-85599206F4DD}" type="parTrans" cxnId="{B14C4BC3-1EFC-4580-86B5-43F1A7B1BF39}">
      <dgm:prSet/>
      <dgm:spPr/>
      <dgm:t>
        <a:bodyPr/>
        <a:lstStyle/>
        <a:p>
          <a:endParaRPr lang="en-CA"/>
        </a:p>
      </dgm:t>
    </dgm:pt>
    <dgm:pt modelId="{221DEC58-15C1-4DB7-8B5E-07720355EB20}" type="sibTrans" cxnId="{B14C4BC3-1EFC-4580-86B5-43F1A7B1BF39}">
      <dgm:prSet/>
      <dgm:spPr/>
      <dgm:t>
        <a:bodyPr/>
        <a:lstStyle/>
        <a:p>
          <a:endParaRPr lang="en-CA"/>
        </a:p>
      </dgm:t>
    </dgm:pt>
    <dgm:pt modelId="{9B02667A-1B92-454A-AF3E-DA827568D59E}">
      <dgm:prSet phldrT="[Text]"/>
      <dgm:spPr/>
      <dgm:t>
        <a:bodyPr/>
        <a:lstStyle/>
        <a:p>
          <a:r>
            <a:rPr lang="en-CA" dirty="0" smtClean="0">
              <a:solidFill>
                <a:schemeClr val="accent2"/>
              </a:solidFill>
            </a:rPr>
            <a:t>Example: </a:t>
          </a:r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Tanks and pipes may be modeled discretely, even though the flow is continuous 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58C40F5D-E8A1-48CE-99C4-2B65FCD02AA2}" type="parTrans" cxnId="{D4EB417D-319B-4114-8FF6-B168F994FC0C}">
      <dgm:prSet/>
      <dgm:spPr/>
      <dgm:t>
        <a:bodyPr/>
        <a:lstStyle/>
        <a:p>
          <a:endParaRPr lang="en-CA"/>
        </a:p>
      </dgm:t>
    </dgm:pt>
    <dgm:pt modelId="{D73AF515-2BA3-4AD3-B597-30197E668AA8}" type="sibTrans" cxnId="{D4EB417D-319B-4114-8FF6-B168F994FC0C}">
      <dgm:prSet/>
      <dgm:spPr/>
      <dgm:t>
        <a:bodyPr/>
        <a:lstStyle/>
        <a:p>
          <a:endParaRPr lang="en-CA"/>
        </a:p>
      </dgm:t>
    </dgm:pt>
    <dgm:pt modelId="{AD17D569-CE94-4DD5-8F86-26A5FE0BD5DA}" type="pres">
      <dgm:prSet presAssocID="{BE16AAA0-A275-4EDD-AB06-6C69CF18AF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C31326E-D3A6-44ED-A441-0C59B178F397}" type="pres">
      <dgm:prSet presAssocID="{B64F21E8-07B0-4629-B056-133ED19409A4}" presName="composite" presStyleCnt="0"/>
      <dgm:spPr/>
    </dgm:pt>
    <dgm:pt modelId="{F0DA6EAF-4A8C-4836-A2D0-01D3890DAF7F}" type="pres">
      <dgm:prSet presAssocID="{B64F21E8-07B0-4629-B056-133ED19409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F0B500-94F3-4019-9162-D762E6B5A67D}" type="pres">
      <dgm:prSet presAssocID="{B64F21E8-07B0-4629-B056-133ED19409A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7682747-09C0-4881-AE3A-BD2B692E332E}" type="pres">
      <dgm:prSet presAssocID="{E1E2C65A-56E4-4F4C-99CD-31AAF04953D2}" presName="space" presStyleCnt="0"/>
      <dgm:spPr/>
    </dgm:pt>
    <dgm:pt modelId="{30F9E304-45BF-44B8-8654-117B0D0B6204}" type="pres">
      <dgm:prSet presAssocID="{E69D937A-A967-48D9-A33F-86A4AAED78DF}" presName="composite" presStyleCnt="0"/>
      <dgm:spPr/>
    </dgm:pt>
    <dgm:pt modelId="{3D3D25B6-0169-4353-BA9A-92049240D97F}" type="pres">
      <dgm:prSet presAssocID="{E69D937A-A967-48D9-A33F-86A4AAED78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6B074B-54F2-479E-81D4-4F1560F08A59}" type="pres">
      <dgm:prSet presAssocID="{E69D937A-A967-48D9-A33F-86A4AAED78D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91AF821-0DCF-48D6-A418-783CB568718B}" type="presOf" srcId="{A846D4A7-0D53-4E54-A047-366E60C963FD}" destId="{856B074B-54F2-479E-81D4-4F1560F08A59}" srcOrd="0" destOrd="0" presId="urn:microsoft.com/office/officeart/2005/8/layout/hList1"/>
    <dgm:cxn modelId="{A79770E4-6DA4-4D37-8B1D-B73ABF3A4944}" srcId="{BE16AAA0-A275-4EDD-AB06-6C69CF18AF52}" destId="{E69D937A-A967-48D9-A33F-86A4AAED78DF}" srcOrd="1" destOrd="0" parTransId="{5B26F242-A876-4E5A-81AF-66BCA07BDE19}" sibTransId="{2CE5E03B-BF4F-4879-8928-9EB1004E5ECC}"/>
    <dgm:cxn modelId="{C97CB5E9-541F-4F57-88D8-A9C0503294F3}" srcId="{BE16AAA0-A275-4EDD-AB06-6C69CF18AF52}" destId="{B64F21E8-07B0-4629-B056-133ED19409A4}" srcOrd="0" destOrd="0" parTransId="{5F32AE0D-A543-4C30-BE09-94DBD996340D}" sibTransId="{E1E2C65A-56E4-4F4C-99CD-31AAF04953D2}"/>
    <dgm:cxn modelId="{BCE311FA-12C6-402B-8EE4-26D4A72B99D0}" type="presOf" srcId="{BE16AAA0-A275-4EDD-AB06-6C69CF18AF52}" destId="{AD17D569-CE94-4DD5-8F86-26A5FE0BD5DA}" srcOrd="0" destOrd="0" presId="urn:microsoft.com/office/officeart/2005/8/layout/hList1"/>
    <dgm:cxn modelId="{B14C4BC3-1EFC-4580-86B5-43F1A7B1BF39}" srcId="{E69D937A-A967-48D9-A33F-86A4AAED78DF}" destId="{A846D4A7-0D53-4E54-A047-366E60C963FD}" srcOrd="0" destOrd="0" parTransId="{E50AA3D2-FDA6-48D9-968D-85599206F4DD}" sibTransId="{221DEC58-15C1-4DB7-8B5E-07720355EB20}"/>
    <dgm:cxn modelId="{669D7124-946C-4B4D-BF47-C34A3AD4D6C1}" srcId="{B64F21E8-07B0-4629-B056-133ED19409A4}" destId="{75DB370B-19C7-4906-9CF2-EB16E5FEB99A}" srcOrd="0" destOrd="0" parTransId="{02AC48C5-8BF5-4594-9F50-8BFEE61F2E49}" sibTransId="{637C0717-34BF-4DAA-AF74-10657DC39A4F}"/>
    <dgm:cxn modelId="{D4EB417D-319B-4114-8FF6-B168F994FC0C}" srcId="{B64F21E8-07B0-4629-B056-133ED19409A4}" destId="{9B02667A-1B92-454A-AF3E-DA827568D59E}" srcOrd="1" destOrd="0" parTransId="{58C40F5D-E8A1-48CE-99C4-2B65FCD02AA2}" sibTransId="{D73AF515-2BA3-4AD3-B597-30197E668AA8}"/>
    <dgm:cxn modelId="{0C1E3A41-6CB6-43BC-B192-9A92DED86AB7}" type="presOf" srcId="{B64F21E8-07B0-4629-B056-133ED19409A4}" destId="{F0DA6EAF-4A8C-4836-A2D0-01D3890DAF7F}" srcOrd="0" destOrd="0" presId="urn:microsoft.com/office/officeart/2005/8/layout/hList1"/>
    <dgm:cxn modelId="{19BAA08C-26D1-4BD9-A0C9-25D88D5711AC}" type="presOf" srcId="{9B02667A-1B92-454A-AF3E-DA827568D59E}" destId="{48F0B500-94F3-4019-9162-D762E6B5A67D}" srcOrd="0" destOrd="1" presId="urn:microsoft.com/office/officeart/2005/8/layout/hList1"/>
    <dgm:cxn modelId="{D7498782-D267-4588-8E56-D5759CEBAF29}" type="presOf" srcId="{E69D937A-A967-48D9-A33F-86A4AAED78DF}" destId="{3D3D25B6-0169-4353-BA9A-92049240D97F}" srcOrd="0" destOrd="0" presId="urn:microsoft.com/office/officeart/2005/8/layout/hList1"/>
    <dgm:cxn modelId="{54A04726-2AAC-4F66-BDA0-1FE215EB3731}" type="presOf" srcId="{75DB370B-19C7-4906-9CF2-EB16E5FEB99A}" destId="{48F0B500-94F3-4019-9162-D762E6B5A67D}" srcOrd="0" destOrd="0" presId="urn:microsoft.com/office/officeart/2005/8/layout/hList1"/>
    <dgm:cxn modelId="{F6F97E1A-EF11-4833-845B-DF289831CCE8}" type="presParOf" srcId="{AD17D569-CE94-4DD5-8F86-26A5FE0BD5DA}" destId="{CC31326E-D3A6-44ED-A441-0C59B178F397}" srcOrd="0" destOrd="0" presId="urn:microsoft.com/office/officeart/2005/8/layout/hList1"/>
    <dgm:cxn modelId="{04FB00F8-4650-4BC8-B53B-E1672B185E44}" type="presParOf" srcId="{CC31326E-D3A6-44ED-A441-0C59B178F397}" destId="{F0DA6EAF-4A8C-4836-A2D0-01D3890DAF7F}" srcOrd="0" destOrd="0" presId="urn:microsoft.com/office/officeart/2005/8/layout/hList1"/>
    <dgm:cxn modelId="{C119317B-9CA6-4E26-9410-37EEB304FFC2}" type="presParOf" srcId="{CC31326E-D3A6-44ED-A441-0C59B178F397}" destId="{48F0B500-94F3-4019-9162-D762E6B5A67D}" srcOrd="1" destOrd="0" presId="urn:microsoft.com/office/officeart/2005/8/layout/hList1"/>
    <dgm:cxn modelId="{0435FD19-B0BF-4F02-B758-A2FA56E609B7}" type="presParOf" srcId="{AD17D569-CE94-4DD5-8F86-26A5FE0BD5DA}" destId="{77682747-09C0-4881-AE3A-BD2B692E332E}" srcOrd="1" destOrd="0" presId="urn:microsoft.com/office/officeart/2005/8/layout/hList1"/>
    <dgm:cxn modelId="{95DDDA3F-0196-43D3-94FA-6BD14993B6A3}" type="presParOf" srcId="{AD17D569-CE94-4DD5-8F86-26A5FE0BD5DA}" destId="{30F9E304-45BF-44B8-8654-117B0D0B6204}" srcOrd="2" destOrd="0" presId="urn:microsoft.com/office/officeart/2005/8/layout/hList1"/>
    <dgm:cxn modelId="{7A69C618-792E-418D-8DF0-E2C98E82CABD}" type="presParOf" srcId="{30F9E304-45BF-44B8-8654-117B0D0B6204}" destId="{3D3D25B6-0169-4353-BA9A-92049240D97F}" srcOrd="0" destOrd="0" presId="urn:microsoft.com/office/officeart/2005/8/layout/hList1"/>
    <dgm:cxn modelId="{94825A04-6590-4FF0-9E2C-F7DFD0D7A462}" type="presParOf" srcId="{30F9E304-45BF-44B8-8654-117B0D0B6204}" destId="{856B074B-54F2-479E-81D4-4F1560F08A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58381-C363-47B8-95E5-49AE137FCE18}">
      <dsp:nvSpPr>
        <dsp:cNvPr id="0" name=""/>
        <dsp:cNvSpPr/>
      </dsp:nvSpPr>
      <dsp:spPr>
        <a:xfrm>
          <a:off x="2637274" y="510343"/>
          <a:ext cx="3404876" cy="3404876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3BA0D-0591-4F58-AE24-3780C3E6BAF1}">
      <dsp:nvSpPr>
        <dsp:cNvPr id="0" name=""/>
        <dsp:cNvSpPr/>
      </dsp:nvSpPr>
      <dsp:spPr>
        <a:xfrm>
          <a:off x="2637274" y="510343"/>
          <a:ext cx="3404876" cy="3404876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38766-47AB-43E9-A6F9-184F0E10C38E}">
      <dsp:nvSpPr>
        <dsp:cNvPr id="0" name=""/>
        <dsp:cNvSpPr/>
      </dsp:nvSpPr>
      <dsp:spPr>
        <a:xfrm>
          <a:off x="2637274" y="510343"/>
          <a:ext cx="3404876" cy="3404876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63902-C077-4CCC-B9C0-0350A88AF9C2}">
      <dsp:nvSpPr>
        <dsp:cNvPr id="0" name=""/>
        <dsp:cNvSpPr/>
      </dsp:nvSpPr>
      <dsp:spPr>
        <a:xfrm>
          <a:off x="2637274" y="510343"/>
          <a:ext cx="3404876" cy="3404876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E690F-A817-41A6-A47A-88B97066E22A}">
      <dsp:nvSpPr>
        <dsp:cNvPr id="0" name=""/>
        <dsp:cNvSpPr/>
      </dsp:nvSpPr>
      <dsp:spPr>
        <a:xfrm>
          <a:off x="2637274" y="510343"/>
          <a:ext cx="3404876" cy="3404876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D9703-9C5B-457B-B665-2B957B4E4100}">
      <dsp:nvSpPr>
        <dsp:cNvPr id="0" name=""/>
        <dsp:cNvSpPr/>
      </dsp:nvSpPr>
      <dsp:spPr>
        <a:xfrm>
          <a:off x="3555682" y="1995926"/>
          <a:ext cx="1568060" cy="43370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 dirty="0"/>
        </a:p>
      </dsp:txBody>
      <dsp:txXfrm>
        <a:off x="3785319" y="2059441"/>
        <a:ext cx="1108786" cy="306679"/>
      </dsp:txXfrm>
    </dsp:sp>
    <dsp:sp modelId="{9AA18662-9D8C-4664-B321-5D22FE9E6CD4}">
      <dsp:nvSpPr>
        <dsp:cNvPr id="0" name=""/>
        <dsp:cNvSpPr/>
      </dsp:nvSpPr>
      <dsp:spPr>
        <a:xfrm>
          <a:off x="3790891" y="1037"/>
          <a:ext cx="1097642" cy="10976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Entity</a:t>
          </a:r>
        </a:p>
      </dsp:txBody>
      <dsp:txXfrm>
        <a:off x="3951637" y="161783"/>
        <a:ext cx="776150" cy="776150"/>
      </dsp:txXfrm>
    </dsp:sp>
    <dsp:sp modelId="{6DF284A4-585E-4B5B-84CB-AD25C3C58B0E}">
      <dsp:nvSpPr>
        <dsp:cNvPr id="0" name=""/>
        <dsp:cNvSpPr/>
      </dsp:nvSpPr>
      <dsp:spPr>
        <a:xfrm>
          <a:off x="5372425" y="1150088"/>
          <a:ext cx="1097642" cy="10976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Attribute</a:t>
          </a:r>
          <a:endParaRPr lang="en-CA" sz="1500" kern="1200" dirty="0"/>
        </a:p>
      </dsp:txBody>
      <dsp:txXfrm>
        <a:off x="5533171" y="1310834"/>
        <a:ext cx="776150" cy="776150"/>
      </dsp:txXfrm>
    </dsp:sp>
    <dsp:sp modelId="{00D76121-5988-4307-9E06-0633820877A1}">
      <dsp:nvSpPr>
        <dsp:cNvPr id="0" name=""/>
        <dsp:cNvSpPr/>
      </dsp:nvSpPr>
      <dsp:spPr>
        <a:xfrm>
          <a:off x="4768333" y="3009293"/>
          <a:ext cx="1097642" cy="10976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State</a:t>
          </a:r>
          <a:endParaRPr lang="en-CA" sz="1500" kern="1200" dirty="0"/>
        </a:p>
      </dsp:txBody>
      <dsp:txXfrm>
        <a:off x="4929079" y="3170039"/>
        <a:ext cx="776150" cy="776150"/>
      </dsp:txXfrm>
    </dsp:sp>
    <dsp:sp modelId="{6ED398BA-2763-4B01-ACB4-F40D4352F469}">
      <dsp:nvSpPr>
        <dsp:cNvPr id="0" name=""/>
        <dsp:cNvSpPr/>
      </dsp:nvSpPr>
      <dsp:spPr>
        <a:xfrm>
          <a:off x="2813449" y="3009293"/>
          <a:ext cx="1097642" cy="10976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Activity</a:t>
          </a:r>
          <a:endParaRPr lang="en-CA" sz="1500" kern="1200" dirty="0"/>
        </a:p>
      </dsp:txBody>
      <dsp:txXfrm>
        <a:off x="2974195" y="3170039"/>
        <a:ext cx="776150" cy="776150"/>
      </dsp:txXfrm>
    </dsp:sp>
    <dsp:sp modelId="{3361F866-02C1-45AB-8C07-8E785747E36A}">
      <dsp:nvSpPr>
        <dsp:cNvPr id="0" name=""/>
        <dsp:cNvSpPr/>
      </dsp:nvSpPr>
      <dsp:spPr>
        <a:xfrm>
          <a:off x="2209357" y="1150088"/>
          <a:ext cx="1097642" cy="10976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Event</a:t>
          </a:r>
          <a:endParaRPr lang="en-CA" sz="1500" kern="1200" dirty="0"/>
        </a:p>
      </dsp:txBody>
      <dsp:txXfrm>
        <a:off x="2370103" y="1310834"/>
        <a:ext cx="776150" cy="776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F38C3-8118-4F3A-9D28-02C209A7C859}">
      <dsp:nvSpPr>
        <dsp:cNvPr id="0" name=""/>
        <dsp:cNvSpPr/>
      </dsp:nvSpPr>
      <dsp:spPr>
        <a:xfrm>
          <a:off x="3047999" y="343061"/>
          <a:ext cx="957811" cy="33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31"/>
              </a:lnTo>
              <a:lnTo>
                <a:pt x="957811" y="166231"/>
              </a:lnTo>
              <a:lnTo>
                <a:pt x="957811" y="332463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6CB0-35F8-4B25-BC48-09224531429A}">
      <dsp:nvSpPr>
        <dsp:cNvPr id="0" name=""/>
        <dsp:cNvSpPr/>
      </dsp:nvSpPr>
      <dsp:spPr>
        <a:xfrm>
          <a:off x="2090188" y="343061"/>
          <a:ext cx="957811" cy="332463"/>
        </a:xfrm>
        <a:custGeom>
          <a:avLst/>
          <a:gdLst/>
          <a:ahLst/>
          <a:cxnLst/>
          <a:rect l="0" t="0" r="0" b="0"/>
          <a:pathLst>
            <a:path>
              <a:moveTo>
                <a:pt x="957811" y="0"/>
              </a:moveTo>
              <a:lnTo>
                <a:pt x="957811" y="166231"/>
              </a:lnTo>
              <a:lnTo>
                <a:pt x="0" y="166231"/>
              </a:lnTo>
              <a:lnTo>
                <a:pt x="0" y="332463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503B-CF77-4265-A451-1119959E70E1}">
      <dsp:nvSpPr>
        <dsp:cNvPr id="0" name=""/>
        <dsp:cNvSpPr/>
      </dsp:nvSpPr>
      <dsp:spPr>
        <a:xfrm flipV="1">
          <a:off x="2652210" y="312292"/>
          <a:ext cx="791579" cy="3076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2E4F8-2F5B-492D-9E5E-EF09407ED84C}">
      <dsp:nvSpPr>
        <dsp:cNvPr id="0" name=""/>
        <dsp:cNvSpPr/>
      </dsp:nvSpPr>
      <dsp:spPr>
        <a:xfrm flipV="1">
          <a:off x="2652210" y="312292"/>
          <a:ext cx="791579" cy="3076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A5F35-2D0D-4291-B516-9F3B65800332}">
      <dsp:nvSpPr>
        <dsp:cNvPr id="0" name=""/>
        <dsp:cNvSpPr/>
      </dsp:nvSpPr>
      <dsp:spPr>
        <a:xfrm flipV="1">
          <a:off x="2256420" y="317831"/>
          <a:ext cx="1583159" cy="196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256420" y="317831"/>
        <a:ext cx="1583159" cy="19691"/>
      </dsp:txXfrm>
    </dsp:sp>
    <dsp:sp modelId="{B1B7AF00-78E1-4EC7-BA44-8B127CEE8FEC}">
      <dsp:nvSpPr>
        <dsp:cNvPr id="0" name=""/>
        <dsp:cNvSpPr/>
      </dsp:nvSpPr>
      <dsp:spPr>
        <a:xfrm>
          <a:off x="1694398" y="675525"/>
          <a:ext cx="791579" cy="79157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490F-5721-46EF-9B80-88DE3F19AA9B}">
      <dsp:nvSpPr>
        <dsp:cNvPr id="0" name=""/>
        <dsp:cNvSpPr/>
      </dsp:nvSpPr>
      <dsp:spPr>
        <a:xfrm>
          <a:off x="1694398" y="675525"/>
          <a:ext cx="791579" cy="79157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12B9B-7019-45E2-B130-3952AA8BEE5D}">
      <dsp:nvSpPr>
        <dsp:cNvPr id="0" name=""/>
        <dsp:cNvSpPr/>
      </dsp:nvSpPr>
      <dsp:spPr>
        <a:xfrm>
          <a:off x="1298609" y="818009"/>
          <a:ext cx="1583159" cy="506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>
              <a:solidFill>
                <a:schemeClr val="accent6">
                  <a:lumMod val="75000"/>
                </a:schemeClr>
              </a:solidFill>
            </a:rPr>
            <a:t>Static</a:t>
          </a:r>
          <a:endParaRPr lang="en-CA" sz="24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298609" y="818009"/>
        <a:ext cx="1583159" cy="506610"/>
      </dsp:txXfrm>
    </dsp:sp>
    <dsp:sp modelId="{F1C402FB-2FD2-4140-BA07-0D5CA7950A60}">
      <dsp:nvSpPr>
        <dsp:cNvPr id="0" name=""/>
        <dsp:cNvSpPr/>
      </dsp:nvSpPr>
      <dsp:spPr>
        <a:xfrm>
          <a:off x="3610021" y="675525"/>
          <a:ext cx="791579" cy="79157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ABB7A-9427-4CBF-9E23-60D4E16DE01C}">
      <dsp:nvSpPr>
        <dsp:cNvPr id="0" name=""/>
        <dsp:cNvSpPr/>
      </dsp:nvSpPr>
      <dsp:spPr>
        <a:xfrm>
          <a:off x="3610021" y="675525"/>
          <a:ext cx="791579" cy="79157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E3A9-EEF5-4D3F-9589-C6F700831E21}">
      <dsp:nvSpPr>
        <dsp:cNvPr id="0" name=""/>
        <dsp:cNvSpPr/>
      </dsp:nvSpPr>
      <dsp:spPr>
        <a:xfrm>
          <a:off x="3214231" y="818009"/>
          <a:ext cx="1583159" cy="506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>
              <a:solidFill>
                <a:schemeClr val="accent6">
                  <a:lumMod val="75000"/>
                </a:schemeClr>
              </a:solidFill>
            </a:rPr>
            <a:t>Dynamic</a:t>
          </a:r>
          <a:endParaRPr lang="en-CA" sz="24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3214231" y="818009"/>
        <a:ext cx="1583159" cy="506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F38C3-8118-4F3A-9D28-02C209A7C859}">
      <dsp:nvSpPr>
        <dsp:cNvPr id="0" name=""/>
        <dsp:cNvSpPr/>
      </dsp:nvSpPr>
      <dsp:spPr>
        <a:xfrm>
          <a:off x="3048000" y="343061"/>
          <a:ext cx="957811" cy="33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31"/>
              </a:lnTo>
              <a:lnTo>
                <a:pt x="957811" y="166231"/>
              </a:lnTo>
              <a:lnTo>
                <a:pt x="957811" y="332463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6CB0-35F8-4B25-BC48-09224531429A}">
      <dsp:nvSpPr>
        <dsp:cNvPr id="0" name=""/>
        <dsp:cNvSpPr/>
      </dsp:nvSpPr>
      <dsp:spPr>
        <a:xfrm>
          <a:off x="2090188" y="343061"/>
          <a:ext cx="957811" cy="332463"/>
        </a:xfrm>
        <a:custGeom>
          <a:avLst/>
          <a:gdLst/>
          <a:ahLst/>
          <a:cxnLst/>
          <a:rect l="0" t="0" r="0" b="0"/>
          <a:pathLst>
            <a:path>
              <a:moveTo>
                <a:pt x="957811" y="0"/>
              </a:moveTo>
              <a:lnTo>
                <a:pt x="957811" y="166231"/>
              </a:lnTo>
              <a:lnTo>
                <a:pt x="0" y="166231"/>
              </a:lnTo>
              <a:lnTo>
                <a:pt x="0" y="332463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503B-CF77-4265-A451-1119959E70E1}">
      <dsp:nvSpPr>
        <dsp:cNvPr id="0" name=""/>
        <dsp:cNvSpPr/>
      </dsp:nvSpPr>
      <dsp:spPr>
        <a:xfrm flipV="1">
          <a:off x="2652210" y="312292"/>
          <a:ext cx="791579" cy="3076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2E4F8-2F5B-492D-9E5E-EF09407ED84C}">
      <dsp:nvSpPr>
        <dsp:cNvPr id="0" name=""/>
        <dsp:cNvSpPr/>
      </dsp:nvSpPr>
      <dsp:spPr>
        <a:xfrm flipV="1">
          <a:off x="2652210" y="312292"/>
          <a:ext cx="791579" cy="3076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A5F35-2D0D-4291-B516-9F3B65800332}">
      <dsp:nvSpPr>
        <dsp:cNvPr id="0" name=""/>
        <dsp:cNvSpPr/>
      </dsp:nvSpPr>
      <dsp:spPr>
        <a:xfrm flipV="1">
          <a:off x="2256420" y="317831"/>
          <a:ext cx="1583159" cy="196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256420" y="317831"/>
        <a:ext cx="1583159" cy="19691"/>
      </dsp:txXfrm>
    </dsp:sp>
    <dsp:sp modelId="{B1B7AF00-78E1-4EC7-BA44-8B127CEE8FEC}">
      <dsp:nvSpPr>
        <dsp:cNvPr id="0" name=""/>
        <dsp:cNvSpPr/>
      </dsp:nvSpPr>
      <dsp:spPr>
        <a:xfrm>
          <a:off x="1694398" y="675525"/>
          <a:ext cx="791579" cy="79157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490F-5721-46EF-9B80-88DE3F19AA9B}">
      <dsp:nvSpPr>
        <dsp:cNvPr id="0" name=""/>
        <dsp:cNvSpPr/>
      </dsp:nvSpPr>
      <dsp:spPr>
        <a:xfrm>
          <a:off x="1694398" y="675525"/>
          <a:ext cx="791579" cy="79157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12B9B-7019-45E2-B130-3952AA8BEE5D}">
      <dsp:nvSpPr>
        <dsp:cNvPr id="0" name=""/>
        <dsp:cNvSpPr/>
      </dsp:nvSpPr>
      <dsp:spPr>
        <a:xfrm>
          <a:off x="1298609" y="818009"/>
          <a:ext cx="1583159" cy="506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>
              <a:solidFill>
                <a:schemeClr val="accent2"/>
              </a:solidFill>
            </a:rPr>
            <a:t>Deterministic</a:t>
          </a:r>
          <a:endParaRPr lang="en-CA" sz="2200" kern="1200" dirty="0">
            <a:solidFill>
              <a:schemeClr val="accent2"/>
            </a:solidFill>
          </a:endParaRPr>
        </a:p>
      </dsp:txBody>
      <dsp:txXfrm>
        <a:off x="1298609" y="818009"/>
        <a:ext cx="1583159" cy="506610"/>
      </dsp:txXfrm>
    </dsp:sp>
    <dsp:sp modelId="{F1C402FB-2FD2-4140-BA07-0D5CA7950A60}">
      <dsp:nvSpPr>
        <dsp:cNvPr id="0" name=""/>
        <dsp:cNvSpPr/>
      </dsp:nvSpPr>
      <dsp:spPr>
        <a:xfrm>
          <a:off x="3610021" y="675525"/>
          <a:ext cx="791579" cy="79157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ABB7A-9427-4CBF-9E23-60D4E16DE01C}">
      <dsp:nvSpPr>
        <dsp:cNvPr id="0" name=""/>
        <dsp:cNvSpPr/>
      </dsp:nvSpPr>
      <dsp:spPr>
        <a:xfrm>
          <a:off x="3610021" y="675525"/>
          <a:ext cx="791579" cy="79157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E3A9-EEF5-4D3F-9589-C6F700831E21}">
      <dsp:nvSpPr>
        <dsp:cNvPr id="0" name=""/>
        <dsp:cNvSpPr/>
      </dsp:nvSpPr>
      <dsp:spPr>
        <a:xfrm>
          <a:off x="3214231" y="818009"/>
          <a:ext cx="1583159" cy="506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>
              <a:solidFill>
                <a:schemeClr val="accent2"/>
              </a:solidFill>
            </a:rPr>
            <a:t>Stochastic</a:t>
          </a:r>
          <a:endParaRPr lang="en-CA" sz="2200" kern="1200" dirty="0">
            <a:solidFill>
              <a:schemeClr val="accent2"/>
            </a:solidFill>
          </a:endParaRPr>
        </a:p>
      </dsp:txBody>
      <dsp:txXfrm>
        <a:off x="3214231" y="818009"/>
        <a:ext cx="1583159" cy="506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F38C3-8118-4F3A-9D28-02C209A7C859}">
      <dsp:nvSpPr>
        <dsp:cNvPr id="0" name=""/>
        <dsp:cNvSpPr/>
      </dsp:nvSpPr>
      <dsp:spPr>
        <a:xfrm>
          <a:off x="3047999" y="343061"/>
          <a:ext cx="957811" cy="33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231"/>
              </a:lnTo>
              <a:lnTo>
                <a:pt x="957811" y="166231"/>
              </a:lnTo>
              <a:lnTo>
                <a:pt x="957811" y="332463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6CB0-35F8-4B25-BC48-09224531429A}">
      <dsp:nvSpPr>
        <dsp:cNvPr id="0" name=""/>
        <dsp:cNvSpPr/>
      </dsp:nvSpPr>
      <dsp:spPr>
        <a:xfrm>
          <a:off x="2090188" y="343061"/>
          <a:ext cx="957811" cy="332463"/>
        </a:xfrm>
        <a:custGeom>
          <a:avLst/>
          <a:gdLst/>
          <a:ahLst/>
          <a:cxnLst/>
          <a:rect l="0" t="0" r="0" b="0"/>
          <a:pathLst>
            <a:path>
              <a:moveTo>
                <a:pt x="957811" y="0"/>
              </a:moveTo>
              <a:lnTo>
                <a:pt x="957811" y="166231"/>
              </a:lnTo>
              <a:lnTo>
                <a:pt x="0" y="166231"/>
              </a:lnTo>
              <a:lnTo>
                <a:pt x="0" y="332463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503B-CF77-4265-A451-1119959E70E1}">
      <dsp:nvSpPr>
        <dsp:cNvPr id="0" name=""/>
        <dsp:cNvSpPr/>
      </dsp:nvSpPr>
      <dsp:spPr>
        <a:xfrm flipV="1">
          <a:off x="2652210" y="312292"/>
          <a:ext cx="791579" cy="3076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2E4F8-2F5B-492D-9E5E-EF09407ED84C}">
      <dsp:nvSpPr>
        <dsp:cNvPr id="0" name=""/>
        <dsp:cNvSpPr/>
      </dsp:nvSpPr>
      <dsp:spPr>
        <a:xfrm flipV="1">
          <a:off x="2652210" y="312292"/>
          <a:ext cx="791579" cy="3076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A5F35-2D0D-4291-B516-9F3B65800332}">
      <dsp:nvSpPr>
        <dsp:cNvPr id="0" name=""/>
        <dsp:cNvSpPr/>
      </dsp:nvSpPr>
      <dsp:spPr>
        <a:xfrm flipV="1">
          <a:off x="2256420" y="317831"/>
          <a:ext cx="1583159" cy="196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256420" y="317831"/>
        <a:ext cx="1583159" cy="19691"/>
      </dsp:txXfrm>
    </dsp:sp>
    <dsp:sp modelId="{B1B7AF00-78E1-4EC7-BA44-8B127CEE8FEC}">
      <dsp:nvSpPr>
        <dsp:cNvPr id="0" name=""/>
        <dsp:cNvSpPr/>
      </dsp:nvSpPr>
      <dsp:spPr>
        <a:xfrm>
          <a:off x="1694398" y="675525"/>
          <a:ext cx="791579" cy="79157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490F-5721-46EF-9B80-88DE3F19AA9B}">
      <dsp:nvSpPr>
        <dsp:cNvPr id="0" name=""/>
        <dsp:cNvSpPr/>
      </dsp:nvSpPr>
      <dsp:spPr>
        <a:xfrm>
          <a:off x="1694398" y="675525"/>
          <a:ext cx="791579" cy="79157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12B9B-7019-45E2-B130-3952AA8BEE5D}">
      <dsp:nvSpPr>
        <dsp:cNvPr id="0" name=""/>
        <dsp:cNvSpPr/>
      </dsp:nvSpPr>
      <dsp:spPr>
        <a:xfrm>
          <a:off x="1298609" y="818009"/>
          <a:ext cx="1583159" cy="506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>
              <a:solidFill>
                <a:schemeClr val="accent4">
                  <a:lumMod val="75000"/>
                </a:schemeClr>
              </a:solidFill>
            </a:rPr>
            <a:t>Discrete</a:t>
          </a:r>
          <a:endParaRPr lang="en-CA" sz="2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1298609" y="818009"/>
        <a:ext cx="1583159" cy="506610"/>
      </dsp:txXfrm>
    </dsp:sp>
    <dsp:sp modelId="{F1C402FB-2FD2-4140-BA07-0D5CA7950A60}">
      <dsp:nvSpPr>
        <dsp:cNvPr id="0" name=""/>
        <dsp:cNvSpPr/>
      </dsp:nvSpPr>
      <dsp:spPr>
        <a:xfrm>
          <a:off x="3610021" y="675525"/>
          <a:ext cx="791579" cy="79157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ABB7A-9427-4CBF-9E23-60D4E16DE01C}">
      <dsp:nvSpPr>
        <dsp:cNvPr id="0" name=""/>
        <dsp:cNvSpPr/>
      </dsp:nvSpPr>
      <dsp:spPr>
        <a:xfrm>
          <a:off x="3610021" y="675525"/>
          <a:ext cx="791579" cy="79157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E3A9-EEF5-4D3F-9589-C6F700831E21}">
      <dsp:nvSpPr>
        <dsp:cNvPr id="0" name=""/>
        <dsp:cNvSpPr/>
      </dsp:nvSpPr>
      <dsp:spPr>
        <a:xfrm>
          <a:off x="3214231" y="818009"/>
          <a:ext cx="1583159" cy="506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>
              <a:solidFill>
                <a:schemeClr val="accent4">
                  <a:lumMod val="75000"/>
                </a:schemeClr>
              </a:solidFill>
            </a:rPr>
            <a:t>Continuous</a:t>
          </a:r>
          <a:endParaRPr lang="en-CA" sz="2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3214231" y="818009"/>
        <a:ext cx="1583159" cy="506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A6EAF-4A8C-4836-A2D0-01D3890DAF7F}">
      <dsp:nvSpPr>
        <dsp:cNvPr id="0" name=""/>
        <dsp:cNvSpPr/>
      </dsp:nvSpPr>
      <dsp:spPr>
        <a:xfrm>
          <a:off x="40" y="118398"/>
          <a:ext cx="3846144" cy="691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Static</a:t>
          </a:r>
          <a:endParaRPr lang="en-CA" sz="2400" kern="1200" dirty="0"/>
        </a:p>
      </dsp:txBody>
      <dsp:txXfrm>
        <a:off x="40" y="118398"/>
        <a:ext cx="3846144" cy="691200"/>
      </dsp:txXfrm>
    </dsp:sp>
    <dsp:sp modelId="{48F0B500-94F3-4019-9162-D762E6B5A67D}">
      <dsp:nvSpPr>
        <dsp:cNvPr id="0" name=""/>
        <dsp:cNvSpPr/>
      </dsp:nvSpPr>
      <dsp:spPr>
        <a:xfrm>
          <a:off x="40" y="809598"/>
          <a:ext cx="3846144" cy="28328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ea typeface="ＭＳ Ｐゴシック" pitchFamily="-109" charset="-128"/>
            </a:rPr>
            <a:t>Models a system at a </a:t>
          </a:r>
          <a:r>
            <a:rPr lang="en-US" sz="2400" kern="1200" dirty="0" smtClean="0">
              <a:solidFill>
                <a:schemeClr val="accent2"/>
              </a:solidFill>
            </a:rPr>
            <a:t>single point in time</a:t>
          </a:r>
          <a:r>
            <a:rPr lang="en-US" sz="2400" kern="1200" dirty="0" smtClean="0">
              <a:ea typeface="ＭＳ Ｐゴシック" pitchFamily="-109" charset="-128"/>
            </a:rPr>
            <a:t>, rather than over a period of time</a:t>
          </a:r>
          <a:endParaRPr lang="en-CA" sz="2400" kern="1200" dirty="0">
            <a:solidFill>
              <a:schemeClr val="accent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ea typeface="ＭＳ Ｐゴシック" pitchFamily="-109" charset="-128"/>
            </a:rPr>
            <a:t>Sometimes called </a:t>
          </a:r>
          <a:r>
            <a:rPr lang="en-US" sz="2400" kern="1200" dirty="0" smtClean="0">
              <a:solidFill>
                <a:srgbClr val="FF0000"/>
              </a:solidFill>
              <a:ea typeface="ＭＳ Ｐゴシック" pitchFamily="-109" charset="-128"/>
            </a:rPr>
            <a:t>Monte Carlo</a:t>
          </a:r>
          <a:r>
            <a:rPr lang="en-US" sz="2400" kern="1200" dirty="0" smtClean="0">
              <a:ea typeface="ＭＳ Ｐゴシック" pitchFamily="-109" charset="-128"/>
            </a:rPr>
            <a:t> simulations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solidFill>
                <a:schemeClr val="bg2">
                  <a:lumMod val="25000"/>
                </a:schemeClr>
              </a:solidFill>
            </a:rPr>
            <a:t>Example: Simulation of a </a:t>
          </a:r>
          <a:r>
            <a:rPr lang="en-CA" sz="2400" kern="1200" dirty="0" smtClean="0">
              <a:solidFill>
                <a:schemeClr val="accent2"/>
              </a:solidFill>
            </a:rPr>
            <a:t>coin toss game</a:t>
          </a:r>
          <a:endParaRPr lang="en-CA" sz="2400" kern="1200" dirty="0">
            <a:solidFill>
              <a:schemeClr val="accent2"/>
            </a:solidFill>
          </a:endParaRPr>
        </a:p>
      </dsp:txBody>
      <dsp:txXfrm>
        <a:off x="40" y="809598"/>
        <a:ext cx="3846144" cy="2832840"/>
      </dsp:txXfrm>
    </dsp:sp>
    <dsp:sp modelId="{3D3D25B6-0169-4353-BA9A-92049240D97F}">
      <dsp:nvSpPr>
        <dsp:cNvPr id="0" name=""/>
        <dsp:cNvSpPr/>
      </dsp:nvSpPr>
      <dsp:spPr>
        <a:xfrm>
          <a:off x="4384644" y="118398"/>
          <a:ext cx="3846144" cy="6912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Dynamic</a:t>
          </a:r>
          <a:endParaRPr lang="en-CA" sz="2400" kern="1200" dirty="0"/>
        </a:p>
      </dsp:txBody>
      <dsp:txXfrm>
        <a:off x="4384644" y="118398"/>
        <a:ext cx="3846144" cy="691200"/>
      </dsp:txXfrm>
    </dsp:sp>
    <dsp:sp modelId="{856B074B-54F2-479E-81D4-4F1560F08A59}">
      <dsp:nvSpPr>
        <dsp:cNvPr id="0" name=""/>
        <dsp:cNvSpPr/>
      </dsp:nvSpPr>
      <dsp:spPr>
        <a:xfrm>
          <a:off x="4384644" y="809598"/>
          <a:ext cx="3846144" cy="283284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solidFill>
                <a:schemeClr val="bg2">
                  <a:lumMod val="25000"/>
                </a:schemeClr>
              </a:solidFill>
            </a:rPr>
            <a:t>Represents systems </a:t>
          </a:r>
          <a:r>
            <a:rPr lang="en-CA" sz="2400" kern="1200" dirty="0" smtClean="0">
              <a:solidFill>
                <a:schemeClr val="accent2"/>
              </a:solidFill>
            </a:rPr>
            <a:t>as they change over time</a:t>
          </a:r>
          <a:endParaRPr lang="en-CA" sz="2400" kern="1200" dirty="0">
            <a:solidFill>
              <a:schemeClr val="accent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solidFill>
                <a:schemeClr val="bg2">
                  <a:lumMod val="25000"/>
                </a:schemeClr>
              </a:solidFill>
            </a:rPr>
            <a:t>Example: The simulation of a </a:t>
          </a:r>
          <a:r>
            <a:rPr lang="en-CA" sz="2400" kern="1200" dirty="0" smtClean="0">
              <a:solidFill>
                <a:schemeClr val="accent2"/>
              </a:solidFill>
            </a:rPr>
            <a:t>bank</a:t>
          </a:r>
          <a:r>
            <a:rPr lang="en-CA" sz="2400" kern="1200" dirty="0" smtClean="0"/>
            <a:t> </a:t>
          </a:r>
          <a:r>
            <a:rPr lang="en-CA" sz="2400" kern="1200" dirty="0" smtClean="0">
              <a:solidFill>
                <a:schemeClr val="bg2">
                  <a:lumMod val="25000"/>
                </a:schemeClr>
              </a:solidFill>
            </a:rPr>
            <a:t>from 9:00am – 4:00pm</a:t>
          </a:r>
          <a:endParaRPr lang="en-CA" sz="2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84644" y="809598"/>
        <a:ext cx="3846144" cy="2832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A6EAF-4A8C-4836-A2D0-01D3890DAF7F}">
      <dsp:nvSpPr>
        <dsp:cNvPr id="0" name=""/>
        <dsp:cNvSpPr/>
      </dsp:nvSpPr>
      <dsp:spPr>
        <a:xfrm>
          <a:off x="40" y="125094"/>
          <a:ext cx="3846144" cy="6401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 smtClean="0"/>
            <a:t>Deterministic</a:t>
          </a:r>
          <a:endParaRPr lang="en-CA" sz="2800" kern="1200" dirty="0"/>
        </a:p>
      </dsp:txBody>
      <dsp:txXfrm>
        <a:off x="40" y="125094"/>
        <a:ext cx="3846144" cy="640130"/>
      </dsp:txXfrm>
    </dsp:sp>
    <dsp:sp modelId="{48F0B500-94F3-4019-9162-D762E6B5A67D}">
      <dsp:nvSpPr>
        <dsp:cNvPr id="0" name=""/>
        <dsp:cNvSpPr/>
      </dsp:nvSpPr>
      <dsp:spPr>
        <a:xfrm>
          <a:off x="40" y="765224"/>
          <a:ext cx="3846144" cy="35938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kern="1200" dirty="0" smtClean="0">
              <a:solidFill>
                <a:schemeClr val="bg2">
                  <a:lumMod val="25000"/>
                </a:schemeClr>
              </a:solidFill>
            </a:rPr>
            <a:t>Contain </a:t>
          </a:r>
          <a:r>
            <a:rPr lang="en-CA" sz="2000" kern="1200" dirty="0" smtClean="0">
              <a:solidFill>
                <a:schemeClr val="accent2"/>
              </a:solidFill>
            </a:rPr>
            <a:t>no random variables</a:t>
          </a:r>
          <a:endParaRPr lang="en-CA" sz="2000" kern="1200" dirty="0">
            <a:solidFill>
              <a:schemeClr val="accent2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kern="1200" dirty="0" smtClean="0">
              <a:solidFill>
                <a:schemeClr val="bg2">
                  <a:lumMod val="25000"/>
                </a:schemeClr>
              </a:solidFill>
            </a:rPr>
            <a:t>Has a known set of inputs that will result in a unique set of outputs</a:t>
          </a:r>
          <a:endParaRPr lang="en-CA" sz="2000" kern="1200" dirty="0">
            <a:solidFill>
              <a:schemeClr val="bg2">
                <a:lumMod val="2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000" kern="1200" dirty="0" smtClean="0">
              <a:solidFill>
                <a:schemeClr val="bg2">
                  <a:lumMod val="25000"/>
                </a:schemeClr>
              </a:solidFill>
            </a:rPr>
            <a:t>Example: Patients arriving at the dentist’s office </a:t>
          </a:r>
          <a:r>
            <a:rPr lang="en-CA" sz="2000" kern="1200" dirty="0" smtClean="0">
              <a:solidFill>
                <a:schemeClr val="accent2"/>
              </a:solidFill>
            </a:rPr>
            <a:t>exactly at their scheduled appointments</a:t>
          </a:r>
          <a:endParaRPr lang="en-CA" sz="2000" kern="1200" dirty="0">
            <a:solidFill>
              <a:schemeClr val="accent2"/>
            </a:solidFill>
          </a:endParaRPr>
        </a:p>
      </dsp:txBody>
      <dsp:txXfrm>
        <a:off x="40" y="765224"/>
        <a:ext cx="3846144" cy="3593805"/>
      </dsp:txXfrm>
    </dsp:sp>
    <dsp:sp modelId="{3D3D25B6-0169-4353-BA9A-92049240D97F}">
      <dsp:nvSpPr>
        <dsp:cNvPr id="0" name=""/>
        <dsp:cNvSpPr/>
      </dsp:nvSpPr>
      <dsp:spPr>
        <a:xfrm>
          <a:off x="4384644" y="125094"/>
          <a:ext cx="3846144" cy="64013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 smtClean="0"/>
            <a:t>Stochastic</a:t>
          </a:r>
          <a:endParaRPr lang="en-CA" sz="2800" kern="1200" dirty="0"/>
        </a:p>
      </dsp:txBody>
      <dsp:txXfrm>
        <a:off x="4384644" y="125094"/>
        <a:ext cx="3846144" cy="640130"/>
      </dsp:txXfrm>
    </dsp:sp>
    <dsp:sp modelId="{856B074B-54F2-479E-81D4-4F1560F08A59}">
      <dsp:nvSpPr>
        <dsp:cNvPr id="0" name=""/>
        <dsp:cNvSpPr/>
      </dsp:nvSpPr>
      <dsp:spPr>
        <a:xfrm>
          <a:off x="4384644" y="765224"/>
          <a:ext cx="3846144" cy="3593805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>
              <a:solidFill>
                <a:schemeClr val="bg2">
                  <a:lumMod val="25000"/>
                </a:schemeClr>
              </a:solidFill>
            </a:rPr>
            <a:t>Has </a:t>
          </a:r>
          <a:r>
            <a:rPr lang="en-CA" sz="1900" kern="1200" dirty="0" smtClean="0">
              <a:solidFill>
                <a:schemeClr val="accent2"/>
              </a:solidFill>
            </a:rPr>
            <a:t>one or more random variables</a:t>
          </a:r>
          <a:endParaRPr lang="en-CA" sz="1900" kern="1200" dirty="0">
            <a:solidFill>
              <a:schemeClr val="accent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>
              <a:solidFill>
                <a:schemeClr val="bg2">
                  <a:lumMod val="25000"/>
                </a:schemeClr>
              </a:solidFill>
            </a:rPr>
            <a:t>Random inputs lead to random outputs</a:t>
          </a:r>
          <a:endParaRPr lang="en-CA" sz="190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>
              <a:solidFill>
                <a:schemeClr val="bg2">
                  <a:lumMod val="25000"/>
                </a:schemeClr>
              </a:solidFill>
            </a:rPr>
            <a:t>Random outputs </a:t>
          </a:r>
          <a:r>
            <a:rPr lang="en-CA" sz="1900" kern="1200" dirty="0" smtClean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rPr>
            <a:t>only </a:t>
          </a:r>
          <a:r>
            <a:rPr lang="en-CA" sz="1900" kern="1200" dirty="0" smtClean="0">
              <a:solidFill>
                <a:schemeClr val="accent2"/>
              </a:solidFill>
              <a:sym typeface="Wingdings" panose="05000000000000000000" pitchFamily="2" charset="2"/>
            </a:rPr>
            <a:t>estimates of the true characteristics</a:t>
          </a:r>
          <a:r>
            <a:rPr lang="en-CA" sz="1900" kern="1200" dirty="0" smtClean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rPr>
            <a:t> of the system</a:t>
          </a:r>
          <a:endParaRPr lang="en-CA" sz="190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>
              <a:solidFill>
                <a:schemeClr val="bg2">
                  <a:lumMod val="25000"/>
                </a:schemeClr>
              </a:solidFill>
            </a:rPr>
            <a:t>Example: random arrivals at a bank. Output may be average number of waiting customers, average waiting time. This output is only a statistical estimate of the system</a:t>
          </a:r>
          <a:endParaRPr lang="en-CA" sz="19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84644" y="765224"/>
        <a:ext cx="3846144" cy="3593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A6EAF-4A8C-4836-A2D0-01D3890DAF7F}">
      <dsp:nvSpPr>
        <dsp:cNvPr id="0" name=""/>
        <dsp:cNvSpPr/>
      </dsp:nvSpPr>
      <dsp:spPr>
        <a:xfrm>
          <a:off x="40" y="164977"/>
          <a:ext cx="3846144" cy="60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Discrete</a:t>
          </a:r>
          <a:endParaRPr lang="en-CA" sz="2100" kern="1200" dirty="0"/>
        </a:p>
      </dsp:txBody>
      <dsp:txXfrm>
        <a:off x="40" y="164977"/>
        <a:ext cx="3846144" cy="604800"/>
      </dsp:txXfrm>
    </dsp:sp>
    <dsp:sp modelId="{48F0B500-94F3-4019-9162-D762E6B5A67D}">
      <dsp:nvSpPr>
        <dsp:cNvPr id="0" name=""/>
        <dsp:cNvSpPr/>
      </dsp:nvSpPr>
      <dsp:spPr>
        <a:xfrm>
          <a:off x="40" y="769777"/>
          <a:ext cx="3846144" cy="181581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>
              <a:solidFill>
                <a:schemeClr val="bg2">
                  <a:lumMod val="25000"/>
                </a:schemeClr>
              </a:solidFill>
            </a:rPr>
            <a:t>Not always used to simulate a discrete system</a:t>
          </a:r>
          <a:endParaRPr lang="en-CA" sz="2100" kern="1200" dirty="0">
            <a:solidFill>
              <a:schemeClr val="bg2">
                <a:lumMod val="25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>
              <a:solidFill>
                <a:schemeClr val="accent2"/>
              </a:solidFill>
            </a:rPr>
            <a:t>Example: </a:t>
          </a:r>
          <a:r>
            <a:rPr lang="en-CA" sz="2100" kern="1200" dirty="0" smtClean="0">
              <a:solidFill>
                <a:schemeClr val="bg2">
                  <a:lumMod val="25000"/>
                </a:schemeClr>
              </a:solidFill>
            </a:rPr>
            <a:t>Tanks and pipes may be modeled discretely, even though the flow is continuous </a:t>
          </a:r>
          <a:endParaRPr lang="en-CA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0" y="769777"/>
        <a:ext cx="3846144" cy="1815817"/>
      </dsp:txXfrm>
    </dsp:sp>
    <dsp:sp modelId="{3D3D25B6-0169-4353-BA9A-92049240D97F}">
      <dsp:nvSpPr>
        <dsp:cNvPr id="0" name=""/>
        <dsp:cNvSpPr/>
      </dsp:nvSpPr>
      <dsp:spPr>
        <a:xfrm>
          <a:off x="4384644" y="164977"/>
          <a:ext cx="3846144" cy="6048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Continuous</a:t>
          </a:r>
          <a:endParaRPr lang="en-CA" sz="2100" kern="1200" dirty="0"/>
        </a:p>
      </dsp:txBody>
      <dsp:txXfrm>
        <a:off x="4384644" y="164977"/>
        <a:ext cx="3846144" cy="604800"/>
      </dsp:txXfrm>
    </dsp:sp>
    <dsp:sp modelId="{856B074B-54F2-479E-81D4-4F1560F08A59}">
      <dsp:nvSpPr>
        <dsp:cNvPr id="0" name=""/>
        <dsp:cNvSpPr/>
      </dsp:nvSpPr>
      <dsp:spPr>
        <a:xfrm>
          <a:off x="4384644" y="769777"/>
          <a:ext cx="3846144" cy="1815817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100" kern="1200" dirty="0" smtClean="0">
              <a:solidFill>
                <a:schemeClr val="bg2">
                  <a:lumMod val="25000"/>
                </a:schemeClr>
              </a:solidFill>
            </a:rPr>
            <a:t>Not always used to simulate a continuous system</a:t>
          </a:r>
          <a:endParaRPr lang="en-CA" sz="2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84644" y="769777"/>
        <a:ext cx="3846144" cy="1815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79EE6BF-1701-4A34-A5A5-B23D59081C0A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800" y="9448800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BEE55-2CC7-4744-93F4-12037890B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383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4834687-AF74-43A4-8DA5-0EDFD72978D6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3062" cy="447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8800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CFEA5BD-2308-47D8-9282-DA046FE7D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487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/17/topic-library/modeling-statistics/doe/basics/what-is-a-designed-experiment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minitab.com/blog/adventures-in-statistics/regression-analysis-tutorial-and-example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E132C3-2E2F-4472-A5AB-35515483EC9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725988"/>
            <a:ext cx="4999038" cy="4475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0914" tIns="45457" rIns="90914" bIns="45457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139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CA" b="1" dirty="0" smtClean="0">
                <a:solidFill>
                  <a:srgbClr val="C00000"/>
                </a:solidFill>
              </a:rPr>
              <a:t>Offsetting the Disadvantages of Simulation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CA" dirty="0" smtClean="0">
                <a:solidFill>
                  <a:schemeClr val="accent5"/>
                </a:solidFill>
              </a:rPr>
              <a:t>Utilize simulation packages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that only need input for their operation,  e.g.: SIMULINK, MS-Excel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Many </a:t>
            </a:r>
            <a:r>
              <a:rPr lang="en-CA" dirty="0" smtClean="0">
                <a:solidFill>
                  <a:schemeClr val="accent6"/>
                </a:solidFill>
              </a:rPr>
              <a:t>simulation packages have output analysis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 capabilities, e.g. MATLAB, Excel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CA" dirty="0" smtClean="0">
                <a:solidFill>
                  <a:schemeClr val="accent5"/>
                </a:solidFill>
              </a:rPr>
              <a:t>Simulation has become faster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due to advances in hardware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C12BCC-98B6-4773-B2DD-582A3AA928D0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97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>
                <a:solidFill>
                  <a:srgbClr val="003399"/>
                </a:solidFill>
                <a:ea typeface="MS PGothic" panose="020B0600070205080204" pitchFamily="34" charset="-128"/>
              </a:rPr>
              <a:t>Entities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Objects of interest within a system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Typically "active" in some way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Ex: Customers, Employees, Devices, Machines, etc</a:t>
            </a:r>
          </a:p>
          <a:p>
            <a:pPr eaLnBrk="1" hangingPunct="1"/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Entity contain </a:t>
            </a:r>
            <a:r>
              <a:rPr lang="en-US" altLang="en-US" b="1" smtClean="0">
                <a:solidFill>
                  <a:srgbClr val="003399"/>
                </a:solidFill>
                <a:ea typeface="MS PGothic" panose="020B0600070205080204" pitchFamily="34" charset="-128"/>
              </a:rPr>
              <a:t>attributes</a:t>
            </a:r>
            <a:r>
              <a:rPr lang="en-US" altLang="en-US" smtClean="0">
                <a:ea typeface="MS PGothic" panose="020B0600070205080204" pitchFamily="34" charset="-128"/>
              </a:rPr>
              <a:t> to store information about it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Ex: For Customer: items purchased, total bill</a:t>
            </a:r>
          </a:p>
          <a:p>
            <a:pPr eaLnBrk="1" hangingPunct="1"/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Entity May perform </a:t>
            </a:r>
            <a:r>
              <a:rPr lang="en-US" altLang="en-US" b="1" smtClean="0">
                <a:solidFill>
                  <a:srgbClr val="003399"/>
                </a:solidFill>
                <a:ea typeface="MS PGothic" panose="020B0600070205080204" pitchFamily="34" charset="-128"/>
              </a:rPr>
              <a:t>activities</a:t>
            </a:r>
            <a:r>
              <a:rPr lang="en-US" altLang="en-US" smtClean="0">
                <a:ea typeface="MS PGothic" panose="020B0600070205080204" pitchFamily="34" charset="-128"/>
              </a:rPr>
              <a:t> while in the system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Ex: For Customer: shopping, paying bill</a:t>
            </a:r>
          </a:p>
          <a:p>
            <a:pPr eaLnBrk="1" hangingPunct="1"/>
            <a:endParaRPr lang="en-US" altLang="en-US" smtClean="0">
              <a:solidFill>
                <a:srgbClr val="003399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solidFill>
                  <a:srgbClr val="003399"/>
                </a:solidFill>
                <a:ea typeface="MS PGothic" panose="020B0600070205080204" pitchFamily="34" charset="-128"/>
              </a:rPr>
              <a:t>Events </a:t>
            </a:r>
            <a:r>
              <a:rPr lang="en-US" altLang="en-US" smtClean="0">
                <a:ea typeface="MS PGothic" panose="020B0600070205080204" pitchFamily="34" charset="-128"/>
              </a:rPr>
              <a:t>Instantaneous occurrences that may change the state of a system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Ex: A customer arrives at a store</a:t>
            </a:r>
          </a:p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D77A1F-744E-47F0-B56A-57C237CD081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smtClean="0">
                <a:solidFill>
                  <a:srgbClr val="003399"/>
                </a:solidFill>
                <a:ea typeface="MS PGothic" panose="020B0600070205080204" pitchFamily="34" charset="-128"/>
              </a:rPr>
              <a:t>Endogenous</a:t>
            </a:r>
            <a:r>
              <a:rPr lang="en-US" altLang="en-US" smtClean="0">
                <a:solidFill>
                  <a:srgbClr val="003399"/>
                </a:solidFill>
                <a:ea typeface="MS PGothic" panose="020B0600070205080204" pitchFamily="34" charset="-128"/>
              </a:rPr>
              <a:t> event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Events occurring within the system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Ex: Customer moves from shopping to the check-out</a:t>
            </a:r>
          </a:p>
          <a:p>
            <a:pPr eaLnBrk="1" hangingPunct="1"/>
            <a:endParaRPr lang="en-US" altLang="en-US" b="1" smtClean="0">
              <a:solidFill>
                <a:srgbClr val="003399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solidFill>
                  <a:srgbClr val="003399"/>
                </a:solidFill>
                <a:ea typeface="MS PGothic" panose="020B0600070205080204" pitchFamily="34" charset="-128"/>
              </a:rPr>
              <a:t>Exogenous</a:t>
            </a:r>
            <a:r>
              <a:rPr lang="en-US" altLang="en-US" smtClean="0">
                <a:solidFill>
                  <a:srgbClr val="003399"/>
                </a:solidFill>
                <a:ea typeface="MS PGothic" panose="020B0600070205080204" pitchFamily="34" charset="-128"/>
              </a:rPr>
              <a:t> event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Events relating / connecting the system to the outside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Ex: Customer enters or leaves the store  </a:t>
            </a:r>
          </a:p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05D1D0-ADD6-432D-AC89-C5C0E32FC5D8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06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109" charset="-128"/>
              </a:rPr>
              <a:t>Discrete System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Ex: Number of students in a course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When a registration or add is completed, number of students increases, and when a drop is completed, number of students decreases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3399"/>
                </a:solidFill>
                <a:ea typeface="ＭＳ Ｐゴシック" pitchFamily="-109" charset="-128"/>
              </a:rPr>
              <a:t>Continuous System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Ex: Volume of CO</a:t>
            </a:r>
            <a:r>
              <a:rPr lang="en-US" baseline="-25000" dirty="0" smtClean="0">
                <a:ea typeface="ＭＳ Ｐゴシック" pitchFamily="-109" charset="-128"/>
              </a:rPr>
              <a:t>2</a:t>
            </a:r>
            <a:r>
              <a:rPr lang="en-US" dirty="0" smtClean="0">
                <a:ea typeface="ＭＳ Ｐゴシック" pitchFamily="-109" charset="-128"/>
              </a:rPr>
              <a:t> in the atmosphere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CO</a:t>
            </a:r>
            <a:r>
              <a:rPr lang="en-US" baseline="-25000" dirty="0" smtClean="0">
                <a:ea typeface="ＭＳ Ｐゴシック" pitchFamily="-109" charset="-128"/>
              </a:rPr>
              <a:t>2</a:t>
            </a:r>
            <a:r>
              <a:rPr lang="en-US" dirty="0" smtClean="0">
                <a:ea typeface="ＭＳ Ｐゴシック" pitchFamily="-109" charset="-128"/>
              </a:rPr>
              <a:t> is being generated via people (breathing), industries and natural events and is being consumed by plants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250385-0CCB-4C84-A895-D077C2F3EFC3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31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r>
              <a:rPr lang="en-US" altLang="en-US" b="1" smtClean="0">
                <a:ea typeface="MS PGothic" panose="020B0600070205080204" pitchFamily="34" charset="-128"/>
              </a:rPr>
              <a:t>A physical </a:t>
            </a:r>
            <a:r>
              <a:rPr lang="en-US" altLang="en-US" smtClean="0">
                <a:ea typeface="MS PGothic" panose="020B0600070205080204" pitchFamily="34" charset="-128"/>
              </a:rPr>
              <a:t>representation of the system (often scaled down) that is actually constructed</a:t>
            </a:r>
          </a:p>
          <a:p>
            <a:pPr eaLnBrk="1" hangingPunct="1"/>
            <a:endParaRPr lang="en-US" altLang="en-US" b="1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ea typeface="MS PGothic" panose="020B0600070205080204" pitchFamily="34" charset="-128"/>
              </a:rPr>
              <a:t>Mathematical</a:t>
            </a:r>
            <a:r>
              <a:rPr lang="en-US" altLang="en-US" smtClean="0">
                <a:ea typeface="MS PGothic" panose="020B0600070205080204" pitchFamily="34" charset="-128"/>
              </a:rPr>
              <a:t> relationships 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Simple ex: d = v</a:t>
            </a:r>
            <a:r>
              <a:rPr lang="en-US" altLang="en-US" baseline="-25000" smtClean="0">
                <a:ea typeface="MS PGothic" panose="020B0600070205080204" pitchFamily="34" charset="-128"/>
              </a:rPr>
              <a:t>o</a:t>
            </a:r>
            <a:r>
              <a:rPr lang="en-US" altLang="en-US" smtClean="0">
                <a:ea typeface="MS PGothic" panose="020B0600070205080204" pitchFamily="34" charset="-128"/>
              </a:rPr>
              <a:t>t + ½ at</a:t>
            </a:r>
            <a:r>
              <a:rPr lang="en-US" altLang="en-US" baseline="30000" smtClean="0">
                <a:ea typeface="MS PGothic" panose="020B0600070205080204" pitchFamily="34" charset="-128"/>
              </a:rPr>
              <a:t>2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This equation can be used to predict the distance traveled by an object at time t</a:t>
            </a:r>
          </a:p>
          <a:p>
            <a:pPr lvl="3" eaLnBrk="1" hangingPunct="1"/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If the model is not too complex we can sometimes solve it in a closed form using </a:t>
            </a:r>
            <a:r>
              <a:rPr lang="en-US" altLang="en-US" b="1" smtClean="0">
                <a:ea typeface="MS PGothic" panose="020B0600070205080204" pitchFamily="34" charset="-128"/>
              </a:rPr>
              <a:t>analytical</a:t>
            </a:r>
            <a:r>
              <a:rPr lang="en-US" altLang="en-US" smtClean="0">
                <a:ea typeface="MS PGothic" panose="020B0600070205080204" pitchFamily="34" charset="-128"/>
              </a:rPr>
              <a:t> methods</a:t>
            </a:r>
          </a:p>
          <a:p>
            <a:pPr eaLnBrk="1" hangingPunct="1"/>
            <a:endParaRPr lang="en-US" altLang="en-US" smtClean="0">
              <a:ea typeface="MS PGothic" panose="020B0600070205080204" pitchFamily="34" charset="-128"/>
            </a:endParaRPr>
          </a:p>
          <a:p>
            <a:pPr marL="0" lvl="2"/>
            <a:endParaRPr lang="en-US" altLang="en-US" smtClean="0">
              <a:ea typeface="MS PGothic" panose="020B0600070205080204" pitchFamily="34" charset="-128"/>
            </a:endParaRPr>
          </a:p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744601-9E75-4985-95D9-AB29A6A45A34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39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r>
              <a:rPr lang="en-US" altLang="en-US" sz="2200" smtClean="0">
                <a:ea typeface="MS PGothic" panose="020B0600070205080204" pitchFamily="34" charset="-128"/>
              </a:rPr>
              <a:t>Allows us to study a system without actually building it (which, as we discussed previously, could be very expensive and time-consuming to do)</a:t>
            </a:r>
          </a:p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17812E-31F4-486B-9843-791E1F33D552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102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/>
              <a:t>Mote Carlo </a:t>
            </a:r>
            <a:r>
              <a:rPr lang="en-US" altLang="en-US" dirty="0" smtClean="0"/>
              <a:t>:A problem solving technique used to approximate the probability of certain outcomes by running multiple trial runs, called simulations, using random variables</a:t>
            </a:r>
            <a:r>
              <a:rPr lang="en-US" altLang="en-US" dirty="0" smtClean="0"/>
              <a:t>.</a:t>
            </a:r>
          </a:p>
          <a:p>
            <a:r>
              <a:rPr lang="en-US" dirty="0" smtClean="0">
                <a:effectLst/>
              </a:rPr>
              <a:t>The Monte Carlo method uses repeated random sampling to generate simulated data to use with a mathematical model. </a:t>
            </a:r>
            <a:r>
              <a:rPr lang="en-US" smtClean="0">
                <a:effectLst/>
              </a:rPr>
              <a:t>This model often comes from a statistical analysis, such as a </a:t>
            </a:r>
            <a:r>
              <a:rPr lang="en-US" smtClean="0">
                <a:effectLst/>
                <a:hlinkClick r:id="rId3"/>
              </a:rPr>
              <a:t>designed experiment</a:t>
            </a:r>
            <a:r>
              <a:rPr lang="en-US" smtClean="0">
                <a:effectLst/>
              </a:rPr>
              <a:t> or a </a:t>
            </a:r>
            <a:r>
              <a:rPr lang="en-US" smtClean="0">
                <a:effectLst/>
                <a:hlinkClick r:id="rId4"/>
              </a:rPr>
              <a:t>regression analysis</a:t>
            </a:r>
            <a:r>
              <a:rPr lang="en-US" smtClean="0">
                <a:effectLst/>
              </a:rPr>
              <a:t>.</a:t>
            </a:r>
            <a:endParaRPr lang="en-US" altLang="en-US" smtClean="0"/>
          </a:p>
          <a:p>
            <a:endParaRPr lang="en-US" alt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AA518EE-E611-4876-AA1D-110E32F1EC46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96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621FF0-F4B8-46DF-9B51-686C7C2FB9B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725988"/>
            <a:ext cx="4999038" cy="4475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0914" tIns="45457" rIns="90914" bIns="45457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69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MS PGothic" panose="020B0600070205080204" pitchFamily="34" charset="-128"/>
              </a:rPr>
              <a:t>In a simulation we use a computer to evaluate a model (of a system) numerically, and data are gathered in order to estimate the desired true characteristics of the model"</a:t>
            </a: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BF5926-75F6-41AF-BB09-1C50D7295C7B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66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r>
              <a:rPr lang="en-US" altLang="en-US" smtClean="0">
                <a:solidFill>
                  <a:srgbClr val="906030"/>
                </a:solidFill>
              </a:rPr>
              <a:t>e.g. Investigating ship durability by building ships and letting them collide is a very expensive method of gaining information; training nuclear plant operators in handling dangerous situations by letting the nuclear reactor enter hazardous states is not advisable.</a:t>
            </a:r>
          </a:p>
          <a:p>
            <a:pPr marL="0" lvl="2"/>
            <a:endParaRPr lang="en-US" altLang="en-US" smtClean="0">
              <a:solidFill>
                <a:srgbClr val="906030"/>
              </a:solidFill>
            </a:endParaRPr>
          </a:p>
          <a:p>
            <a:pPr marL="0" lvl="2"/>
            <a:r>
              <a:rPr lang="en-US" altLang="en-US" smtClean="0">
                <a:solidFill>
                  <a:srgbClr val="906030"/>
                </a:solidFill>
              </a:rPr>
              <a:t>e.g. It takes millions of years to observe small changes in the development of the universe, whereas similar changes can be quickly observed in a computer simulation of the universe.</a:t>
            </a:r>
          </a:p>
          <a:p>
            <a:pPr marL="0" lvl="2"/>
            <a:endParaRPr lang="en-US" altLang="en-US" smtClean="0">
              <a:solidFill>
                <a:srgbClr val="906030"/>
              </a:solidFill>
            </a:endParaRPr>
          </a:p>
          <a:p>
            <a:pPr marL="0" lvl="2"/>
            <a:r>
              <a:rPr lang="en-US" altLang="en-US" smtClean="0">
                <a:solidFill>
                  <a:srgbClr val="906030"/>
                </a:solidFill>
              </a:rPr>
              <a:t>e.g. The mass of a body in a computer-based simulation model can be increased from 40 to 500 kg at a keystroke, whereas this change might be hard to realize in the physical system.</a:t>
            </a:r>
          </a:p>
          <a:p>
            <a:pPr marL="0" lvl="2"/>
            <a:endParaRPr lang="en-US" altLang="en-US" smtClean="0">
              <a:solidFill>
                <a:srgbClr val="906030"/>
              </a:solidFill>
            </a:endParaRPr>
          </a:p>
          <a:p>
            <a:pPr marL="0" lvl="2"/>
            <a:r>
              <a:rPr lang="en-US" altLang="en-US" smtClean="0">
                <a:solidFill>
                  <a:srgbClr val="906030"/>
                </a:solidFill>
              </a:rPr>
              <a:t>e.g. simulation of free-fall objects ignores the effect of air resistance</a:t>
            </a:r>
          </a:p>
          <a:p>
            <a:pPr marL="0" lvl="2"/>
            <a:endParaRPr lang="en-US" altLang="en-US" smtClean="0">
              <a:solidFill>
                <a:srgbClr val="906030"/>
              </a:solidFill>
            </a:endParaRPr>
          </a:p>
          <a:p>
            <a:pPr marL="0" lvl="2"/>
            <a:endParaRPr lang="en-US" altLang="en-US" smtClean="0">
              <a:solidFill>
                <a:srgbClr val="906030"/>
              </a:solidFill>
            </a:endParaRPr>
          </a:p>
          <a:p>
            <a:pPr marL="0" lvl="2"/>
            <a:endParaRPr lang="en-US" altLang="en-US" smtClean="0"/>
          </a:p>
          <a:p>
            <a:pPr marL="0" lvl="2"/>
            <a:endParaRPr lang="en-US" altLang="en-US" smtClean="0">
              <a:solidFill>
                <a:srgbClr val="906030"/>
              </a:solidFill>
            </a:endParaRPr>
          </a:p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64375E-11C0-4CD8-9148-2882712C889F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67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a typeface="MS PGothic" panose="020B0600070205080204" pitchFamily="34" charset="-128"/>
              </a:rPr>
              <a:t>For option 1, </a:t>
            </a:r>
            <a:r>
              <a:rPr lang="en-US" altLang="en-US" smtClean="0">
                <a:ea typeface="MS PGothic" panose="020B0600070205080204" pitchFamily="34" charset="-128"/>
              </a:rPr>
              <a:t>This is not always feasible for many reasons: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X may be difficult to build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X may be expensive to build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We may not want to build X unless it is "worthwhile"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The conditions that we are testing may be difficult or expensive to generate for the real system</a:t>
            </a:r>
          </a:p>
          <a:p>
            <a:pPr lvl="4" eaLnBrk="1" hangingPunct="1"/>
            <a:endParaRPr lang="en-US" altLang="en-US" smtClean="0">
              <a:ea typeface="MS PGothic" panose="020B0600070205080204" pitchFamily="34" charset="-128"/>
            </a:endParaRPr>
          </a:p>
          <a:p>
            <a:pPr lvl="4" eaLnBrk="1" hangingPunct="1"/>
            <a:endParaRPr lang="en-US" altLang="en-US" smtClean="0">
              <a:ea typeface="MS PGothic" panose="020B0600070205080204" pitchFamily="34" charset="-128"/>
            </a:endParaRPr>
          </a:p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B240BCF-6188-48E9-B789-1255D4A65CC4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7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chemeClr val="bg2"/>
                </a:solidFill>
                <a:ea typeface="MS PGothic" panose="020B0600070205080204" pitchFamily="34" charset="-128"/>
              </a:rPr>
              <a:t>Clearly, building the new plant would be very expensive and would not be desirable to do unless it is the more cost-effective solution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  <a:ea typeface="MS PGothic" panose="020B0600070205080204" pitchFamily="34" charset="-128"/>
              </a:rPr>
              <a:t>But how can we know this unless we have built the new plant?</a:t>
            </a:r>
          </a:p>
          <a:p>
            <a:endParaRPr lang="en-US" altLang="en-US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4EBFCA-DBAB-4EAE-9040-81C1F072F5BC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01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Clearly, this is itself not a trivial task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Simulations are often large, complex and difficult to develop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Just developing the correct system model can be a daunting task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There are many variables that must be taken into account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However, if a new plant costs hundreds of millions or even billions of dollars, spending on the order of thousands (or even hundreds of thousands) of dollars on a simulation could be a bargain </a:t>
            </a:r>
          </a:p>
          <a:p>
            <a:pPr lvl="3" eaLnBrk="1" hangingPunct="1"/>
            <a:endParaRPr lang="en-US" altLang="en-US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Note that with the Shuttle example, most of the work for this must be done in advance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Don't have time to design &amp; implement this during the duration of a flight</a:t>
            </a:r>
          </a:p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3F01F9-7360-4B45-95DC-9F6792F8C77A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63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Total of 36 possible outcomes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For N "rolls", the expected frequency of value i is </a:t>
            </a:r>
            <a:br>
              <a:rPr lang="en-US" altLang="en-US" smtClean="0">
                <a:ea typeface="MS PGothic" panose="020B0600070205080204" pitchFamily="34" charset="-128"/>
              </a:rPr>
            </a:br>
            <a:r>
              <a:rPr lang="en-US" altLang="en-US" smtClean="0">
                <a:ea typeface="MS PGothic" panose="020B0600070205080204" pitchFamily="34" charset="-128"/>
              </a:rPr>
              <a:t>N * (P</a:t>
            </a:r>
            <a:r>
              <a:rPr lang="en-US" altLang="en-US" baseline="-25000" smtClean="0">
                <a:ea typeface="MS PGothic" panose="020B0600070205080204" pitchFamily="34" charset="-128"/>
              </a:rPr>
              <a:t>i</a:t>
            </a:r>
            <a:r>
              <a:rPr lang="en-US" altLang="en-US" smtClean="0">
                <a:ea typeface="MS PGothic" panose="020B0600070205080204" pitchFamily="34" charset="-128"/>
              </a:rPr>
              <a:t>) = N * (outcomes yielding i / total outcomes) 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For example, for 900 rolls, the expected number of 9s generated would be 900 * (4 / 36) = 100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Note that the expected value may not be a whole number (nor should it necessarily be)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Given 500 rolls, the expected number of 9s is</a:t>
            </a:r>
            <a:br>
              <a:rPr lang="en-US" altLang="en-US" smtClean="0">
                <a:ea typeface="MS PGothic" panose="020B0600070205080204" pitchFamily="34" charset="-128"/>
              </a:rPr>
            </a:br>
            <a:r>
              <a:rPr lang="en-US" altLang="en-US" smtClean="0">
                <a:ea typeface="MS PGothic" panose="020B0600070205080204" pitchFamily="34" charset="-128"/>
              </a:rPr>
              <a:t>500 * (4 / 36)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18" charset="2"/>
              </a:rPr>
              <a:t></a:t>
            </a:r>
            <a:r>
              <a:rPr lang="en-US" altLang="en-US" smtClean="0">
                <a:ea typeface="MS PGothic" panose="020B0600070205080204" pitchFamily="34" charset="-128"/>
              </a:rPr>
              <a:t> 55.55</a:t>
            </a:r>
          </a:p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868C09-FA8B-493F-82B0-478C9B0DE9B9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14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Each of these can be done during operating hours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An extra employee can be used to keep track of queue data (and would not be too expensive)</a:t>
            </a:r>
          </a:p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Differences are (likely) not that drastic so that customers will be alienated</a:t>
            </a:r>
          </a:p>
          <a:p>
            <a:endParaRPr lang="en-US" altLang="en-US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4CA80E-517A-46E2-9046-D7C1963797E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0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36106-4D1F-494E-8716-5D45306F7379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961A6-BC88-4B62-9F3D-B93A8A4D71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633645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B03B-D006-4DBC-9CDE-13DB3E9DDFCA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373FA-C3F9-4417-8A67-8116E0BE7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318642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A1E0C-4FAE-4F46-BF91-CD94EABD3828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7F8D0-B094-4361-BB63-6B8316CC3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457498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53F66E5-95DB-45E9-B3C9-583D9BA14B0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4847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A86EB97-B0B3-4985-A1E0-56A79C2FE78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409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165D27-2F9C-447D-8A4A-1888718EDA1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6765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30744E-61EA-410F-A84A-B65CB3E386C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6725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9AF852-E208-4CC7-A229-051D605EE15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820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F12458-285C-4447-B57C-8D7F5C5B2B0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05360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6215F6-3102-4E3F-BAEF-86493012F7F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3698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4916D3-5E5B-4978-838D-A20FD605F21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543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94EF9-796B-4218-A85E-4727DB595EC8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891F1-3333-45AB-B9D7-8211766AE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896796"/>
      </p:ext>
    </p:extLst>
  </p:cSld>
  <p:clrMapOvr>
    <a:masterClrMapping/>
  </p:clrMapOvr>
  <p:transition spd="slow">
    <p:push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03AC58-376F-4F51-934C-4C1C3040781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78411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399650-62A0-477B-858F-67B4992C25B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69750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57E9C9-1AEB-4F60-ABFE-5C3689628BD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91101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3D121E-27E7-46AD-8D3A-71C3CC3DCF4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21129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B43DBD-E1D9-43A7-A068-D15DFB91E3E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38486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A0362A-17B5-43C2-871A-E94A63DC771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503190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3BAB8C-76AC-4805-8D67-0A7F175C304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742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3C94DD-5F5E-46E2-9453-6090224E0D1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31033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C5DC13-57CB-41E7-9B12-AE579CA529F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7566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F495A1-D0B5-47EB-9062-E8AFE6E767F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0177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AB659-E79D-4B9A-952D-576069D26040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CC748-270E-49A4-97D0-A2DA711FC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152721"/>
      </p:ext>
    </p:extLst>
  </p:cSld>
  <p:clrMapOvr>
    <a:masterClrMapping/>
  </p:clrMapOvr>
  <p:transition spd="slow">
    <p:push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0BEC31-2A4D-4A0A-9679-32ECCA2D5B9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15495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69C6C4D-893E-440F-8180-9AE128E0091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8373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6B048E-1E6D-4246-9A87-C52E9B8EB6E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2454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BC7FF2F-56B8-414A-8F8A-D095A0ECEBD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39056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C59EF4-6DB9-4056-8D5F-D14B51CCA15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914731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E3F5D6-17C6-42AD-A2D3-248CB4BD606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912112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586091-EEEA-4D70-82C8-C9BAB50C632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654278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12FCE8-E241-40CA-B399-D589E02E51A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34055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BE9650-7695-4CB6-B107-3232459FC86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527507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6BB8D1-7E3B-477C-807C-016C9178ACC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777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6B56C-21CD-43F7-AF75-DCF22E5910A2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D7BF1-86C8-4E3A-BD2B-A6A5776E91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670521"/>
      </p:ext>
    </p:extLst>
  </p:cSld>
  <p:clrMapOvr>
    <a:masterClrMapping/>
  </p:clrMapOvr>
  <p:transition spd="slow">
    <p:push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D9EF89-F35F-4392-89CA-36FD0B63819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0207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44CE666-0062-42FC-A8C3-E4C7C9E365B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382095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E5AE0E-4CD9-4D95-8C32-DD4A7E8901A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77139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6222B6-8DAF-4637-B970-8FE276BFD86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11817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B141B7-B0B0-437D-9400-6653EC50F1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43345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B363B4-B3D8-483A-B2A7-EFD14D2BB2E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3600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DFCFF1-1D25-4322-8814-E5C8471F723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64622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945DC3-EE99-4B3D-96BB-04629354DBB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98504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1E937A-D84E-42D3-A055-0BDB4250E1D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668889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79B5E6-12E2-4804-96D3-66BB0E2B331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9312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45D01-8F3D-48E3-A4AF-A4E3CDFA4710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7A8D1-E74E-48E4-832E-25A71FE357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566102"/>
      </p:ext>
    </p:extLst>
  </p:cSld>
  <p:clrMapOvr>
    <a:masterClrMapping/>
  </p:clrMapOvr>
  <p:transition spd="slow">
    <p:push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58D99A-93D3-4DB2-9E60-F71D5EFD89E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90006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142093-EAC2-4CB0-A77C-B92D4F7E45F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875742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1CAB93-383A-4547-96AE-F099D36BC64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99858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43F880-99F5-4F61-8D66-36B33703A5B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360653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105464-86EF-4656-969F-0236EB688F0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264535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0C7C427-A970-4631-A0FB-C54BF801ABE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390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81FAB-9586-4119-8501-6E29B9A99FC6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9B7D5-7167-40B2-8EA0-E8A70E2A0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94035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25EA5-7E7D-43B8-BEFF-5405F0F6552E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2D78-62CE-404C-BD55-D8F1678C0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213676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45540-2EA7-4C97-8C2B-CFF36C727409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0294B-DDC5-48C2-90F9-E42E3FC715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66782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7310-5DC8-4FC0-8755-72EB945B032B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D4A81-500F-47A7-8D2E-7E8B1C6C3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584068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7FB58BA-968C-45A9-9480-BB1F6F3EA022}" type="datetime1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1  Introduction to Simulation Modeling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0F118A7-E9F5-447E-8A23-3199B2F961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ransition spd="slow">
    <p:push dir="d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79EC59D-C372-42A6-9DCD-BB51D386B01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71B7E9-8C43-446F-897C-7C0F7E17472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C1021D-99C9-4A83-95B1-A6DFFE02661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497F4222-9445-428F-8F3B-5EDA166DBC4C}" type="datetimeFigureOut">
              <a:rPr lang="en-CA"/>
              <a:pPr>
                <a:defRPr/>
              </a:pPr>
              <a:t>26/05/2015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3A6E59D-7409-4A2A-A09B-2788F0AA8E0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1676400" cy="1371600"/>
          </a:xfrm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rgbClr val="CC3300"/>
                </a:solidFill>
              </a:rPr>
              <a:t>CS305</a:t>
            </a:r>
          </a:p>
        </p:txBody>
      </p:sp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1905000" y="990600"/>
            <a:ext cx="693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C3300"/>
                </a:solidFill>
              </a:rPr>
              <a:t>System Modeling and Simulation</a:t>
            </a:r>
            <a:endParaRPr lang="en-US" altLang="en-US" sz="3600"/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914400" y="25146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C3300"/>
                </a:solidFill>
              </a:rPr>
              <a:t>Prof. Dr. Khaled Mahar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70C0"/>
                </a:solidFill>
              </a:rPr>
              <a:t>khmahar@aast.edu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2590800" y="4267200"/>
            <a:ext cx="335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3300"/>
                </a:solidFill>
              </a:rPr>
              <a:t>Lecture 1</a:t>
            </a:r>
            <a:endParaRPr lang="en-US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10138A-028C-47C8-ACD8-830B81C3EE6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solidFill>
                  <a:srgbClr val="FF0000"/>
                </a:solidFill>
                <a:ea typeface="MS PGothic" panose="020B0600070205080204" pitchFamily="34" charset="-128"/>
              </a:rPr>
              <a:t>What is simulation?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A simulation is the imitation of the operation of a real-world process or system over time.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It involves the generation of an artificial history of a system, and the observation of that artificial history draws inferences .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sz="3000" dirty="0">
                <a:solidFill>
                  <a:srgbClr val="FF0000"/>
                </a:solidFill>
                <a:ea typeface="ＭＳ Ｐゴシック" pitchFamily="-109" charset="-128"/>
                <a:cs typeface="+mn-cs"/>
              </a:rPr>
              <a:t>Why (or when) do we use simulation?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pitchFamily="-109" charset="-128"/>
              </a:rPr>
              <a:t>Experiments on real systems are too expensive, too dangerous, or the system to be investigated does not yet exist.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pitchFamily="-109" charset="-128"/>
              </a:rPr>
              <a:t>The time scale of the dynamics of the system is not compatible with that of the experimenter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pitchFamily="-109" charset="-128"/>
              </a:rPr>
              <a:t>Easy manipulation of parameters of models (</a:t>
            </a:r>
            <a:r>
              <a:rPr lang="en-US" altLang="zh-CN" sz="2400" dirty="0">
                <a:ea typeface="ＭＳ Ｐゴシック" pitchFamily="-109" charset="-128"/>
              </a:rPr>
              <a:t>even outside the feasible range of a particular physical system)</a:t>
            </a:r>
            <a:endParaRPr lang="en-US" sz="2400" dirty="0">
              <a:ea typeface="ＭＳ Ｐゴシック" pitchFamily="-109" charset="-128"/>
            </a:endParaRPr>
          </a:p>
          <a:p>
            <a:pPr lvl="1" eaLnBrk="1" hangingPunct="1">
              <a:defRPr/>
            </a:pPr>
            <a:r>
              <a:rPr lang="en-US" sz="2400" dirty="0">
                <a:ea typeface="ＭＳ Ｐゴシック" pitchFamily="-109" charset="-128"/>
              </a:rPr>
              <a:t>Suppression of disturbances</a:t>
            </a:r>
          </a:p>
          <a:p>
            <a:pPr marL="342900" lvl="1" indent="-342900">
              <a:buFontTx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F4127-FF64-420B-A5F0-0FD8D12681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454862-DE9C-4420-A96C-CDDA05636F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3000" smtClean="0">
                <a:solidFill>
                  <a:srgbClr val="FF0000"/>
                </a:solidFill>
                <a:ea typeface="MS PGothic" panose="020B0600070205080204" pitchFamily="34" charset="-128"/>
              </a:rPr>
              <a:t>Why (or when) do we use simulation?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Consider arbitrary large system X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Could be a computer system, a highway, a factory, a space shuttle, etc.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We'd like to evaluate X under different conditions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  <a:ea typeface="MS PGothic" panose="020B0600070205080204" pitchFamily="34" charset="-128"/>
              </a:rPr>
              <a:t>Option 1:</a:t>
            </a:r>
            <a:r>
              <a:rPr lang="en-US" altLang="en-US" smtClean="0">
                <a:ea typeface="MS PGothic" panose="020B0600070205080204" pitchFamily="34" charset="-128"/>
              </a:rPr>
              <a:t> Build system X and generate the conditions, then examine the results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  <a:ea typeface="MS PGothic" panose="020B0600070205080204" pitchFamily="34" charset="-128"/>
              </a:rPr>
              <a:t>Option 2: </a:t>
            </a:r>
            <a:r>
              <a:rPr lang="en-US" altLang="en-US" smtClean="0">
                <a:ea typeface="MS PGothic" panose="020B0600070205080204" pitchFamily="34" charset="-128"/>
              </a:rPr>
              <a:t>Model system X, simulate the conditions and use the simulation results to decide</a:t>
            </a:r>
          </a:p>
          <a:p>
            <a:pPr marL="1371600" lvl="3" indent="0" eaLnBrk="1" hangingPunct="1">
              <a:buFontTx/>
              <a:buNone/>
            </a:pPr>
            <a:endParaRPr lang="en-US" altLang="en-US" smtClean="0">
              <a:ea typeface="MS PGothic" panose="020B0600070205080204" pitchFamily="34" charset="-128"/>
            </a:endParaRPr>
          </a:p>
          <a:p>
            <a:pPr marL="1371600" lvl="3" indent="0" eaLnBrk="1" hangingPunct="1">
              <a:buFontTx/>
              <a:buNone/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A629E-CB65-4A77-9566-1A6B6D3182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eaLnBrk="1" hangingPunct="1">
              <a:defRPr/>
            </a:pPr>
            <a:r>
              <a:rPr lang="en-US" altLang="en-US" sz="3000" dirty="0">
                <a:solidFill>
                  <a:srgbClr val="FF0000"/>
                </a:solidFill>
                <a:ea typeface="ＭＳ Ｐゴシック" pitchFamily="-109" charset="-128"/>
                <a:cs typeface="+mn-cs"/>
              </a:rPr>
              <a:t>Why (or when) do we use simulation?</a:t>
            </a:r>
          </a:p>
          <a:p>
            <a:pPr lvl="1" eaLnBrk="1" hangingPunct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Example 1. </a:t>
            </a:r>
            <a:r>
              <a:rPr lang="en-US" altLang="en-US" sz="24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A company needs to increase its production and needs to decide whether it should build a new plant or it should try to increase production in the plants it already has.</a:t>
            </a: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Which option is more cost-effective for the company?</a:t>
            </a:r>
            <a:endParaRPr lang="en-US" altLang="en-US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Example 2. </a:t>
            </a:r>
            <a:r>
              <a:rPr lang="en-US" altLang="en-US" sz="24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NASA wants to know if damage on the Space Shuttle will threaten it upon re-entry.</a:t>
            </a: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bg2"/>
                </a:solidFill>
                <a:ea typeface="ＭＳ Ｐゴシック" panose="020B0600070205080204" pitchFamily="34" charset="-128"/>
              </a:rPr>
              <a:t>If they wait until re-entry to make a judgment, it is already too late</a:t>
            </a:r>
          </a:p>
          <a:p>
            <a:pPr lvl="3" eaLnBrk="1" hangingPunct="1">
              <a:defRPr/>
            </a:pPr>
            <a:endParaRPr lang="en-US" altLang="en-US" dirty="0" smtClean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F9E8B-147C-4C8A-9005-E5ED312229D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eaLnBrk="1" hangingPunct="1">
              <a:defRPr/>
            </a:pPr>
            <a:r>
              <a:rPr lang="en-US" altLang="en-US" sz="3000" dirty="0">
                <a:solidFill>
                  <a:srgbClr val="FF0000"/>
                </a:solidFill>
                <a:ea typeface="ＭＳ Ｐゴシック" pitchFamily="-109" charset="-128"/>
                <a:cs typeface="+mn-cs"/>
              </a:rPr>
              <a:t>Why (or when) do we use simulation?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Continuing with the Production example:</a:t>
            </a:r>
          </a:p>
          <a:p>
            <a:pPr lvl="3" eaLnBrk="1" hangingPunct="1">
              <a:defRPr/>
            </a:pPr>
            <a:r>
              <a:rPr lang="en-US" alt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Model both possibilities for increasing production and simulate them both</a:t>
            </a:r>
          </a:p>
          <a:p>
            <a:pPr lvl="4" eaLnBrk="1" hangingPunct="1">
              <a:defRPr/>
            </a:pPr>
            <a:r>
              <a:rPr lang="en-US" alt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We then choose the solution that is most economically feasible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Continuing with the Space Shuttle example|:</a:t>
            </a:r>
          </a:p>
          <a:p>
            <a:pPr lvl="3" eaLnBrk="1" hangingPunct="1">
              <a:defRPr/>
            </a:pPr>
            <a:r>
              <a:rPr lang="en-US" altLang="en-US" dirty="0">
                <a:solidFill>
                  <a:schemeClr val="bg2"/>
                </a:solidFill>
                <a:ea typeface="ＭＳ Ｐゴシック" panose="020B0600070205080204" pitchFamily="34" charset="-128"/>
              </a:rPr>
              <a:t>Model the damage and the stress that re-entry imparts on the shuttle</a:t>
            </a:r>
          </a:p>
          <a:p>
            <a:pPr lvl="4" eaLnBrk="1" hangingPunct="1">
              <a:defRPr/>
            </a:pPr>
            <a:r>
              <a:rPr lang="en-US" altLang="en-US" dirty="0">
                <a:solidFill>
                  <a:schemeClr val="bg2"/>
                </a:solidFill>
                <a:ea typeface="ＭＳ Ｐゴシック" panose="020B0600070205080204" pitchFamily="34" charset="-128"/>
              </a:rPr>
              <a:t>Determine via a simulation if the damage will threaten the shuttle or not</a:t>
            </a:r>
          </a:p>
          <a:p>
            <a:pPr lvl="4" eaLnBrk="1" hangingPunct="1">
              <a:defRPr/>
            </a:pPr>
            <a:r>
              <a:rPr lang="en-US" altLang="en-US" dirty="0">
                <a:solidFill>
                  <a:schemeClr val="bg2"/>
                </a:solidFill>
                <a:ea typeface="ＭＳ Ｐゴシック" panose="020B0600070205080204" pitchFamily="34" charset="-128"/>
              </a:rPr>
              <a:t>Note the importance of being correct here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24382-255A-47D8-8920-6E9C9AA5A3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CA" sz="3000" dirty="0">
                <a:solidFill>
                  <a:srgbClr val="FF0000"/>
                </a:solidFill>
                <a:ea typeface="ＭＳ Ｐゴシック" pitchFamily="-109" charset="-128"/>
                <a:cs typeface="+mn-cs"/>
              </a:rPr>
              <a:t>When is Simulation not Appropriate?</a:t>
            </a:r>
          </a:p>
          <a:p>
            <a:pPr lvl="1" eaLnBrk="1" hangingPunct="1">
              <a:defRPr/>
            </a:pPr>
            <a:r>
              <a:rPr lang="en-US" altLang="en-US" sz="2400" dirty="0">
                <a:ea typeface="ＭＳ Ｐゴシック" pitchFamily="-109" charset="-128"/>
              </a:rPr>
              <a:t>Don't use a simulation when the problem can be solved in a "simpler" or more exact way.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Example: Given N rolls of a fair pair of dice, what are the relative expected frequencies of each of the possible values {2, 3, 4, … 12} ?</a:t>
            </a:r>
          </a:p>
          <a:p>
            <a:pPr lvl="4" eaLnBrk="1" hangingPunct="1"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We could certainly simulate this, "rolling" the dice N times and counting</a:t>
            </a:r>
          </a:p>
          <a:p>
            <a:pPr lvl="4" eaLnBrk="1" hangingPunct="1"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However, based on the probability of each possible result, we can derive a more exact answer analytically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57DC8-C594-4241-BDB5-5DE3B56FB9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CA" sz="3000" dirty="0">
                <a:solidFill>
                  <a:srgbClr val="FF0000"/>
                </a:solidFill>
                <a:ea typeface="ＭＳ Ｐゴシック" pitchFamily="-109" charset="-128"/>
                <a:cs typeface="+mn-cs"/>
              </a:rPr>
              <a:t>When is Simulation not Appropriate?</a:t>
            </a:r>
          </a:p>
          <a:p>
            <a:pPr lvl="1" eaLnBrk="1" hangingPunct="1">
              <a:defRPr/>
            </a:pPr>
            <a:r>
              <a:rPr lang="en-US" altLang="en-US" sz="2400" dirty="0">
                <a:ea typeface="ＭＳ Ｐゴシック" pitchFamily="-109" charset="-128"/>
              </a:rPr>
              <a:t>Don't use a simulation if it is easier or cheaper to experiment directly on a real system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dirty="0">
                <a:ea typeface="ＭＳ Ｐゴシック" panose="020B0600070205080204" pitchFamily="34" charset="-128"/>
              </a:rPr>
              <a:t>A 24 hour supermarket manager wants to know how to best handle the cash register during the "midnight shift":</a:t>
            </a:r>
          </a:p>
          <a:p>
            <a:pPr lvl="4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Have one cashier at all times</a:t>
            </a:r>
          </a:p>
          <a:p>
            <a:pPr lvl="4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Have two cashiers at all times</a:t>
            </a:r>
          </a:p>
          <a:p>
            <a:pPr lvl="4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Have one cashier at all times, and a second cashier available (but only working as cashier if the line gets too long).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62FA1B-D7A8-4CF8-BFD8-C4D0FC2E80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CA" sz="3000" dirty="0">
                <a:solidFill>
                  <a:srgbClr val="FF0000"/>
                </a:solidFill>
                <a:ea typeface="ＭＳ Ｐゴシック" pitchFamily="-109" charset="-128"/>
                <a:cs typeface="+mn-cs"/>
              </a:rPr>
              <a:t>When is Simulation not Appropriate?</a:t>
            </a:r>
          </a:p>
          <a:p>
            <a:pPr lvl="1" eaLnBrk="1" hangingPunct="1">
              <a:defRPr/>
            </a:pPr>
            <a:r>
              <a:rPr lang="en-US" altLang="en-US" sz="2400" dirty="0">
                <a:ea typeface="ＭＳ Ｐゴシック" pitchFamily="-109" charset="-128"/>
              </a:rPr>
              <a:t>Don't use a simulation if the system is too complex to model correctly / accurately</a:t>
            </a:r>
          </a:p>
          <a:p>
            <a:pPr lvl="2" eaLnBrk="1" hangingPunct="1">
              <a:defRPr/>
            </a:pPr>
            <a:r>
              <a:rPr lang="en-US" altLang="en-US" sz="2600" dirty="0">
                <a:ea typeface="ＭＳ Ｐゴシック" panose="020B0600070205080204" pitchFamily="34" charset="-128"/>
              </a:rPr>
              <a:t>A bad model may not be helpful and could actually be harmful.</a:t>
            </a:r>
          </a:p>
          <a:p>
            <a:pPr lvl="4" eaLnBrk="1" hangingPunct="1"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Example: With the Space Shuttle, lives were at risk – if the model predicts incorrectly the results are catastrophic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62ABDD-C90B-4E45-A622-1D9DCEC056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CA" sz="3000" dirty="0">
                <a:solidFill>
                  <a:srgbClr val="FF0000"/>
                </a:solidFill>
                <a:ea typeface="ＭＳ Ｐゴシック" pitchFamily="-109" charset="-128"/>
                <a:cs typeface="+mn-cs"/>
              </a:rPr>
              <a:t>Advantages of Simulation</a:t>
            </a:r>
            <a:endParaRPr lang="en-US" altLang="en-US" sz="3000" dirty="0">
              <a:solidFill>
                <a:srgbClr val="FF0000"/>
              </a:solidFill>
              <a:ea typeface="ＭＳ Ｐゴシック" pitchFamily="-109" charset="-128"/>
              <a:cs typeface="+mn-cs"/>
            </a:endParaRPr>
          </a:p>
          <a:p>
            <a:pPr lvl="1" eaLnBrk="1" hangingPunct="1">
              <a:defRPr/>
            </a:pP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Effects of </a:t>
            </a:r>
            <a:r>
              <a:rPr lang="en-CA" sz="2400" i="1" dirty="0">
                <a:solidFill>
                  <a:srgbClr val="0070C0"/>
                </a:solidFill>
              </a:rPr>
              <a:t>variations in the system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parameters can be observed without disturbing the real system.</a:t>
            </a:r>
          </a:p>
          <a:p>
            <a:pPr lvl="1" eaLnBrk="1" hangingPunct="1">
              <a:defRPr/>
            </a:pP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New </a:t>
            </a:r>
            <a:r>
              <a:rPr lang="en-CA" sz="2400" i="1" dirty="0">
                <a:solidFill>
                  <a:srgbClr val="0070C0"/>
                </a:solidFill>
              </a:rPr>
              <a:t>system designs can be tested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without committing resources for their acquisition</a:t>
            </a:r>
          </a:p>
          <a:p>
            <a:pPr lvl="1" eaLnBrk="1" hangingPunct="1">
              <a:defRPr/>
            </a:pPr>
            <a:r>
              <a:rPr lang="en-CA" sz="2400" i="1" dirty="0">
                <a:solidFill>
                  <a:srgbClr val="0070C0"/>
                </a:solidFill>
              </a:rPr>
              <a:t>Time can be expanded or compressed 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to allow for speed up or slow down of the phenomenon under investigation.</a:t>
            </a:r>
          </a:p>
          <a:p>
            <a:pPr lvl="1" eaLnBrk="1" hangingPunct="1">
              <a:defRPr/>
            </a:pP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Insights can be obtained about the</a:t>
            </a:r>
            <a:r>
              <a:rPr lang="en-CA" sz="2400" i="1" dirty="0">
                <a:solidFill>
                  <a:srgbClr val="0070C0"/>
                </a:solidFill>
              </a:rPr>
              <a:t> interactions of variables and their importance</a:t>
            </a:r>
          </a:p>
          <a:p>
            <a:pPr lvl="1" eaLnBrk="1" hangingPunct="1">
              <a:defRPr/>
            </a:pPr>
            <a:endParaRPr lang="en-CA" sz="2400" dirty="0">
              <a:solidFill>
                <a:schemeClr val="bg2">
                  <a:lumMod val="50000"/>
                </a:schemeClr>
              </a:solidFill>
            </a:endParaRPr>
          </a:p>
          <a:p>
            <a:pPr lvl="1" eaLnBrk="1" hangingPunct="1">
              <a:defRPr/>
            </a:pPr>
            <a:endParaRPr lang="en-CA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B6DB26-86E5-4F01-B751-C982400B16C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Introduction to Simulation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CA" sz="3000" dirty="0">
                <a:solidFill>
                  <a:srgbClr val="FF0000"/>
                </a:solidFill>
                <a:ea typeface="ＭＳ Ｐゴシック" pitchFamily="-109" charset="-128"/>
                <a:cs typeface="+mn-cs"/>
              </a:rPr>
              <a:t>Disadvantages of Simulation</a:t>
            </a:r>
            <a:endParaRPr lang="en-US" altLang="en-US" sz="3000" dirty="0">
              <a:solidFill>
                <a:srgbClr val="FF0000"/>
              </a:solidFill>
              <a:ea typeface="ＭＳ Ｐゴシック" pitchFamily="-109" charset="-128"/>
              <a:cs typeface="+mn-cs"/>
            </a:endParaRPr>
          </a:p>
          <a:p>
            <a:pPr lvl="1" eaLnBrk="1" hangingPunct="1">
              <a:defRPr/>
            </a:pP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Model building </a:t>
            </a:r>
            <a:r>
              <a:rPr lang="en-CA" sz="2400" i="1" dirty="0">
                <a:solidFill>
                  <a:srgbClr val="0070C0"/>
                </a:solidFill>
              </a:rPr>
              <a:t>requires special training.</a:t>
            </a:r>
          </a:p>
          <a:p>
            <a:pPr lvl="1" eaLnBrk="1" hangingPunct="1">
              <a:defRPr/>
            </a:pP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Simulation results are </a:t>
            </a:r>
            <a:r>
              <a:rPr lang="en-CA" sz="2400" i="1" dirty="0">
                <a:solidFill>
                  <a:srgbClr val="0070C0"/>
                </a:solidFill>
              </a:rPr>
              <a:t>often difficult to interpret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lvl="2" eaLnBrk="1" hangingPunct="1">
              <a:defRPr/>
            </a:pPr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Most simulation outputs are random variables - based on random inputs – so it can be hard to distinguish whether an observation is the result of system inter-relationship or randomness</a:t>
            </a:r>
          </a:p>
          <a:p>
            <a:pPr lvl="1" eaLnBrk="1" hangingPunct="1">
              <a:defRPr/>
            </a:pP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Simulation modeling and analysis can be </a:t>
            </a:r>
            <a:r>
              <a:rPr lang="en-CA" sz="2400" i="1" dirty="0">
                <a:solidFill>
                  <a:srgbClr val="0070C0"/>
                </a:solidFill>
              </a:rPr>
              <a:t>time</a:t>
            </a:r>
            <a:r>
              <a:rPr lang="en-CA" sz="2400" dirty="0">
                <a:solidFill>
                  <a:schemeClr val="accent5"/>
                </a:solidFill>
              </a:rPr>
              <a:t> </a:t>
            </a:r>
            <a:r>
              <a:rPr lang="en-CA" sz="2400" i="1" dirty="0">
                <a:solidFill>
                  <a:srgbClr val="0070C0"/>
                </a:solidFill>
              </a:rPr>
              <a:t>consuming and expensive.</a:t>
            </a:r>
            <a:endParaRPr lang="en-CA" sz="2400" dirty="0">
              <a:solidFill>
                <a:schemeClr val="bg2">
                  <a:lumMod val="50000"/>
                </a:schemeClr>
              </a:solidFill>
            </a:endParaRPr>
          </a:p>
          <a:p>
            <a:pPr lvl="1" eaLnBrk="1" hangingPunct="1">
              <a:defRPr/>
            </a:pPr>
            <a:endParaRPr lang="en-CA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524000"/>
          </a:xfrm>
        </p:spPr>
        <p:txBody>
          <a:bodyPr/>
          <a:lstStyle/>
          <a:p>
            <a:pPr algn="l" eaLnBrk="1" hangingPunct="1"/>
            <a:r>
              <a:rPr lang="en-US" altLang="en-US" sz="3200" smtClean="0">
                <a:solidFill>
                  <a:srgbClr val="CC3300"/>
                </a:solidFill>
              </a:rPr>
              <a:t>Course Code: CS305</a:t>
            </a:r>
            <a:br>
              <a:rPr lang="en-US" altLang="en-US" sz="3200" smtClean="0">
                <a:solidFill>
                  <a:srgbClr val="CC3300"/>
                </a:solidFill>
              </a:rPr>
            </a:br>
            <a:r>
              <a:rPr lang="en-US" altLang="en-US" sz="3200" smtClean="0">
                <a:solidFill>
                  <a:srgbClr val="CC3300"/>
                </a:solidFill>
              </a:rPr>
              <a:t>Course Title: System Modeling &amp;Simulation</a:t>
            </a:r>
            <a:endParaRPr lang="en-US" alt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Course Description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  The course gives the theoretic aspects of simulation, followed by its probabilistic and statistical underpinnings, including random number generation. It addresses simulation-related theory of input analysis, and output analysis. It also provides a background about Markov chain processes and queuing theory. Finally, the course describes and illustrates modeling of some applications using Arena models.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9AC52D-3355-4927-B029-2C34E9B8FCF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655D77-282D-4A7C-A4C5-20E80A27DF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Some Definitions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a typeface="MS PGothic" panose="020B0600070205080204" pitchFamily="34" charset="-128"/>
              </a:rPr>
              <a:t>System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"A group of objects that are joined together in some regular interaction or interdependence toward the accomplishment of some purpose“</a:t>
            </a:r>
          </a:p>
          <a:p>
            <a:pPr lvl="1" eaLnBrk="1" hangingPunct="1"/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82949" name="TextBox 2"/>
          <p:cNvSpPr txBox="1">
            <a:spLocks noChangeArrowheads="1"/>
          </p:cNvSpPr>
          <p:nvPr/>
        </p:nvSpPr>
        <p:spPr bwMode="auto">
          <a:xfrm>
            <a:off x="1676400" y="3733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990600" y="3756025"/>
            <a:ext cx="3810000" cy="2646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CA" sz="2400" dirty="0">
                <a:latin typeface="+mn-lt"/>
                <a:ea typeface="ＭＳ Ｐゴシック" panose="020B0600070205080204" pitchFamily="34" charset="-128"/>
              </a:rPr>
              <a:t>Example</a:t>
            </a:r>
            <a:r>
              <a:rPr lang="en-CA" sz="2800" dirty="0">
                <a:latin typeface="+mn-lt"/>
                <a:ea typeface="ＭＳ Ｐゴシック" panose="020B0600070205080204" pitchFamily="34" charset="-128"/>
              </a:rPr>
              <a:t>: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2400" dirty="0">
                <a:solidFill>
                  <a:schemeClr val="accent3">
                    <a:lumMod val="50000"/>
                  </a:schemeClr>
                </a:solidFill>
              </a:rPr>
              <a:t>A production system manufacturing automobiles. Machines, components and workers operate jointly to produce vehicles.</a:t>
            </a:r>
            <a:endParaRPr lang="en-CA" sz="2400" u="sng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3736975"/>
            <a:ext cx="30432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206488" y="1808521"/>
          <a:ext cx="8679425" cy="413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582613"/>
            <a:ext cx="7886700" cy="65405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>
                <a:solidFill>
                  <a:srgbClr val="FF0000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System Components</a:t>
            </a:r>
          </a:p>
        </p:txBody>
      </p:sp>
      <p:sp>
        <p:nvSpPr>
          <p:cNvPr id="4" name="Cloud 3"/>
          <p:cNvSpPr/>
          <p:nvPr/>
        </p:nvSpPr>
        <p:spPr>
          <a:xfrm>
            <a:off x="3671888" y="3416300"/>
            <a:ext cx="1814512" cy="1003300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700" dirty="0">
                <a:solidFill>
                  <a:prstClr val="white"/>
                </a:solidFill>
              </a:rPr>
              <a:t>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1525588"/>
            <a:ext cx="1393825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A5A5A5">
                    <a:lumMod val="50000"/>
                  </a:srgbClr>
                </a:solidFill>
                <a:latin typeface="Calibri" panose="020F0502020204030204"/>
                <a:cs typeface="+mn-cs"/>
              </a:rPr>
              <a:t>Object of interest in the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7188" y="3186113"/>
            <a:ext cx="13938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A5A5A5">
                    <a:lumMod val="50000"/>
                  </a:srgbClr>
                </a:solidFill>
                <a:latin typeface="Calibri" panose="020F0502020204030204"/>
                <a:cs typeface="+mn-cs"/>
              </a:rPr>
              <a:t>Property of an entity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8225" y="4916488"/>
            <a:ext cx="2570163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A5A5A5">
                    <a:lumMod val="50000"/>
                  </a:srgbClr>
                </a:solidFill>
                <a:latin typeface="Calibri" panose="020F0502020204030204"/>
                <a:cs typeface="+mn-cs"/>
              </a:rPr>
              <a:t>The collection of variables necessary to describe the system at a particular time, relative to the objectives of the study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916488"/>
            <a:ext cx="2085975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A5A5A5">
                    <a:lumMod val="50000"/>
                  </a:srgbClr>
                </a:solidFill>
                <a:latin typeface="Calibri" panose="020F0502020204030204"/>
                <a:cs typeface="+mn-cs"/>
              </a:rPr>
              <a:t>An action that takes place over a period of specified length and changes the state of the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5475" y="3060700"/>
            <a:ext cx="1804988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A5A5A5">
                    <a:lumMod val="50000"/>
                  </a:srgbClr>
                </a:solidFill>
                <a:latin typeface="Calibri" panose="020F0502020204030204"/>
                <a:cs typeface="+mn-cs"/>
              </a:rPr>
              <a:t>An instantaneous occurrence that may change the state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>
                <a:solidFill>
                  <a:srgbClr val="FF0000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System Components</a:t>
            </a:r>
          </a:p>
        </p:txBody>
      </p:sp>
      <p:sp>
        <p:nvSpPr>
          <p:cNvPr id="4" name="Cloud 3"/>
          <p:cNvSpPr/>
          <p:nvPr/>
        </p:nvSpPr>
        <p:spPr>
          <a:xfrm>
            <a:off x="1408113" y="3151188"/>
            <a:ext cx="6902450" cy="2705100"/>
          </a:xfrm>
          <a:prstGeom prst="cloud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sz="3000" dirty="0">
                <a:solidFill>
                  <a:schemeClr val="accent5"/>
                </a:solidFill>
              </a:rPr>
              <a:t>Endogenous</a:t>
            </a:r>
            <a:r>
              <a:rPr lang="en-CA" sz="2700" dirty="0">
                <a:solidFill>
                  <a:schemeClr val="accent5"/>
                </a:solidFill>
              </a:rPr>
              <a:t>:</a:t>
            </a:r>
          </a:p>
          <a:p>
            <a:pPr algn="ctr" eaLnBrk="1" hangingPunct="1">
              <a:defRPr/>
            </a:pPr>
            <a:r>
              <a:rPr lang="en-CA" sz="2700" dirty="0">
                <a:solidFill>
                  <a:schemeClr val="bg2">
                    <a:lumMod val="50000"/>
                  </a:schemeClr>
                </a:solidFill>
              </a:rPr>
              <a:t>Activities and events occurring within a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850" y="1712913"/>
            <a:ext cx="7226300" cy="1385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CA" sz="3000" dirty="0">
                <a:solidFill>
                  <a:schemeClr val="accent5"/>
                </a:solidFill>
              </a:rPr>
              <a:t>Exogenous</a:t>
            </a:r>
            <a:r>
              <a:rPr lang="en-CA" sz="2700" dirty="0">
                <a:solidFill>
                  <a:schemeClr val="accent5"/>
                </a:solidFill>
              </a:rPr>
              <a:t>:</a:t>
            </a:r>
          </a:p>
          <a:p>
            <a:pPr algn="ctr" eaLnBrk="1" hangingPunct="1">
              <a:defRPr/>
            </a:pPr>
            <a:r>
              <a:rPr lang="en-CA" sz="2700" dirty="0">
                <a:solidFill>
                  <a:schemeClr val="bg2">
                    <a:lumMod val="50000"/>
                  </a:schemeClr>
                </a:solidFill>
              </a:rPr>
              <a:t>Activities and events occurring outside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7886700" cy="7064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>
                <a:solidFill>
                  <a:srgbClr val="FF0000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Example</a:t>
            </a:r>
          </a:p>
        </p:txBody>
      </p:sp>
      <p:pic>
        <p:nvPicPr>
          <p:cNvPr id="8806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12888"/>
            <a:ext cx="71532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2" descr="http://bestclipartblog.com/clipart-pics/person-clip-ar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017838"/>
            <a:ext cx="2651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2" descr="http://bestclipartblog.com/clipart-pics/person-clip-art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903538"/>
            <a:ext cx="2635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4" descr="http://www.clker.com/cliparts/E/b/Z/1/n/C/business-woman-m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757488"/>
            <a:ext cx="295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6" descr="http://www.clker.com/cliparts/E/b/Z/1/n/C/business-woman-m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3059113"/>
            <a:ext cx="3048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2" name="Picture 20" descr="http://www.clker.com/cliparts/5/1/5/3/1237099838747233161rejon_Person_Outline_3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643313"/>
            <a:ext cx="33178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3" name="Picture 22" descr="http://www.clker.com/cliparts/N/H/3/2/Q/e/young-woman-standing-h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643313"/>
            <a:ext cx="27940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4" name="Picture 26" descr="http://www.clipartsfree.net/vector/large/rejon_Person_Outline_4_Vector_Clipar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3565525"/>
            <a:ext cx="29527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5" name="Picture 28" descr="http://www.i2clipart.com/cliparts/9/b/6/9/clipart-person-outline-1-256x256-9b6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4005263"/>
            <a:ext cx="466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6" name="Picture 28" descr="http://www.i2clipart.com/cliparts/9/b/6/9/clipart-person-outline-1-256x256-9b6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3873500"/>
            <a:ext cx="46672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7" name="Picture 20" descr="http://www.clker.com/cliparts/5/1/5/3/1237099838747233161rejon_Person_Outline_3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3806825"/>
            <a:ext cx="330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2986088" y="3565525"/>
            <a:ext cx="3863975" cy="1465263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7993063" y="3806825"/>
            <a:ext cx="1408112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Entity: </a:t>
            </a: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Customers</a:t>
            </a:r>
          </a:p>
        </p:txBody>
      </p:sp>
      <p:cxnSp>
        <p:nvCxnSpPr>
          <p:cNvPr id="20" name="Straight Connector 19"/>
          <p:cNvCxnSpPr>
            <a:stCxn id="17" idx="6"/>
            <a:endCxn id="18" idx="1"/>
          </p:cNvCxnSpPr>
          <p:nvPr/>
        </p:nvCxnSpPr>
        <p:spPr>
          <a:xfrm flipV="1">
            <a:off x="6850063" y="4130675"/>
            <a:ext cx="1143000" cy="16827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81" name="Picture 30" descr="http://www.mediacitygroove.com/wp-content/uploads/2010/10/money-stacks-free-clip-art-300x25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2179638"/>
            <a:ext cx="4540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>
          <a:xfrm>
            <a:off x="5294313" y="2039938"/>
            <a:ext cx="793750" cy="623887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786438" y="433388"/>
            <a:ext cx="271145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Attribute:</a:t>
            </a: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Balance in the customers’ accounts</a:t>
            </a:r>
          </a:p>
        </p:txBody>
      </p:sp>
      <p:cxnSp>
        <p:nvCxnSpPr>
          <p:cNvPr id="33" name="Straight Connector 32"/>
          <p:cNvCxnSpPr>
            <a:stCxn id="31" idx="0"/>
            <a:endCxn id="32" idx="2"/>
          </p:cNvCxnSpPr>
          <p:nvPr/>
        </p:nvCxnSpPr>
        <p:spPr>
          <a:xfrm flipV="1">
            <a:off x="5691188" y="1357313"/>
            <a:ext cx="1450975" cy="68262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85" name="Picture 30" descr="http://www.mediacitygroove.com/wp-content/uploads/2010/10/money-stacks-free-clip-art-300x25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179763"/>
            <a:ext cx="4540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3108325" y="3113088"/>
            <a:ext cx="663575" cy="457200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-17463" y="4476750"/>
            <a:ext cx="1301751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Activity: </a:t>
            </a:r>
          </a:p>
          <a:p>
            <a:pPr algn="ctr" eaLnBrk="1" hangingPunct="1">
              <a:defRPr/>
            </a:pP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Making deposits</a:t>
            </a:r>
          </a:p>
        </p:txBody>
      </p:sp>
      <p:cxnSp>
        <p:nvCxnSpPr>
          <p:cNvPr id="39" name="Straight Connector 38"/>
          <p:cNvCxnSpPr>
            <a:stCxn id="37" idx="4"/>
          </p:cNvCxnSpPr>
          <p:nvPr/>
        </p:nvCxnSpPr>
        <p:spPr>
          <a:xfrm flipH="1">
            <a:off x="941388" y="3570288"/>
            <a:ext cx="2498725" cy="9398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89" name="Picture 34" descr="http://vector-magz.com/wp-content/uploads/2013/10/digital-clock-clip-art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5383213"/>
            <a:ext cx="9493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699375" y="5270500"/>
            <a:ext cx="144462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Events: </a:t>
            </a:r>
          </a:p>
          <a:p>
            <a:pPr algn="ctr" eaLnBrk="1" hangingPunct="1">
              <a:defRPr/>
            </a:pP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Arrival, departure</a:t>
            </a:r>
          </a:p>
        </p:txBody>
      </p:sp>
      <p:sp>
        <p:nvSpPr>
          <p:cNvPr id="45" name="Oval 44"/>
          <p:cNvSpPr/>
          <p:nvPr/>
        </p:nvSpPr>
        <p:spPr>
          <a:xfrm>
            <a:off x="6384925" y="5270500"/>
            <a:ext cx="1173163" cy="588963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  <p:cxnSp>
        <p:nvCxnSpPr>
          <p:cNvPr id="46" name="Straight Connector 45"/>
          <p:cNvCxnSpPr>
            <a:stCxn id="45" idx="6"/>
            <a:endCxn id="44" idx="0"/>
          </p:cNvCxnSpPr>
          <p:nvPr/>
        </p:nvCxnSpPr>
        <p:spPr>
          <a:xfrm flipV="1">
            <a:off x="7558088" y="5270500"/>
            <a:ext cx="863600" cy="2936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9538" y="1033463"/>
            <a:ext cx="2382837" cy="1477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State Variables:</a:t>
            </a:r>
          </a:p>
          <a:p>
            <a:pPr algn="ctr" eaLnBrk="1" hangingPunct="1">
              <a:defRPr/>
            </a:pP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# busy tellers,</a:t>
            </a:r>
          </a:p>
          <a:p>
            <a:pPr algn="ctr" eaLnBrk="1" hangingPunct="1">
              <a:defRPr/>
            </a:pP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# customers waiting in line or being 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886700" cy="762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>
                <a:solidFill>
                  <a:srgbClr val="FF0000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7338" y="1524000"/>
          <a:ext cx="8780462" cy="4495799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463410"/>
                <a:gridCol w="1071389"/>
                <a:gridCol w="1683024"/>
                <a:gridCol w="1321790"/>
                <a:gridCol w="1428519"/>
                <a:gridCol w="1812330"/>
              </a:tblGrid>
              <a:tr h="545811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System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Entities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Attributes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Activities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Events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State Variables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987497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Railway</a:t>
                      </a:r>
                      <a:endParaRPr lang="en-CA" sz="1500" dirty="0">
                        <a:solidFill>
                          <a:srgbClr val="C00000"/>
                        </a:solidFill>
                      </a:endParaRPr>
                    </a:p>
                  </a:txBody>
                  <a:tcPr marL="68582" marR="68582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Passengers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Origin, destination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Traveling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Arrival at station, arrival at destination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Number of passengers waiting at each station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87497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Production</a:t>
                      </a:r>
                      <a:endParaRPr lang="en-CA" sz="1500" dirty="0">
                        <a:solidFill>
                          <a:srgbClr val="C00000"/>
                        </a:solidFill>
                      </a:endParaRPr>
                    </a:p>
                  </a:txBody>
                  <a:tcPr marL="68582" marR="68582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Machines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Speed, capacity, breakdown</a:t>
                      </a:r>
                      <a:r>
                        <a:rPr lang="en-CA" sz="1500" baseline="0" dirty="0" smtClean="0"/>
                        <a:t> rate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Welding, stamping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Breakdown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Status of machines (busy, idle, shutdown)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87497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Communications</a:t>
                      </a:r>
                      <a:endParaRPr lang="en-CA" sz="1500" dirty="0">
                        <a:solidFill>
                          <a:srgbClr val="C00000"/>
                        </a:solidFill>
                      </a:endParaRPr>
                    </a:p>
                  </a:txBody>
                  <a:tcPr marL="68582" marR="68582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Messages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Length, destination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Transmitting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Arrival at destination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Number of packets waiting to be transmitted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87497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Inventory</a:t>
                      </a:r>
                      <a:endParaRPr lang="en-CA" sz="1500" dirty="0">
                        <a:solidFill>
                          <a:srgbClr val="C00000"/>
                        </a:solidFill>
                      </a:endParaRPr>
                    </a:p>
                  </a:txBody>
                  <a:tcPr marL="68582" marR="68582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Warehouse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Capacity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Withdrawal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Demand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Level of inventory</a:t>
                      </a:r>
                      <a:endParaRPr lang="en-CA" sz="1500" dirty="0"/>
                    </a:p>
                  </a:txBody>
                  <a:tcPr marL="68582" marR="68582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4194175"/>
            <a:ext cx="27241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5" name="Picture 6" descr="http://people.cs.nctu.edu.tw/~shieyuan/course/simulation/2008/lectures/SimuLecture03.files/image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4210050"/>
            <a:ext cx="32512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725488"/>
            <a:ext cx="7886700" cy="69215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>
                <a:solidFill>
                  <a:srgbClr val="FF0000"/>
                </a:solidFill>
                <a:latin typeface="+mn-lt"/>
                <a:ea typeface="ＭＳ Ｐゴシック" pitchFamily="-109" charset="-128"/>
                <a:cs typeface="+mn-cs"/>
              </a:rPr>
              <a:t>Types of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050" y="2443163"/>
            <a:ext cx="174307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0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cs typeface="+mn-cs"/>
              </a:rPr>
              <a:t>Discrete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7438" y="2397125"/>
            <a:ext cx="2532062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0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cs typeface="+mn-cs"/>
              </a:rPr>
              <a:t>Continuous </a:t>
            </a:r>
          </a:p>
        </p:txBody>
      </p:sp>
      <p:cxnSp>
        <p:nvCxnSpPr>
          <p:cNvPr id="9" name="Curved Connector 8"/>
          <p:cNvCxnSpPr>
            <a:stCxn id="2" idx="2"/>
            <a:endCxn id="6" idx="0"/>
          </p:cNvCxnSpPr>
          <p:nvPr/>
        </p:nvCxnSpPr>
        <p:spPr>
          <a:xfrm rot="5400000">
            <a:off x="2548731" y="394495"/>
            <a:ext cx="1025525" cy="3071812"/>
          </a:xfrm>
          <a:prstGeom prst="curved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" idx="2"/>
            <a:endCxn id="7" idx="0"/>
          </p:cNvCxnSpPr>
          <p:nvPr/>
        </p:nvCxnSpPr>
        <p:spPr>
          <a:xfrm rot="16200000" flipH="1">
            <a:off x="5525294" y="489744"/>
            <a:ext cx="979487" cy="2835275"/>
          </a:xfrm>
          <a:prstGeom prst="curvedConnector3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588" y="2951163"/>
            <a:ext cx="2124075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+mn-cs"/>
              </a:rPr>
              <a:t>State variables change </a:t>
            </a:r>
            <a:r>
              <a:rPr lang="en-CA" dirty="0">
                <a:solidFill>
                  <a:srgbClr val="ED7D31"/>
                </a:solidFill>
                <a:latin typeface="Calibri" panose="020F0502020204030204"/>
                <a:cs typeface="+mn-cs"/>
              </a:rPr>
              <a:t>instantaneously</a:t>
            </a:r>
            <a:r>
              <a:rPr lang="en-CA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+mn-cs"/>
              </a:rPr>
              <a:t> at </a:t>
            </a:r>
            <a:r>
              <a:rPr lang="en-CA" dirty="0">
                <a:solidFill>
                  <a:srgbClr val="ED7D31"/>
                </a:solidFill>
                <a:latin typeface="Calibri" panose="020F0502020204030204"/>
                <a:cs typeface="+mn-cs"/>
              </a:rPr>
              <a:t>separated points in time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4472C4"/>
                </a:solidFill>
                <a:latin typeface="Calibri" panose="020F0502020204030204"/>
                <a:cs typeface="+mn-cs"/>
              </a:rPr>
              <a:t>Example: Bank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+mn-cs"/>
              </a:rPr>
              <a:t>Number of customers changes only when customer arrives or departs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8938" y="2787650"/>
            <a:ext cx="3514725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+mn-cs"/>
              </a:rPr>
              <a:t>State variables change </a:t>
            </a:r>
            <a:r>
              <a:rPr lang="en-US" dirty="0">
                <a:solidFill>
                  <a:srgbClr val="ED7D31"/>
                </a:solidFill>
                <a:latin typeface="Calibri" panose="020F0502020204030204"/>
                <a:cs typeface="+mn-cs"/>
              </a:rPr>
              <a:t>continuously</a:t>
            </a:r>
            <a:r>
              <a:rPr lang="en-US" dirty="0">
                <a:ea typeface="ＭＳ Ｐゴシック" pitchFamily="-109" charset="-128"/>
              </a:rPr>
              <a:t> </a:t>
            </a:r>
            <a:r>
              <a:rPr lang="en-US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+mn-cs"/>
              </a:rPr>
              <a:t>over time</a:t>
            </a:r>
            <a:endParaRPr lang="en-CA" dirty="0">
              <a:solidFill>
                <a:srgbClr val="E7E6E6">
                  <a:lumMod val="50000"/>
                </a:srgbClr>
              </a:solidFill>
              <a:latin typeface="Calibri" panose="020F0502020204030204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4472C4"/>
                </a:solidFill>
                <a:latin typeface="Calibri" panose="020F0502020204030204"/>
                <a:cs typeface="+mn-cs"/>
              </a:rPr>
              <a:t>Example: Airplane flight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+mn-cs"/>
              </a:rPr>
              <a:t>Position and velocity are constantly changing with respect to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86038" y="5732463"/>
            <a:ext cx="2247900" cy="223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1200" y="5702300"/>
            <a:ext cx="2247900" cy="223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573088"/>
            <a:ext cx="7886700" cy="661987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>
                <a:solidFill>
                  <a:srgbClr val="FF0000"/>
                </a:solidFill>
                <a:latin typeface="+mn-lt"/>
                <a:ea typeface="ＭＳ Ｐゴシック" pitchFamily="-109" charset="-128"/>
                <a:cs typeface="+mn-cs"/>
              </a:rPr>
              <a:t>Ways to Study a System</a:t>
            </a:r>
          </a:p>
        </p:txBody>
      </p:sp>
      <p:sp>
        <p:nvSpPr>
          <p:cNvPr id="4" name="Oval 3"/>
          <p:cNvSpPr/>
          <p:nvPr/>
        </p:nvSpPr>
        <p:spPr>
          <a:xfrm>
            <a:off x="2156089" y="1838528"/>
            <a:ext cx="1194620" cy="50144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prstClr val="white"/>
                </a:solidFill>
              </a:rPr>
              <a:t>System</a:t>
            </a:r>
          </a:p>
        </p:txBody>
      </p:sp>
      <p:pic>
        <p:nvPicPr>
          <p:cNvPr id="92166" name="Picture 2" descr="http://www.fehrsschule.de/fehrs2/_uploads/33052-Clipart-Illustration-Of-A-Shocked-School-Girl-Conducting-A-Chemistry-Experiment-While-Her-Chemicals-Expl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3581400"/>
            <a:ext cx="13716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6200" y="2735826"/>
            <a:ext cx="1488800" cy="84532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prstClr val="white"/>
                </a:solidFill>
              </a:rPr>
              <a:t>Experiment with the Actual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1" y="2667000"/>
            <a:ext cx="1771654" cy="77490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prstClr val="white"/>
                </a:solidFill>
              </a:rPr>
              <a:t>Experiment with a Model of the System</a:t>
            </a:r>
          </a:p>
        </p:txBody>
      </p:sp>
      <p:pic>
        <p:nvPicPr>
          <p:cNvPr id="92173" name="Picture 4" descr="http://img-new.cgtrader.com/items/28146/large_nuclear_reactor_3d_model_3ds_lwo_lw_lws_880a8337-4e8d-43d5-a56b-c26143a178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97388"/>
            <a:ext cx="728663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7845" y="3747885"/>
            <a:ext cx="1430423" cy="6931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prstClr val="white"/>
                </a:solidFill>
              </a:rPr>
              <a:t>Physical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9018" y="3747885"/>
            <a:ext cx="1517582" cy="6931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prstClr val="white"/>
                </a:solidFill>
              </a:rPr>
              <a:t>Mathematical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4" y="4798538"/>
            <a:ext cx="1168811" cy="6931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prstClr val="white"/>
                </a:solidFill>
              </a:rPr>
              <a:t>Analytical Solution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90189" y="4798538"/>
            <a:ext cx="1175786" cy="6931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prstClr val="white"/>
                </a:solidFill>
              </a:rPr>
              <a:t>Simulation</a:t>
            </a:r>
          </a:p>
        </p:txBody>
      </p:sp>
      <p:pic>
        <p:nvPicPr>
          <p:cNvPr id="92186" name="Picture 6" descr="http://thumbs.dreamstime.com/z/mathematics-background-2075657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860925"/>
            <a:ext cx="104616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7" name="Picture 8" descr="http://www.super-science-fair-projects.com/image-files/c1-73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38" y="4860925"/>
            <a:ext cx="84613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976313" y="2368550"/>
            <a:ext cx="1760537" cy="3000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27325" y="2379663"/>
            <a:ext cx="2019300" cy="2317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01950" y="3448050"/>
            <a:ext cx="1670050" cy="3000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72025" y="3441700"/>
            <a:ext cx="1555750" cy="30638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56200" y="4441825"/>
            <a:ext cx="1171575" cy="35718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27775" y="4441825"/>
            <a:ext cx="1050925" cy="35718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2547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 smtClean="0">
                <a:solidFill>
                  <a:srgbClr val="FF0000"/>
                </a:solidFill>
                <a:latin typeface="+mn-lt"/>
                <a:ea typeface="ＭＳ Ｐゴシック" pitchFamily="-109" charset="-128"/>
                <a:cs typeface="+mn-cs"/>
              </a:rPr>
              <a:t>System Models</a:t>
            </a:r>
            <a:endParaRPr lang="en-CA" sz="4400" dirty="0">
              <a:solidFill>
                <a:srgbClr val="FF0000"/>
              </a:solidFill>
              <a:latin typeface="+mn-lt"/>
              <a:ea typeface="ＭＳ Ｐゴシック" pitchFamily="-109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4267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3000" dirty="0" smtClean="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CA" sz="3000" dirty="0">
                <a:solidFill>
                  <a:schemeClr val="bg2">
                    <a:lumMod val="50000"/>
                  </a:schemeClr>
                </a:solidFill>
              </a:rPr>
              <a:t>model is a </a:t>
            </a:r>
            <a:r>
              <a:rPr lang="en-CA" sz="3000" dirty="0">
                <a:solidFill>
                  <a:schemeClr val="accent5"/>
                </a:solidFill>
              </a:rPr>
              <a:t>simplified </a:t>
            </a:r>
            <a:r>
              <a:rPr lang="en-CA" sz="3000" dirty="0" smtClean="0">
                <a:solidFill>
                  <a:schemeClr val="accent5"/>
                </a:solidFill>
              </a:rPr>
              <a:t>representation </a:t>
            </a:r>
            <a:r>
              <a:rPr lang="en-CA" sz="3000" dirty="0">
                <a:solidFill>
                  <a:schemeClr val="accent5"/>
                </a:solidFill>
              </a:rPr>
              <a:t>of a system </a:t>
            </a:r>
            <a:r>
              <a:rPr lang="en-CA" sz="3000" dirty="0">
                <a:solidFill>
                  <a:schemeClr val="bg2">
                    <a:lumMod val="50000"/>
                  </a:schemeClr>
                </a:solidFill>
              </a:rPr>
              <a:t>for the purpose of studying that system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CA" sz="3000" dirty="0">
                <a:solidFill>
                  <a:schemeClr val="bg2">
                    <a:lumMod val="50000"/>
                  </a:schemeClr>
                </a:solidFill>
              </a:rPr>
              <a:t>It is only necessary to consider those aspects of the system that affect the problem under investigation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>
                <a:solidFill>
                  <a:srgbClr val="FF0000"/>
                </a:solidFill>
                <a:latin typeface="+mn-lt"/>
                <a:ea typeface="ＭＳ Ｐゴシック" pitchFamily="-109" charset="-128"/>
                <a:cs typeface="+mn-cs"/>
              </a:rPr>
              <a:t>Classifications of Simulation Models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557798"/>
          <a:ext cx="6096000" cy="146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527687" y="2741360"/>
          <a:ext cx="6096000" cy="146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527688" y="4053974"/>
          <a:ext cx="6096000" cy="146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27113"/>
            <a:ext cx="7886700" cy="66357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>
                <a:solidFill>
                  <a:srgbClr val="FF0000"/>
                </a:solidFill>
                <a:latin typeface="+mn-lt"/>
                <a:ea typeface="ＭＳ Ｐゴシック" pitchFamily="-109" charset="-128"/>
                <a:cs typeface="+mn-cs"/>
              </a:rPr>
              <a:t>Static and Dynamic Models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6586" y="1764277"/>
          <a:ext cx="8230829" cy="3760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C3300"/>
                </a:solidFill>
              </a:rPr>
              <a:t>Modeling and Simulation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Course Objectives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200" dirty="0"/>
              <a:t>Understand the power and limitations of discrete event simulation.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200" dirty="0"/>
              <a:t>Plan for and design a simulation experiment for some problems.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200" dirty="0"/>
              <a:t>Apply standard statistical techniques in analyzing input/output data for a simulation experiment.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GB" sz="2200" dirty="0"/>
              <a:t>Learn how to use Markov Chains for modelling stochastic processes.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GB" sz="2200" dirty="0"/>
              <a:t>Understand the Queuing theory and its applications.</a:t>
            </a:r>
            <a:endParaRPr lang="en-US" sz="22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675A5-48EB-4FD3-A81A-891A45C5C9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886700" cy="8382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400" dirty="0">
                <a:solidFill>
                  <a:srgbClr val="FF0000"/>
                </a:solidFill>
                <a:latin typeface="+mn-lt"/>
                <a:ea typeface="ＭＳ Ｐゴシック" pitchFamily="-109" charset="-128"/>
                <a:cs typeface="+mn-cs"/>
              </a:rPr>
              <a:t>Deterministic and Stochastic Models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6586" y="1764276"/>
          <a:ext cx="8230829" cy="448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628650" y="1131888"/>
            <a:ext cx="7886700" cy="595312"/>
          </a:xfrm>
        </p:spPr>
        <p:txBody>
          <a:bodyPr/>
          <a:lstStyle/>
          <a:p>
            <a:pPr algn="ctr" eaLnBrk="1" hangingPunct="1"/>
            <a:r>
              <a:rPr lang="en-CA" altLang="en-US" b="1" smtClean="0">
                <a:solidFill>
                  <a:srgbClr val="C00000"/>
                </a:solidFill>
              </a:rPr>
              <a:t>Discrete and Continuous Models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6586" y="1764278"/>
          <a:ext cx="8230829" cy="275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6250" y="4684713"/>
            <a:ext cx="8191500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100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+mn-cs"/>
              </a:rPr>
              <a:t>The choice of whether to use a discrete or continuous model </a:t>
            </a:r>
            <a:r>
              <a:rPr lang="en-CA" sz="2100" dirty="0">
                <a:solidFill>
                  <a:srgbClr val="ED7D31"/>
                </a:solidFill>
                <a:latin typeface="Calibri" panose="020F0502020204030204"/>
                <a:cs typeface="+mn-cs"/>
              </a:rPr>
              <a:t>depends on the characteristics of the system </a:t>
            </a:r>
            <a:r>
              <a:rPr lang="en-CA" sz="2100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+mn-cs"/>
              </a:rPr>
              <a:t>and the objectives of the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C3300"/>
                </a:solidFill>
              </a:rPr>
              <a:t>Modeling and Simulation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Text Book</a:t>
            </a:r>
          </a:p>
          <a:p>
            <a:pPr marL="342900" lvl="1" indent="-342900"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sz="1800" dirty="0">
                <a:ea typeface="ＭＳ Ｐゴシック" pitchFamily="-109" charset="-128"/>
              </a:rPr>
              <a:t>Banks, Carson, Nelson and </a:t>
            </a:r>
            <a:r>
              <a:rPr lang="en-US" sz="1800" dirty="0" err="1">
                <a:ea typeface="ＭＳ Ｐゴシック" pitchFamily="-109" charset="-128"/>
              </a:rPr>
              <a:t>Nicol</a:t>
            </a:r>
            <a:r>
              <a:rPr lang="en-US" sz="1800" dirty="0">
                <a:ea typeface="ＭＳ Ｐゴシック" pitchFamily="-109" charset="-128"/>
              </a:rPr>
              <a:t> , Discrete-Event System Simulation, 5</a:t>
            </a:r>
            <a:r>
              <a:rPr lang="en-US" sz="1800" baseline="30000" dirty="0">
                <a:ea typeface="ＭＳ Ｐゴシック" pitchFamily="-109" charset="-128"/>
              </a:rPr>
              <a:t>th</a:t>
            </a:r>
            <a:r>
              <a:rPr lang="en-US" sz="1800" dirty="0">
                <a:ea typeface="ＭＳ Ｐゴシック" pitchFamily="-109" charset="-128"/>
              </a:rPr>
              <a:t> Edition, Prentice Hall, 2009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Reference Book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200" dirty="0"/>
              <a:t>Law, Simulation Modeling and analysis, McGraw-Hill, 2007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200" dirty="0" err="1"/>
              <a:t>Tayfur</a:t>
            </a:r>
            <a:r>
              <a:rPr lang="en-US" sz="2200" dirty="0"/>
              <a:t> </a:t>
            </a:r>
            <a:r>
              <a:rPr lang="en-US" sz="2200" dirty="0" err="1"/>
              <a:t>Altiok</a:t>
            </a:r>
            <a:r>
              <a:rPr lang="en-US" sz="2200" dirty="0"/>
              <a:t>, and Benjamin </a:t>
            </a:r>
            <a:r>
              <a:rPr lang="en-US" sz="2200" dirty="0" err="1"/>
              <a:t>Melamed</a:t>
            </a:r>
            <a:r>
              <a:rPr lang="en-US" sz="2200" dirty="0"/>
              <a:t>, Simulation Modeling and Analysis with Arena, Elsevier, 2007.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DD9846-3EB1-410E-881A-40F8059EED6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C3300"/>
                </a:solidFill>
              </a:rPr>
              <a:t>Course Assessment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 dirty="0"/>
              <a:t>7</a:t>
            </a:r>
            <a:r>
              <a:rPr lang="en-US" sz="2200" baseline="30000" dirty="0"/>
              <a:t>th</a:t>
            </a:r>
            <a:r>
              <a:rPr lang="en-US" sz="2200" dirty="0"/>
              <a:t> Week 			30  (at least 2 quizzes)</a:t>
            </a:r>
          </a:p>
          <a:p>
            <a:pPr eaLnBrk="1" hangingPunct="1">
              <a:defRPr/>
            </a:pPr>
            <a:r>
              <a:rPr lang="en-US" sz="2200" dirty="0"/>
              <a:t>12</a:t>
            </a:r>
            <a:r>
              <a:rPr lang="en-US" sz="2200" baseline="30000" dirty="0"/>
              <a:t>th</a:t>
            </a:r>
            <a:r>
              <a:rPr lang="en-US" sz="2200" dirty="0"/>
              <a:t> Week			20  (quiz and project)</a:t>
            </a:r>
          </a:p>
          <a:p>
            <a:pPr eaLnBrk="1" hangingPunct="1">
              <a:defRPr/>
            </a:pPr>
            <a:r>
              <a:rPr lang="en-US" sz="2200" dirty="0"/>
              <a:t>Assignments 		10</a:t>
            </a:r>
          </a:p>
          <a:p>
            <a:pPr eaLnBrk="1" hangingPunct="1">
              <a:defRPr/>
            </a:pPr>
            <a:r>
              <a:rPr lang="en-US" sz="2200" dirty="0"/>
              <a:t>Final Exam 			40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EC3CCB-C108-40D5-BF25-1513CA58F4A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0B482-E42B-4D58-A9DD-C483BFD5C7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Goals of Course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a typeface="MS PGothic" panose="020B0600070205080204" pitchFamily="34" charset="-128"/>
              </a:rPr>
              <a:t>To understand the basics of computer simulation</a:t>
            </a:r>
            <a:r>
              <a:rPr lang="en-US" altLang="en-US" smtClean="0">
                <a:ea typeface="MS PGothic" panose="020B0600070205080204" pitchFamily="34" charset="-128"/>
              </a:rPr>
              <a:t>, including: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Simulation concepts and terminology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When it is useful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Why it is useful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How to develop / run a simulation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How to interpret / analyze the results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5215D-932C-4BE8-9204-26C6E810E1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Goals of Course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a typeface="MS PGothic" panose="020B0600070205080204" pitchFamily="34" charset="-128"/>
              </a:rPr>
              <a:t>To understand and utilize some of the mathematics required in simulations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Statistical models and probability distributions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How various models are defined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Which models are correct for which situations.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Random number theory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Generating and testing pseudo-random numbers</a:t>
            </a:r>
          </a:p>
          <a:p>
            <a:pPr lvl="2" eaLnBrk="1" hangingPunct="1"/>
            <a:r>
              <a:rPr lang="en-US" altLang="en-US" smtClean="0">
                <a:ea typeface="MS PGothic" panose="020B0600070205080204" pitchFamily="34" charset="-128"/>
              </a:rPr>
              <a:t>Generating pseudo-random values within various distributions</a:t>
            </a:r>
          </a:p>
          <a:p>
            <a:pPr lvl="2" eaLnBrk="1" hangingPunct="1"/>
            <a:endParaRPr lang="en-US" altLang="en-US" smtClean="0">
              <a:ea typeface="MS PGothic" panose="020B0600070205080204" pitchFamily="34" charset="-128"/>
            </a:endParaRPr>
          </a:p>
          <a:p>
            <a:pPr lvl="1" eaLnBrk="1" hangingPunct="1"/>
            <a:endParaRPr lang="en-US" altLang="en-US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E5438-9B19-4227-B9C9-21B611ED480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Goals of Course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en-US" sz="3000" dirty="0">
                <a:solidFill>
                  <a:srgbClr val="FF0000"/>
                </a:solidFill>
                <a:ea typeface="ＭＳ Ｐゴシック" pitchFamily="-109" charset="-128"/>
                <a:cs typeface="+mn-cs"/>
              </a:rPr>
              <a:t>To understand and utilize some of the mathematics required in simulations (cont.)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Analysis of input data</a:t>
            </a:r>
          </a:p>
          <a:p>
            <a:pPr lvl="2"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Is the data and its statistical distribution appropriate for the simulation?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Analysis of output data</a:t>
            </a:r>
          </a:p>
          <a:p>
            <a:pPr lvl="2"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How confident are we in our results?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Simple queuing theory</a:t>
            </a:r>
          </a:p>
          <a:p>
            <a:pPr lvl="2"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Characteristics</a:t>
            </a:r>
          </a:p>
          <a:p>
            <a:pPr lvl="2" eaLnBrk="1" hangingPunct="1">
              <a:defRPr/>
            </a:pPr>
            <a:r>
              <a:rPr lang="en-US" dirty="0" smtClean="0">
                <a:ea typeface="ＭＳ Ｐゴシック" pitchFamily="-109" charset="-128"/>
              </a:rPr>
              <a:t>Performance measures</a:t>
            </a:r>
          </a:p>
          <a:p>
            <a:pPr lvl="2" eaLnBrk="1" hangingPunct="1">
              <a:defRPr/>
            </a:pPr>
            <a:r>
              <a:rPr lang="en-US" dirty="0" err="1" smtClean="0">
                <a:ea typeface="ＭＳ Ｐゴシック" pitchFamily="-109" charset="-128"/>
              </a:rPr>
              <a:t>Markovian</a:t>
            </a:r>
            <a:r>
              <a:rPr lang="en-US" dirty="0" smtClean="0">
                <a:ea typeface="ＭＳ Ｐゴシック" pitchFamily="-109" charset="-128"/>
              </a:rPr>
              <a:t> models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88A37-8AEF-4D0A-92D5-991C7B9A9F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Goals of Course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a typeface="MS PGothic" panose="020B0600070205080204" pitchFamily="34" charset="-128"/>
              </a:rPr>
              <a:t>To implement some simulation projects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 Any programming language can be used.</a:t>
            </a:r>
          </a:p>
          <a:p>
            <a:pPr lvl="1" eaLnBrk="1" hangingPunct="1"/>
            <a:r>
              <a:rPr lang="en-US" altLang="en-US" smtClean="0">
                <a:ea typeface="MS PGothic" panose="020B0600070205080204" pitchFamily="34" charset="-128"/>
              </a:rPr>
              <a:t>There are special-purpose simulation languages and packages.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2492</Words>
  <Application>Microsoft Office PowerPoint</Application>
  <PresentationFormat>On-screen Show (4:3)</PresentationFormat>
  <Paragraphs>343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ＭＳ Ｐゴシック</vt:lpstr>
      <vt:lpstr>Arial</vt:lpstr>
      <vt:lpstr>Calibri</vt:lpstr>
      <vt:lpstr>Calibri Light</vt:lpstr>
      <vt:lpstr>Symbol</vt:lpstr>
      <vt:lpstr>Wingdings</vt:lpstr>
      <vt:lpstr>Office Theme</vt:lpstr>
      <vt:lpstr>1_Office Theme</vt:lpstr>
      <vt:lpstr>2_Office Theme</vt:lpstr>
      <vt:lpstr>3_Office Theme</vt:lpstr>
      <vt:lpstr>4_Office Theme</vt:lpstr>
      <vt:lpstr>CS305</vt:lpstr>
      <vt:lpstr>Course Code: CS305 Course Title: System Modeling &amp;Simulation</vt:lpstr>
      <vt:lpstr>Modeling and Simulation</vt:lpstr>
      <vt:lpstr>Modeling and Simulation</vt:lpstr>
      <vt:lpstr>Course Assessment</vt:lpstr>
      <vt:lpstr>Goals of Course</vt:lpstr>
      <vt:lpstr>Goals of Course</vt:lpstr>
      <vt:lpstr>Goals of Course</vt:lpstr>
      <vt:lpstr>Goals of Course</vt:lpstr>
      <vt:lpstr>Introduction to Simulation</vt:lpstr>
      <vt:lpstr>Introduction to Simulation</vt:lpstr>
      <vt:lpstr>Introduction to Simulation</vt:lpstr>
      <vt:lpstr>Introduction to Simulation</vt:lpstr>
      <vt:lpstr>Introduction to Simulation</vt:lpstr>
      <vt:lpstr>Introduction to Simulation</vt:lpstr>
      <vt:lpstr>Introduction to Simulation</vt:lpstr>
      <vt:lpstr>Introduction to Simulation</vt:lpstr>
      <vt:lpstr>Introduction to Simulation</vt:lpstr>
      <vt:lpstr>Introduction to Simulation</vt:lpstr>
      <vt:lpstr>Some Definitions</vt:lpstr>
      <vt:lpstr>System Components</vt:lpstr>
      <vt:lpstr>System Components</vt:lpstr>
      <vt:lpstr>Example</vt:lpstr>
      <vt:lpstr>Examples</vt:lpstr>
      <vt:lpstr>Types of Systems</vt:lpstr>
      <vt:lpstr>Ways to Study a System</vt:lpstr>
      <vt:lpstr>System Models</vt:lpstr>
      <vt:lpstr>Classifications of Simulation Models</vt:lpstr>
      <vt:lpstr>Static and Dynamic Models</vt:lpstr>
      <vt:lpstr>Deterministic and Stochastic Models</vt:lpstr>
      <vt:lpstr>Discrete and Continuous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Dr.Khaled</dc:creator>
  <cp:lastModifiedBy>Dr.Khaled</cp:lastModifiedBy>
  <cp:revision>157</cp:revision>
  <cp:lastPrinted>1601-01-01T00:00:00Z</cp:lastPrinted>
  <dcterms:created xsi:type="dcterms:W3CDTF">1601-01-01T00:00:00Z</dcterms:created>
  <dcterms:modified xsi:type="dcterms:W3CDTF">2015-05-26T08:11:16Z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