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5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7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8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F110-C39E-4789-BCBF-AAC9FD6B9548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56E3-5F0D-4F85-9F27-16DE77E1D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Variables </a:t>
            </a:r>
            <a:r>
              <a:rPr lang="en-US" dirty="0" smtClean="0"/>
              <a:t>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5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9" y="223639"/>
            <a:ext cx="11743981" cy="1574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6" y="1679257"/>
            <a:ext cx="10124502" cy="51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96" y="119867"/>
            <a:ext cx="8832242" cy="801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3" y="916312"/>
            <a:ext cx="11931268" cy="50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7" y="220339"/>
            <a:ext cx="8383835" cy="399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4" y="4205911"/>
            <a:ext cx="8516039" cy="26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3" y="209320"/>
            <a:ext cx="11859970" cy="56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0" y="347303"/>
            <a:ext cx="9079947" cy="3054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7" y="3846691"/>
            <a:ext cx="11193137" cy="20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6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7" y="398291"/>
            <a:ext cx="10124500" cy="59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09" y="190625"/>
            <a:ext cx="7055641" cy="81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4" y="1004705"/>
            <a:ext cx="11584168" cy="1760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86" y="2887016"/>
            <a:ext cx="5849382" cy="1145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585" y="3317246"/>
            <a:ext cx="5399767" cy="814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86" y="4032174"/>
            <a:ext cx="10355854" cy="26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7" y="202086"/>
            <a:ext cx="11777031" cy="49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49" y="327937"/>
            <a:ext cx="5989681" cy="737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7" y="1065697"/>
            <a:ext cx="10609243" cy="2466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75" y="3586614"/>
            <a:ext cx="10168568" cy="1278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75" y="4865462"/>
            <a:ext cx="9805011" cy="19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42"/>
            <a:ext cx="9331287" cy="1996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9" y="2206225"/>
            <a:ext cx="9143998" cy="42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random variable </a:t>
            </a:r>
            <a:r>
              <a:rPr lang="en-US" i="1" dirty="0"/>
              <a:t>X </a:t>
            </a:r>
            <a:r>
              <a:rPr lang="en-US" dirty="0"/>
              <a:t>is a quantity whose value cannot be predicted with certainty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There are two </a:t>
            </a:r>
            <a:r>
              <a:rPr lang="en-US" dirty="0"/>
              <a:t>broad types of variables and their probability </a:t>
            </a:r>
            <a:r>
              <a:rPr lang="en-US" dirty="0" smtClean="0"/>
              <a:t>distributions, discrete </a:t>
            </a:r>
            <a:r>
              <a:rPr lang="en-US" dirty="0"/>
              <a:t>random </a:t>
            </a:r>
            <a:r>
              <a:rPr lang="en-US" dirty="0" smtClean="0"/>
              <a:t>variables, </a:t>
            </a:r>
            <a:r>
              <a:rPr lang="en-US" dirty="0"/>
              <a:t>and continuous random </a:t>
            </a:r>
            <a:r>
              <a:rPr lang="en-US" dirty="0" smtClean="0"/>
              <a:t>variables.</a:t>
            </a:r>
            <a:endParaRPr lang="en-US" dirty="0" smtClean="0"/>
          </a:p>
          <a:p>
            <a:r>
              <a:rPr lang="en-US" dirty="0" smtClean="0"/>
              <a:t>Discrete </a:t>
            </a:r>
            <a:r>
              <a:rPr lang="en-US" dirty="0"/>
              <a:t>distributions arise from experiments involving counting, for </a:t>
            </a:r>
            <a:r>
              <a:rPr lang="en-US" dirty="0" smtClean="0"/>
              <a:t>example, road </a:t>
            </a:r>
            <a:r>
              <a:rPr lang="en-US" dirty="0"/>
              <a:t>deaths, car production and car </a:t>
            </a:r>
            <a:r>
              <a:rPr lang="en-US" dirty="0" smtClean="0"/>
              <a:t>sales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Continuous </a:t>
            </a:r>
            <a:r>
              <a:rPr lang="en-US" dirty="0"/>
              <a:t>distributions arise from </a:t>
            </a:r>
            <a:r>
              <a:rPr lang="en-US" dirty="0" smtClean="0"/>
              <a:t>experiments involving </a:t>
            </a:r>
            <a:r>
              <a:rPr lang="en-US" dirty="0"/>
              <a:t>measurement, for example, voltage, current and oil pressure.</a:t>
            </a:r>
          </a:p>
        </p:txBody>
      </p:sp>
    </p:spTree>
    <p:extLst>
      <p:ext uri="{BB962C8B-B14F-4D97-AF65-F5344CB8AC3E}">
        <p14:creationId xmlns:p14="http://schemas.microsoft.com/office/powerpoint/2010/main" val="42501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74" y="259680"/>
            <a:ext cx="5989681" cy="852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7" y="1111920"/>
            <a:ext cx="11876183" cy="2616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7" y="3861941"/>
            <a:ext cx="10311788" cy="25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1" y="365340"/>
            <a:ext cx="9651537" cy="58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7" y="1621429"/>
            <a:ext cx="11854150" cy="37299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1" y="352019"/>
            <a:ext cx="10558082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53"/>
            <a:ext cx="11886867" cy="2337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2" y="2692886"/>
            <a:ext cx="8075365" cy="3903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561" y="3886452"/>
            <a:ext cx="3750439" cy="27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44" y="188547"/>
            <a:ext cx="11334210" cy="3535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3" y="4124576"/>
            <a:ext cx="11850175" cy="1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36" y="451692"/>
            <a:ext cx="10233151" cy="54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89" y="340201"/>
            <a:ext cx="10515600" cy="1286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4" y="1626635"/>
            <a:ext cx="9538695" cy="51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809" y="248152"/>
            <a:ext cx="11887201" cy="3324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4" y="3930921"/>
            <a:ext cx="11270256" cy="18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5" y="331053"/>
            <a:ext cx="10620261" cy="62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80</Words>
  <Application>Microsoft Office PowerPoint</Application>
  <PresentationFormat>Widescreen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Random Variables Revision</vt:lpstr>
      <vt:lpstr>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Dr.Khaled</dc:creator>
  <cp:lastModifiedBy>Toshiba</cp:lastModifiedBy>
  <cp:revision>17</cp:revision>
  <dcterms:created xsi:type="dcterms:W3CDTF">2015-03-24T08:24:38Z</dcterms:created>
  <dcterms:modified xsi:type="dcterms:W3CDTF">2015-03-24T19:48:33Z</dcterms:modified>
</cp:coreProperties>
</file>