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86" r:id="rId6"/>
    <p:sldId id="285" r:id="rId7"/>
    <p:sldId id="262" r:id="rId8"/>
    <p:sldId id="314" r:id="rId9"/>
    <p:sldId id="264" r:id="rId10"/>
    <p:sldId id="265" r:id="rId11"/>
    <p:sldId id="266" r:id="rId12"/>
    <p:sldId id="267" r:id="rId13"/>
    <p:sldId id="313" r:id="rId14"/>
    <p:sldId id="288" r:id="rId15"/>
    <p:sldId id="273" r:id="rId16"/>
    <p:sldId id="268" r:id="rId17"/>
    <p:sldId id="269" r:id="rId18"/>
    <p:sldId id="270" r:id="rId19"/>
    <p:sldId id="276" r:id="rId20"/>
    <p:sldId id="277" r:id="rId21"/>
    <p:sldId id="287" r:id="rId22"/>
    <p:sldId id="279" r:id="rId23"/>
    <p:sldId id="280" r:id="rId24"/>
    <p:sldId id="312" r:id="rId25"/>
    <p:sldId id="302" r:id="rId26"/>
    <p:sldId id="303" r:id="rId27"/>
    <p:sldId id="306" r:id="rId28"/>
    <p:sldId id="307" r:id="rId29"/>
    <p:sldId id="308" r:id="rId30"/>
    <p:sldId id="309" r:id="rId31"/>
    <p:sldId id="299" r:id="rId32"/>
    <p:sldId id="311" r:id="rId33"/>
    <p:sldId id="301" r:id="rId34"/>
    <p:sldId id="283" r:id="rId35"/>
    <p:sldId id="284" r:id="rId36"/>
    <p:sldId id="290" r:id="rId37"/>
    <p:sldId id="291" r:id="rId38"/>
    <p:sldId id="292" r:id="rId39"/>
    <p:sldId id="295" r:id="rId40"/>
    <p:sldId id="294" r:id="rId41"/>
    <p:sldId id="296" r:id="rId42"/>
    <p:sldId id="315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D436F2-3CDE-43ED-8A24-5F233CE8DF0A}">
          <p14:sldIdLst>
            <p14:sldId id="256"/>
            <p14:sldId id="257"/>
            <p14:sldId id="258"/>
            <p14:sldId id="259"/>
            <p14:sldId id="286"/>
            <p14:sldId id="285"/>
            <p14:sldId id="262"/>
            <p14:sldId id="314"/>
            <p14:sldId id="264"/>
            <p14:sldId id="265"/>
            <p14:sldId id="266"/>
            <p14:sldId id="267"/>
            <p14:sldId id="313"/>
            <p14:sldId id="288"/>
            <p14:sldId id="273"/>
            <p14:sldId id="268"/>
            <p14:sldId id="269"/>
            <p14:sldId id="270"/>
            <p14:sldId id="276"/>
            <p14:sldId id="277"/>
            <p14:sldId id="287"/>
            <p14:sldId id="279"/>
            <p14:sldId id="280"/>
            <p14:sldId id="312"/>
            <p14:sldId id="302"/>
            <p14:sldId id="303"/>
            <p14:sldId id="306"/>
            <p14:sldId id="307"/>
            <p14:sldId id="308"/>
            <p14:sldId id="309"/>
            <p14:sldId id="299"/>
            <p14:sldId id="311"/>
            <p14:sldId id="301"/>
            <p14:sldId id="283"/>
            <p14:sldId id="284"/>
            <p14:sldId id="290"/>
            <p14:sldId id="291"/>
            <p14:sldId id="292"/>
            <p14:sldId id="295"/>
            <p14:sldId id="294"/>
            <p14:sldId id="296"/>
            <p14:sldId id="31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708DA9"/>
    <a:srgbClr val="FFFFFF"/>
    <a:srgbClr val="6184A6"/>
    <a:srgbClr val="7C9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935" autoAdjust="0"/>
  </p:normalViewPr>
  <p:slideViewPr>
    <p:cSldViewPr snapToGrid="0">
      <p:cViewPr varScale="1">
        <p:scale>
          <a:sx n="68" d="100"/>
          <a:sy n="68" d="100"/>
        </p:scale>
        <p:origin x="11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420BA-781E-4CB8-A130-0ABAF97409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C4E593-F7BD-4289-B286-75287AAF8FC7}">
      <dgm:prSet/>
      <dgm:spPr/>
      <dgm:t>
        <a:bodyPr/>
        <a:lstStyle/>
        <a:p>
          <a:r>
            <a:rPr lang="en-US"/>
            <a:t>Definition of Queue</a:t>
          </a:r>
        </a:p>
      </dgm:t>
    </dgm:pt>
    <dgm:pt modelId="{C381FBDE-BD09-42C4-B6E4-C7507F5F3C1F}" type="parTrans" cxnId="{D4C8AEDD-8A8F-4BB2-91BA-35C0B40EDD1A}">
      <dgm:prSet/>
      <dgm:spPr/>
      <dgm:t>
        <a:bodyPr/>
        <a:lstStyle/>
        <a:p>
          <a:endParaRPr lang="en-US"/>
        </a:p>
      </dgm:t>
    </dgm:pt>
    <dgm:pt modelId="{33AF63EF-C51F-46D9-8B2D-072AA8C1974D}" type="sibTrans" cxnId="{D4C8AEDD-8A8F-4BB2-91BA-35C0B40EDD1A}">
      <dgm:prSet/>
      <dgm:spPr/>
      <dgm:t>
        <a:bodyPr/>
        <a:lstStyle/>
        <a:p>
          <a:endParaRPr lang="en-US"/>
        </a:p>
      </dgm:t>
    </dgm:pt>
    <dgm:pt modelId="{36005F49-4FE2-47DD-915C-5D26DF027370}">
      <dgm:prSet/>
      <dgm:spPr/>
      <dgm:t>
        <a:bodyPr/>
        <a:lstStyle/>
        <a:p>
          <a:r>
            <a:rPr lang="en-US"/>
            <a:t>Queue ADT operations</a:t>
          </a:r>
        </a:p>
      </dgm:t>
    </dgm:pt>
    <dgm:pt modelId="{049DE278-5B23-46F9-9317-4D30EF72F8D7}" type="parTrans" cxnId="{8D10D8C7-51B8-40AF-9520-0BD679B0B743}">
      <dgm:prSet/>
      <dgm:spPr/>
      <dgm:t>
        <a:bodyPr/>
        <a:lstStyle/>
        <a:p>
          <a:endParaRPr lang="en-US"/>
        </a:p>
      </dgm:t>
    </dgm:pt>
    <dgm:pt modelId="{B638693A-C20D-4501-934C-08CBFA86A313}" type="sibTrans" cxnId="{8D10D8C7-51B8-40AF-9520-0BD679B0B743}">
      <dgm:prSet/>
      <dgm:spPr/>
      <dgm:t>
        <a:bodyPr/>
        <a:lstStyle/>
        <a:p>
          <a:endParaRPr lang="en-US"/>
        </a:p>
      </dgm:t>
    </dgm:pt>
    <dgm:pt modelId="{EF4C82AE-CE2C-49CD-AC89-19EC12C9ECF4}">
      <dgm:prSet/>
      <dgm:spPr/>
      <dgm:t>
        <a:bodyPr/>
        <a:lstStyle/>
        <a:p>
          <a:r>
            <a:rPr lang="en-US"/>
            <a:t>Types of Queue </a:t>
          </a:r>
        </a:p>
      </dgm:t>
    </dgm:pt>
    <dgm:pt modelId="{A9E3AC3F-759C-4D8B-9559-45996D2092ED}" type="parTrans" cxnId="{F55A203B-D0FF-4570-93C2-68C66A0333FD}">
      <dgm:prSet/>
      <dgm:spPr/>
      <dgm:t>
        <a:bodyPr/>
        <a:lstStyle/>
        <a:p>
          <a:endParaRPr lang="en-US"/>
        </a:p>
      </dgm:t>
    </dgm:pt>
    <dgm:pt modelId="{26A323DA-D3ED-48FD-B46B-C077C49FEB0D}" type="sibTrans" cxnId="{F55A203B-D0FF-4570-93C2-68C66A0333FD}">
      <dgm:prSet/>
      <dgm:spPr/>
      <dgm:t>
        <a:bodyPr/>
        <a:lstStyle/>
        <a:p>
          <a:endParaRPr lang="en-US"/>
        </a:p>
      </dgm:t>
    </dgm:pt>
    <dgm:pt modelId="{20A22E99-6F36-44F9-BC19-3971A22A1AC5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C03EDFBC-76CC-4CE3-BA00-737F5921C23D}" type="parTrans" cxnId="{E846B274-B422-4CEC-8AEB-8FE6B4BC69A1}">
      <dgm:prSet/>
      <dgm:spPr/>
      <dgm:t>
        <a:bodyPr/>
        <a:lstStyle/>
        <a:p>
          <a:endParaRPr lang="en-US"/>
        </a:p>
      </dgm:t>
    </dgm:pt>
    <dgm:pt modelId="{F7311731-AC99-4165-9E57-A7B07B2859D4}" type="sibTrans" cxnId="{E846B274-B422-4CEC-8AEB-8FE6B4BC69A1}">
      <dgm:prSet/>
      <dgm:spPr/>
      <dgm:t>
        <a:bodyPr/>
        <a:lstStyle/>
        <a:p>
          <a:endParaRPr lang="en-US"/>
        </a:p>
      </dgm:t>
    </dgm:pt>
    <dgm:pt modelId="{2AF468F5-D2F9-46C6-83C6-831B9A0B57C6}">
      <dgm:prSet/>
      <dgm:spPr/>
      <dgm:t>
        <a:bodyPr/>
        <a:lstStyle/>
        <a:p>
          <a:r>
            <a:rPr lang="en-US"/>
            <a:t>Queue Applications</a:t>
          </a:r>
        </a:p>
      </dgm:t>
    </dgm:pt>
    <dgm:pt modelId="{6C8B8924-0997-4E8E-9FEA-8DDF7F8FD956}" type="parTrans" cxnId="{43158BED-28DF-43B9-819F-886BEE631903}">
      <dgm:prSet/>
      <dgm:spPr/>
      <dgm:t>
        <a:bodyPr/>
        <a:lstStyle/>
        <a:p>
          <a:endParaRPr lang="en-US"/>
        </a:p>
      </dgm:t>
    </dgm:pt>
    <dgm:pt modelId="{23D38604-46E5-4F27-B041-60083B979F73}" type="sibTrans" cxnId="{43158BED-28DF-43B9-819F-886BEE631903}">
      <dgm:prSet/>
      <dgm:spPr/>
      <dgm:t>
        <a:bodyPr/>
        <a:lstStyle/>
        <a:p>
          <a:endParaRPr lang="en-US"/>
        </a:p>
      </dgm:t>
    </dgm:pt>
    <dgm:pt modelId="{94B05D5F-F6EE-4E2B-ACB2-E826DCA4B57F}">
      <dgm:prSet/>
      <dgm:spPr/>
      <dgm:t>
        <a:bodyPr/>
        <a:lstStyle/>
        <a:p>
          <a:r>
            <a:rPr lang="en-US"/>
            <a:t>Simple project on Queue</a:t>
          </a:r>
        </a:p>
      </dgm:t>
    </dgm:pt>
    <dgm:pt modelId="{C8A7F433-BF3B-4743-9D98-3A18DB71F0F8}" type="parTrans" cxnId="{2B162A56-0780-4F4B-9819-60A9C4F18E5C}">
      <dgm:prSet/>
      <dgm:spPr/>
      <dgm:t>
        <a:bodyPr/>
        <a:lstStyle/>
        <a:p>
          <a:endParaRPr lang="en-US"/>
        </a:p>
      </dgm:t>
    </dgm:pt>
    <dgm:pt modelId="{8C10DF7C-A252-491D-89F2-30F25517B75E}" type="sibTrans" cxnId="{2B162A56-0780-4F4B-9819-60A9C4F18E5C}">
      <dgm:prSet/>
      <dgm:spPr/>
      <dgm:t>
        <a:bodyPr/>
        <a:lstStyle/>
        <a:p>
          <a:endParaRPr lang="en-US"/>
        </a:p>
      </dgm:t>
    </dgm:pt>
    <dgm:pt modelId="{9876B121-1DA4-4E01-B66B-F2835F46F7C6}" type="pres">
      <dgm:prSet presAssocID="{333420BA-781E-4CB8-A130-0ABAF97409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FE547-4F87-4625-90A7-BD31AA9BBD76}" type="pres">
      <dgm:prSet presAssocID="{14C4E593-F7BD-4289-B286-75287AAF8FC7}" presName="hierRoot1" presStyleCnt="0"/>
      <dgm:spPr/>
    </dgm:pt>
    <dgm:pt modelId="{93089B16-450A-4F96-985D-FCC768E6B287}" type="pres">
      <dgm:prSet presAssocID="{14C4E593-F7BD-4289-B286-75287AAF8FC7}" presName="composite" presStyleCnt="0"/>
      <dgm:spPr/>
    </dgm:pt>
    <dgm:pt modelId="{E10B0F97-8F73-423D-ADDB-DC2AA8B777B4}" type="pres">
      <dgm:prSet presAssocID="{14C4E593-F7BD-4289-B286-75287AAF8FC7}" presName="background" presStyleLbl="node0" presStyleIdx="0" presStyleCnt="6"/>
      <dgm:spPr/>
    </dgm:pt>
    <dgm:pt modelId="{F65C1022-E67B-492A-9096-16BB30AD601E}" type="pres">
      <dgm:prSet presAssocID="{14C4E593-F7BD-4289-B286-75287AAF8FC7}" presName="text" presStyleLbl="fgAcc0" presStyleIdx="0" presStyleCnt="6">
        <dgm:presLayoutVars>
          <dgm:chPref val="3"/>
        </dgm:presLayoutVars>
      </dgm:prSet>
      <dgm:spPr/>
    </dgm:pt>
    <dgm:pt modelId="{145E1D26-7C52-44A9-B024-A3DFAEFA1570}" type="pres">
      <dgm:prSet presAssocID="{14C4E593-F7BD-4289-B286-75287AAF8FC7}" presName="hierChild2" presStyleCnt="0"/>
      <dgm:spPr/>
    </dgm:pt>
    <dgm:pt modelId="{05458AD5-E6BA-4FFE-AF0F-3FFF9A815DFF}" type="pres">
      <dgm:prSet presAssocID="{36005F49-4FE2-47DD-915C-5D26DF027370}" presName="hierRoot1" presStyleCnt="0"/>
      <dgm:spPr/>
    </dgm:pt>
    <dgm:pt modelId="{ED171A70-E408-40C3-A79D-3840461AD390}" type="pres">
      <dgm:prSet presAssocID="{36005F49-4FE2-47DD-915C-5D26DF027370}" presName="composite" presStyleCnt="0"/>
      <dgm:spPr/>
    </dgm:pt>
    <dgm:pt modelId="{B9898E1E-EFF1-4B59-8370-24D8B32531B8}" type="pres">
      <dgm:prSet presAssocID="{36005F49-4FE2-47DD-915C-5D26DF027370}" presName="background" presStyleLbl="node0" presStyleIdx="1" presStyleCnt="6"/>
      <dgm:spPr/>
    </dgm:pt>
    <dgm:pt modelId="{A355263C-3F68-4027-8064-F37699256647}" type="pres">
      <dgm:prSet presAssocID="{36005F49-4FE2-47DD-915C-5D26DF027370}" presName="text" presStyleLbl="fgAcc0" presStyleIdx="1" presStyleCnt="6">
        <dgm:presLayoutVars>
          <dgm:chPref val="3"/>
        </dgm:presLayoutVars>
      </dgm:prSet>
      <dgm:spPr/>
    </dgm:pt>
    <dgm:pt modelId="{7DFB0C9A-36FE-417D-A40A-E5274EAAEEBB}" type="pres">
      <dgm:prSet presAssocID="{36005F49-4FE2-47DD-915C-5D26DF027370}" presName="hierChild2" presStyleCnt="0"/>
      <dgm:spPr/>
    </dgm:pt>
    <dgm:pt modelId="{79A69120-1990-4128-9D2D-B149CADEA206}" type="pres">
      <dgm:prSet presAssocID="{EF4C82AE-CE2C-49CD-AC89-19EC12C9ECF4}" presName="hierRoot1" presStyleCnt="0"/>
      <dgm:spPr/>
    </dgm:pt>
    <dgm:pt modelId="{4E6EB753-2D63-4BE8-88A2-1B376299A6B1}" type="pres">
      <dgm:prSet presAssocID="{EF4C82AE-CE2C-49CD-AC89-19EC12C9ECF4}" presName="composite" presStyleCnt="0"/>
      <dgm:spPr/>
    </dgm:pt>
    <dgm:pt modelId="{71F2B3EF-F3E4-469A-B2DE-CE49020CE169}" type="pres">
      <dgm:prSet presAssocID="{EF4C82AE-CE2C-49CD-AC89-19EC12C9ECF4}" presName="background" presStyleLbl="node0" presStyleIdx="2" presStyleCnt="6"/>
      <dgm:spPr/>
    </dgm:pt>
    <dgm:pt modelId="{C0347D3D-8F84-488F-BC0A-6A8937FFDFF0}" type="pres">
      <dgm:prSet presAssocID="{EF4C82AE-CE2C-49CD-AC89-19EC12C9ECF4}" presName="text" presStyleLbl="fgAcc0" presStyleIdx="2" presStyleCnt="6">
        <dgm:presLayoutVars>
          <dgm:chPref val="3"/>
        </dgm:presLayoutVars>
      </dgm:prSet>
      <dgm:spPr/>
    </dgm:pt>
    <dgm:pt modelId="{FAA5A942-9862-428C-A1DC-7757D2C6FBC0}" type="pres">
      <dgm:prSet presAssocID="{EF4C82AE-CE2C-49CD-AC89-19EC12C9ECF4}" presName="hierChild2" presStyleCnt="0"/>
      <dgm:spPr/>
    </dgm:pt>
    <dgm:pt modelId="{0B3AF1C8-E4FF-46C3-A9A3-5A11A95B8927}" type="pres">
      <dgm:prSet presAssocID="{20A22E99-6F36-44F9-BC19-3971A22A1AC5}" presName="hierRoot1" presStyleCnt="0"/>
      <dgm:spPr/>
    </dgm:pt>
    <dgm:pt modelId="{C762873C-E3D6-4E98-878B-6684919B1BD8}" type="pres">
      <dgm:prSet presAssocID="{20A22E99-6F36-44F9-BC19-3971A22A1AC5}" presName="composite" presStyleCnt="0"/>
      <dgm:spPr/>
    </dgm:pt>
    <dgm:pt modelId="{071B950E-8FEE-4F28-A838-986D4CF899E7}" type="pres">
      <dgm:prSet presAssocID="{20A22E99-6F36-44F9-BC19-3971A22A1AC5}" presName="background" presStyleLbl="node0" presStyleIdx="3" presStyleCnt="6"/>
      <dgm:spPr/>
    </dgm:pt>
    <dgm:pt modelId="{DD0E166D-ABFD-4143-BAAC-7F55E6E44BEC}" type="pres">
      <dgm:prSet presAssocID="{20A22E99-6F36-44F9-BC19-3971A22A1AC5}" presName="text" presStyleLbl="fgAcc0" presStyleIdx="3" presStyleCnt="6">
        <dgm:presLayoutVars>
          <dgm:chPref val="3"/>
        </dgm:presLayoutVars>
      </dgm:prSet>
      <dgm:spPr/>
    </dgm:pt>
    <dgm:pt modelId="{20E30108-09E6-401B-86DE-6D2A347F0E4F}" type="pres">
      <dgm:prSet presAssocID="{20A22E99-6F36-44F9-BC19-3971A22A1AC5}" presName="hierChild2" presStyleCnt="0"/>
      <dgm:spPr/>
    </dgm:pt>
    <dgm:pt modelId="{8D544256-289A-4266-ACC3-A64DA037CBC4}" type="pres">
      <dgm:prSet presAssocID="{2AF468F5-D2F9-46C6-83C6-831B9A0B57C6}" presName="hierRoot1" presStyleCnt="0"/>
      <dgm:spPr/>
    </dgm:pt>
    <dgm:pt modelId="{7AF743FE-99C1-48C8-889D-2DB6AE0029BE}" type="pres">
      <dgm:prSet presAssocID="{2AF468F5-D2F9-46C6-83C6-831B9A0B57C6}" presName="composite" presStyleCnt="0"/>
      <dgm:spPr/>
    </dgm:pt>
    <dgm:pt modelId="{1969D78F-3621-46D4-A7BB-55A8B635FB76}" type="pres">
      <dgm:prSet presAssocID="{2AF468F5-D2F9-46C6-83C6-831B9A0B57C6}" presName="background" presStyleLbl="node0" presStyleIdx="4" presStyleCnt="6"/>
      <dgm:spPr/>
    </dgm:pt>
    <dgm:pt modelId="{C4DEC7D8-90F2-4121-8CB9-299EFE317342}" type="pres">
      <dgm:prSet presAssocID="{2AF468F5-D2F9-46C6-83C6-831B9A0B57C6}" presName="text" presStyleLbl="fgAcc0" presStyleIdx="4" presStyleCnt="6">
        <dgm:presLayoutVars>
          <dgm:chPref val="3"/>
        </dgm:presLayoutVars>
      </dgm:prSet>
      <dgm:spPr/>
    </dgm:pt>
    <dgm:pt modelId="{1A3556E6-EEA9-4804-A1CD-ECA012831B98}" type="pres">
      <dgm:prSet presAssocID="{2AF468F5-D2F9-46C6-83C6-831B9A0B57C6}" presName="hierChild2" presStyleCnt="0"/>
      <dgm:spPr/>
    </dgm:pt>
    <dgm:pt modelId="{E7AE8FDB-2A7A-4540-8B7D-3C583CE12944}" type="pres">
      <dgm:prSet presAssocID="{94B05D5F-F6EE-4E2B-ACB2-E826DCA4B57F}" presName="hierRoot1" presStyleCnt="0"/>
      <dgm:spPr/>
    </dgm:pt>
    <dgm:pt modelId="{C6905EF2-8681-4113-836D-6B2256A62025}" type="pres">
      <dgm:prSet presAssocID="{94B05D5F-F6EE-4E2B-ACB2-E826DCA4B57F}" presName="composite" presStyleCnt="0"/>
      <dgm:spPr/>
    </dgm:pt>
    <dgm:pt modelId="{BA4780A6-158F-4AB3-AFAF-531A7FA47AC9}" type="pres">
      <dgm:prSet presAssocID="{94B05D5F-F6EE-4E2B-ACB2-E826DCA4B57F}" presName="background" presStyleLbl="node0" presStyleIdx="5" presStyleCnt="6"/>
      <dgm:spPr/>
    </dgm:pt>
    <dgm:pt modelId="{1F8DAABF-F466-44E7-B040-A91A23FA9AF6}" type="pres">
      <dgm:prSet presAssocID="{94B05D5F-F6EE-4E2B-ACB2-E826DCA4B57F}" presName="text" presStyleLbl="fgAcc0" presStyleIdx="5" presStyleCnt="6">
        <dgm:presLayoutVars>
          <dgm:chPref val="3"/>
        </dgm:presLayoutVars>
      </dgm:prSet>
      <dgm:spPr/>
    </dgm:pt>
    <dgm:pt modelId="{CAEEAE65-952A-4486-9339-17B2F6F5514C}" type="pres">
      <dgm:prSet presAssocID="{94B05D5F-F6EE-4E2B-ACB2-E826DCA4B57F}" presName="hierChild2" presStyleCnt="0"/>
      <dgm:spPr/>
    </dgm:pt>
  </dgm:ptLst>
  <dgm:cxnLst>
    <dgm:cxn modelId="{FFF9881D-0FCA-4290-AF0F-C5D6F15B2A4E}" type="presOf" srcId="{36005F49-4FE2-47DD-915C-5D26DF027370}" destId="{A355263C-3F68-4027-8064-F37699256647}" srcOrd="0" destOrd="0" presId="urn:microsoft.com/office/officeart/2005/8/layout/hierarchy1"/>
    <dgm:cxn modelId="{F55A203B-D0FF-4570-93C2-68C66A0333FD}" srcId="{333420BA-781E-4CB8-A130-0ABAF9740921}" destId="{EF4C82AE-CE2C-49CD-AC89-19EC12C9ECF4}" srcOrd="2" destOrd="0" parTransId="{A9E3AC3F-759C-4D8B-9559-45996D2092ED}" sibTransId="{26A323DA-D3ED-48FD-B46B-C077C49FEB0D}"/>
    <dgm:cxn modelId="{034AD246-EEEF-4DEB-9014-322A94ED7F6C}" type="presOf" srcId="{14C4E593-F7BD-4289-B286-75287AAF8FC7}" destId="{F65C1022-E67B-492A-9096-16BB30AD601E}" srcOrd="0" destOrd="0" presId="urn:microsoft.com/office/officeart/2005/8/layout/hierarchy1"/>
    <dgm:cxn modelId="{E846B274-B422-4CEC-8AEB-8FE6B4BC69A1}" srcId="{333420BA-781E-4CB8-A130-0ABAF9740921}" destId="{20A22E99-6F36-44F9-BC19-3971A22A1AC5}" srcOrd="3" destOrd="0" parTransId="{C03EDFBC-76CC-4CE3-BA00-737F5921C23D}" sibTransId="{F7311731-AC99-4165-9E57-A7B07B2859D4}"/>
    <dgm:cxn modelId="{2B162A56-0780-4F4B-9819-60A9C4F18E5C}" srcId="{333420BA-781E-4CB8-A130-0ABAF9740921}" destId="{94B05D5F-F6EE-4E2B-ACB2-E826DCA4B57F}" srcOrd="5" destOrd="0" parTransId="{C8A7F433-BF3B-4743-9D98-3A18DB71F0F8}" sibTransId="{8C10DF7C-A252-491D-89F2-30F25517B75E}"/>
    <dgm:cxn modelId="{3FF35782-54AB-4162-BEEB-47B2D422DCD0}" type="presOf" srcId="{333420BA-781E-4CB8-A130-0ABAF9740921}" destId="{9876B121-1DA4-4E01-B66B-F2835F46F7C6}" srcOrd="0" destOrd="0" presId="urn:microsoft.com/office/officeart/2005/8/layout/hierarchy1"/>
    <dgm:cxn modelId="{019256B1-EFE0-4558-B508-021D9F824F79}" type="presOf" srcId="{94B05D5F-F6EE-4E2B-ACB2-E826DCA4B57F}" destId="{1F8DAABF-F466-44E7-B040-A91A23FA9AF6}" srcOrd="0" destOrd="0" presId="urn:microsoft.com/office/officeart/2005/8/layout/hierarchy1"/>
    <dgm:cxn modelId="{B4120BC3-9808-474E-8FCE-937BACB26685}" type="presOf" srcId="{2AF468F5-D2F9-46C6-83C6-831B9A0B57C6}" destId="{C4DEC7D8-90F2-4121-8CB9-299EFE317342}" srcOrd="0" destOrd="0" presId="urn:microsoft.com/office/officeart/2005/8/layout/hierarchy1"/>
    <dgm:cxn modelId="{8D10D8C7-51B8-40AF-9520-0BD679B0B743}" srcId="{333420BA-781E-4CB8-A130-0ABAF9740921}" destId="{36005F49-4FE2-47DD-915C-5D26DF027370}" srcOrd="1" destOrd="0" parTransId="{049DE278-5B23-46F9-9317-4D30EF72F8D7}" sibTransId="{B638693A-C20D-4501-934C-08CBFA86A313}"/>
    <dgm:cxn modelId="{C83E53CF-D8CE-467A-AB15-5336FC5E2DBF}" type="presOf" srcId="{EF4C82AE-CE2C-49CD-AC89-19EC12C9ECF4}" destId="{C0347D3D-8F84-488F-BC0A-6A8937FFDFF0}" srcOrd="0" destOrd="0" presId="urn:microsoft.com/office/officeart/2005/8/layout/hierarchy1"/>
    <dgm:cxn modelId="{D4C8AEDD-8A8F-4BB2-91BA-35C0B40EDD1A}" srcId="{333420BA-781E-4CB8-A130-0ABAF9740921}" destId="{14C4E593-F7BD-4289-B286-75287AAF8FC7}" srcOrd="0" destOrd="0" parTransId="{C381FBDE-BD09-42C4-B6E4-C7507F5F3C1F}" sibTransId="{33AF63EF-C51F-46D9-8B2D-072AA8C1974D}"/>
    <dgm:cxn modelId="{43158BED-28DF-43B9-819F-886BEE631903}" srcId="{333420BA-781E-4CB8-A130-0ABAF9740921}" destId="{2AF468F5-D2F9-46C6-83C6-831B9A0B57C6}" srcOrd="4" destOrd="0" parTransId="{6C8B8924-0997-4E8E-9FEA-8DDF7F8FD956}" sibTransId="{23D38604-46E5-4F27-B041-60083B979F73}"/>
    <dgm:cxn modelId="{CA5D98F1-2CA1-4982-9B1B-D95D6CB2A6C1}" type="presOf" srcId="{20A22E99-6F36-44F9-BC19-3971A22A1AC5}" destId="{DD0E166D-ABFD-4143-BAAC-7F55E6E44BEC}" srcOrd="0" destOrd="0" presId="urn:microsoft.com/office/officeart/2005/8/layout/hierarchy1"/>
    <dgm:cxn modelId="{5B064572-41AD-4EBB-BC71-B8327EDE6050}" type="presParOf" srcId="{9876B121-1DA4-4E01-B66B-F2835F46F7C6}" destId="{39EFE547-4F87-4625-90A7-BD31AA9BBD76}" srcOrd="0" destOrd="0" presId="urn:microsoft.com/office/officeart/2005/8/layout/hierarchy1"/>
    <dgm:cxn modelId="{F9B91B5F-1330-4B3E-88F5-111BF84F7A55}" type="presParOf" srcId="{39EFE547-4F87-4625-90A7-BD31AA9BBD76}" destId="{93089B16-450A-4F96-985D-FCC768E6B287}" srcOrd="0" destOrd="0" presId="urn:microsoft.com/office/officeart/2005/8/layout/hierarchy1"/>
    <dgm:cxn modelId="{56B7D6FF-1A60-4DD5-8013-C182F8153A8E}" type="presParOf" srcId="{93089B16-450A-4F96-985D-FCC768E6B287}" destId="{E10B0F97-8F73-423D-ADDB-DC2AA8B777B4}" srcOrd="0" destOrd="0" presId="urn:microsoft.com/office/officeart/2005/8/layout/hierarchy1"/>
    <dgm:cxn modelId="{BEC68E39-55E8-41D7-A7E6-B54D1F26B674}" type="presParOf" srcId="{93089B16-450A-4F96-985D-FCC768E6B287}" destId="{F65C1022-E67B-492A-9096-16BB30AD601E}" srcOrd="1" destOrd="0" presId="urn:microsoft.com/office/officeart/2005/8/layout/hierarchy1"/>
    <dgm:cxn modelId="{5ACE6036-1A39-46A8-9087-67CB7B08D807}" type="presParOf" srcId="{39EFE547-4F87-4625-90A7-BD31AA9BBD76}" destId="{145E1D26-7C52-44A9-B024-A3DFAEFA1570}" srcOrd="1" destOrd="0" presId="urn:microsoft.com/office/officeart/2005/8/layout/hierarchy1"/>
    <dgm:cxn modelId="{37A83C26-96C5-4095-B00F-23B4E21E2689}" type="presParOf" srcId="{9876B121-1DA4-4E01-B66B-F2835F46F7C6}" destId="{05458AD5-E6BA-4FFE-AF0F-3FFF9A815DFF}" srcOrd="1" destOrd="0" presId="urn:microsoft.com/office/officeart/2005/8/layout/hierarchy1"/>
    <dgm:cxn modelId="{A9B7BA54-4D4B-40EE-A3F6-0FCFC3C00797}" type="presParOf" srcId="{05458AD5-E6BA-4FFE-AF0F-3FFF9A815DFF}" destId="{ED171A70-E408-40C3-A79D-3840461AD390}" srcOrd="0" destOrd="0" presId="urn:microsoft.com/office/officeart/2005/8/layout/hierarchy1"/>
    <dgm:cxn modelId="{892F95FF-0F45-4AAC-ADE8-085658DB0073}" type="presParOf" srcId="{ED171A70-E408-40C3-A79D-3840461AD390}" destId="{B9898E1E-EFF1-4B59-8370-24D8B32531B8}" srcOrd="0" destOrd="0" presId="urn:microsoft.com/office/officeart/2005/8/layout/hierarchy1"/>
    <dgm:cxn modelId="{6049E292-B766-4E89-9F1D-D71F0B9FADBF}" type="presParOf" srcId="{ED171A70-E408-40C3-A79D-3840461AD390}" destId="{A355263C-3F68-4027-8064-F37699256647}" srcOrd="1" destOrd="0" presId="urn:microsoft.com/office/officeart/2005/8/layout/hierarchy1"/>
    <dgm:cxn modelId="{7CA1E7AE-BB3F-4D3D-A352-E94C82AA945D}" type="presParOf" srcId="{05458AD5-E6BA-4FFE-AF0F-3FFF9A815DFF}" destId="{7DFB0C9A-36FE-417D-A40A-E5274EAAEEBB}" srcOrd="1" destOrd="0" presId="urn:microsoft.com/office/officeart/2005/8/layout/hierarchy1"/>
    <dgm:cxn modelId="{FC08C430-DF42-4BAF-BB38-33C6C61C0A4E}" type="presParOf" srcId="{9876B121-1DA4-4E01-B66B-F2835F46F7C6}" destId="{79A69120-1990-4128-9D2D-B149CADEA206}" srcOrd="2" destOrd="0" presId="urn:microsoft.com/office/officeart/2005/8/layout/hierarchy1"/>
    <dgm:cxn modelId="{256F4C42-28B2-49D7-B5B8-2D31089F5787}" type="presParOf" srcId="{79A69120-1990-4128-9D2D-B149CADEA206}" destId="{4E6EB753-2D63-4BE8-88A2-1B376299A6B1}" srcOrd="0" destOrd="0" presId="urn:microsoft.com/office/officeart/2005/8/layout/hierarchy1"/>
    <dgm:cxn modelId="{9B644743-3224-447B-8083-A717123AD41B}" type="presParOf" srcId="{4E6EB753-2D63-4BE8-88A2-1B376299A6B1}" destId="{71F2B3EF-F3E4-469A-B2DE-CE49020CE169}" srcOrd="0" destOrd="0" presId="urn:microsoft.com/office/officeart/2005/8/layout/hierarchy1"/>
    <dgm:cxn modelId="{E8617327-1BD8-40AA-924D-9C25A12C9510}" type="presParOf" srcId="{4E6EB753-2D63-4BE8-88A2-1B376299A6B1}" destId="{C0347D3D-8F84-488F-BC0A-6A8937FFDFF0}" srcOrd="1" destOrd="0" presId="urn:microsoft.com/office/officeart/2005/8/layout/hierarchy1"/>
    <dgm:cxn modelId="{C2C87CEF-64C7-4B57-BA7D-A63AE8C1776C}" type="presParOf" srcId="{79A69120-1990-4128-9D2D-B149CADEA206}" destId="{FAA5A942-9862-428C-A1DC-7757D2C6FBC0}" srcOrd="1" destOrd="0" presId="urn:microsoft.com/office/officeart/2005/8/layout/hierarchy1"/>
    <dgm:cxn modelId="{3FDC2D55-0B33-4EAA-98FF-00971F0BBDE0}" type="presParOf" srcId="{9876B121-1DA4-4E01-B66B-F2835F46F7C6}" destId="{0B3AF1C8-E4FF-46C3-A9A3-5A11A95B8927}" srcOrd="3" destOrd="0" presId="urn:microsoft.com/office/officeart/2005/8/layout/hierarchy1"/>
    <dgm:cxn modelId="{5DF64CB8-FA34-4C96-B2A1-B1586FD15B88}" type="presParOf" srcId="{0B3AF1C8-E4FF-46C3-A9A3-5A11A95B8927}" destId="{C762873C-E3D6-4E98-878B-6684919B1BD8}" srcOrd="0" destOrd="0" presId="urn:microsoft.com/office/officeart/2005/8/layout/hierarchy1"/>
    <dgm:cxn modelId="{C46E418D-9953-4A3B-B045-69BF3B163FC3}" type="presParOf" srcId="{C762873C-E3D6-4E98-878B-6684919B1BD8}" destId="{071B950E-8FEE-4F28-A838-986D4CF899E7}" srcOrd="0" destOrd="0" presId="urn:microsoft.com/office/officeart/2005/8/layout/hierarchy1"/>
    <dgm:cxn modelId="{CD35E909-A310-4F68-AE12-8B78FED494A2}" type="presParOf" srcId="{C762873C-E3D6-4E98-878B-6684919B1BD8}" destId="{DD0E166D-ABFD-4143-BAAC-7F55E6E44BEC}" srcOrd="1" destOrd="0" presId="urn:microsoft.com/office/officeart/2005/8/layout/hierarchy1"/>
    <dgm:cxn modelId="{39E5F5E2-CC4A-4DED-8718-FE000B1110B6}" type="presParOf" srcId="{0B3AF1C8-E4FF-46C3-A9A3-5A11A95B8927}" destId="{20E30108-09E6-401B-86DE-6D2A347F0E4F}" srcOrd="1" destOrd="0" presId="urn:microsoft.com/office/officeart/2005/8/layout/hierarchy1"/>
    <dgm:cxn modelId="{5B1F7558-0D41-4799-BC45-2611CAB32A6C}" type="presParOf" srcId="{9876B121-1DA4-4E01-B66B-F2835F46F7C6}" destId="{8D544256-289A-4266-ACC3-A64DA037CBC4}" srcOrd="4" destOrd="0" presId="urn:microsoft.com/office/officeart/2005/8/layout/hierarchy1"/>
    <dgm:cxn modelId="{9DF613D5-B1D2-4943-85C0-B7AA9453AD6E}" type="presParOf" srcId="{8D544256-289A-4266-ACC3-A64DA037CBC4}" destId="{7AF743FE-99C1-48C8-889D-2DB6AE0029BE}" srcOrd="0" destOrd="0" presId="urn:microsoft.com/office/officeart/2005/8/layout/hierarchy1"/>
    <dgm:cxn modelId="{BD32BB26-5336-4D13-82DA-6DA5D4F9C089}" type="presParOf" srcId="{7AF743FE-99C1-48C8-889D-2DB6AE0029BE}" destId="{1969D78F-3621-46D4-A7BB-55A8B635FB76}" srcOrd="0" destOrd="0" presId="urn:microsoft.com/office/officeart/2005/8/layout/hierarchy1"/>
    <dgm:cxn modelId="{2B14FFC1-C240-4309-8128-26A35F485668}" type="presParOf" srcId="{7AF743FE-99C1-48C8-889D-2DB6AE0029BE}" destId="{C4DEC7D8-90F2-4121-8CB9-299EFE317342}" srcOrd="1" destOrd="0" presId="urn:microsoft.com/office/officeart/2005/8/layout/hierarchy1"/>
    <dgm:cxn modelId="{A28D1B95-2066-4394-B951-3A2354663475}" type="presParOf" srcId="{8D544256-289A-4266-ACC3-A64DA037CBC4}" destId="{1A3556E6-EEA9-4804-A1CD-ECA012831B98}" srcOrd="1" destOrd="0" presId="urn:microsoft.com/office/officeart/2005/8/layout/hierarchy1"/>
    <dgm:cxn modelId="{35055271-0BA6-4BC6-86A8-AA199C8DC821}" type="presParOf" srcId="{9876B121-1DA4-4E01-B66B-F2835F46F7C6}" destId="{E7AE8FDB-2A7A-4540-8B7D-3C583CE12944}" srcOrd="5" destOrd="0" presId="urn:microsoft.com/office/officeart/2005/8/layout/hierarchy1"/>
    <dgm:cxn modelId="{DB779463-33FF-48DC-9783-1039077FC278}" type="presParOf" srcId="{E7AE8FDB-2A7A-4540-8B7D-3C583CE12944}" destId="{C6905EF2-8681-4113-836D-6B2256A62025}" srcOrd="0" destOrd="0" presId="urn:microsoft.com/office/officeart/2005/8/layout/hierarchy1"/>
    <dgm:cxn modelId="{8EF9EB38-E3EA-4025-A128-B0B578D4F4D9}" type="presParOf" srcId="{C6905EF2-8681-4113-836D-6B2256A62025}" destId="{BA4780A6-158F-4AB3-AFAF-531A7FA47AC9}" srcOrd="0" destOrd="0" presId="urn:microsoft.com/office/officeart/2005/8/layout/hierarchy1"/>
    <dgm:cxn modelId="{1B6885B7-236F-4955-BCB7-B795BB9EAE61}" type="presParOf" srcId="{C6905EF2-8681-4113-836D-6B2256A62025}" destId="{1F8DAABF-F466-44E7-B040-A91A23FA9AF6}" srcOrd="1" destOrd="0" presId="urn:microsoft.com/office/officeart/2005/8/layout/hierarchy1"/>
    <dgm:cxn modelId="{8668CFE7-991E-4F68-A868-A536184C1057}" type="presParOf" srcId="{E7AE8FDB-2A7A-4540-8B7D-3C583CE12944}" destId="{CAEEAE65-952A-4486-9339-17B2F6F551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14F8-2764-406E-9E82-464B09F086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B33FA4-533D-4017-837A-66534CB113A3}">
      <dgm:prSet/>
      <dgm:spPr/>
      <dgm:t>
        <a:bodyPr/>
        <a:lstStyle/>
        <a:p>
          <a:r>
            <a:rPr lang="en-US"/>
            <a:t>enQueue(val)       Inserts element x at the rear of the queue.</a:t>
          </a:r>
        </a:p>
      </dgm:t>
    </dgm:pt>
    <dgm:pt modelId="{CD7C7497-98F4-47AC-898E-99A59F48D3EE}" type="parTrans" cxnId="{95AA0C5D-732C-4A7E-8B81-F0517AE4262E}">
      <dgm:prSet/>
      <dgm:spPr/>
      <dgm:t>
        <a:bodyPr/>
        <a:lstStyle/>
        <a:p>
          <a:endParaRPr lang="en-US"/>
        </a:p>
      </dgm:t>
    </dgm:pt>
    <dgm:pt modelId="{FC7947D9-741D-4785-9E6C-EBD01D3E47C9}" type="sibTrans" cxnId="{95AA0C5D-732C-4A7E-8B81-F0517AE4262E}">
      <dgm:prSet/>
      <dgm:spPr/>
      <dgm:t>
        <a:bodyPr/>
        <a:lstStyle/>
        <a:p>
          <a:endParaRPr lang="en-US"/>
        </a:p>
      </dgm:t>
    </dgm:pt>
    <dgm:pt modelId="{F461D073-8684-40DB-9140-EAB1B9C18D1A}">
      <dgm:prSet/>
      <dgm:spPr/>
      <dgm:t>
        <a:bodyPr/>
        <a:lstStyle/>
        <a:p>
          <a:r>
            <a:rPr lang="en-US" dirty="0" err="1"/>
            <a:t>deQueue</a:t>
          </a:r>
          <a:r>
            <a:rPr lang="en-US" dirty="0"/>
            <a:t>()             Removes and returns the front element.</a:t>
          </a:r>
        </a:p>
      </dgm:t>
    </dgm:pt>
    <dgm:pt modelId="{D032F053-C0A6-48C3-96D8-D9EEB2990B3C}" type="parTrans" cxnId="{FC027CF4-2F62-4C33-ADB7-59FBEBCBDE89}">
      <dgm:prSet/>
      <dgm:spPr/>
      <dgm:t>
        <a:bodyPr/>
        <a:lstStyle/>
        <a:p>
          <a:endParaRPr lang="en-US"/>
        </a:p>
      </dgm:t>
    </dgm:pt>
    <dgm:pt modelId="{ED89AC49-B11C-4800-9F1E-54181838528D}" type="sibTrans" cxnId="{FC027CF4-2F62-4C33-ADB7-59FBEBCBDE89}">
      <dgm:prSet/>
      <dgm:spPr/>
      <dgm:t>
        <a:bodyPr/>
        <a:lstStyle/>
        <a:p>
          <a:endParaRPr lang="en-US"/>
        </a:p>
      </dgm:t>
    </dgm:pt>
    <dgm:pt modelId="{34A4E597-4451-4356-A170-DA1F65744B1B}">
      <dgm:prSet/>
      <dgm:spPr/>
      <dgm:t>
        <a:bodyPr/>
        <a:lstStyle/>
        <a:p>
          <a:r>
            <a:rPr lang="en-US"/>
            <a:t>peek()                      Return the front element</a:t>
          </a:r>
        </a:p>
      </dgm:t>
    </dgm:pt>
    <dgm:pt modelId="{9F6B54D1-9B6A-4BA4-ABEF-449384E0AFE5}" type="parTrans" cxnId="{46202DDE-61A5-4003-BCF9-97D53D72A8CE}">
      <dgm:prSet/>
      <dgm:spPr/>
      <dgm:t>
        <a:bodyPr/>
        <a:lstStyle/>
        <a:p>
          <a:endParaRPr lang="en-US"/>
        </a:p>
      </dgm:t>
    </dgm:pt>
    <dgm:pt modelId="{06A2EF83-3636-452D-A315-16E1338B88AB}" type="sibTrans" cxnId="{46202DDE-61A5-4003-BCF9-97D53D72A8CE}">
      <dgm:prSet/>
      <dgm:spPr/>
      <dgm:t>
        <a:bodyPr/>
        <a:lstStyle/>
        <a:p>
          <a:endParaRPr lang="en-US"/>
        </a:p>
      </dgm:t>
    </dgm:pt>
    <dgm:pt modelId="{612DCC26-1F43-4BA4-A0EE-A9D3C1067DCF}">
      <dgm:prSet/>
      <dgm:spPr/>
      <dgm:t>
        <a:bodyPr/>
        <a:lstStyle/>
        <a:p>
          <a:r>
            <a:rPr lang="en-US"/>
            <a:t>isEmpty()                Checks if queue empty or not</a:t>
          </a:r>
        </a:p>
      </dgm:t>
    </dgm:pt>
    <dgm:pt modelId="{1FEF2EC5-43DB-4EE9-A339-7558AAC41588}" type="parTrans" cxnId="{82933B33-472D-46BF-A1E5-CB93DF48A1D7}">
      <dgm:prSet/>
      <dgm:spPr/>
      <dgm:t>
        <a:bodyPr/>
        <a:lstStyle/>
        <a:p>
          <a:endParaRPr lang="en-US"/>
        </a:p>
      </dgm:t>
    </dgm:pt>
    <dgm:pt modelId="{558F87DE-5730-489F-81D0-2F504CF85C8F}" type="sibTrans" cxnId="{82933B33-472D-46BF-A1E5-CB93DF48A1D7}">
      <dgm:prSet/>
      <dgm:spPr/>
      <dgm:t>
        <a:bodyPr/>
        <a:lstStyle/>
        <a:p>
          <a:endParaRPr lang="en-US"/>
        </a:p>
      </dgm:t>
    </dgm:pt>
    <dgm:pt modelId="{24A875E2-B440-4233-8FCA-7E6A2ECF44D5}">
      <dgm:prSet/>
      <dgm:spPr/>
      <dgm:t>
        <a:bodyPr/>
        <a:lstStyle/>
        <a:p>
          <a:r>
            <a:rPr lang="en-US"/>
            <a:t>isFull()                      Checks if queue full or not</a:t>
          </a:r>
        </a:p>
      </dgm:t>
    </dgm:pt>
    <dgm:pt modelId="{9B574710-8E72-4EA0-9E1A-9E42ACE78986}" type="parTrans" cxnId="{EE78357F-446C-4880-AE57-4B95B39A3185}">
      <dgm:prSet/>
      <dgm:spPr/>
      <dgm:t>
        <a:bodyPr/>
        <a:lstStyle/>
        <a:p>
          <a:endParaRPr lang="en-US"/>
        </a:p>
      </dgm:t>
    </dgm:pt>
    <dgm:pt modelId="{B5EF5B3A-05F4-40E9-9217-60B62CCBCD17}" type="sibTrans" cxnId="{EE78357F-446C-4880-AE57-4B95B39A3185}">
      <dgm:prSet/>
      <dgm:spPr/>
      <dgm:t>
        <a:bodyPr/>
        <a:lstStyle/>
        <a:p>
          <a:endParaRPr lang="en-US"/>
        </a:p>
      </dgm:t>
    </dgm:pt>
    <dgm:pt modelId="{CAFED2F8-0AAF-445B-A7FA-B213F631F44D}">
      <dgm:prSet/>
      <dgm:spPr/>
      <dgm:t>
        <a:bodyPr/>
        <a:lstStyle/>
        <a:p>
          <a:r>
            <a:rPr lang="en-US" dirty="0"/>
            <a:t>size()                         Return number of elements on the queue</a:t>
          </a:r>
        </a:p>
      </dgm:t>
    </dgm:pt>
    <dgm:pt modelId="{7E7CB610-DECA-4712-A35D-CE529830BEE6}" type="parTrans" cxnId="{38BE92D5-35E1-47CA-B008-42C6F9E8976F}">
      <dgm:prSet/>
      <dgm:spPr/>
      <dgm:t>
        <a:bodyPr/>
        <a:lstStyle/>
        <a:p>
          <a:endParaRPr lang="en-US"/>
        </a:p>
      </dgm:t>
    </dgm:pt>
    <dgm:pt modelId="{30156792-4609-46CB-99E2-4F5F2AD8E85D}" type="sibTrans" cxnId="{38BE92D5-35E1-47CA-B008-42C6F9E8976F}">
      <dgm:prSet/>
      <dgm:spPr/>
      <dgm:t>
        <a:bodyPr/>
        <a:lstStyle/>
        <a:p>
          <a:endParaRPr lang="en-US"/>
        </a:p>
      </dgm:t>
    </dgm:pt>
    <dgm:pt modelId="{BA4B72DE-9BA4-4D49-A0CB-0E2AEC60D117}" type="pres">
      <dgm:prSet presAssocID="{A54D14F8-2764-406E-9E82-464B09F08627}" presName="linear" presStyleCnt="0">
        <dgm:presLayoutVars>
          <dgm:animLvl val="lvl"/>
          <dgm:resizeHandles val="exact"/>
        </dgm:presLayoutVars>
      </dgm:prSet>
      <dgm:spPr/>
    </dgm:pt>
    <dgm:pt modelId="{40859768-FC16-4C8C-AAC9-C81CE51A30E6}" type="pres">
      <dgm:prSet presAssocID="{35B33FA4-533D-4017-837A-66534CB113A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F923565-CF4E-4055-B4EB-144940D75ACD}" type="pres">
      <dgm:prSet presAssocID="{FC7947D9-741D-4785-9E6C-EBD01D3E47C9}" presName="spacer" presStyleCnt="0"/>
      <dgm:spPr/>
    </dgm:pt>
    <dgm:pt modelId="{549024AF-DA50-47FD-86D2-CA1EC4F214FF}" type="pres">
      <dgm:prSet presAssocID="{F461D073-8684-40DB-9140-EAB1B9C18D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F74C634-803F-467F-8530-85146AF35DD9}" type="pres">
      <dgm:prSet presAssocID="{ED89AC49-B11C-4800-9F1E-54181838528D}" presName="spacer" presStyleCnt="0"/>
      <dgm:spPr/>
    </dgm:pt>
    <dgm:pt modelId="{4BC9B05C-FCF9-458F-99DC-3B890749EDDB}" type="pres">
      <dgm:prSet presAssocID="{34A4E597-4451-4356-A170-DA1F65744B1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E1760C9-956A-4A36-9C77-16AEA81625D7}" type="pres">
      <dgm:prSet presAssocID="{06A2EF83-3636-452D-A315-16E1338B88AB}" presName="spacer" presStyleCnt="0"/>
      <dgm:spPr/>
    </dgm:pt>
    <dgm:pt modelId="{1C6E2EBC-C2DF-45DC-A46A-36524482674D}" type="pres">
      <dgm:prSet presAssocID="{612DCC26-1F43-4BA4-A0EE-A9D3C1067D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999C6E1-218B-4470-B51C-07091F785F31}" type="pres">
      <dgm:prSet presAssocID="{558F87DE-5730-489F-81D0-2F504CF85C8F}" presName="spacer" presStyleCnt="0"/>
      <dgm:spPr/>
    </dgm:pt>
    <dgm:pt modelId="{FD1386FC-3B9C-4325-B8C7-D2338D4E2399}" type="pres">
      <dgm:prSet presAssocID="{24A875E2-B440-4233-8FCA-7E6A2ECF44D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6F249BE-F227-4129-8867-689100115266}" type="pres">
      <dgm:prSet presAssocID="{B5EF5B3A-05F4-40E9-9217-60B62CCBCD17}" presName="spacer" presStyleCnt="0"/>
      <dgm:spPr/>
    </dgm:pt>
    <dgm:pt modelId="{222664E9-D142-4EB1-B30A-AD5461C29082}" type="pres">
      <dgm:prSet presAssocID="{CAFED2F8-0AAF-445B-A7FA-B213F631F44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2933B33-472D-46BF-A1E5-CB93DF48A1D7}" srcId="{A54D14F8-2764-406E-9E82-464B09F08627}" destId="{612DCC26-1F43-4BA4-A0EE-A9D3C1067DCF}" srcOrd="3" destOrd="0" parTransId="{1FEF2EC5-43DB-4EE9-A339-7558AAC41588}" sibTransId="{558F87DE-5730-489F-81D0-2F504CF85C8F}"/>
    <dgm:cxn modelId="{95AA0C5D-732C-4A7E-8B81-F0517AE4262E}" srcId="{A54D14F8-2764-406E-9E82-464B09F08627}" destId="{35B33FA4-533D-4017-837A-66534CB113A3}" srcOrd="0" destOrd="0" parTransId="{CD7C7497-98F4-47AC-898E-99A59F48D3EE}" sibTransId="{FC7947D9-741D-4785-9E6C-EBD01D3E47C9}"/>
    <dgm:cxn modelId="{EE78357F-446C-4880-AE57-4B95B39A3185}" srcId="{A54D14F8-2764-406E-9E82-464B09F08627}" destId="{24A875E2-B440-4233-8FCA-7E6A2ECF44D5}" srcOrd="4" destOrd="0" parTransId="{9B574710-8E72-4EA0-9E1A-9E42ACE78986}" sibTransId="{B5EF5B3A-05F4-40E9-9217-60B62CCBCD17}"/>
    <dgm:cxn modelId="{AF4ED784-B4E0-4093-B541-B565888F7878}" type="presOf" srcId="{24A875E2-B440-4233-8FCA-7E6A2ECF44D5}" destId="{FD1386FC-3B9C-4325-B8C7-D2338D4E2399}" srcOrd="0" destOrd="0" presId="urn:microsoft.com/office/officeart/2005/8/layout/vList2"/>
    <dgm:cxn modelId="{2C212292-5957-48B0-AC5B-F0A10C697934}" type="presOf" srcId="{F461D073-8684-40DB-9140-EAB1B9C18D1A}" destId="{549024AF-DA50-47FD-86D2-CA1EC4F214FF}" srcOrd="0" destOrd="0" presId="urn:microsoft.com/office/officeart/2005/8/layout/vList2"/>
    <dgm:cxn modelId="{A13B06BE-7498-49B9-9A32-2CE6AED24103}" type="presOf" srcId="{612DCC26-1F43-4BA4-A0EE-A9D3C1067DCF}" destId="{1C6E2EBC-C2DF-45DC-A46A-36524482674D}" srcOrd="0" destOrd="0" presId="urn:microsoft.com/office/officeart/2005/8/layout/vList2"/>
    <dgm:cxn modelId="{E4F25BC6-B65B-4F6C-8EB7-AC0C15F0935E}" type="presOf" srcId="{CAFED2F8-0AAF-445B-A7FA-B213F631F44D}" destId="{222664E9-D142-4EB1-B30A-AD5461C29082}" srcOrd="0" destOrd="0" presId="urn:microsoft.com/office/officeart/2005/8/layout/vList2"/>
    <dgm:cxn modelId="{281776D0-CEAF-458F-A55F-58E7D6AF9BA0}" type="presOf" srcId="{A54D14F8-2764-406E-9E82-464B09F08627}" destId="{BA4B72DE-9BA4-4D49-A0CB-0E2AEC60D117}" srcOrd="0" destOrd="0" presId="urn:microsoft.com/office/officeart/2005/8/layout/vList2"/>
    <dgm:cxn modelId="{AB0557D0-BB82-47A8-92DC-BBBBAF129F32}" type="presOf" srcId="{35B33FA4-533D-4017-837A-66534CB113A3}" destId="{40859768-FC16-4C8C-AAC9-C81CE51A30E6}" srcOrd="0" destOrd="0" presId="urn:microsoft.com/office/officeart/2005/8/layout/vList2"/>
    <dgm:cxn modelId="{38BE92D5-35E1-47CA-B008-42C6F9E8976F}" srcId="{A54D14F8-2764-406E-9E82-464B09F08627}" destId="{CAFED2F8-0AAF-445B-A7FA-B213F631F44D}" srcOrd="5" destOrd="0" parTransId="{7E7CB610-DECA-4712-A35D-CE529830BEE6}" sibTransId="{30156792-4609-46CB-99E2-4F5F2AD8E85D}"/>
    <dgm:cxn modelId="{46202DDE-61A5-4003-BCF9-97D53D72A8CE}" srcId="{A54D14F8-2764-406E-9E82-464B09F08627}" destId="{34A4E597-4451-4356-A170-DA1F65744B1B}" srcOrd="2" destOrd="0" parTransId="{9F6B54D1-9B6A-4BA4-ABEF-449384E0AFE5}" sibTransId="{06A2EF83-3636-452D-A315-16E1338B88AB}"/>
    <dgm:cxn modelId="{FC027CF4-2F62-4C33-ADB7-59FBEBCBDE89}" srcId="{A54D14F8-2764-406E-9E82-464B09F08627}" destId="{F461D073-8684-40DB-9140-EAB1B9C18D1A}" srcOrd="1" destOrd="0" parTransId="{D032F053-C0A6-48C3-96D8-D9EEB2990B3C}" sibTransId="{ED89AC49-B11C-4800-9F1E-54181838528D}"/>
    <dgm:cxn modelId="{9953F5FE-00F7-49B8-A070-4F7AC9591259}" type="presOf" srcId="{34A4E597-4451-4356-A170-DA1F65744B1B}" destId="{4BC9B05C-FCF9-458F-99DC-3B890749EDDB}" srcOrd="0" destOrd="0" presId="urn:microsoft.com/office/officeart/2005/8/layout/vList2"/>
    <dgm:cxn modelId="{CBCFD597-8B78-4D3B-8A43-13FD7D6237DE}" type="presParOf" srcId="{BA4B72DE-9BA4-4D49-A0CB-0E2AEC60D117}" destId="{40859768-FC16-4C8C-AAC9-C81CE51A30E6}" srcOrd="0" destOrd="0" presId="urn:microsoft.com/office/officeart/2005/8/layout/vList2"/>
    <dgm:cxn modelId="{5B2EA07A-AC87-4897-AE0D-B3DD00386671}" type="presParOf" srcId="{BA4B72DE-9BA4-4D49-A0CB-0E2AEC60D117}" destId="{DF923565-CF4E-4055-B4EB-144940D75ACD}" srcOrd="1" destOrd="0" presId="urn:microsoft.com/office/officeart/2005/8/layout/vList2"/>
    <dgm:cxn modelId="{BDC12A4E-4993-4990-8C05-E3D43F29A4A1}" type="presParOf" srcId="{BA4B72DE-9BA4-4D49-A0CB-0E2AEC60D117}" destId="{549024AF-DA50-47FD-86D2-CA1EC4F214FF}" srcOrd="2" destOrd="0" presId="urn:microsoft.com/office/officeart/2005/8/layout/vList2"/>
    <dgm:cxn modelId="{45C5BF11-7B16-4E21-89EE-9F83D7FD5120}" type="presParOf" srcId="{BA4B72DE-9BA4-4D49-A0CB-0E2AEC60D117}" destId="{5F74C634-803F-467F-8530-85146AF35DD9}" srcOrd="3" destOrd="0" presId="urn:microsoft.com/office/officeart/2005/8/layout/vList2"/>
    <dgm:cxn modelId="{748D9EDB-233B-4DC6-96B2-AA931A535E7E}" type="presParOf" srcId="{BA4B72DE-9BA4-4D49-A0CB-0E2AEC60D117}" destId="{4BC9B05C-FCF9-458F-99DC-3B890749EDDB}" srcOrd="4" destOrd="0" presId="urn:microsoft.com/office/officeart/2005/8/layout/vList2"/>
    <dgm:cxn modelId="{95DCD31E-1ADF-47CF-A419-8CB66BBFE110}" type="presParOf" srcId="{BA4B72DE-9BA4-4D49-A0CB-0E2AEC60D117}" destId="{0E1760C9-956A-4A36-9C77-16AEA81625D7}" srcOrd="5" destOrd="0" presId="urn:microsoft.com/office/officeart/2005/8/layout/vList2"/>
    <dgm:cxn modelId="{88538FFC-6B5D-45CC-A6A8-D799D8CFF88E}" type="presParOf" srcId="{BA4B72DE-9BA4-4D49-A0CB-0E2AEC60D117}" destId="{1C6E2EBC-C2DF-45DC-A46A-36524482674D}" srcOrd="6" destOrd="0" presId="urn:microsoft.com/office/officeart/2005/8/layout/vList2"/>
    <dgm:cxn modelId="{E5DB1287-C0DE-4F07-B372-EDC3761EEEB3}" type="presParOf" srcId="{BA4B72DE-9BA4-4D49-A0CB-0E2AEC60D117}" destId="{D999C6E1-218B-4470-B51C-07091F785F31}" srcOrd="7" destOrd="0" presId="urn:microsoft.com/office/officeart/2005/8/layout/vList2"/>
    <dgm:cxn modelId="{2A3F4752-F8E7-4594-AB25-2E2E8C2612AE}" type="presParOf" srcId="{BA4B72DE-9BA4-4D49-A0CB-0E2AEC60D117}" destId="{FD1386FC-3B9C-4325-B8C7-D2338D4E2399}" srcOrd="8" destOrd="0" presId="urn:microsoft.com/office/officeart/2005/8/layout/vList2"/>
    <dgm:cxn modelId="{A28D6A76-A420-4988-9307-13C5C74B2C5D}" type="presParOf" srcId="{BA4B72DE-9BA4-4D49-A0CB-0E2AEC60D117}" destId="{96F249BE-F227-4129-8867-689100115266}" srcOrd="9" destOrd="0" presId="urn:microsoft.com/office/officeart/2005/8/layout/vList2"/>
    <dgm:cxn modelId="{92276AE4-92AD-4566-896D-FBE790A137DB}" type="presParOf" srcId="{BA4B72DE-9BA4-4D49-A0CB-0E2AEC60D117}" destId="{222664E9-D142-4EB1-B30A-AD5461C2908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51364C-F5DD-44BB-BFCA-A7203454CD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3740CB-CE1C-41BF-BE61-F3A206CFEA48}">
      <dgm:prSet custT="1"/>
      <dgm:spPr/>
      <dgm:t>
        <a:bodyPr/>
        <a:lstStyle/>
        <a:p>
          <a:r>
            <a:rPr lang="en-US" sz="1400" b="1" dirty="0"/>
            <a:t>Allows us to insert and delete from both sides which makes it more flexible and efficient </a:t>
          </a:r>
          <a:endParaRPr lang="en-US" sz="1400" dirty="0"/>
        </a:p>
      </dgm:t>
    </dgm:pt>
    <dgm:pt modelId="{9B14BE78-E032-4DD2-804E-17C9061D220B}" type="parTrans" cxnId="{A6A58C05-1A0B-49A7-9DA5-A9F34D0F34DF}">
      <dgm:prSet/>
      <dgm:spPr/>
      <dgm:t>
        <a:bodyPr/>
        <a:lstStyle/>
        <a:p>
          <a:endParaRPr lang="en-US"/>
        </a:p>
      </dgm:t>
    </dgm:pt>
    <dgm:pt modelId="{CCDED1FF-916F-4A73-9DEB-0B0264D70375}" type="sibTrans" cxnId="{A6A58C05-1A0B-49A7-9DA5-A9F34D0F34DF}">
      <dgm:prSet/>
      <dgm:spPr/>
      <dgm:t>
        <a:bodyPr/>
        <a:lstStyle/>
        <a:p>
          <a:endParaRPr lang="en-US"/>
        </a:p>
      </dgm:t>
    </dgm:pt>
    <dgm:pt modelId="{6B8798E2-46B0-41F5-AD83-E1F9E197B086}">
      <dgm:prSet custT="1"/>
      <dgm:spPr/>
      <dgm:t>
        <a:bodyPr/>
        <a:lstStyle/>
        <a:p>
          <a:pPr algn="l"/>
          <a:r>
            <a:rPr lang="en-US" sz="2300" dirty="0" err="1"/>
            <a:t>enQueueFront</a:t>
          </a:r>
          <a:r>
            <a:rPr lang="en-US" sz="2300" dirty="0"/>
            <a:t>(x) </a:t>
          </a:r>
        </a:p>
      </dgm:t>
    </dgm:pt>
    <dgm:pt modelId="{73502BD1-E17A-4065-8630-931054084319}" type="parTrans" cxnId="{4976F1B6-527B-4207-A041-4567BA37E325}">
      <dgm:prSet/>
      <dgm:spPr/>
      <dgm:t>
        <a:bodyPr/>
        <a:lstStyle/>
        <a:p>
          <a:endParaRPr lang="en-US"/>
        </a:p>
      </dgm:t>
    </dgm:pt>
    <dgm:pt modelId="{82A412CE-2ED4-49E6-8470-690D20F8A3EB}" type="sibTrans" cxnId="{4976F1B6-527B-4207-A041-4567BA37E325}">
      <dgm:prSet/>
      <dgm:spPr/>
      <dgm:t>
        <a:bodyPr/>
        <a:lstStyle/>
        <a:p>
          <a:endParaRPr lang="en-US"/>
        </a:p>
      </dgm:t>
    </dgm:pt>
    <dgm:pt modelId="{02CD59FA-95F5-4503-9522-45D91A6696D9}">
      <dgm:prSet custT="1"/>
      <dgm:spPr/>
      <dgm:t>
        <a:bodyPr/>
        <a:lstStyle/>
        <a:p>
          <a:pPr algn="l"/>
          <a:r>
            <a:rPr lang="en-US" sz="2300" dirty="0" err="1"/>
            <a:t>enQueueBack</a:t>
          </a:r>
          <a:r>
            <a:rPr lang="en-US" sz="2300" dirty="0"/>
            <a:t>(x)</a:t>
          </a:r>
        </a:p>
      </dgm:t>
    </dgm:pt>
    <dgm:pt modelId="{EB8E04FA-CF18-4A25-8A29-72CE7DB7394D}" type="parTrans" cxnId="{D65BA30A-01CF-4C66-A725-606E15CE93D5}">
      <dgm:prSet/>
      <dgm:spPr/>
      <dgm:t>
        <a:bodyPr/>
        <a:lstStyle/>
        <a:p>
          <a:endParaRPr lang="en-US"/>
        </a:p>
      </dgm:t>
    </dgm:pt>
    <dgm:pt modelId="{CBC07C6F-B631-41E5-8E12-1E1A038061CB}" type="sibTrans" cxnId="{D65BA30A-01CF-4C66-A725-606E15CE93D5}">
      <dgm:prSet/>
      <dgm:spPr/>
      <dgm:t>
        <a:bodyPr/>
        <a:lstStyle/>
        <a:p>
          <a:endParaRPr lang="en-US"/>
        </a:p>
      </dgm:t>
    </dgm:pt>
    <dgm:pt modelId="{E3344F92-7048-4B19-A34A-75A212B670F2}">
      <dgm:prSet custT="1"/>
      <dgm:spPr/>
      <dgm:t>
        <a:bodyPr/>
        <a:lstStyle/>
        <a:p>
          <a:pPr algn="l"/>
          <a:r>
            <a:rPr lang="en-US" sz="2300" dirty="0" err="1"/>
            <a:t>deQueueFront</a:t>
          </a:r>
          <a:r>
            <a:rPr lang="en-US" sz="2300" dirty="0"/>
            <a:t>() </a:t>
          </a:r>
        </a:p>
      </dgm:t>
    </dgm:pt>
    <dgm:pt modelId="{BF678C8C-61F9-4989-87F9-E21BFB2AA7CE}" type="parTrans" cxnId="{CA60D1C8-797C-4532-8BA9-C499B8488131}">
      <dgm:prSet/>
      <dgm:spPr/>
      <dgm:t>
        <a:bodyPr/>
        <a:lstStyle/>
        <a:p>
          <a:endParaRPr lang="en-US"/>
        </a:p>
      </dgm:t>
    </dgm:pt>
    <dgm:pt modelId="{C9023BEF-1AF3-4B69-B66C-04420F3D59FF}" type="sibTrans" cxnId="{CA60D1C8-797C-4532-8BA9-C499B8488131}">
      <dgm:prSet/>
      <dgm:spPr/>
      <dgm:t>
        <a:bodyPr/>
        <a:lstStyle/>
        <a:p>
          <a:endParaRPr lang="en-US"/>
        </a:p>
      </dgm:t>
    </dgm:pt>
    <dgm:pt modelId="{72E68169-7EF2-476C-86E9-EC95A6F3D65C}">
      <dgm:prSet custT="1"/>
      <dgm:spPr/>
      <dgm:t>
        <a:bodyPr/>
        <a:lstStyle/>
        <a:p>
          <a:pPr algn="l"/>
          <a:r>
            <a:rPr lang="en-US" sz="2300" dirty="0" err="1"/>
            <a:t>deQueueBack</a:t>
          </a:r>
          <a:r>
            <a:rPr lang="en-US" sz="2300" dirty="0"/>
            <a:t>() </a:t>
          </a:r>
        </a:p>
      </dgm:t>
    </dgm:pt>
    <dgm:pt modelId="{A57EA733-C9E6-4431-A31E-1C5915BE8CFA}" type="parTrans" cxnId="{73B405FC-A9C4-43A4-96F8-EA71C850B4C5}">
      <dgm:prSet/>
      <dgm:spPr/>
      <dgm:t>
        <a:bodyPr/>
        <a:lstStyle/>
        <a:p>
          <a:endParaRPr lang="en-US"/>
        </a:p>
      </dgm:t>
    </dgm:pt>
    <dgm:pt modelId="{17C4107D-A467-472A-BB8C-022CDC5F3E70}" type="sibTrans" cxnId="{73B405FC-A9C4-43A4-96F8-EA71C850B4C5}">
      <dgm:prSet/>
      <dgm:spPr/>
      <dgm:t>
        <a:bodyPr/>
        <a:lstStyle/>
        <a:p>
          <a:endParaRPr lang="en-US"/>
        </a:p>
      </dgm:t>
    </dgm:pt>
    <dgm:pt modelId="{45A810A7-9577-4BD7-A5B6-C7A2792A89FE}">
      <dgm:prSet/>
      <dgm:spPr/>
      <dgm:t>
        <a:bodyPr/>
        <a:lstStyle/>
        <a:p>
          <a:r>
            <a:rPr lang="en-US" b="1" dirty="0"/>
            <a:t>Access on both back and front</a:t>
          </a:r>
          <a:endParaRPr lang="en-US" dirty="0"/>
        </a:p>
      </dgm:t>
    </dgm:pt>
    <dgm:pt modelId="{DAF256D6-0ADF-43CB-860B-E25BE9FC4A1B}" type="parTrans" cxnId="{56A143A0-E13A-4808-9E6F-79867B6FD62D}">
      <dgm:prSet/>
      <dgm:spPr/>
      <dgm:t>
        <a:bodyPr/>
        <a:lstStyle/>
        <a:p>
          <a:endParaRPr lang="en-US"/>
        </a:p>
      </dgm:t>
    </dgm:pt>
    <dgm:pt modelId="{06839198-EA28-40A6-BC25-FFF4EFC0738B}" type="sibTrans" cxnId="{56A143A0-E13A-4808-9E6F-79867B6FD62D}">
      <dgm:prSet/>
      <dgm:spPr/>
      <dgm:t>
        <a:bodyPr/>
        <a:lstStyle/>
        <a:p>
          <a:endParaRPr lang="en-US"/>
        </a:p>
      </dgm:t>
    </dgm:pt>
    <dgm:pt modelId="{DC724A6C-905D-446D-8BC5-EC6397277824}">
      <dgm:prSet/>
      <dgm:spPr/>
      <dgm:t>
        <a:bodyPr/>
        <a:lstStyle/>
        <a:p>
          <a:r>
            <a:rPr lang="en-US" dirty="0"/>
            <a:t>front()</a:t>
          </a:r>
        </a:p>
      </dgm:t>
    </dgm:pt>
    <dgm:pt modelId="{6C90DF4E-31BE-48D1-A611-5F893B7F3CC5}" type="parTrans" cxnId="{CD9FD4A9-8AC1-4E81-B9BC-180120327CB2}">
      <dgm:prSet/>
      <dgm:spPr/>
      <dgm:t>
        <a:bodyPr/>
        <a:lstStyle/>
        <a:p>
          <a:endParaRPr lang="en-US"/>
        </a:p>
      </dgm:t>
    </dgm:pt>
    <dgm:pt modelId="{5DFE76F5-468C-477B-A924-E09466168D48}" type="sibTrans" cxnId="{CD9FD4A9-8AC1-4E81-B9BC-180120327CB2}">
      <dgm:prSet/>
      <dgm:spPr/>
      <dgm:t>
        <a:bodyPr/>
        <a:lstStyle/>
        <a:p>
          <a:endParaRPr lang="en-US"/>
        </a:p>
      </dgm:t>
    </dgm:pt>
    <dgm:pt modelId="{8A4C2EFB-4A39-4DC2-A58E-60358493D2C2}">
      <dgm:prSet/>
      <dgm:spPr/>
      <dgm:t>
        <a:bodyPr/>
        <a:lstStyle/>
        <a:p>
          <a:r>
            <a:rPr lang="en-US" dirty="0"/>
            <a:t>back()</a:t>
          </a:r>
        </a:p>
      </dgm:t>
    </dgm:pt>
    <dgm:pt modelId="{62E27C14-6539-4AC2-800F-93BFB2F1DFE0}" type="parTrans" cxnId="{60025A68-1A2A-4092-8432-99F059A6A5FA}">
      <dgm:prSet/>
      <dgm:spPr/>
      <dgm:t>
        <a:bodyPr/>
        <a:lstStyle/>
        <a:p>
          <a:endParaRPr lang="en-US"/>
        </a:p>
      </dgm:t>
    </dgm:pt>
    <dgm:pt modelId="{E810F199-DEC1-46E7-89E6-06382B1172E0}" type="sibTrans" cxnId="{60025A68-1A2A-4092-8432-99F059A6A5FA}">
      <dgm:prSet/>
      <dgm:spPr/>
      <dgm:t>
        <a:bodyPr/>
        <a:lstStyle/>
        <a:p>
          <a:endParaRPr lang="en-US"/>
        </a:p>
      </dgm:t>
    </dgm:pt>
    <dgm:pt modelId="{0A88E5C2-FA2B-4169-BD34-09CF5C0D1557}" type="pres">
      <dgm:prSet presAssocID="{E651364C-F5DD-44BB-BFCA-A7203454CDB1}" presName="linear" presStyleCnt="0">
        <dgm:presLayoutVars>
          <dgm:dir/>
          <dgm:animLvl val="lvl"/>
          <dgm:resizeHandles val="exact"/>
        </dgm:presLayoutVars>
      </dgm:prSet>
      <dgm:spPr/>
    </dgm:pt>
    <dgm:pt modelId="{B2DED0B9-7886-486F-B5E3-C87C581EE570}" type="pres">
      <dgm:prSet presAssocID="{C83740CB-CE1C-41BF-BE61-F3A206CFEA48}" presName="parentLin" presStyleCnt="0"/>
      <dgm:spPr/>
    </dgm:pt>
    <dgm:pt modelId="{E1C70ACC-68CD-4DBA-901C-600F4C318686}" type="pres">
      <dgm:prSet presAssocID="{C83740CB-CE1C-41BF-BE61-F3A206CFEA48}" presName="parentLeftMargin" presStyleLbl="node1" presStyleIdx="0" presStyleCnt="2"/>
      <dgm:spPr/>
    </dgm:pt>
    <dgm:pt modelId="{C5A2C0D6-27AD-4F06-A56A-3955EC2CF5E6}" type="pres">
      <dgm:prSet presAssocID="{C83740CB-CE1C-41BF-BE61-F3A206CFEA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5BEBB4-964E-4D2A-B04F-E40DC8D86920}" type="pres">
      <dgm:prSet presAssocID="{C83740CB-CE1C-41BF-BE61-F3A206CFEA48}" presName="negativeSpace" presStyleCnt="0"/>
      <dgm:spPr/>
    </dgm:pt>
    <dgm:pt modelId="{F206648F-0C9A-4C6F-9511-70FCEA5A84AC}" type="pres">
      <dgm:prSet presAssocID="{C83740CB-CE1C-41BF-BE61-F3A206CFEA48}" presName="childText" presStyleLbl="conFgAcc1" presStyleIdx="0" presStyleCnt="2">
        <dgm:presLayoutVars>
          <dgm:bulletEnabled val="1"/>
        </dgm:presLayoutVars>
      </dgm:prSet>
      <dgm:spPr/>
    </dgm:pt>
    <dgm:pt modelId="{B36E1937-3EA4-4613-9C72-44FA0A287B64}" type="pres">
      <dgm:prSet presAssocID="{CCDED1FF-916F-4A73-9DEB-0B0264D70375}" presName="spaceBetweenRectangles" presStyleCnt="0"/>
      <dgm:spPr/>
    </dgm:pt>
    <dgm:pt modelId="{301E2716-4114-488D-A9E0-E9D2D2207967}" type="pres">
      <dgm:prSet presAssocID="{45A810A7-9577-4BD7-A5B6-C7A2792A89FE}" presName="parentLin" presStyleCnt="0"/>
      <dgm:spPr/>
    </dgm:pt>
    <dgm:pt modelId="{CCF29DC7-15DD-4FDC-8CB2-3EAFFAA79385}" type="pres">
      <dgm:prSet presAssocID="{45A810A7-9577-4BD7-A5B6-C7A2792A89FE}" presName="parentLeftMargin" presStyleLbl="node1" presStyleIdx="0" presStyleCnt="2"/>
      <dgm:spPr/>
    </dgm:pt>
    <dgm:pt modelId="{0CEB572E-0B3F-4F51-9B47-0A64ED6E4CE1}" type="pres">
      <dgm:prSet presAssocID="{45A810A7-9577-4BD7-A5B6-C7A2792A89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35378D-F404-4655-9F77-D73289DA82DF}" type="pres">
      <dgm:prSet presAssocID="{45A810A7-9577-4BD7-A5B6-C7A2792A89FE}" presName="negativeSpace" presStyleCnt="0"/>
      <dgm:spPr/>
    </dgm:pt>
    <dgm:pt modelId="{FFC80072-74C1-49C8-8BF1-086E00775D3E}" type="pres">
      <dgm:prSet presAssocID="{45A810A7-9577-4BD7-A5B6-C7A2792A89F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A58C05-1A0B-49A7-9DA5-A9F34D0F34DF}" srcId="{E651364C-F5DD-44BB-BFCA-A7203454CDB1}" destId="{C83740CB-CE1C-41BF-BE61-F3A206CFEA48}" srcOrd="0" destOrd="0" parTransId="{9B14BE78-E032-4DD2-804E-17C9061D220B}" sibTransId="{CCDED1FF-916F-4A73-9DEB-0B0264D70375}"/>
    <dgm:cxn modelId="{05D7A706-18D7-45CE-8575-B85D7600C6D1}" type="presOf" srcId="{DC724A6C-905D-446D-8BC5-EC6397277824}" destId="{FFC80072-74C1-49C8-8BF1-086E00775D3E}" srcOrd="0" destOrd="0" presId="urn:microsoft.com/office/officeart/2005/8/layout/list1"/>
    <dgm:cxn modelId="{D65BA30A-01CF-4C66-A725-606E15CE93D5}" srcId="{C83740CB-CE1C-41BF-BE61-F3A206CFEA48}" destId="{02CD59FA-95F5-4503-9522-45D91A6696D9}" srcOrd="1" destOrd="0" parTransId="{EB8E04FA-CF18-4A25-8A29-72CE7DB7394D}" sibTransId="{CBC07C6F-B631-41E5-8E12-1E1A038061CB}"/>
    <dgm:cxn modelId="{8D956E24-36B3-4DC2-ADD0-4F792460ABC8}" type="presOf" srcId="{8A4C2EFB-4A39-4DC2-A58E-60358493D2C2}" destId="{FFC80072-74C1-49C8-8BF1-086E00775D3E}" srcOrd="0" destOrd="1" presId="urn:microsoft.com/office/officeart/2005/8/layout/list1"/>
    <dgm:cxn modelId="{60025A68-1A2A-4092-8432-99F059A6A5FA}" srcId="{45A810A7-9577-4BD7-A5B6-C7A2792A89FE}" destId="{8A4C2EFB-4A39-4DC2-A58E-60358493D2C2}" srcOrd="1" destOrd="0" parTransId="{62E27C14-6539-4AC2-800F-93BFB2F1DFE0}" sibTransId="{E810F199-DEC1-46E7-89E6-06382B1172E0}"/>
    <dgm:cxn modelId="{0B60EE49-731F-48E0-A862-84EE0FE78545}" type="presOf" srcId="{02CD59FA-95F5-4503-9522-45D91A6696D9}" destId="{F206648F-0C9A-4C6F-9511-70FCEA5A84AC}" srcOrd="0" destOrd="1" presId="urn:microsoft.com/office/officeart/2005/8/layout/list1"/>
    <dgm:cxn modelId="{B52D2283-93F2-4AF4-955D-0CC6879F5F14}" type="presOf" srcId="{6B8798E2-46B0-41F5-AD83-E1F9E197B086}" destId="{F206648F-0C9A-4C6F-9511-70FCEA5A84AC}" srcOrd="0" destOrd="0" presId="urn:microsoft.com/office/officeart/2005/8/layout/list1"/>
    <dgm:cxn modelId="{9C500397-43F8-4A7F-8D90-0D8D200FCEC5}" type="presOf" srcId="{E3344F92-7048-4B19-A34A-75A212B670F2}" destId="{F206648F-0C9A-4C6F-9511-70FCEA5A84AC}" srcOrd="0" destOrd="2" presId="urn:microsoft.com/office/officeart/2005/8/layout/list1"/>
    <dgm:cxn modelId="{7DFFBB98-85F5-44B7-B979-620D46B6E441}" type="presOf" srcId="{45A810A7-9577-4BD7-A5B6-C7A2792A89FE}" destId="{CCF29DC7-15DD-4FDC-8CB2-3EAFFAA79385}" srcOrd="0" destOrd="0" presId="urn:microsoft.com/office/officeart/2005/8/layout/list1"/>
    <dgm:cxn modelId="{56A143A0-E13A-4808-9E6F-79867B6FD62D}" srcId="{E651364C-F5DD-44BB-BFCA-A7203454CDB1}" destId="{45A810A7-9577-4BD7-A5B6-C7A2792A89FE}" srcOrd="1" destOrd="0" parTransId="{DAF256D6-0ADF-43CB-860B-E25BE9FC4A1B}" sibTransId="{06839198-EA28-40A6-BC25-FFF4EFC0738B}"/>
    <dgm:cxn modelId="{D0B4FDA3-31C2-48F1-A555-4A7F0D2A1831}" type="presOf" srcId="{C83740CB-CE1C-41BF-BE61-F3A206CFEA48}" destId="{C5A2C0D6-27AD-4F06-A56A-3955EC2CF5E6}" srcOrd="1" destOrd="0" presId="urn:microsoft.com/office/officeart/2005/8/layout/list1"/>
    <dgm:cxn modelId="{3AB806A8-314D-4DF5-9E1E-9E1493D070AE}" type="presOf" srcId="{72E68169-7EF2-476C-86E9-EC95A6F3D65C}" destId="{F206648F-0C9A-4C6F-9511-70FCEA5A84AC}" srcOrd="0" destOrd="3" presId="urn:microsoft.com/office/officeart/2005/8/layout/list1"/>
    <dgm:cxn modelId="{CD9FD4A9-8AC1-4E81-B9BC-180120327CB2}" srcId="{45A810A7-9577-4BD7-A5B6-C7A2792A89FE}" destId="{DC724A6C-905D-446D-8BC5-EC6397277824}" srcOrd="0" destOrd="0" parTransId="{6C90DF4E-31BE-48D1-A611-5F893B7F3CC5}" sibTransId="{5DFE76F5-468C-477B-A924-E09466168D48}"/>
    <dgm:cxn modelId="{4976F1B6-527B-4207-A041-4567BA37E325}" srcId="{C83740CB-CE1C-41BF-BE61-F3A206CFEA48}" destId="{6B8798E2-46B0-41F5-AD83-E1F9E197B086}" srcOrd="0" destOrd="0" parTransId="{73502BD1-E17A-4065-8630-931054084319}" sibTransId="{82A412CE-2ED4-49E6-8470-690D20F8A3EB}"/>
    <dgm:cxn modelId="{CA60D1C8-797C-4532-8BA9-C499B8488131}" srcId="{C83740CB-CE1C-41BF-BE61-F3A206CFEA48}" destId="{E3344F92-7048-4B19-A34A-75A212B670F2}" srcOrd="2" destOrd="0" parTransId="{BF678C8C-61F9-4989-87F9-E21BFB2AA7CE}" sibTransId="{C9023BEF-1AF3-4B69-B66C-04420F3D59FF}"/>
    <dgm:cxn modelId="{F57488C9-EE18-4628-A679-80CC1E9E2949}" type="presOf" srcId="{45A810A7-9577-4BD7-A5B6-C7A2792A89FE}" destId="{0CEB572E-0B3F-4F51-9B47-0A64ED6E4CE1}" srcOrd="1" destOrd="0" presId="urn:microsoft.com/office/officeart/2005/8/layout/list1"/>
    <dgm:cxn modelId="{A98C4ECA-1097-4D1E-B492-624B1B4550F5}" type="presOf" srcId="{E651364C-F5DD-44BB-BFCA-A7203454CDB1}" destId="{0A88E5C2-FA2B-4169-BD34-09CF5C0D1557}" srcOrd="0" destOrd="0" presId="urn:microsoft.com/office/officeart/2005/8/layout/list1"/>
    <dgm:cxn modelId="{4044C7F0-3037-4509-8661-87BB107F7F38}" type="presOf" srcId="{C83740CB-CE1C-41BF-BE61-F3A206CFEA48}" destId="{E1C70ACC-68CD-4DBA-901C-600F4C318686}" srcOrd="0" destOrd="0" presId="urn:microsoft.com/office/officeart/2005/8/layout/list1"/>
    <dgm:cxn modelId="{73B405FC-A9C4-43A4-96F8-EA71C850B4C5}" srcId="{C83740CB-CE1C-41BF-BE61-F3A206CFEA48}" destId="{72E68169-7EF2-476C-86E9-EC95A6F3D65C}" srcOrd="3" destOrd="0" parTransId="{A57EA733-C9E6-4431-A31E-1C5915BE8CFA}" sibTransId="{17C4107D-A467-472A-BB8C-022CDC5F3E70}"/>
    <dgm:cxn modelId="{FFC9D8E8-4AD4-4B7E-8BB6-524E2BD47FDC}" type="presParOf" srcId="{0A88E5C2-FA2B-4169-BD34-09CF5C0D1557}" destId="{B2DED0B9-7886-486F-B5E3-C87C581EE570}" srcOrd="0" destOrd="0" presId="urn:microsoft.com/office/officeart/2005/8/layout/list1"/>
    <dgm:cxn modelId="{8BA906D3-F254-45AA-ABCB-8E7FC8C0C7DA}" type="presParOf" srcId="{B2DED0B9-7886-486F-B5E3-C87C581EE570}" destId="{E1C70ACC-68CD-4DBA-901C-600F4C318686}" srcOrd="0" destOrd="0" presId="urn:microsoft.com/office/officeart/2005/8/layout/list1"/>
    <dgm:cxn modelId="{9B849657-315A-4962-9773-B5806032ED72}" type="presParOf" srcId="{B2DED0B9-7886-486F-B5E3-C87C581EE570}" destId="{C5A2C0D6-27AD-4F06-A56A-3955EC2CF5E6}" srcOrd="1" destOrd="0" presId="urn:microsoft.com/office/officeart/2005/8/layout/list1"/>
    <dgm:cxn modelId="{241946A0-5A87-4DEE-A53F-8D1754CB61D8}" type="presParOf" srcId="{0A88E5C2-FA2B-4169-BD34-09CF5C0D1557}" destId="{425BEBB4-964E-4D2A-B04F-E40DC8D86920}" srcOrd="1" destOrd="0" presId="urn:microsoft.com/office/officeart/2005/8/layout/list1"/>
    <dgm:cxn modelId="{6444BFA5-2612-4AB0-91B4-D719F5A0D193}" type="presParOf" srcId="{0A88E5C2-FA2B-4169-BD34-09CF5C0D1557}" destId="{F206648F-0C9A-4C6F-9511-70FCEA5A84AC}" srcOrd="2" destOrd="0" presId="urn:microsoft.com/office/officeart/2005/8/layout/list1"/>
    <dgm:cxn modelId="{D50F8875-A16D-4B1C-BCB9-D67B9FDCF563}" type="presParOf" srcId="{0A88E5C2-FA2B-4169-BD34-09CF5C0D1557}" destId="{B36E1937-3EA4-4613-9C72-44FA0A287B64}" srcOrd="3" destOrd="0" presId="urn:microsoft.com/office/officeart/2005/8/layout/list1"/>
    <dgm:cxn modelId="{3F0CCA6B-1CF3-40A6-B1C5-E7B0332BB496}" type="presParOf" srcId="{0A88E5C2-FA2B-4169-BD34-09CF5C0D1557}" destId="{301E2716-4114-488D-A9E0-E9D2D2207967}" srcOrd="4" destOrd="0" presId="urn:microsoft.com/office/officeart/2005/8/layout/list1"/>
    <dgm:cxn modelId="{6FF7EFEB-E0C9-4315-A90B-7A71E72024BC}" type="presParOf" srcId="{301E2716-4114-488D-A9E0-E9D2D2207967}" destId="{CCF29DC7-15DD-4FDC-8CB2-3EAFFAA79385}" srcOrd="0" destOrd="0" presId="urn:microsoft.com/office/officeart/2005/8/layout/list1"/>
    <dgm:cxn modelId="{9C8A3C10-BE80-49EF-A338-978760CC0A01}" type="presParOf" srcId="{301E2716-4114-488D-A9E0-E9D2D2207967}" destId="{0CEB572E-0B3F-4F51-9B47-0A64ED6E4CE1}" srcOrd="1" destOrd="0" presId="urn:microsoft.com/office/officeart/2005/8/layout/list1"/>
    <dgm:cxn modelId="{FE4E960E-3CE1-4987-A2DC-D6242DD21EE7}" type="presParOf" srcId="{0A88E5C2-FA2B-4169-BD34-09CF5C0D1557}" destId="{CD35378D-F404-4655-9F77-D73289DA82DF}" srcOrd="5" destOrd="0" presId="urn:microsoft.com/office/officeart/2005/8/layout/list1"/>
    <dgm:cxn modelId="{B9540775-CEB6-4B97-A1AB-71D08411DBDF}" type="presParOf" srcId="{0A88E5C2-FA2B-4169-BD34-09CF5C0D1557}" destId="{FFC80072-74C1-49C8-8BF1-086E00775D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B0F97-8F73-423D-ADDB-DC2AA8B777B4}">
      <dsp:nvSpPr>
        <dsp:cNvPr id="0" name=""/>
        <dsp:cNvSpPr/>
      </dsp:nvSpPr>
      <dsp:spPr>
        <a:xfrm>
          <a:off x="1333" y="128457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1022-E67B-492A-9096-16BB30AD601E}">
      <dsp:nvSpPr>
        <dsp:cNvPr id="0" name=""/>
        <dsp:cNvSpPr/>
      </dsp:nvSpPr>
      <dsp:spPr>
        <a:xfrm>
          <a:off x="169413" y="1444253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Definition of Queue</a:t>
          </a:r>
        </a:p>
      </dsp:txBody>
      <dsp:txXfrm>
        <a:off x="197547" y="1472387"/>
        <a:ext cx="1456446" cy="904305"/>
      </dsp:txXfrm>
    </dsp:sp>
    <dsp:sp modelId="{B9898E1E-EFF1-4B59-8370-24D8B32531B8}">
      <dsp:nvSpPr>
        <dsp:cNvPr id="0" name=""/>
        <dsp:cNvSpPr/>
      </dsp:nvSpPr>
      <dsp:spPr>
        <a:xfrm>
          <a:off x="1850207" y="128457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5263C-3F68-4027-8064-F37699256647}">
      <dsp:nvSpPr>
        <dsp:cNvPr id="0" name=""/>
        <dsp:cNvSpPr/>
      </dsp:nvSpPr>
      <dsp:spPr>
        <a:xfrm>
          <a:off x="2018286" y="1444253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Queue ADT operations</a:t>
          </a:r>
        </a:p>
      </dsp:txBody>
      <dsp:txXfrm>
        <a:off x="2046420" y="1472387"/>
        <a:ext cx="1456446" cy="904305"/>
      </dsp:txXfrm>
    </dsp:sp>
    <dsp:sp modelId="{71F2B3EF-F3E4-469A-B2DE-CE49020CE169}">
      <dsp:nvSpPr>
        <dsp:cNvPr id="0" name=""/>
        <dsp:cNvSpPr/>
      </dsp:nvSpPr>
      <dsp:spPr>
        <a:xfrm>
          <a:off x="3699080" y="128457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47D3D-8F84-488F-BC0A-6A8937FFDFF0}">
      <dsp:nvSpPr>
        <dsp:cNvPr id="0" name=""/>
        <dsp:cNvSpPr/>
      </dsp:nvSpPr>
      <dsp:spPr>
        <a:xfrm>
          <a:off x="3867160" y="1444253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Types of Queue </a:t>
          </a:r>
        </a:p>
      </dsp:txBody>
      <dsp:txXfrm>
        <a:off x="3895294" y="1472387"/>
        <a:ext cx="1456446" cy="904305"/>
      </dsp:txXfrm>
    </dsp:sp>
    <dsp:sp modelId="{071B950E-8FEE-4F28-A838-986D4CF899E7}">
      <dsp:nvSpPr>
        <dsp:cNvPr id="0" name=""/>
        <dsp:cNvSpPr/>
      </dsp:nvSpPr>
      <dsp:spPr>
        <a:xfrm>
          <a:off x="5547954" y="128457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66D-ABFD-4143-BAAC-7F55E6E44BEC}">
      <dsp:nvSpPr>
        <dsp:cNvPr id="0" name=""/>
        <dsp:cNvSpPr/>
      </dsp:nvSpPr>
      <dsp:spPr>
        <a:xfrm>
          <a:off x="5716033" y="1444253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Implementation</a:t>
          </a:r>
        </a:p>
      </dsp:txBody>
      <dsp:txXfrm>
        <a:off x="5744167" y="1472387"/>
        <a:ext cx="1456446" cy="904305"/>
      </dsp:txXfrm>
    </dsp:sp>
    <dsp:sp modelId="{1969D78F-3621-46D4-A7BB-55A8B635FB76}">
      <dsp:nvSpPr>
        <dsp:cNvPr id="0" name=""/>
        <dsp:cNvSpPr/>
      </dsp:nvSpPr>
      <dsp:spPr>
        <a:xfrm>
          <a:off x="7396827" y="128457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EC7D8-90F2-4121-8CB9-299EFE317342}">
      <dsp:nvSpPr>
        <dsp:cNvPr id="0" name=""/>
        <dsp:cNvSpPr/>
      </dsp:nvSpPr>
      <dsp:spPr>
        <a:xfrm>
          <a:off x="7564907" y="1444253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Queue Applications</a:t>
          </a:r>
        </a:p>
      </dsp:txBody>
      <dsp:txXfrm>
        <a:off x="7593041" y="1472387"/>
        <a:ext cx="1456446" cy="904305"/>
      </dsp:txXfrm>
    </dsp:sp>
    <dsp:sp modelId="{BA4780A6-158F-4AB3-AFAF-531A7FA47AC9}">
      <dsp:nvSpPr>
        <dsp:cNvPr id="0" name=""/>
        <dsp:cNvSpPr/>
      </dsp:nvSpPr>
      <dsp:spPr>
        <a:xfrm>
          <a:off x="9245701" y="1284577"/>
          <a:ext cx="1512714" cy="960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DAABF-F466-44E7-B040-A91A23FA9AF6}">
      <dsp:nvSpPr>
        <dsp:cNvPr id="0" name=""/>
        <dsp:cNvSpPr/>
      </dsp:nvSpPr>
      <dsp:spPr>
        <a:xfrm>
          <a:off x="9413780" y="1444253"/>
          <a:ext cx="1512714" cy="9605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Simple project on Queue</a:t>
          </a:r>
        </a:p>
      </dsp:txBody>
      <dsp:txXfrm>
        <a:off x="9441914" y="1472387"/>
        <a:ext cx="1456446" cy="904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59768-FC16-4C8C-AAC9-C81CE51A30E6}">
      <dsp:nvSpPr>
        <dsp:cNvPr id="0" name=""/>
        <dsp:cNvSpPr/>
      </dsp:nvSpPr>
      <dsp:spPr>
        <a:xfrm>
          <a:off x="0" y="152294"/>
          <a:ext cx="7168822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enQueue(val)       Inserts element x at the rear of the queue.</a:t>
          </a:r>
        </a:p>
      </dsp:txBody>
      <dsp:txXfrm>
        <a:off x="25188" y="177482"/>
        <a:ext cx="7118446" cy="465594"/>
      </dsp:txXfrm>
    </dsp:sp>
    <dsp:sp modelId="{549024AF-DA50-47FD-86D2-CA1EC4F214FF}">
      <dsp:nvSpPr>
        <dsp:cNvPr id="0" name=""/>
        <dsp:cNvSpPr/>
      </dsp:nvSpPr>
      <dsp:spPr>
        <a:xfrm>
          <a:off x="0" y="728744"/>
          <a:ext cx="7168822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deQueue</a:t>
          </a:r>
          <a:r>
            <a:rPr lang="en-US" sz="2100" kern="1200" dirty="0"/>
            <a:t>()             Removes and returns the front element.</a:t>
          </a:r>
        </a:p>
      </dsp:txBody>
      <dsp:txXfrm>
        <a:off x="25188" y="753932"/>
        <a:ext cx="7118446" cy="465594"/>
      </dsp:txXfrm>
    </dsp:sp>
    <dsp:sp modelId="{4BC9B05C-FCF9-458F-99DC-3B890749EDDB}">
      <dsp:nvSpPr>
        <dsp:cNvPr id="0" name=""/>
        <dsp:cNvSpPr/>
      </dsp:nvSpPr>
      <dsp:spPr>
        <a:xfrm>
          <a:off x="0" y="1305194"/>
          <a:ext cx="7168822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peek()                      Return the front element</a:t>
          </a:r>
        </a:p>
      </dsp:txBody>
      <dsp:txXfrm>
        <a:off x="25188" y="1330382"/>
        <a:ext cx="7118446" cy="465594"/>
      </dsp:txXfrm>
    </dsp:sp>
    <dsp:sp modelId="{1C6E2EBC-C2DF-45DC-A46A-36524482674D}">
      <dsp:nvSpPr>
        <dsp:cNvPr id="0" name=""/>
        <dsp:cNvSpPr/>
      </dsp:nvSpPr>
      <dsp:spPr>
        <a:xfrm>
          <a:off x="0" y="1881644"/>
          <a:ext cx="7168822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isEmpty()                Checks if queue empty or not</a:t>
          </a:r>
        </a:p>
      </dsp:txBody>
      <dsp:txXfrm>
        <a:off x="25188" y="1906832"/>
        <a:ext cx="7118446" cy="465594"/>
      </dsp:txXfrm>
    </dsp:sp>
    <dsp:sp modelId="{FD1386FC-3B9C-4325-B8C7-D2338D4E2399}">
      <dsp:nvSpPr>
        <dsp:cNvPr id="0" name=""/>
        <dsp:cNvSpPr/>
      </dsp:nvSpPr>
      <dsp:spPr>
        <a:xfrm>
          <a:off x="0" y="2458094"/>
          <a:ext cx="7168822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isFull()                      Checks if queue full or not</a:t>
          </a:r>
        </a:p>
      </dsp:txBody>
      <dsp:txXfrm>
        <a:off x="25188" y="2483282"/>
        <a:ext cx="7118446" cy="465594"/>
      </dsp:txXfrm>
    </dsp:sp>
    <dsp:sp modelId="{222664E9-D142-4EB1-B30A-AD5461C29082}">
      <dsp:nvSpPr>
        <dsp:cNvPr id="0" name=""/>
        <dsp:cNvSpPr/>
      </dsp:nvSpPr>
      <dsp:spPr>
        <a:xfrm>
          <a:off x="0" y="3034544"/>
          <a:ext cx="7168822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size()                         Return number of elements on the queue</a:t>
          </a:r>
        </a:p>
      </dsp:txBody>
      <dsp:txXfrm>
        <a:off x="25188" y="3059732"/>
        <a:ext cx="7118446" cy="4655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6648F-0C9A-4C6F-9511-70FCEA5A84AC}">
      <dsp:nvSpPr>
        <dsp:cNvPr id="0" name=""/>
        <dsp:cNvSpPr/>
      </dsp:nvSpPr>
      <dsp:spPr>
        <a:xfrm>
          <a:off x="0" y="990236"/>
          <a:ext cx="6555347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768" tIns="479044" rIns="5087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enQueueFront</a:t>
          </a:r>
          <a:r>
            <a:rPr lang="en-US" sz="2300" kern="1200" dirty="0"/>
            <a:t>(x)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enQueueBack</a:t>
          </a:r>
          <a:r>
            <a:rPr lang="en-US" sz="2300" kern="1200" dirty="0"/>
            <a:t>(x)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deQueueFront</a:t>
          </a:r>
          <a:r>
            <a:rPr lang="en-US" sz="2300" kern="1200" dirty="0"/>
            <a:t>()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deQueueBack</a:t>
          </a:r>
          <a:r>
            <a:rPr lang="en-US" sz="2300" kern="1200" dirty="0"/>
            <a:t>() </a:t>
          </a:r>
        </a:p>
      </dsp:txBody>
      <dsp:txXfrm>
        <a:off x="0" y="990236"/>
        <a:ext cx="6555347" cy="2101050"/>
      </dsp:txXfrm>
    </dsp:sp>
    <dsp:sp modelId="{C5A2C0D6-27AD-4F06-A56A-3955EC2CF5E6}">
      <dsp:nvSpPr>
        <dsp:cNvPr id="0" name=""/>
        <dsp:cNvSpPr/>
      </dsp:nvSpPr>
      <dsp:spPr>
        <a:xfrm>
          <a:off x="327767" y="650756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Allows us to insert and delete from both sides which makes it more flexible and efficient </a:t>
          </a:r>
          <a:endParaRPr lang="en-US" sz="1400" kern="1200" dirty="0"/>
        </a:p>
      </dsp:txBody>
      <dsp:txXfrm>
        <a:off x="360911" y="683900"/>
        <a:ext cx="4522454" cy="612672"/>
      </dsp:txXfrm>
    </dsp:sp>
    <dsp:sp modelId="{FFC80072-74C1-49C8-8BF1-086E00775D3E}">
      <dsp:nvSpPr>
        <dsp:cNvPr id="0" name=""/>
        <dsp:cNvSpPr/>
      </dsp:nvSpPr>
      <dsp:spPr>
        <a:xfrm>
          <a:off x="0" y="3554966"/>
          <a:ext cx="6555347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768" tIns="479044" rIns="50876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front()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back()</a:t>
          </a:r>
        </a:p>
      </dsp:txBody>
      <dsp:txXfrm>
        <a:off x="0" y="3554966"/>
        <a:ext cx="6555347" cy="1340325"/>
      </dsp:txXfrm>
    </dsp:sp>
    <dsp:sp modelId="{0CEB572E-0B3F-4F51-9B47-0A64ED6E4CE1}">
      <dsp:nvSpPr>
        <dsp:cNvPr id="0" name=""/>
        <dsp:cNvSpPr/>
      </dsp:nvSpPr>
      <dsp:spPr>
        <a:xfrm>
          <a:off x="327767" y="3215486"/>
          <a:ext cx="458874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444" tIns="0" rIns="17344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Access on both back and front</a:t>
          </a:r>
          <a:endParaRPr lang="en-US" sz="2300" kern="1200" dirty="0"/>
        </a:p>
      </dsp:txBody>
      <dsp:txXfrm>
        <a:off x="360911" y="3248630"/>
        <a:ext cx="452245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692C-7FF5-4EED-A777-4D7FFF753B6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EA3D-3D24-49B3-B7DA-8043042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20E3-6AFE-B091-F076-9FB2B709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2C872-C237-F254-37E8-E502C740E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691DDA-1DEA-DDBB-E9A9-9F7AD7F3A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86CC2-F3FD-BDA9-1C5B-060DC3C65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6201D-3D6F-7688-02C1-46B2A7594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E46DD4-2CC0-E901-6057-6B46BA893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CE55B-62EE-9BF4-1F66-CD45B0CBC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B0A07-EEB4-F83B-F1BC-6BD5411F5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7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8BDE2-9494-F5EE-6EE9-695F322C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02E5C-5447-5D00-6647-F47487FCE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19B33-0A93-020F-6A9A-A61A58E43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DC0C2-36DD-7515-6136-13A52BF5E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5B68-5E33-9501-AC25-E5DA8869E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815385-5945-F660-700C-F07A04E51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85BA6-75BB-1AEB-8764-F1A2C2F13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F613-91E5-070D-D9B7-E01BBE267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9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800FF-92D0-C316-BD17-08C719178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8FBBF-849B-EED0-06D8-DA7533CA0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920E5-3027-99DB-1542-7C95C4FD0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8C712-31D0-2889-8417-B4E9564A8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4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BB4B-C140-9142-227A-660896FE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871E9-24A1-71D3-BBCB-63D2F01FD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07616-F72A-A077-B383-084228EF2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3A2F-4FC0-A258-5CAE-B7672609B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5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18DC6-BF02-A718-8F2D-97DBA67E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3847CF-5361-BF9B-DAA0-1B7196DDE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C72EF-0A9E-50AC-F20F-2F221EB0D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3BC5-5BAB-55C5-EA1C-AA2C5AD65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7810-4225-32F5-35A3-DBE4F6B07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024C7-AF3D-C68E-DB19-27784BB2E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20D2B-41FD-059E-48F2-FB926530B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232D5-6BB2-3F20-7D95-D18C7B830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2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A8C1-0314-1710-7683-02DCB4FD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C3D18-F65D-1B38-B8B1-B56D0F5D5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997C3-00BF-D441-20FE-EDF487A37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3AD74-39EA-4364-CBD7-A470F6473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8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3D70-F2D7-DFDF-4164-02533290A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C3ED-06C0-1B12-0C05-3E53242E5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1A29B-9080-0E7F-1C56-759C0E6D5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C356-7AD2-5D75-ADC1-524E5DE2A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8F190-D432-D4A0-9BFA-ED67B20D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10654-B343-BF85-13DE-9904F5758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C872D4-8DD4-124A-FF25-5E3AC4611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D4D02-C92B-E7F9-F91C-CE2435EC5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6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E72C3-B062-6F64-B8BC-C51849034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53A2E-4596-A8B3-053B-F2A682FA8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6AC9F4-D48E-2D8F-B31E-98AC7DA2D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5247F-8955-2A3A-8E46-2512798B5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7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7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9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C85D5-1094-FDF5-043B-B9FCFA4B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95E58-6CD7-73A5-FF3E-711D38A71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01E0E-C301-F6BF-05D7-77A5D18B4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0583B-9163-B657-6A5A-0276D1CE0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9B63-338F-ED96-8E83-5332FA1E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49CF2-63AE-513E-BB23-DAE5FE754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ACAAE-C230-ACBB-B304-77B62D18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7636-E82B-F221-E820-E5F3BD4BF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7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BD2C-F26D-8A05-D26D-9D938AD01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497A19-E7BD-A1AF-1FBF-5634BFFB2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A68F8-61E7-8491-1000-CF24AD645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2A879-1372-E5B7-1135-6EC982729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6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CE851-CC50-5E86-9F10-3A5DCF114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4D009-3D2F-B534-7B50-A86B6849F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5AE07-411D-20A3-8110-809014561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4CD9A-B1C2-DA37-85D4-BA99BCE9E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5BAF-6666-1E12-FA10-A3BA0C0D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D01A-26E8-790F-BF4F-F75C9A8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6D9D-4243-4EDC-192F-0881A1D6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5FAE-4ABB-D0C9-0272-52E9CD87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1600-0A52-A576-FF29-0BCDA1C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588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A43D-AFC3-29F1-1742-3870AE2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4319E-767E-6B2A-8F05-6E9947F3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7900-C8EF-586C-9833-4110190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CBC5-1411-F731-BD37-AB4BF32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CF49-B8E8-3FAD-421C-BE999794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938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B7943-A600-1B75-15F6-26FB43C34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12BE-BA06-ECE0-0A2D-3C460BB7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1424-F454-9F11-F6E1-7950B563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D662-781B-33BA-3555-BADB8378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1894-B8BB-E2E1-379B-78248A8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724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B4BF-5297-E230-EEC5-597EFFD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12C9-4C0F-97D4-B79E-6611D00D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0098-C3F5-5F3D-E87C-F3E5390C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355E-AB3F-C2E3-66CF-EF9E4A9F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6922-151C-A24B-09E4-5AC5350A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158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9D7-4203-CF6D-C64D-57D9F6B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E3A70-CAD0-70A5-CEF8-BF8D3C6C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4800-EB6D-6E01-94CF-E1E41F2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CE8F-8AB7-00CE-5AAA-98DB3B0F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E839-678A-2531-01D7-6A8CCD26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798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FDE2-AD79-63B5-0E23-A878E7A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A27-2A45-C424-99DE-CE3EBA060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7621C-9855-3C8B-2FC8-AC8A597B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43C9-073B-C597-8C3E-2C7C2567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747A-483C-DBE3-135B-0043981F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1CD3-909E-2A5E-3A4C-27F65755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57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63E-54F0-51DF-E980-E14FAD2B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9091-4EC9-8E54-5809-EE814F2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759F9-B60D-D0AA-ACD4-F90AA1C4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317B1-C5B2-FBA4-8A9A-9AE5CC020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E0CA1-0C2D-8901-3594-D2843F6E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F3759-14B7-5384-2FB1-D7FC3826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FEA01-B7D1-A451-7B30-DF8F0B9C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7B63C-A630-FBCF-0BF5-6EE24169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166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520D-1A9D-0923-C0B5-E070E9FF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F8568-034E-FC34-CAE6-334D89B1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AC5A1-8982-5EEA-86B0-698386F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B177-3ED5-9D90-35AB-E89B53D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713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7D16A-DC9F-FD86-F7AE-4378D6F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506CA-6C47-C82C-B2EA-CED0770D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ED03F-D88B-B784-D147-214E3D3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833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5401-7D09-5E84-4439-1ECB2791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C4F5-6EE2-0C2D-4BCC-2F47188F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F02BB-8AC0-B2EF-6502-EE4043D9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F69F-534D-841E-3672-F3A1657D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31DE-F37E-6FD7-1A44-878D9C98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DAAD-098F-3C33-A1B6-D38DFF5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08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0B69-D152-A9D1-629F-3E9EE5F1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18FB-BBE4-E1F4-052C-8F025231C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0117-2377-F374-7B0B-BA73CE65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F63D-E7A6-F12D-DC04-3B4CB11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6229-2FAC-8705-1A7F-A7246FA4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9F09-8EDF-DDC6-DA81-53EA8CD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60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2C265-4D90-6987-AE95-2539291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A1FF-4593-43EC-E247-49EAC4E1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9FF0-E821-A948-E0E5-797542219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BEC65-899A-4EE4-BC69-56BF455051A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3ED9-146F-0337-6C94-38265D8A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6225-E6D5-3C64-CC0C-E7B2ED170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Queue/Simple%20Queu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Queue/Circular%20Queue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ssames/Ds-Course-Matrials/tree/main/Queue/Dequ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2D6F6D-347F-FB72-C8EE-C6F6F256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316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3BEE5-3DEF-B20A-E1F6-FAF5AE151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2300D7-2EB8-5318-726B-131AC85397E8}"/>
              </a:ext>
            </a:extLst>
          </p:cNvPr>
          <p:cNvSpPr txBox="1"/>
          <p:nvPr/>
        </p:nvSpPr>
        <p:spPr>
          <a:xfrm>
            <a:off x="440315" y="2036651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D8956-D282-9F05-EC5F-46ADAA956BEB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71C462-FCD6-CAFA-D2F7-BC4E9385CB06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A0B65F-274C-9DC1-E84F-15246E47ABAF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5DA5AE-675D-F400-1F00-6F7641108CC3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2E48C3-6B0C-6AC6-52EC-96E61BA49B6D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4C442-DF09-6D5A-5F00-E996CC795D22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1B098-E045-BA19-2B0C-1375DEDC43FB}"/>
              </a:ext>
            </a:extLst>
          </p:cNvPr>
          <p:cNvCxnSpPr>
            <a:cxnSpLocks/>
          </p:cNvCxnSpPr>
          <p:nvPr/>
        </p:nvCxnSpPr>
        <p:spPr>
          <a:xfrm flipV="1">
            <a:off x="6926081" y="4221018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60DB2BC-A9EA-35B9-58E1-DCB18F2D5A29}"/>
              </a:ext>
            </a:extLst>
          </p:cNvPr>
          <p:cNvSpPr txBox="1"/>
          <p:nvPr/>
        </p:nvSpPr>
        <p:spPr>
          <a:xfrm>
            <a:off x="6572651" y="1949972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17EE43-89E0-46B4-713D-8BF2CFB8779E}"/>
              </a:ext>
            </a:extLst>
          </p:cNvPr>
          <p:cNvCxnSpPr/>
          <p:nvPr/>
        </p:nvCxnSpPr>
        <p:spPr>
          <a:xfrm>
            <a:off x="6926081" y="2172298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2F539AD-1016-1D44-C0E1-6C34D7212565}"/>
              </a:ext>
            </a:extLst>
          </p:cNvPr>
          <p:cNvSpPr txBox="1"/>
          <p:nvPr/>
        </p:nvSpPr>
        <p:spPr>
          <a:xfrm>
            <a:off x="6585282" y="5082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A74D5E-BF9B-26EB-FCA5-D399A721A7DA}"/>
              </a:ext>
            </a:extLst>
          </p:cNvPr>
          <p:cNvSpPr/>
          <p:nvPr/>
        </p:nvSpPr>
        <p:spPr>
          <a:xfrm>
            <a:off x="11308466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1FF74-0F55-4761-1251-FFF596199F0F}"/>
              </a:ext>
            </a:extLst>
          </p:cNvPr>
          <p:cNvSpPr/>
          <p:nvPr/>
        </p:nvSpPr>
        <p:spPr>
          <a:xfrm>
            <a:off x="6601708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A2295-618C-A597-F96B-072D31E2571F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DDF37-045B-FD76-A112-63DAAE8ADC4B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(20)</a:t>
            </a:r>
          </a:p>
        </p:txBody>
      </p:sp>
    </p:spTree>
    <p:extLst>
      <p:ext uri="{BB962C8B-B14F-4D97-AF65-F5344CB8AC3E}">
        <p14:creationId xmlns:p14="http://schemas.microsoft.com/office/powerpoint/2010/main" val="32622909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32317 -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-2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22222E-6 L 0.06263 -0.0002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6263 -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1"/>
      <p:bldP spid="40" grpId="0"/>
      <p:bldP spid="40" grpId="1"/>
      <p:bldP spid="18" grpId="0" animBg="1"/>
      <p:bldP spid="18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5B9E1-23F7-7678-0134-771AA637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D8F00E8-20E7-3FF3-2273-A9B7E367458A}"/>
              </a:ext>
            </a:extLst>
          </p:cNvPr>
          <p:cNvSpPr txBox="1"/>
          <p:nvPr/>
        </p:nvSpPr>
        <p:spPr>
          <a:xfrm>
            <a:off x="421512" y="2037284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05A76-1A24-BD50-1081-957B5626FF7F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BCF4F-6913-9752-E3AA-35D3312063E8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D46B46-93DC-8231-32C7-EEC52E7C90BB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51042-68C3-E096-6AE6-604B950906B2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4C8023-FAEC-BEFB-3253-4B2F8DCEAF0F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59F343-F9FF-6B96-E4BF-9F4A701C0112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B52714-B503-FB80-D22F-31B336CC2E5D}"/>
              </a:ext>
            </a:extLst>
          </p:cNvPr>
          <p:cNvCxnSpPr>
            <a:cxnSpLocks/>
          </p:cNvCxnSpPr>
          <p:nvPr/>
        </p:nvCxnSpPr>
        <p:spPr>
          <a:xfrm flipV="1">
            <a:off x="7620310" y="4232592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34882DF-1A3D-A398-CC28-2B4935DAD645}"/>
              </a:ext>
            </a:extLst>
          </p:cNvPr>
          <p:cNvSpPr txBox="1"/>
          <p:nvPr/>
        </p:nvSpPr>
        <p:spPr>
          <a:xfrm>
            <a:off x="6572651" y="1949972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08D59E-DFCD-830D-45FE-0394DE914E12}"/>
              </a:ext>
            </a:extLst>
          </p:cNvPr>
          <p:cNvCxnSpPr/>
          <p:nvPr/>
        </p:nvCxnSpPr>
        <p:spPr>
          <a:xfrm>
            <a:off x="6926081" y="2172298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B8D4E1-D8EA-B158-FB15-1BED0DEC0F8A}"/>
              </a:ext>
            </a:extLst>
          </p:cNvPr>
          <p:cNvSpPr txBox="1"/>
          <p:nvPr/>
        </p:nvSpPr>
        <p:spPr>
          <a:xfrm>
            <a:off x="7279511" y="50937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AE1128-2EA7-06CA-BE0F-01A87C408DFA}"/>
              </a:ext>
            </a:extLst>
          </p:cNvPr>
          <p:cNvSpPr/>
          <p:nvPr/>
        </p:nvSpPr>
        <p:spPr>
          <a:xfrm>
            <a:off x="11308466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BFFEB-F2C2-F094-A374-5D9FE3FA8D1B}"/>
              </a:ext>
            </a:extLst>
          </p:cNvPr>
          <p:cNvSpPr/>
          <p:nvPr/>
        </p:nvSpPr>
        <p:spPr>
          <a:xfrm>
            <a:off x="6601708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3694D-B6FA-14EB-FD36-1C4D4A2110E4}"/>
              </a:ext>
            </a:extLst>
          </p:cNvPr>
          <p:cNvSpPr/>
          <p:nvPr/>
        </p:nvSpPr>
        <p:spPr>
          <a:xfrm>
            <a:off x="7365637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C193F-37AC-AA05-BC86-10B3E934980F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FA35F-FC8D-09A5-E13D-9ECBAA78E011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6940694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25989 0.0013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95" y="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59259E-6 L 0.06263 -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0.06263 -0.0004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40" grpId="0"/>
      <p:bldP spid="40" grpId="1"/>
      <p:bldP spid="18" grpId="0" animBg="1"/>
      <p:bldP spid="18" grpId="1" animBg="1"/>
      <p:bldP spid="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DA82-A7D6-42D5-2D68-12FB852B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B18517E-60E1-6443-B818-79ACDD76578D}"/>
              </a:ext>
            </a:extLst>
          </p:cNvPr>
          <p:cNvSpPr txBox="1"/>
          <p:nvPr/>
        </p:nvSpPr>
        <p:spPr>
          <a:xfrm>
            <a:off x="440315" y="1866054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20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D820C4-674C-A349-1E00-6EDF1979623F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4CF24-D7AE-B3B6-DD86-C552E4CA8693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3EE429-108A-35A8-29E2-0920CEDC4342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D66F9E-CB9D-51DD-F00C-D6719A43043F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5CA8F8-7A99-E326-F6F3-93C558EC7319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DD7813-35A3-6D23-A5FB-9CB94168DE4B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7D7D70-B0E8-1C9C-810E-A40FDCA6E990}"/>
              </a:ext>
            </a:extLst>
          </p:cNvPr>
          <p:cNvCxnSpPr>
            <a:cxnSpLocks/>
          </p:cNvCxnSpPr>
          <p:nvPr/>
        </p:nvCxnSpPr>
        <p:spPr>
          <a:xfrm flipV="1">
            <a:off x="8384239" y="4244167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0BF373-8F0B-1C85-BA30-899A97B400B7}"/>
              </a:ext>
            </a:extLst>
          </p:cNvPr>
          <p:cNvSpPr txBox="1"/>
          <p:nvPr/>
        </p:nvSpPr>
        <p:spPr>
          <a:xfrm>
            <a:off x="7250456" y="186605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2023BF-ABF0-0234-607E-A82AD3720DCE}"/>
              </a:ext>
            </a:extLst>
          </p:cNvPr>
          <p:cNvCxnSpPr/>
          <p:nvPr/>
        </p:nvCxnSpPr>
        <p:spPr>
          <a:xfrm>
            <a:off x="7642747" y="2230171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6D92B6-4F07-26AD-69AA-2FF10E3877B4}"/>
              </a:ext>
            </a:extLst>
          </p:cNvPr>
          <p:cNvSpPr txBox="1"/>
          <p:nvPr/>
        </p:nvSpPr>
        <p:spPr>
          <a:xfrm>
            <a:off x="8043440" y="510532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C7AC5-CC4B-3C0D-0099-FA3177BFECA0}"/>
              </a:ext>
            </a:extLst>
          </p:cNvPr>
          <p:cNvSpPr/>
          <p:nvPr/>
        </p:nvSpPr>
        <p:spPr>
          <a:xfrm>
            <a:off x="8129564" y="3259717"/>
            <a:ext cx="591679" cy="639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9245D9-282D-15D4-E360-CCC1FCD680C7}"/>
              </a:ext>
            </a:extLst>
          </p:cNvPr>
          <p:cNvSpPr/>
          <p:nvPr/>
        </p:nvSpPr>
        <p:spPr>
          <a:xfrm>
            <a:off x="7365637" y="3259717"/>
            <a:ext cx="591679" cy="639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516E-187E-C844-4E57-1580CC1334D5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53FE6-B289-3D2A-6769-8CC6E3E3DCF4}"/>
              </a:ext>
            </a:extLst>
          </p:cNvPr>
          <p:cNvSpPr txBox="1"/>
          <p:nvPr/>
        </p:nvSpPr>
        <p:spPr>
          <a:xfrm>
            <a:off x="440315" y="1162843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3714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40" grpId="1"/>
      <p:bldP spid="18" grpId="1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8E7B-4483-8864-7BC6-778D8D129D79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1B9F1-77EC-8863-D43D-E533FD7832B1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Implement Generic and dynamic simple queue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053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C2F1E-AD96-B59C-CBF5-F6FD5B46EE0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192F8-2621-A91B-FA1B-F229815B6D6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enQueue(x)</a:t>
            </a:r>
            <a:endParaRPr lang="en-US" sz="16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Ensure that Queue isn’t Full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Moving rear pointer to the next element and insert the Element x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Increase size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deQueue()</a:t>
            </a:r>
            <a:endParaRPr lang="en-US" sz="16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Check that Queue isn’t empty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Store the front element in a temporary variable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Remove the front element then move front pointer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Decrease size by one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Return the temporary variable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 </a:t>
            </a:r>
            <a:r>
              <a:rPr lang="en-US" sz="1600" b="1"/>
              <a:t>Peek()</a:t>
            </a:r>
            <a:endParaRPr lang="en-US" sz="16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Return the front element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 </a:t>
            </a:r>
            <a:r>
              <a:rPr lang="en-US" sz="1600" b="1"/>
              <a:t>isEmpty()</a:t>
            </a:r>
            <a:endParaRPr lang="en-US" sz="16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Check if size greater than 0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IsFull</a:t>
            </a:r>
            <a:r>
              <a:rPr lang="en-US" sz="160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Check if front equals capacity - 1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size</a:t>
            </a:r>
            <a:r>
              <a:rPr lang="en-US" sz="160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1600"/>
              <a:t>Return size variable</a:t>
            </a:r>
          </a:p>
        </p:txBody>
      </p:sp>
    </p:spTree>
    <p:extLst>
      <p:ext uri="{BB962C8B-B14F-4D97-AF65-F5344CB8AC3E}">
        <p14:creationId xmlns:p14="http://schemas.microsoft.com/office/powerpoint/2010/main" val="171964318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506D7-F6C2-93A0-27F5-E44AB1C36FE4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Simple Queue 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604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47BD1-ED1B-BCCD-23A6-4334E6C824FE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EFCF1-D208-93D7-8690-54E6D52DC4D0}"/>
              </a:ext>
            </a:extLst>
          </p:cNvPr>
          <p:cNvSpPr txBox="1"/>
          <p:nvPr/>
        </p:nvSpPr>
        <p:spPr>
          <a:xfrm>
            <a:off x="521324" y="1076446"/>
            <a:ext cx="113658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Why</a:t>
            </a:r>
            <a:r>
              <a:rPr lang="en-US" sz="2200" b="1" dirty="0">
                <a:solidFill>
                  <a:srgbClr val="4E95D9"/>
                </a:solidFill>
              </a:rPr>
              <a:t> Circular Queue </a:t>
            </a:r>
            <a:r>
              <a:rPr lang="en-US" sz="2200" dirty="0"/>
              <a:t>?</a:t>
            </a:r>
          </a:p>
          <a:p>
            <a:r>
              <a:rPr lang="en-US" sz="2100" b="1" dirty="0"/>
              <a:t>Efficient Memory Utilization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 linear queue wastes space when elements are dequeued because the front moves forward, leaving unused memory at the beginning.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 circular queue </a:t>
            </a:r>
            <a:r>
              <a:rPr lang="en-US" sz="2000" b="1" dirty="0"/>
              <a:t>reuses empty spaces</a:t>
            </a:r>
            <a:r>
              <a:rPr lang="en-US" sz="2000" dirty="0"/>
              <a:t>, ensuring </a:t>
            </a:r>
            <a:r>
              <a:rPr lang="en-US" sz="2000" b="1" dirty="0"/>
              <a:t>better memory management</a:t>
            </a:r>
            <a:r>
              <a:rPr lang="en-US" sz="20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24D8C-10A3-7336-2172-7B34B5AB2E20}"/>
              </a:ext>
            </a:extLst>
          </p:cNvPr>
          <p:cNvSpPr/>
          <p:nvPr/>
        </p:nvSpPr>
        <p:spPr>
          <a:xfrm>
            <a:off x="8396870" y="4164851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A9A63-DB43-B09A-D2EE-62605EDE14FD}"/>
              </a:ext>
            </a:extLst>
          </p:cNvPr>
          <p:cNvSpPr/>
          <p:nvPr/>
        </p:nvSpPr>
        <p:spPr>
          <a:xfrm>
            <a:off x="6869012" y="4164851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89223-170F-7B94-2850-048C3E27AEB8}"/>
              </a:ext>
            </a:extLst>
          </p:cNvPr>
          <p:cNvSpPr/>
          <p:nvPr/>
        </p:nvSpPr>
        <p:spPr>
          <a:xfrm>
            <a:off x="7632942" y="4164851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C47F9-A1DC-DD76-1D5C-61B5FBF842F7}"/>
              </a:ext>
            </a:extLst>
          </p:cNvPr>
          <p:cNvSpPr/>
          <p:nvPr/>
        </p:nvSpPr>
        <p:spPr>
          <a:xfrm>
            <a:off x="10688658" y="4164852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F0563-14C1-F000-1203-A7F00B7B451F}"/>
              </a:ext>
            </a:extLst>
          </p:cNvPr>
          <p:cNvSpPr/>
          <p:nvPr/>
        </p:nvSpPr>
        <p:spPr>
          <a:xfrm>
            <a:off x="9160800" y="4164852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8216E-4EAE-E2EB-7764-C08C3535B9A9}"/>
              </a:ext>
            </a:extLst>
          </p:cNvPr>
          <p:cNvSpPr/>
          <p:nvPr/>
        </p:nvSpPr>
        <p:spPr>
          <a:xfrm>
            <a:off x="9924729" y="4164851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AF9A20-498B-98FD-87E9-5B1643B0B615}"/>
              </a:ext>
            </a:extLst>
          </p:cNvPr>
          <p:cNvCxnSpPr>
            <a:cxnSpLocks/>
          </p:cNvCxnSpPr>
          <p:nvPr/>
        </p:nvCxnSpPr>
        <p:spPr>
          <a:xfrm flipV="1">
            <a:off x="11070622" y="5158336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44228A-8E26-A78A-3D2D-75DFDBD9F315}"/>
              </a:ext>
            </a:extLst>
          </p:cNvPr>
          <p:cNvSpPr txBox="1"/>
          <p:nvPr/>
        </p:nvSpPr>
        <p:spPr>
          <a:xfrm>
            <a:off x="10717191" y="2974773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CC7A57-9814-7C88-232F-60DFF81935C3}"/>
              </a:ext>
            </a:extLst>
          </p:cNvPr>
          <p:cNvCxnSpPr/>
          <p:nvPr/>
        </p:nvCxnSpPr>
        <p:spPr>
          <a:xfrm>
            <a:off x="11070621" y="3292437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D0FBA4-D2DA-3735-A24F-BD7C68C0D16B}"/>
              </a:ext>
            </a:extLst>
          </p:cNvPr>
          <p:cNvSpPr txBox="1"/>
          <p:nvPr/>
        </p:nvSpPr>
        <p:spPr>
          <a:xfrm>
            <a:off x="10777720" y="5875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F09E54-39C7-A569-36FB-1DD4A895185D}"/>
              </a:ext>
            </a:extLst>
          </p:cNvPr>
          <p:cNvSpPr/>
          <p:nvPr/>
        </p:nvSpPr>
        <p:spPr>
          <a:xfrm>
            <a:off x="10774781" y="4244425"/>
            <a:ext cx="591679" cy="639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B84DC8-4D05-3826-8A6B-4AF4A6078D6E}"/>
              </a:ext>
            </a:extLst>
          </p:cNvPr>
          <p:cNvSpPr txBox="1"/>
          <p:nvPr/>
        </p:nvSpPr>
        <p:spPr>
          <a:xfrm>
            <a:off x="6859374" y="4963504"/>
            <a:ext cx="2054578" cy="70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dirty="0" err="1"/>
              <a:t>isFull</a:t>
            </a:r>
            <a:r>
              <a:rPr lang="en-US" sz="2300" dirty="0"/>
              <a:t>() -&gt; 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2AB36-D46D-A7C1-77D4-CCC4658F8B2C}"/>
              </a:ext>
            </a:extLst>
          </p:cNvPr>
          <p:cNvSpPr txBox="1"/>
          <p:nvPr/>
        </p:nvSpPr>
        <p:spPr>
          <a:xfrm>
            <a:off x="7863151" y="2960662"/>
            <a:ext cx="2443542" cy="5539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256F2-2DB0-5188-DC12-6AFAC9DF066D}"/>
              </a:ext>
            </a:extLst>
          </p:cNvPr>
          <p:cNvSpPr/>
          <p:nvPr/>
        </p:nvSpPr>
        <p:spPr>
          <a:xfrm>
            <a:off x="2411634" y="4178962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C410C5-637F-7115-FB3B-313901384EA0}"/>
              </a:ext>
            </a:extLst>
          </p:cNvPr>
          <p:cNvSpPr/>
          <p:nvPr/>
        </p:nvSpPr>
        <p:spPr>
          <a:xfrm>
            <a:off x="883776" y="4178962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1E30FD-9E73-E40C-1EAF-74B0C388F76A}"/>
              </a:ext>
            </a:extLst>
          </p:cNvPr>
          <p:cNvSpPr/>
          <p:nvPr/>
        </p:nvSpPr>
        <p:spPr>
          <a:xfrm>
            <a:off x="1647706" y="4178962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392C7A-B665-D0EB-ADC8-0BECED223E08}"/>
              </a:ext>
            </a:extLst>
          </p:cNvPr>
          <p:cNvSpPr/>
          <p:nvPr/>
        </p:nvSpPr>
        <p:spPr>
          <a:xfrm>
            <a:off x="4703422" y="417896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AECEE-456B-A393-2153-FA05B147AC8E}"/>
              </a:ext>
            </a:extLst>
          </p:cNvPr>
          <p:cNvSpPr/>
          <p:nvPr/>
        </p:nvSpPr>
        <p:spPr>
          <a:xfrm>
            <a:off x="3175564" y="417896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C0B525-EF0F-0C46-3F50-07E3D2494261}"/>
              </a:ext>
            </a:extLst>
          </p:cNvPr>
          <p:cNvSpPr/>
          <p:nvPr/>
        </p:nvSpPr>
        <p:spPr>
          <a:xfrm>
            <a:off x="3939493" y="4178962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B4913A-528A-6CAD-F13B-FEC98A91DED2}"/>
              </a:ext>
            </a:extLst>
          </p:cNvPr>
          <p:cNvCxnSpPr>
            <a:cxnSpLocks/>
          </p:cNvCxnSpPr>
          <p:nvPr/>
        </p:nvCxnSpPr>
        <p:spPr>
          <a:xfrm flipV="1">
            <a:off x="5085386" y="5172447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C31CBA-F2C0-B908-CC52-9B5DEDE7421B}"/>
              </a:ext>
            </a:extLst>
          </p:cNvPr>
          <p:cNvSpPr txBox="1"/>
          <p:nvPr/>
        </p:nvSpPr>
        <p:spPr>
          <a:xfrm>
            <a:off x="4731955" y="298888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860991-3507-366E-05CA-39CC5EC40302}"/>
              </a:ext>
            </a:extLst>
          </p:cNvPr>
          <p:cNvCxnSpPr/>
          <p:nvPr/>
        </p:nvCxnSpPr>
        <p:spPr>
          <a:xfrm>
            <a:off x="5085385" y="3306548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65CF55-D066-52B9-EAFA-C4A3194DD656}"/>
              </a:ext>
            </a:extLst>
          </p:cNvPr>
          <p:cNvSpPr txBox="1"/>
          <p:nvPr/>
        </p:nvSpPr>
        <p:spPr>
          <a:xfrm>
            <a:off x="4792484" y="5889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328C-578D-C6C2-BB85-749C1852ECCA}"/>
              </a:ext>
            </a:extLst>
          </p:cNvPr>
          <p:cNvSpPr/>
          <p:nvPr/>
        </p:nvSpPr>
        <p:spPr>
          <a:xfrm>
            <a:off x="4789545" y="4258536"/>
            <a:ext cx="591679" cy="639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DDCF58-8A81-1507-5281-3ED5AC512CDE}"/>
              </a:ext>
            </a:extLst>
          </p:cNvPr>
          <p:cNvSpPr txBox="1"/>
          <p:nvPr/>
        </p:nvSpPr>
        <p:spPr>
          <a:xfrm>
            <a:off x="874137" y="4977615"/>
            <a:ext cx="2301421" cy="70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 dirty="0" err="1"/>
              <a:t>isFull</a:t>
            </a:r>
            <a:r>
              <a:rPr lang="en-US" sz="2300" dirty="0"/>
              <a:t>() -&gt;  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C5EB-D2DE-C006-FA39-15E3D97BA85D}"/>
              </a:ext>
            </a:extLst>
          </p:cNvPr>
          <p:cNvSpPr txBox="1"/>
          <p:nvPr/>
        </p:nvSpPr>
        <p:spPr>
          <a:xfrm>
            <a:off x="1877914" y="2974773"/>
            <a:ext cx="2581195" cy="55399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180305356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C93A-7F89-8F4F-AF09-78AF5286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8B735A3-AA90-4B11-C2FF-CB00207F64EA}"/>
              </a:ext>
            </a:extLst>
          </p:cNvPr>
          <p:cNvSpPr txBox="1"/>
          <p:nvPr/>
        </p:nvSpPr>
        <p:spPr>
          <a:xfrm>
            <a:off x="421512" y="2134638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B16FF-041B-29C7-458C-1515768AC379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872DA7-6991-F275-F03E-439F3FF48E1A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E40020-0C12-3E26-F5E2-903040602DA9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9F15E3-F63C-40A4-B09F-984E88DD6054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D706D-5C67-7B4B-4B74-B6EAC21FFE77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3DF933-CC10-E5D0-1C49-13DF4B11B802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08287B-F7A6-680E-118C-B94ADE11527A}"/>
              </a:ext>
            </a:extLst>
          </p:cNvPr>
          <p:cNvCxnSpPr>
            <a:cxnSpLocks/>
          </p:cNvCxnSpPr>
          <p:nvPr/>
        </p:nvCxnSpPr>
        <p:spPr>
          <a:xfrm flipV="1">
            <a:off x="10717192" y="4140971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F9A3C0E-59A2-D70F-3583-603E7ABBA6C9}"/>
              </a:ext>
            </a:extLst>
          </p:cNvPr>
          <p:cNvSpPr txBox="1"/>
          <p:nvPr/>
        </p:nvSpPr>
        <p:spPr>
          <a:xfrm>
            <a:off x="10363762" y="1949972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9FFCB9-7D29-5353-1639-B5577167FD15}"/>
              </a:ext>
            </a:extLst>
          </p:cNvPr>
          <p:cNvCxnSpPr/>
          <p:nvPr/>
        </p:nvCxnSpPr>
        <p:spPr>
          <a:xfrm>
            <a:off x="10704807" y="2319304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861F16-8D33-1292-49B8-63820E3C6FC4}"/>
              </a:ext>
            </a:extLst>
          </p:cNvPr>
          <p:cNvSpPr txBox="1"/>
          <p:nvPr/>
        </p:nvSpPr>
        <p:spPr>
          <a:xfrm>
            <a:off x="10398771" y="4922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D7365-9506-8629-E9CC-8E9DD2B35B96}"/>
              </a:ext>
            </a:extLst>
          </p:cNvPr>
          <p:cNvSpPr txBox="1"/>
          <p:nvPr/>
        </p:nvSpPr>
        <p:spPr>
          <a:xfrm>
            <a:off x="421512" y="113590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After some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37219-01FA-E8F9-6EA5-329AC22259DA}"/>
              </a:ext>
            </a:extLst>
          </p:cNvPr>
          <p:cNvSpPr/>
          <p:nvPr/>
        </p:nvSpPr>
        <p:spPr>
          <a:xfrm>
            <a:off x="10408968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70B80-77D3-E9F6-B6C6-91C6C179B4E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13925807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FE6ED-3F1C-88C5-175E-5E73B883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488B78-E2A4-E009-56A4-A42038126D39}"/>
              </a:ext>
            </a:extLst>
          </p:cNvPr>
          <p:cNvSpPr txBox="1"/>
          <p:nvPr/>
        </p:nvSpPr>
        <p:spPr>
          <a:xfrm>
            <a:off x="291855" y="2050720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4EA7A8-09DA-C403-E828-E42EAD177F7F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F4AA3-7BAE-F3BF-0C41-FECF0827C74F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0E765C-BCCF-0CEC-B47D-B63FE64E48F4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598B8-3C8A-14E5-04F8-2AC5CA37162B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426067-06B0-A60F-3E42-C6CF659092C4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1656E0-BE1B-8935-8052-950A5B783571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A559CB-146C-9F21-6390-3494898CFFB7}"/>
              </a:ext>
            </a:extLst>
          </p:cNvPr>
          <p:cNvCxnSpPr>
            <a:cxnSpLocks/>
          </p:cNvCxnSpPr>
          <p:nvPr/>
        </p:nvCxnSpPr>
        <p:spPr>
          <a:xfrm flipV="1">
            <a:off x="10727187" y="4074819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62D507-4A29-CFD3-5DD0-2ED21AB43EBB}"/>
              </a:ext>
            </a:extLst>
          </p:cNvPr>
          <p:cNvSpPr txBox="1"/>
          <p:nvPr/>
        </p:nvSpPr>
        <p:spPr>
          <a:xfrm>
            <a:off x="10325859" y="1938397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0C637-B3F9-928E-7560-A6ED0BE690A1}"/>
              </a:ext>
            </a:extLst>
          </p:cNvPr>
          <p:cNvCxnSpPr/>
          <p:nvPr/>
        </p:nvCxnSpPr>
        <p:spPr>
          <a:xfrm>
            <a:off x="10679289" y="2307729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3704BF-BA65-EAD1-21E5-673318AE5789}"/>
              </a:ext>
            </a:extLst>
          </p:cNvPr>
          <p:cNvSpPr txBox="1"/>
          <p:nvPr/>
        </p:nvSpPr>
        <p:spPr>
          <a:xfrm>
            <a:off x="10386388" y="48512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F5E2B-6D43-EBE2-9AA3-EB6A069A00C0}"/>
              </a:ext>
            </a:extLst>
          </p:cNvPr>
          <p:cNvSpPr/>
          <p:nvPr/>
        </p:nvSpPr>
        <p:spPr>
          <a:xfrm>
            <a:off x="11308466" y="3259717"/>
            <a:ext cx="591679" cy="639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5662C-7911-82C3-3FEB-8DCAA0C4F6A1}"/>
              </a:ext>
            </a:extLst>
          </p:cNvPr>
          <p:cNvSpPr/>
          <p:nvPr/>
        </p:nvSpPr>
        <p:spPr>
          <a:xfrm>
            <a:off x="10430436" y="3257639"/>
            <a:ext cx="591679" cy="639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A3D78-7456-FCDB-205E-CD33B902BAD6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39767-4273-25D1-9983-7A66F00374EF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384698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3858 0.0032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6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325 L -0.31224 0.003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12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30899 -0.0053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40" grpId="0"/>
      <p:bldP spid="40" grpId="1"/>
      <p:bldP spid="18" grpId="0" animBg="1"/>
      <p:bldP spid="18" grpId="1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F1864-953A-29A3-1DB6-856AD95C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6BE4848-2684-8E37-09D6-D3834E04A395}"/>
              </a:ext>
            </a:extLst>
          </p:cNvPr>
          <p:cNvSpPr txBox="1"/>
          <p:nvPr/>
        </p:nvSpPr>
        <p:spPr>
          <a:xfrm>
            <a:off x="291855" y="2050720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1D45F-FB68-6723-57FC-2604FD6DA2B9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30FBDB-793E-08F6-54C5-436DE95190F8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F6C3D4-8B59-905F-3E03-5BF719AC55E0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D6C618-0541-F661-5B47-4708A0D17970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4DABC-78A4-69A7-83FA-F7ED16849A3C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778A-2C84-28F8-FF2F-A27C4D5A6834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0A966D-99FA-0988-4D31-458C9FD6F0AD}"/>
              </a:ext>
            </a:extLst>
          </p:cNvPr>
          <p:cNvCxnSpPr>
            <a:cxnSpLocks/>
          </p:cNvCxnSpPr>
          <p:nvPr/>
        </p:nvCxnSpPr>
        <p:spPr>
          <a:xfrm flipV="1">
            <a:off x="6911543" y="4073972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30CC80-A988-2CDE-3131-F73AF5590617}"/>
              </a:ext>
            </a:extLst>
          </p:cNvPr>
          <p:cNvSpPr txBox="1"/>
          <p:nvPr/>
        </p:nvSpPr>
        <p:spPr>
          <a:xfrm>
            <a:off x="10325859" y="1938397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1192CA-8A01-C9D9-4459-687C83D8B297}"/>
              </a:ext>
            </a:extLst>
          </p:cNvPr>
          <p:cNvCxnSpPr/>
          <p:nvPr/>
        </p:nvCxnSpPr>
        <p:spPr>
          <a:xfrm>
            <a:off x="10679289" y="2307729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B80A4B-1A36-4143-F466-131178808D3D}"/>
              </a:ext>
            </a:extLst>
          </p:cNvPr>
          <p:cNvSpPr txBox="1"/>
          <p:nvPr/>
        </p:nvSpPr>
        <p:spPr>
          <a:xfrm>
            <a:off x="6588377" y="48788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B3F2C-607B-1D2F-6FA8-C8231635D8F7}"/>
              </a:ext>
            </a:extLst>
          </p:cNvPr>
          <p:cNvSpPr/>
          <p:nvPr/>
        </p:nvSpPr>
        <p:spPr>
          <a:xfrm>
            <a:off x="11308466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F72F8-9ACA-AAE5-C51F-5AC1A7C1A921}"/>
              </a:ext>
            </a:extLst>
          </p:cNvPr>
          <p:cNvSpPr/>
          <p:nvPr/>
        </p:nvSpPr>
        <p:spPr>
          <a:xfrm>
            <a:off x="10430436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FBCF0-6419-1362-9197-299B0710310C}"/>
              </a:ext>
            </a:extLst>
          </p:cNvPr>
          <p:cNvSpPr/>
          <p:nvPr/>
        </p:nvSpPr>
        <p:spPr>
          <a:xfrm>
            <a:off x="6583178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BDA232-0FE4-31D7-7048-A729AE4045B1}"/>
              </a:ext>
            </a:extLst>
          </p:cNvPr>
          <p:cNvSpPr txBox="1"/>
          <p:nvPr/>
        </p:nvSpPr>
        <p:spPr>
          <a:xfrm>
            <a:off x="421512" y="1255376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E6B5-E762-B21C-19EC-CF619450F5AB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41575537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32304 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9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325 L 0.06263 0.0060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263 0.0025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40" grpId="0"/>
      <p:bldP spid="40" grpId="1"/>
      <p:bldP spid="18" grpId="0" animBg="1"/>
      <p:bldP spid="18" grpId="1" animBg="1"/>
      <p:bldP spid="3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AEAD5-2B54-3056-336E-D05350A3E4C9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CB3FAF45-3079-CAD8-FDB4-C7F09761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30740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9531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CCCA0-E73E-2890-337F-52A7CCA8C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338-AFC9-2A74-8755-290734B04D79}"/>
              </a:ext>
            </a:extLst>
          </p:cNvPr>
          <p:cNvSpPr txBox="1"/>
          <p:nvPr/>
        </p:nvSpPr>
        <p:spPr>
          <a:xfrm>
            <a:off x="291855" y="2050720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2FBB78-52BF-59F2-4D43-3CEF2AA671B6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C7CEE-85CB-F4DF-689F-61939D22613F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736729-6918-BC4A-A15A-C6B43AEC86BB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BF02F6-D117-6F3E-4A13-DBEBB2FCB587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9D107E-753A-7C0C-EC9D-8D38922D3C6C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7BA91-A8EC-4847-F460-0F1D8DD51FFD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1F8214-D842-C9A9-8092-007AADC76B1A}"/>
              </a:ext>
            </a:extLst>
          </p:cNvPr>
          <p:cNvCxnSpPr>
            <a:cxnSpLocks/>
          </p:cNvCxnSpPr>
          <p:nvPr/>
        </p:nvCxnSpPr>
        <p:spPr>
          <a:xfrm flipV="1">
            <a:off x="7652929" y="4067760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E479AF-69E3-A743-7DF0-3318F91BA87B}"/>
              </a:ext>
            </a:extLst>
          </p:cNvPr>
          <p:cNvSpPr txBox="1"/>
          <p:nvPr/>
        </p:nvSpPr>
        <p:spPr>
          <a:xfrm>
            <a:off x="6561881" y="1992286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D52BCE-87D3-EB36-60AD-C6DFF1B37EFC}"/>
              </a:ext>
            </a:extLst>
          </p:cNvPr>
          <p:cNvCxnSpPr/>
          <p:nvPr/>
        </p:nvCxnSpPr>
        <p:spPr>
          <a:xfrm>
            <a:off x="6897546" y="2307729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ED50F9-09F4-1EB7-4BF9-01A524E06C86}"/>
              </a:ext>
            </a:extLst>
          </p:cNvPr>
          <p:cNvSpPr txBox="1"/>
          <p:nvPr/>
        </p:nvSpPr>
        <p:spPr>
          <a:xfrm>
            <a:off x="7310984" y="4749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39B788-91D6-FEE1-E837-4A0DDEC2087E}"/>
              </a:ext>
            </a:extLst>
          </p:cNvPr>
          <p:cNvSpPr/>
          <p:nvPr/>
        </p:nvSpPr>
        <p:spPr>
          <a:xfrm>
            <a:off x="7365636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76EF9-C0A6-9D1B-28FF-B6C6B9C3DAE3}"/>
              </a:ext>
            </a:extLst>
          </p:cNvPr>
          <p:cNvSpPr/>
          <p:nvPr/>
        </p:nvSpPr>
        <p:spPr>
          <a:xfrm>
            <a:off x="6583178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2C01-9FCD-DEF6-28EA-DE671FE2ABCF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C885A-A8C2-8184-66F0-EC8E08F6508E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8164503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40" grpId="1"/>
      <p:bldP spid="18" grpId="1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7694B-9F8D-03F7-3768-9E687FFA6F56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E30B-9809-534A-2482-5D746ED355B9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Enhance the previous Simple Queue Model to Circular Queue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0917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6530A-71B9-751F-6953-423E95B99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68137-74AB-EDED-773B-D1E329EE621A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B393-44D3-7E65-7E8B-884D2B713E0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enQueue(x)</a:t>
            </a:r>
            <a:endParaRPr lang="en-US" sz="20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Ensure that Queue isn’t Full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Moving rear pointer to the next element (rear + 1) mod capacity and insert the Element x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Increase size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deQueue()</a:t>
            </a:r>
            <a:endParaRPr lang="en-US" sz="200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Check that Queue isn’t empty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Store the front element in a temporary variable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Remove the front element then move front pointer (front + 1) mod capacity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Decrease size by one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Return the temporary variable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IsFull</a:t>
            </a:r>
            <a:r>
              <a:rPr lang="en-US" sz="200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If size equals capacity</a:t>
            </a:r>
          </a:p>
        </p:txBody>
      </p:sp>
    </p:spTree>
    <p:extLst>
      <p:ext uri="{BB962C8B-B14F-4D97-AF65-F5344CB8AC3E}">
        <p14:creationId xmlns:p14="http://schemas.microsoft.com/office/powerpoint/2010/main" val="341304253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B7480-0DB6-5768-2775-0E9E40FD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1C6D0-0845-8648-6E58-3BD35441914A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Circular Queue 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015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D892C-0A71-CFB7-ECE4-48C7E19BF65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Deque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A3CC00-EC3B-C266-2583-F79D2039D54C}"/>
              </a:ext>
            </a:extLst>
          </p:cNvPr>
          <p:cNvSpPr txBox="1"/>
          <p:nvPr/>
        </p:nvSpPr>
        <p:spPr>
          <a:xfrm>
            <a:off x="5274733" y="771005"/>
            <a:ext cx="616937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Why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4E95D9"/>
                </a:solidFill>
              </a:rPr>
              <a:t>Deque</a:t>
            </a:r>
            <a:r>
              <a:rPr lang="en-US" sz="1800" dirty="0"/>
              <a:t>?</a:t>
            </a:r>
          </a:p>
        </p:txBody>
      </p:sp>
      <p:graphicFrame>
        <p:nvGraphicFramePr>
          <p:cNvPr id="34" name="TextBox 10">
            <a:extLst>
              <a:ext uri="{FF2B5EF4-FFF2-40B4-BE49-F238E27FC236}">
                <a16:creationId xmlns:a16="http://schemas.microsoft.com/office/drawing/2014/main" id="{CEAC4335-A046-F738-6A50-8955DC2F1E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634522"/>
              </p:ext>
            </p:extLst>
          </p:nvPr>
        </p:nvGraphicFramePr>
        <p:xfrm>
          <a:off x="4753815" y="655976"/>
          <a:ext cx="65553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44074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E2E24-BE00-9FB3-39A6-9AE5D940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BAD594-98C4-A833-1A53-7CB0B0EAFC10}"/>
              </a:ext>
            </a:extLst>
          </p:cNvPr>
          <p:cNvSpPr txBox="1"/>
          <p:nvPr/>
        </p:nvSpPr>
        <p:spPr>
          <a:xfrm>
            <a:off x="421512" y="2134638"/>
            <a:ext cx="5068750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front()  -&gt; 25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back() -&gt; 25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4322A-04DB-09BC-EAAE-0808D9F5DC47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C0D337-7D04-08CF-270D-1CEA38FAB394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70246-88E6-D040-9B29-3C8797FDF05F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F4D79-98CC-3BCF-E146-659140BDD6B1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B074EC-DE4A-DAC8-93DA-BD9D1A7AF850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0BAD68-A968-FF94-D6AD-213122D6649D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C81E08-AA12-AF15-1258-55D76F036816}"/>
              </a:ext>
            </a:extLst>
          </p:cNvPr>
          <p:cNvCxnSpPr>
            <a:cxnSpLocks/>
          </p:cNvCxnSpPr>
          <p:nvPr/>
        </p:nvCxnSpPr>
        <p:spPr>
          <a:xfrm flipV="1">
            <a:off x="10717192" y="4140971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C410D8-29A7-4E61-F834-2A1F613E26D9}"/>
              </a:ext>
            </a:extLst>
          </p:cNvPr>
          <p:cNvSpPr txBox="1"/>
          <p:nvPr/>
        </p:nvSpPr>
        <p:spPr>
          <a:xfrm>
            <a:off x="10363762" y="1949972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8D238F-BD2E-E776-9554-43B75C4DFDD5}"/>
              </a:ext>
            </a:extLst>
          </p:cNvPr>
          <p:cNvCxnSpPr/>
          <p:nvPr/>
        </p:nvCxnSpPr>
        <p:spPr>
          <a:xfrm>
            <a:off x="10704807" y="2319304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BE42F9-1E2A-2E16-CD07-423A0515E167}"/>
              </a:ext>
            </a:extLst>
          </p:cNvPr>
          <p:cNvSpPr txBox="1"/>
          <p:nvPr/>
        </p:nvSpPr>
        <p:spPr>
          <a:xfrm>
            <a:off x="10398771" y="49225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2A401-72C2-E50A-CBA6-D7FE422C328E}"/>
              </a:ext>
            </a:extLst>
          </p:cNvPr>
          <p:cNvSpPr txBox="1"/>
          <p:nvPr/>
        </p:nvSpPr>
        <p:spPr>
          <a:xfrm>
            <a:off x="421512" y="113590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After some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B2439-B007-54D5-0AE8-FF76FFD0A40C}"/>
              </a:ext>
            </a:extLst>
          </p:cNvPr>
          <p:cNvSpPr/>
          <p:nvPr/>
        </p:nvSpPr>
        <p:spPr>
          <a:xfrm>
            <a:off x="10408968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B4AE7-18FE-1BF3-7FEB-CAEB7DE19FD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241251210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F6DAB-3958-8F42-23D6-9241DDCA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5B8239B-DB3B-BBB1-D7F9-1A844B9E2C36}"/>
              </a:ext>
            </a:extLst>
          </p:cNvPr>
          <p:cNvSpPr txBox="1"/>
          <p:nvPr/>
        </p:nvSpPr>
        <p:spPr>
          <a:xfrm>
            <a:off x="291855" y="2050720"/>
            <a:ext cx="5068750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front()  -&gt; 15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back() -&gt; 25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EFCFA3-91B4-7367-D413-E8FD3E8EEB0B}"/>
              </a:ext>
            </a:extLst>
          </p:cNvPr>
          <p:cNvGrpSpPr/>
          <p:nvPr/>
        </p:nvGrpSpPr>
        <p:grpSpPr>
          <a:xfrm>
            <a:off x="10325859" y="1938397"/>
            <a:ext cx="706860" cy="1144836"/>
            <a:chOff x="10325859" y="1938397"/>
            <a:chExt cx="706860" cy="11448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6B4B47-646F-E867-DA55-8D37894EF74D}"/>
                </a:ext>
              </a:extLst>
            </p:cNvPr>
            <p:cNvSpPr txBox="1"/>
            <p:nvPr/>
          </p:nvSpPr>
          <p:spPr>
            <a:xfrm>
              <a:off x="10325859" y="1938397"/>
              <a:ext cx="70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543F36B-B1DD-1EC0-10D5-F00872A77EEB}"/>
                </a:ext>
              </a:extLst>
            </p:cNvPr>
            <p:cNvCxnSpPr/>
            <p:nvPr/>
          </p:nvCxnSpPr>
          <p:spPr>
            <a:xfrm>
              <a:off x="10679289" y="2307729"/>
              <a:ext cx="0" cy="7755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DCDB2C1-E0C0-6451-828A-EFFE6D97FEF6}"/>
              </a:ext>
            </a:extLst>
          </p:cNvPr>
          <p:cNvGrpSpPr/>
          <p:nvPr/>
        </p:nvGrpSpPr>
        <p:grpSpPr>
          <a:xfrm>
            <a:off x="10386388" y="4074819"/>
            <a:ext cx="646331" cy="1145725"/>
            <a:chOff x="10386388" y="4074819"/>
            <a:chExt cx="646331" cy="114572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36218B4-774D-406A-0C54-93BA5734C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187" y="4074819"/>
              <a:ext cx="0" cy="77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7C635B-79CF-5DFA-E1BE-B34DA00F3944}"/>
                </a:ext>
              </a:extLst>
            </p:cNvPr>
            <p:cNvSpPr txBox="1"/>
            <p:nvPr/>
          </p:nvSpPr>
          <p:spPr>
            <a:xfrm>
              <a:off x="10386388" y="48512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712CCA-B804-D707-A9D9-E98E9639CD33}"/>
              </a:ext>
            </a:extLst>
          </p:cNvPr>
          <p:cNvGrpSpPr/>
          <p:nvPr/>
        </p:nvGrpSpPr>
        <p:grpSpPr>
          <a:xfrm>
            <a:off x="6515582" y="3180143"/>
            <a:ext cx="4583575" cy="798654"/>
            <a:chOff x="6515582" y="3180143"/>
            <a:chExt cx="4583575" cy="7986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016B99-8C36-B3F8-FDC4-BF3568B8D51E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610D13-3F7E-E8C1-2277-411DF6F9563F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70496F-011E-183D-22D7-2424812184CA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BBF11-8752-3729-0CCE-5880FAC8A287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03BA42-3C87-C6DA-76F0-707EC3C3BC89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813539-6705-F3BA-36D4-BC3B624AFE61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D059AC-84F4-6288-3310-EC739FA86064}"/>
                </a:ext>
              </a:extLst>
            </p:cNvPr>
            <p:cNvSpPr/>
            <p:nvPr/>
          </p:nvSpPr>
          <p:spPr>
            <a:xfrm>
              <a:off x="10430436" y="3257639"/>
              <a:ext cx="591679" cy="639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4199D-848A-1FB0-AF75-E8C65F7D7AF3}"/>
              </a:ext>
            </a:extLst>
          </p:cNvPr>
          <p:cNvSpPr/>
          <p:nvPr/>
        </p:nvSpPr>
        <p:spPr>
          <a:xfrm>
            <a:off x="11308466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862B9-E7D1-2D1C-2402-DB810044240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enQueueFront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4549E-EDB5-AB20-2ED3-9E345D17F9A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13547090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13593 -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-9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-0.06263 0.001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A0CBB-F135-EAA2-6DB1-B48D14F0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8F1226-6295-B13B-8929-E46364F8B306}"/>
              </a:ext>
            </a:extLst>
          </p:cNvPr>
          <p:cNvSpPr txBox="1"/>
          <p:nvPr/>
        </p:nvSpPr>
        <p:spPr>
          <a:xfrm>
            <a:off x="291855" y="2050720"/>
            <a:ext cx="5068750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front()  -&gt; 15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back() -&gt; 30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EE22F-FD4E-AAB0-0E0D-6A040BEA3101}"/>
              </a:ext>
            </a:extLst>
          </p:cNvPr>
          <p:cNvGrpSpPr/>
          <p:nvPr/>
        </p:nvGrpSpPr>
        <p:grpSpPr>
          <a:xfrm>
            <a:off x="9605166" y="1939285"/>
            <a:ext cx="706860" cy="1144836"/>
            <a:chOff x="10325859" y="1938397"/>
            <a:chExt cx="706860" cy="11448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FAC92C-529B-91C7-7844-058893633E0C}"/>
                </a:ext>
              </a:extLst>
            </p:cNvPr>
            <p:cNvSpPr txBox="1"/>
            <p:nvPr/>
          </p:nvSpPr>
          <p:spPr>
            <a:xfrm>
              <a:off x="10325859" y="1938397"/>
              <a:ext cx="70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CF7B2D-A24E-C105-5447-8FC65900F6B2}"/>
                </a:ext>
              </a:extLst>
            </p:cNvPr>
            <p:cNvCxnSpPr/>
            <p:nvPr/>
          </p:nvCxnSpPr>
          <p:spPr>
            <a:xfrm>
              <a:off x="10679289" y="2307729"/>
              <a:ext cx="0" cy="7755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D0AD62C-5A58-21CD-10B7-C5EF9A522A3A}"/>
              </a:ext>
            </a:extLst>
          </p:cNvPr>
          <p:cNvGrpSpPr/>
          <p:nvPr/>
        </p:nvGrpSpPr>
        <p:grpSpPr>
          <a:xfrm>
            <a:off x="10386388" y="4074819"/>
            <a:ext cx="646331" cy="1145725"/>
            <a:chOff x="10386388" y="4074819"/>
            <a:chExt cx="646331" cy="114572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BE3A24-C240-5057-ABFC-C7C28B8A2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187" y="4074819"/>
              <a:ext cx="0" cy="77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BB9B75-596B-D60F-C602-940C5408A5ED}"/>
                </a:ext>
              </a:extLst>
            </p:cNvPr>
            <p:cNvSpPr txBox="1"/>
            <p:nvPr/>
          </p:nvSpPr>
          <p:spPr>
            <a:xfrm>
              <a:off x="10386388" y="48512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858F0-1B94-B942-FA8A-E3CBEE323E67}"/>
              </a:ext>
            </a:extLst>
          </p:cNvPr>
          <p:cNvGrpSpPr/>
          <p:nvPr/>
        </p:nvGrpSpPr>
        <p:grpSpPr>
          <a:xfrm>
            <a:off x="6515582" y="3180143"/>
            <a:ext cx="4583575" cy="798654"/>
            <a:chOff x="6515582" y="3180143"/>
            <a:chExt cx="4583575" cy="7986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3F4CEA-B385-354F-C14C-F215AC6A1E7A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7979EF-73A5-AC1D-B5A8-4B160E61E8E7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9AD424-61BB-9C15-6DF4-FD151C80BA76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1CC8A2-CEAA-20D9-57BC-E315E04CEBCE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D9F565-92B7-D1AD-DDBC-72B4DB3EC495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01771E-86D9-7CF0-88BA-88FE602137CE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00A534-77F7-5E07-7EC4-8D05F20A85A0}"/>
                </a:ext>
              </a:extLst>
            </p:cNvPr>
            <p:cNvSpPr/>
            <p:nvPr/>
          </p:nvSpPr>
          <p:spPr>
            <a:xfrm>
              <a:off x="10430436" y="3257639"/>
              <a:ext cx="591679" cy="639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7C81E35-26B8-88EF-C7C1-ABEF61B1EEFE}"/>
              </a:ext>
            </a:extLst>
          </p:cNvPr>
          <p:cNvSpPr/>
          <p:nvPr/>
        </p:nvSpPr>
        <p:spPr>
          <a:xfrm>
            <a:off x="9648341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4214F-3F73-B365-BA18-AD5CFF04D308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enQueueBack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32D2B-A353-2EC9-3EAF-999D2A5E805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Deque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D57AD-F1B5-4E64-9AFA-200829F063F1}"/>
              </a:ext>
            </a:extLst>
          </p:cNvPr>
          <p:cNvSpPr/>
          <p:nvPr/>
        </p:nvSpPr>
        <p:spPr>
          <a:xfrm>
            <a:off x="11490206" y="325130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519463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3181 0.003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40091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1" animBg="1"/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ADB8-E7AA-0A74-DA73-B3787C21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49A1FE-72B7-48FC-2D39-9D79F298A68F}"/>
              </a:ext>
            </a:extLst>
          </p:cNvPr>
          <p:cNvSpPr txBox="1"/>
          <p:nvPr/>
        </p:nvSpPr>
        <p:spPr>
          <a:xfrm>
            <a:off x="291855" y="2050720"/>
            <a:ext cx="5068750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front()  -&gt; 15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back() -&gt; 40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4EE11D-9E06-7A4E-0A27-3BC275499978}"/>
              </a:ext>
            </a:extLst>
          </p:cNvPr>
          <p:cNvGrpSpPr/>
          <p:nvPr/>
        </p:nvGrpSpPr>
        <p:grpSpPr>
          <a:xfrm>
            <a:off x="9605166" y="1939285"/>
            <a:ext cx="706860" cy="1144836"/>
            <a:chOff x="10325859" y="1938397"/>
            <a:chExt cx="706860" cy="11448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A808F3-FF35-C4F5-D662-6ACB915C2D36}"/>
                </a:ext>
              </a:extLst>
            </p:cNvPr>
            <p:cNvSpPr txBox="1"/>
            <p:nvPr/>
          </p:nvSpPr>
          <p:spPr>
            <a:xfrm>
              <a:off x="10325859" y="1938397"/>
              <a:ext cx="70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E4E9395-93B6-43C2-C2CE-ED56445BF03C}"/>
                </a:ext>
              </a:extLst>
            </p:cNvPr>
            <p:cNvCxnSpPr/>
            <p:nvPr/>
          </p:nvCxnSpPr>
          <p:spPr>
            <a:xfrm>
              <a:off x="10679289" y="2307729"/>
              <a:ext cx="0" cy="7755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15A96B-D913-4357-0175-626A5B00D9F8}"/>
              </a:ext>
            </a:extLst>
          </p:cNvPr>
          <p:cNvGrpSpPr/>
          <p:nvPr/>
        </p:nvGrpSpPr>
        <p:grpSpPr>
          <a:xfrm>
            <a:off x="6564535" y="4049960"/>
            <a:ext cx="646331" cy="1145725"/>
            <a:chOff x="10386388" y="4074819"/>
            <a:chExt cx="646331" cy="114572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731F80-9FB4-59B2-5A35-C7E158B24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187" y="4074819"/>
              <a:ext cx="0" cy="77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0FE73-CFD1-8D98-03E2-D034DE50A0F0}"/>
                </a:ext>
              </a:extLst>
            </p:cNvPr>
            <p:cNvSpPr txBox="1"/>
            <p:nvPr/>
          </p:nvSpPr>
          <p:spPr>
            <a:xfrm>
              <a:off x="10386388" y="48512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EC67DF-A115-2FF0-475D-CB589FB40CA5}"/>
              </a:ext>
            </a:extLst>
          </p:cNvPr>
          <p:cNvGrpSpPr/>
          <p:nvPr/>
        </p:nvGrpSpPr>
        <p:grpSpPr>
          <a:xfrm>
            <a:off x="6515582" y="3180143"/>
            <a:ext cx="4583575" cy="798654"/>
            <a:chOff x="6515582" y="3180143"/>
            <a:chExt cx="4583575" cy="7986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36CC07-18E1-E5F0-6EAE-ECB65EC81928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C7A794-5785-A519-BDBA-320FBDF818A5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961546-9EF2-9768-65AF-8F856B78A1E1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405645-6D6C-0909-4743-75BF95867470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BC8BF4-3C6F-950D-FBB7-9869194E565F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F24606-4E92-CAC3-788A-87617E8F1BA9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9E25B35-1299-BD9D-990D-1C70510F09F1}"/>
                </a:ext>
              </a:extLst>
            </p:cNvPr>
            <p:cNvSpPr/>
            <p:nvPr/>
          </p:nvSpPr>
          <p:spPr>
            <a:xfrm>
              <a:off x="10430436" y="3257639"/>
              <a:ext cx="591679" cy="639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37D28-421A-CCFA-14F4-CF65D2106401}"/>
              </a:ext>
            </a:extLst>
          </p:cNvPr>
          <p:cNvSpPr/>
          <p:nvPr/>
        </p:nvSpPr>
        <p:spPr>
          <a:xfrm>
            <a:off x="9648341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006BD-B619-A7C8-E62C-37129F0C8A9F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enQueueBack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269BD-7C27-9BF7-B118-D4AFEA07466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Deque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777BF-DFBF-96E0-7F45-0FB472AB7D7F}"/>
              </a:ext>
            </a:extLst>
          </p:cNvPr>
          <p:cNvSpPr/>
          <p:nvPr/>
        </p:nvSpPr>
        <p:spPr>
          <a:xfrm>
            <a:off x="11490206" y="325130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68770-AC5F-2D88-73C0-148B4F86389B}"/>
              </a:ext>
            </a:extLst>
          </p:cNvPr>
          <p:cNvSpPr/>
          <p:nvPr/>
        </p:nvSpPr>
        <p:spPr>
          <a:xfrm>
            <a:off x="6619187" y="325130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642596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06355 0.0064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32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3375 -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" grpId="0" animBg="1"/>
      <p:bldP spid="2" grpId="1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D7EA-2C2B-43DD-596A-E61C480C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31F3DEA-DC68-EA82-6424-FA0BC0892081}"/>
              </a:ext>
            </a:extLst>
          </p:cNvPr>
          <p:cNvSpPr txBox="1"/>
          <p:nvPr/>
        </p:nvSpPr>
        <p:spPr>
          <a:xfrm>
            <a:off x="291855" y="2050720"/>
            <a:ext cx="5068750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front()  -&gt; 15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back() -&gt; 30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6384C2-6704-2A47-08B8-6AE537A4DB85}"/>
              </a:ext>
            </a:extLst>
          </p:cNvPr>
          <p:cNvGrpSpPr/>
          <p:nvPr/>
        </p:nvGrpSpPr>
        <p:grpSpPr>
          <a:xfrm>
            <a:off x="9605166" y="1939285"/>
            <a:ext cx="706860" cy="1144836"/>
            <a:chOff x="10325859" y="1938397"/>
            <a:chExt cx="706860" cy="11448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C0B73E-3564-AB75-A516-BB3BBCC4932A}"/>
                </a:ext>
              </a:extLst>
            </p:cNvPr>
            <p:cNvSpPr txBox="1"/>
            <p:nvPr/>
          </p:nvSpPr>
          <p:spPr>
            <a:xfrm>
              <a:off x="10325859" y="1938397"/>
              <a:ext cx="70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1D0A03B-E7E2-7510-784D-D19F2BB9629E}"/>
                </a:ext>
              </a:extLst>
            </p:cNvPr>
            <p:cNvCxnSpPr/>
            <p:nvPr/>
          </p:nvCxnSpPr>
          <p:spPr>
            <a:xfrm>
              <a:off x="10679289" y="2307729"/>
              <a:ext cx="0" cy="7755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7A37C7-FCAB-6B96-6BFA-4F720DD3893D}"/>
              </a:ext>
            </a:extLst>
          </p:cNvPr>
          <p:cNvGrpSpPr/>
          <p:nvPr/>
        </p:nvGrpSpPr>
        <p:grpSpPr>
          <a:xfrm>
            <a:off x="6564535" y="4049960"/>
            <a:ext cx="646331" cy="1145725"/>
            <a:chOff x="10386388" y="4074819"/>
            <a:chExt cx="646331" cy="114572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5618DC-C830-B089-215E-75B101F35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187" y="4074819"/>
              <a:ext cx="0" cy="77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9B1712-93CE-B341-A1E5-628EC88EC548}"/>
                </a:ext>
              </a:extLst>
            </p:cNvPr>
            <p:cNvSpPr txBox="1"/>
            <p:nvPr/>
          </p:nvSpPr>
          <p:spPr>
            <a:xfrm>
              <a:off x="10386388" y="48512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9DFB37-C59E-C817-A442-A855BFF4BE24}"/>
              </a:ext>
            </a:extLst>
          </p:cNvPr>
          <p:cNvGrpSpPr/>
          <p:nvPr/>
        </p:nvGrpSpPr>
        <p:grpSpPr>
          <a:xfrm>
            <a:off x="6515582" y="3180143"/>
            <a:ext cx="4583575" cy="798654"/>
            <a:chOff x="6515582" y="3180143"/>
            <a:chExt cx="4583575" cy="7986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E1D730-A36E-2F95-59D6-8C16966CFE8D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D3899D-FDC9-29CC-51A9-8EA169B8CC54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D984CE-9057-DE13-0504-D205C6CAC36C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3F8431-9249-1B7D-A4C3-089215030FB0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5423E2-E742-B8B9-D641-DB0CEE7AF792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9444E6-DE20-C987-D721-4338DF8D6C83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1EB1D6-D2B7-5C13-DFFE-7DAFC2862FA8}"/>
                </a:ext>
              </a:extLst>
            </p:cNvPr>
            <p:cNvSpPr/>
            <p:nvPr/>
          </p:nvSpPr>
          <p:spPr>
            <a:xfrm>
              <a:off x="10430436" y="3257639"/>
              <a:ext cx="591679" cy="639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82827-92CA-4755-D8C2-679BCC47145A}"/>
              </a:ext>
            </a:extLst>
          </p:cNvPr>
          <p:cNvSpPr/>
          <p:nvPr/>
        </p:nvSpPr>
        <p:spPr>
          <a:xfrm>
            <a:off x="9648341" y="3257639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B51E1-7C16-9CFC-D62D-2B710794F6FE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deQueueBack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C2633-01D8-EBE8-4B3B-B03E82B8B06A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Deque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E8FD2-B7A8-AB6F-1EB5-2CE7B3B29D9B}"/>
              </a:ext>
            </a:extLst>
          </p:cNvPr>
          <p:cNvSpPr/>
          <p:nvPr/>
        </p:nvSpPr>
        <p:spPr>
          <a:xfrm>
            <a:off x="6619187" y="325130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540351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3D692-2B5F-65A7-2D1C-D66F6325D1AA}"/>
              </a:ext>
            </a:extLst>
          </p:cNvPr>
          <p:cNvSpPr txBox="1"/>
          <p:nvPr/>
        </p:nvSpPr>
        <p:spPr>
          <a:xfrm>
            <a:off x="396409" y="291402"/>
            <a:ext cx="11159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+mj-lt"/>
              </a:rPr>
              <a:t>Definition of Queue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1ACA0-7101-D99B-E5B4-9BD1C7951E6F}"/>
              </a:ext>
            </a:extLst>
          </p:cNvPr>
          <p:cNvSpPr txBox="1"/>
          <p:nvPr/>
        </p:nvSpPr>
        <p:spPr>
          <a:xfrm>
            <a:off x="521324" y="1076446"/>
            <a:ext cx="11365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>
                <a:solidFill>
                  <a:srgbClr val="4E95D9"/>
                </a:solidFill>
              </a:rPr>
              <a:t>Queue</a:t>
            </a:r>
            <a:r>
              <a:rPr lang="en-US" sz="2200" dirty="0"/>
              <a:t> is a </a:t>
            </a:r>
            <a:r>
              <a:rPr lang="en-US" sz="2200" b="1" dirty="0"/>
              <a:t>logical</a:t>
            </a:r>
            <a:r>
              <a:rPr lang="en-US" sz="2200" dirty="0"/>
              <a:t> </a:t>
            </a:r>
            <a:r>
              <a:rPr lang="en-US" sz="2200" b="1" dirty="0"/>
              <a:t>linear data structure</a:t>
            </a:r>
            <a:r>
              <a:rPr lang="en-US" sz="2200" dirty="0"/>
              <a:t> that follows the </a:t>
            </a:r>
            <a:r>
              <a:rPr lang="en-US" sz="2200" b="1" dirty="0"/>
              <a:t>FIFO (First In, First Out)</a:t>
            </a:r>
            <a:r>
              <a:rPr lang="en-US" sz="2200" dirty="0"/>
              <a:t> principle. This means that elements are added at the </a:t>
            </a:r>
            <a:r>
              <a:rPr lang="en-US" sz="2200" b="1" dirty="0"/>
              <a:t>rear</a:t>
            </a:r>
            <a:r>
              <a:rPr lang="en-US" sz="2200" dirty="0"/>
              <a:t> and removed from the </a:t>
            </a:r>
            <a:r>
              <a:rPr lang="en-US" sz="2200" b="1" dirty="0"/>
              <a:t>front</a:t>
            </a:r>
            <a:r>
              <a:rPr lang="en-US" sz="2200" dirty="0"/>
              <a:t>, just like a real-world queue (e.g., people standing in line).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65948-F3A6-0300-DBE1-75198E8C5424}"/>
              </a:ext>
            </a:extLst>
          </p:cNvPr>
          <p:cNvSpPr txBox="1"/>
          <p:nvPr/>
        </p:nvSpPr>
        <p:spPr>
          <a:xfrm>
            <a:off x="521324" y="2230822"/>
            <a:ext cx="408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Real-world examples :</a:t>
            </a:r>
          </a:p>
        </p:txBody>
      </p:sp>
      <p:pic>
        <p:nvPicPr>
          <p:cNvPr id="10" name="Picture 9" descr="A group of people standing in a line&#10;&#10;AI-generated content may be incorrect.">
            <a:extLst>
              <a:ext uri="{FF2B5EF4-FFF2-40B4-BE49-F238E27FC236}">
                <a16:creationId xmlns:a16="http://schemas.microsoft.com/office/drawing/2014/main" id="{EA73BA91-48B1-B504-EDD9-B3A0FE019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21" y="1979271"/>
            <a:ext cx="2627454" cy="1975950"/>
          </a:xfrm>
          <a:prstGeom prst="rect">
            <a:avLst/>
          </a:prstGeom>
        </p:spPr>
      </p:pic>
      <p:pic>
        <p:nvPicPr>
          <p:cNvPr id="12" name="Picture 11" descr="A diagram of a task&#10;&#10;AI-generated content may be incorrect.">
            <a:extLst>
              <a:ext uri="{FF2B5EF4-FFF2-40B4-BE49-F238E27FC236}">
                <a16:creationId xmlns:a16="http://schemas.microsoft.com/office/drawing/2014/main" id="{7B7BF925-2451-F7D5-FAFE-27016E187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68" y="3940731"/>
            <a:ext cx="3264062" cy="2308324"/>
          </a:xfrm>
          <a:prstGeom prst="rect">
            <a:avLst/>
          </a:prstGeom>
        </p:spPr>
      </p:pic>
      <p:pic>
        <p:nvPicPr>
          <p:cNvPr id="14" name="Picture 13" descr="A screenshot of a phone call&#10;&#10;AI-generated content may be incorrect.">
            <a:extLst>
              <a:ext uri="{FF2B5EF4-FFF2-40B4-BE49-F238E27FC236}">
                <a16:creationId xmlns:a16="http://schemas.microsoft.com/office/drawing/2014/main" id="{5E446DB6-3917-6E89-2B2F-BEA0455D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26" y="3508189"/>
            <a:ext cx="3264062" cy="1946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0AFD3C-1094-CA0C-9F6A-B8A91EF1D09B}"/>
              </a:ext>
            </a:extLst>
          </p:cNvPr>
          <p:cNvSpPr txBox="1"/>
          <p:nvPr/>
        </p:nvSpPr>
        <p:spPr>
          <a:xfrm>
            <a:off x="6414628" y="3659149"/>
            <a:ext cx="381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People waiting in line at a restaurant.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6A04A6-6F6A-5C39-3447-8BC944000874}"/>
              </a:ext>
            </a:extLst>
          </p:cNvPr>
          <p:cNvSpPr txBox="1"/>
          <p:nvPr/>
        </p:nvSpPr>
        <p:spPr>
          <a:xfrm>
            <a:off x="6547710" y="6195425"/>
            <a:ext cx="3854370" cy="371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buClrTx/>
              <a:buSzPts val="1800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 scheduling in operating systems</a:t>
            </a:r>
            <a:endParaRPr lang="en-US" sz="1800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CD8277-8778-4475-F388-88BD73DE0D5D}"/>
              </a:ext>
            </a:extLst>
          </p:cNvPr>
          <p:cNvSpPr txBox="1"/>
          <p:nvPr/>
        </p:nvSpPr>
        <p:spPr>
          <a:xfrm>
            <a:off x="3127270" y="5490345"/>
            <a:ext cx="2103699" cy="371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buClrTx/>
              <a:buSzPts val="1800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Call center queue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9382367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5102-2A4F-B7C7-0783-192B1C188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F52471B-58B8-8979-21A9-1F2A9BEA2790}"/>
              </a:ext>
            </a:extLst>
          </p:cNvPr>
          <p:cNvSpPr txBox="1"/>
          <p:nvPr/>
        </p:nvSpPr>
        <p:spPr>
          <a:xfrm>
            <a:off x="291855" y="2050720"/>
            <a:ext cx="5068750" cy="3686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front()  -&gt; 25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back() -&gt; 30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1FE5CD-FE23-C541-6706-3602F499EA76}"/>
              </a:ext>
            </a:extLst>
          </p:cNvPr>
          <p:cNvGrpSpPr/>
          <p:nvPr/>
        </p:nvGrpSpPr>
        <p:grpSpPr>
          <a:xfrm>
            <a:off x="10372845" y="1953654"/>
            <a:ext cx="706860" cy="1144836"/>
            <a:chOff x="10325859" y="1938397"/>
            <a:chExt cx="706860" cy="11448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717ED44-850D-7E0B-1879-61F767B9BEEF}"/>
                </a:ext>
              </a:extLst>
            </p:cNvPr>
            <p:cNvSpPr txBox="1"/>
            <p:nvPr/>
          </p:nvSpPr>
          <p:spPr>
            <a:xfrm>
              <a:off x="10325859" y="1938397"/>
              <a:ext cx="70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D749F8-89D9-98EB-5D4D-0D577775D1BD}"/>
                </a:ext>
              </a:extLst>
            </p:cNvPr>
            <p:cNvCxnSpPr/>
            <p:nvPr/>
          </p:nvCxnSpPr>
          <p:spPr>
            <a:xfrm>
              <a:off x="10679289" y="2307729"/>
              <a:ext cx="0" cy="7755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BA624E-0E0F-41DC-6C86-99609E154554}"/>
              </a:ext>
            </a:extLst>
          </p:cNvPr>
          <p:cNvGrpSpPr/>
          <p:nvPr/>
        </p:nvGrpSpPr>
        <p:grpSpPr>
          <a:xfrm>
            <a:off x="6564535" y="4049960"/>
            <a:ext cx="646331" cy="1145725"/>
            <a:chOff x="10386388" y="4074819"/>
            <a:chExt cx="646331" cy="114572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F3E59C-ED52-0880-351F-243FDDF95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187" y="4074819"/>
              <a:ext cx="0" cy="77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8A65F6-0581-04A1-BA24-9DF90CDD490F}"/>
                </a:ext>
              </a:extLst>
            </p:cNvPr>
            <p:cNvSpPr txBox="1"/>
            <p:nvPr/>
          </p:nvSpPr>
          <p:spPr>
            <a:xfrm>
              <a:off x="10386388" y="48512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134A15-D572-64F2-937D-3FC1CDD4B8BE}"/>
              </a:ext>
            </a:extLst>
          </p:cNvPr>
          <p:cNvGrpSpPr/>
          <p:nvPr/>
        </p:nvGrpSpPr>
        <p:grpSpPr>
          <a:xfrm>
            <a:off x="6515582" y="3180143"/>
            <a:ext cx="4583575" cy="798654"/>
            <a:chOff x="6515582" y="3180143"/>
            <a:chExt cx="4583575" cy="79865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A51A3E-3E38-C57E-3E87-B7F5B79A77C5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FD850B2-F92D-A40A-0629-5922EE9CE16F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56214-0969-C406-0380-30A1A2DAEE30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CCB7AC-7A3F-DB25-8304-58ABAD8B3A53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546EDC-AEE3-148E-7454-45EA4273983F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6D5B58-6100-9B2D-67F8-230DA5821C70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3C85A1-443A-B8DE-EC35-ED121B520854}"/>
                </a:ext>
              </a:extLst>
            </p:cNvPr>
            <p:cNvSpPr/>
            <p:nvPr/>
          </p:nvSpPr>
          <p:spPr>
            <a:xfrm>
              <a:off x="10430436" y="3257639"/>
              <a:ext cx="591679" cy="639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76D755-FE4D-27B7-9ED5-A25244EED38B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deQueueFront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BB5C4-3237-963C-1FA6-408A7151C2A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Deque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FBEB9-CC26-C20C-4663-E517308A1D47}"/>
              </a:ext>
            </a:extLst>
          </p:cNvPr>
          <p:cNvSpPr/>
          <p:nvPr/>
        </p:nvSpPr>
        <p:spPr>
          <a:xfrm>
            <a:off x="6619187" y="325130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76001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CA008-099F-DA57-A616-556173B9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33A9B-9ED6-23A3-25D6-7C4E4AC378D1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2806D-F3B4-6136-4EC9-26B25BFD36B7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Try to implement deque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7099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A8C9-46D1-9137-A1AF-D89E29BF50A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27C2C-53AA-EE20-4495-A85B3088D2CD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enQueueFront</a:t>
            </a:r>
            <a:r>
              <a:rPr lang="en-US" sz="1100" b="1" dirty="0"/>
              <a:t>(x)</a:t>
            </a:r>
            <a:endParaRPr lang="en-US" sz="1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Ensure that Queue isn’t Full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Moving front pointer to the next element (front - 1) mod capacity and insert the Element x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Increase size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enQueueBack</a:t>
            </a:r>
            <a:r>
              <a:rPr lang="en-US" sz="1100" b="1" dirty="0"/>
              <a:t>(x)</a:t>
            </a:r>
            <a:endParaRPr lang="en-US" sz="1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Ensure that Queue isn’t Full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Moving rear pointer to the next element (rear + 1) mod capacity and insert the Element x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Increase size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deQueueFront</a:t>
            </a:r>
            <a:r>
              <a:rPr lang="en-US" sz="1100" b="1" dirty="0"/>
              <a:t>()</a:t>
            </a:r>
            <a:endParaRPr lang="en-US" sz="1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Check that Queue isn’t empty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Store the front element in a temporary variable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Remove the front element then move front pointer (front + 1) mod capacity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Decrease size by one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Return the temporary variable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deQueueBack</a:t>
            </a:r>
            <a:r>
              <a:rPr lang="en-US" sz="1100" b="1" dirty="0"/>
              <a:t>()</a:t>
            </a:r>
            <a:endParaRPr lang="en-US" sz="11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Check that Queue isn’t empty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Store the rear element in a temporary variable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Remove the rear element then move rear pointer (rear - 1) mod capacity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Decrease size by one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Return the temporary variable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 err="1"/>
              <a:t>IsFull</a:t>
            </a:r>
            <a:r>
              <a:rPr lang="en-US" sz="1100" dirty="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If size equals capacity</a:t>
            </a:r>
          </a:p>
        </p:txBody>
      </p:sp>
    </p:spTree>
    <p:extLst>
      <p:ext uri="{BB962C8B-B14F-4D97-AF65-F5344CB8AC3E}">
        <p14:creationId xmlns:p14="http://schemas.microsoft.com/office/powerpoint/2010/main" val="837778204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21BE4-10C1-F9E9-68E0-078EE3D97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86232-71A7-6EED-A835-7E0A756FBFA0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Deque(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4828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E750-C5D9-7261-DA4C-CDA595209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A574D-76C6-A065-692D-9D57023CD92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Priority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81C23-B667-B928-8764-08D06B8588BF}"/>
              </a:ext>
            </a:extLst>
          </p:cNvPr>
          <p:cNvSpPr txBox="1"/>
          <p:nvPr/>
        </p:nvSpPr>
        <p:spPr>
          <a:xfrm>
            <a:off x="404612" y="921698"/>
            <a:ext cx="11365876" cy="254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Why</a:t>
            </a:r>
            <a:r>
              <a:rPr lang="en-US" sz="2200" b="1" dirty="0">
                <a:solidFill>
                  <a:srgbClr val="4E95D9"/>
                </a:solidFill>
              </a:rPr>
              <a:t> Priority Queue</a:t>
            </a:r>
            <a:r>
              <a:rPr lang="en-US" sz="2200" dirty="0"/>
              <a:t>?</a:t>
            </a:r>
          </a:p>
          <a:p>
            <a:pPr>
              <a:lnSpc>
                <a:spcPct val="200000"/>
              </a:lnSpc>
            </a:pPr>
            <a:r>
              <a:rPr lang="en-US" sz="2100" dirty="0"/>
              <a:t>A </a:t>
            </a:r>
            <a:r>
              <a:rPr lang="en-US" sz="2100" b="1" dirty="0"/>
              <a:t>priority queue</a:t>
            </a:r>
            <a:r>
              <a:rPr lang="en-US" sz="2100" dirty="0"/>
              <a:t> is a special type of queue where each element is assigned a </a:t>
            </a:r>
            <a:r>
              <a:rPr lang="en-US" sz="2100" b="1" dirty="0"/>
              <a:t>priority</a:t>
            </a:r>
            <a:r>
              <a:rPr lang="en-US" sz="2100" dirty="0"/>
              <a:t>. Unlike a normal queue (FIFO), in a </a:t>
            </a:r>
            <a:r>
              <a:rPr lang="en-US" sz="2100" b="1" dirty="0"/>
              <a:t>priority queue, elements are dequeued based on priority</a:t>
            </a:r>
            <a:r>
              <a:rPr lang="en-US" sz="2100" dirty="0"/>
              <a:t>, not just the order in which they were added.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CA796-AFEE-C502-2DBA-AEEE719D3B4B}"/>
              </a:ext>
            </a:extLst>
          </p:cNvPr>
          <p:cNvSpPr txBox="1"/>
          <p:nvPr/>
        </p:nvSpPr>
        <p:spPr>
          <a:xfrm>
            <a:off x="8829669" y="6488668"/>
            <a:ext cx="33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implementation in </a:t>
            </a:r>
            <a:r>
              <a:rPr lang="en-US" dirty="0" err="1">
                <a:solidFill>
                  <a:srgbClr val="00B0F0"/>
                </a:solidFill>
              </a:rPr>
              <a:t>heapify</a:t>
            </a:r>
            <a:r>
              <a:rPr lang="en-US" dirty="0">
                <a:solidFill>
                  <a:srgbClr val="00B0F0"/>
                </a:solidFill>
              </a:rPr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2406468695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05935-2F8A-8811-9BAA-BA29D02455FE}"/>
              </a:ext>
            </a:extLst>
          </p:cNvPr>
          <p:cNvSpPr txBox="1"/>
          <p:nvPr/>
        </p:nvSpPr>
        <p:spPr>
          <a:xfrm>
            <a:off x="1127208" y="857251"/>
            <a:ext cx="4968792" cy="309806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of Queue</a:t>
            </a:r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1E240-B07F-02D2-336B-C3DD0B0FAC27}"/>
              </a:ext>
            </a:extLst>
          </p:cNvPr>
          <p:cNvSpPr txBox="1"/>
          <p:nvPr/>
        </p:nvSpPr>
        <p:spPr>
          <a:xfrm>
            <a:off x="1127208" y="4756265"/>
            <a:ext cx="4393278" cy="124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Doctor’s Office </a:t>
            </a:r>
          </a:p>
        </p:txBody>
      </p:sp>
      <p:sp>
        <p:nvSpPr>
          <p:cNvPr id="3106" name="Oval 310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‪Ticket Template PNGs for Free Download‬‏">
            <a:extLst>
              <a:ext uri="{FF2B5EF4-FFF2-40B4-BE49-F238E27FC236}">
                <a16:creationId xmlns:a16="http://schemas.microsoft.com/office/drawing/2014/main" id="{361C723D-8FA3-D3AC-44C3-E0E6475C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192687"/>
            <a:ext cx="3737164" cy="24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19936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B525C-E4F8-68E7-9FFF-DED1A546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4B369-D3F6-63F9-8442-0ABC27B8E98E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No Patient in Doctor’s office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D1331AC6-7BDA-B07D-9711-4624A0EDD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21" y="471748"/>
            <a:ext cx="4236331" cy="25520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1FB5C2-4C5C-31CE-DCDC-878343A9E444}"/>
              </a:ext>
            </a:extLst>
          </p:cNvPr>
          <p:cNvGrpSpPr/>
          <p:nvPr/>
        </p:nvGrpSpPr>
        <p:grpSpPr>
          <a:xfrm>
            <a:off x="7114162" y="4436675"/>
            <a:ext cx="4324849" cy="1031117"/>
            <a:chOff x="6515582" y="3180143"/>
            <a:chExt cx="4583575" cy="7986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53CE63-2FD0-EAF5-9FA7-8435B8234F2D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8A1480-61A2-1BF8-7BEF-7D35435129FD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EBB1CC-880C-96A8-2BCB-6603FF195FC1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42F0BA-3F55-D501-CF5D-90467906AB4D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549DA1-4A30-A105-79F7-BA490B74BD68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3E4DA9-1A63-9734-55ED-9879C2431A72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776108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3B8BE-8C69-06C3-13BE-119741ED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CAE9E-D634-94CA-35ED-867386947D57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Patient bought ticket with number equal 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FBFBF6-5DA1-BFA3-3E8D-1A6DE192F536}"/>
              </a:ext>
            </a:extLst>
          </p:cNvPr>
          <p:cNvGrpSpPr/>
          <p:nvPr/>
        </p:nvGrpSpPr>
        <p:grpSpPr>
          <a:xfrm>
            <a:off x="7114164" y="4322680"/>
            <a:ext cx="4324851" cy="1259107"/>
            <a:chOff x="6749746" y="4147904"/>
            <a:chExt cx="5295499" cy="154169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96724C-6E7F-98ED-3F69-5106B0FF5945}"/>
                </a:ext>
              </a:extLst>
            </p:cNvPr>
            <p:cNvGrpSpPr/>
            <p:nvPr/>
          </p:nvGrpSpPr>
          <p:grpSpPr>
            <a:xfrm>
              <a:off x="6749746" y="4147904"/>
              <a:ext cx="5295499" cy="1541696"/>
              <a:chOff x="6515582" y="3180143"/>
              <a:chExt cx="4583575" cy="7986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0DE8AF5-243E-DED7-D577-7A3E048B41AD}"/>
                  </a:ext>
                </a:extLst>
              </p:cNvPr>
              <p:cNvSpPr/>
              <p:nvPr/>
            </p:nvSpPr>
            <p:spPr>
              <a:xfrm>
                <a:off x="8043440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7A995F-C0D8-AECF-74D5-CA06E73157FA}"/>
                  </a:ext>
                </a:extLst>
              </p:cNvPr>
              <p:cNvSpPr/>
              <p:nvPr/>
            </p:nvSpPr>
            <p:spPr>
              <a:xfrm>
                <a:off x="6515582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244896-B2F5-E87D-E100-A47EE7F1D651}"/>
                  </a:ext>
                </a:extLst>
              </p:cNvPr>
              <p:cNvSpPr/>
              <p:nvPr/>
            </p:nvSpPr>
            <p:spPr>
              <a:xfrm>
                <a:off x="7279512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A6A4A0D-330C-D4C3-526B-843489EF4CE3}"/>
                  </a:ext>
                </a:extLst>
              </p:cNvPr>
              <p:cNvSpPr/>
              <p:nvPr/>
            </p:nvSpPr>
            <p:spPr>
              <a:xfrm>
                <a:off x="10335228" y="3180144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88B2CC-DD39-8EE6-1C2E-B7847AF9AD07}"/>
                  </a:ext>
                </a:extLst>
              </p:cNvPr>
              <p:cNvSpPr/>
              <p:nvPr/>
            </p:nvSpPr>
            <p:spPr>
              <a:xfrm>
                <a:off x="8807370" y="3180144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672B48-20B7-4FEB-4239-2D4F3CE46C2F}"/>
                  </a:ext>
                </a:extLst>
              </p:cNvPr>
              <p:cNvSpPr/>
              <p:nvPr/>
            </p:nvSpPr>
            <p:spPr>
              <a:xfrm>
                <a:off x="9571299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3BF466-1580-5F46-84A7-C9AC64373F88}"/>
                </a:ext>
              </a:extLst>
            </p:cNvPr>
            <p:cNvGrpSpPr/>
            <p:nvPr/>
          </p:nvGrpSpPr>
          <p:grpSpPr>
            <a:xfrm>
              <a:off x="6788565" y="4275285"/>
              <a:ext cx="804944" cy="1286932"/>
              <a:chOff x="5800970" y="1782087"/>
              <a:chExt cx="831370" cy="1286934"/>
            </a:xfrm>
          </p:grpSpPr>
          <p:pic>
            <p:nvPicPr>
              <p:cNvPr id="15" name="Picture 2" descr="‪Ticket Template PNGs for Free Download‬‏">
                <a:extLst>
                  <a:ext uri="{FF2B5EF4-FFF2-40B4-BE49-F238E27FC236}">
                    <a16:creationId xmlns:a16="http://schemas.microsoft.com/office/drawing/2014/main" id="{6ABD7CA1-07E5-7C89-F946-969F80FB4B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5400000">
                <a:off x="5573188" y="2009869"/>
                <a:ext cx="1286934" cy="831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9ADD38-E9F2-EE73-49A3-AD1CB5403A6D}"/>
                  </a:ext>
                </a:extLst>
              </p:cNvPr>
              <p:cNvSpPr txBox="1"/>
              <p:nvPr/>
            </p:nvSpPr>
            <p:spPr>
              <a:xfrm>
                <a:off x="6096000" y="2240888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740664">
                  <a:spcAft>
                    <a:spcPts val="600"/>
                  </a:spcAft>
                </a:pPr>
                <a:r>
                  <a:rPr lang="en-US" sz="1458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</a:t>
                </a:r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5900A-FA58-C695-37C2-DFA10860ED43}"/>
              </a:ext>
            </a:extLst>
          </p:cNvPr>
          <p:cNvGrpSpPr/>
          <p:nvPr/>
        </p:nvGrpSpPr>
        <p:grpSpPr>
          <a:xfrm>
            <a:off x="7158421" y="471748"/>
            <a:ext cx="4236331" cy="2552007"/>
            <a:chOff x="-272601" y="891533"/>
            <a:chExt cx="5092956" cy="3068046"/>
          </a:xfrm>
        </p:grpSpPr>
        <p:pic>
          <p:nvPicPr>
            <p:cNvPr id="4" name="Picture 3" descr="A black rectangular object with a black border&#10;&#10;AI-generated content may be incorrect.">
              <a:extLst>
                <a:ext uri="{FF2B5EF4-FFF2-40B4-BE49-F238E27FC236}">
                  <a16:creationId xmlns:a16="http://schemas.microsoft.com/office/drawing/2014/main" id="{B050F4B7-596B-3CBF-1DA6-23F8FF1B6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2601" y="891533"/>
              <a:ext cx="5092956" cy="30680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313E38-E6CC-E846-F76E-66422DBA99A6}"/>
                </a:ext>
              </a:extLst>
            </p:cNvPr>
            <p:cNvSpPr txBox="1"/>
            <p:nvPr/>
          </p:nvSpPr>
          <p:spPr>
            <a:xfrm>
              <a:off x="2109881" y="2163944"/>
              <a:ext cx="32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193983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50EF8-C8B2-7660-51F0-636E501B3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881FE-A862-9C6F-E1DD-965B8499CB03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Patient No.1 Entered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0FA50C-BAAE-0C86-B46C-10AC1B634505}"/>
              </a:ext>
            </a:extLst>
          </p:cNvPr>
          <p:cNvGrpSpPr/>
          <p:nvPr/>
        </p:nvGrpSpPr>
        <p:grpSpPr>
          <a:xfrm>
            <a:off x="7114162" y="4322680"/>
            <a:ext cx="4324849" cy="1259107"/>
            <a:chOff x="6515582" y="3180143"/>
            <a:chExt cx="4583575" cy="7986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47DAE0-AEED-97AA-1565-D33B659306B7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7F0100-3682-5C7C-6E6D-B8A83DDB5973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B4510B-11F0-F196-79B4-55573C078ED5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927C08-D3EC-7C0D-5807-3624EFF25A6E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0C6DDF-2D82-2381-9DBC-31BD7EF3525F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46EB1-2D34-CE13-8271-3EEE820C898B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2BBC29-9C11-4AB3-0447-7B2DC8F4DE4D}"/>
              </a:ext>
            </a:extLst>
          </p:cNvPr>
          <p:cNvGrpSpPr/>
          <p:nvPr/>
        </p:nvGrpSpPr>
        <p:grpSpPr>
          <a:xfrm>
            <a:off x="7158421" y="471748"/>
            <a:ext cx="4236331" cy="2552007"/>
            <a:chOff x="-272601" y="891533"/>
            <a:chExt cx="5092956" cy="3068046"/>
          </a:xfrm>
        </p:grpSpPr>
        <p:pic>
          <p:nvPicPr>
            <p:cNvPr id="4" name="Picture 3" descr="A black rectangular object with a black border&#10;&#10;AI-generated content may be incorrect.">
              <a:extLst>
                <a:ext uri="{FF2B5EF4-FFF2-40B4-BE49-F238E27FC236}">
                  <a16:creationId xmlns:a16="http://schemas.microsoft.com/office/drawing/2014/main" id="{2175424E-FC9D-FC75-2E54-7A0A52F2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2601" y="891533"/>
              <a:ext cx="5092956" cy="30680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4CE32D-4F90-5687-61A2-E3AC2A0EC818}"/>
                </a:ext>
              </a:extLst>
            </p:cNvPr>
            <p:cNvSpPr txBox="1"/>
            <p:nvPr/>
          </p:nvSpPr>
          <p:spPr>
            <a:xfrm>
              <a:off x="2109881" y="2163944"/>
              <a:ext cx="327992" cy="54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232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612000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4B8B1E24-508D-70DC-FD8E-10EDFBB2E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3C88E-D335-7399-D679-670768156BBC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Patient bought ticket with number equal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897ECD-4739-1D42-F16A-A0212EED7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BE505B-6F17-0980-665A-B91A5B65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AEBE4E-047F-04B8-DD30-6A55B07F6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126B03-33DB-D22F-1BC3-D2C788878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4E84082-E0E2-09DD-8295-C723BF30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3B238-B68E-0D9C-4C94-D7CB43D04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9ECF7-5E0F-93D6-442E-942E85CE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413CE2-9122-826A-11FB-C23962CD5D52}"/>
              </a:ext>
            </a:extLst>
          </p:cNvPr>
          <p:cNvGrpSpPr/>
          <p:nvPr/>
        </p:nvGrpSpPr>
        <p:grpSpPr>
          <a:xfrm>
            <a:off x="7114164" y="4322680"/>
            <a:ext cx="4324851" cy="1259107"/>
            <a:chOff x="6749746" y="4147904"/>
            <a:chExt cx="5295499" cy="15416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D004DC-1BE3-EFAF-863B-3571CBAF68D0}"/>
                </a:ext>
              </a:extLst>
            </p:cNvPr>
            <p:cNvGrpSpPr/>
            <p:nvPr/>
          </p:nvGrpSpPr>
          <p:grpSpPr>
            <a:xfrm>
              <a:off x="6749746" y="4147904"/>
              <a:ext cx="5295499" cy="1541696"/>
              <a:chOff x="6515582" y="3180143"/>
              <a:chExt cx="4583575" cy="7986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BE843D-7F4C-877C-F580-3457B101C727}"/>
                  </a:ext>
                </a:extLst>
              </p:cNvPr>
              <p:cNvSpPr/>
              <p:nvPr/>
            </p:nvSpPr>
            <p:spPr>
              <a:xfrm>
                <a:off x="8043440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A596C3-532C-B2E0-2C91-18EB7AB5C7A8}"/>
                  </a:ext>
                </a:extLst>
              </p:cNvPr>
              <p:cNvSpPr/>
              <p:nvPr/>
            </p:nvSpPr>
            <p:spPr>
              <a:xfrm>
                <a:off x="6515582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034E0B1-7722-9D1E-F27E-661991A7F303}"/>
                  </a:ext>
                </a:extLst>
              </p:cNvPr>
              <p:cNvSpPr/>
              <p:nvPr/>
            </p:nvSpPr>
            <p:spPr>
              <a:xfrm>
                <a:off x="7279512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D9873B-8506-D458-2667-CA53E15F2171}"/>
                  </a:ext>
                </a:extLst>
              </p:cNvPr>
              <p:cNvSpPr/>
              <p:nvPr/>
            </p:nvSpPr>
            <p:spPr>
              <a:xfrm>
                <a:off x="10335228" y="3180144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8663B2-3CBD-07E7-67FD-960B77B52F05}"/>
                  </a:ext>
                </a:extLst>
              </p:cNvPr>
              <p:cNvSpPr/>
              <p:nvPr/>
            </p:nvSpPr>
            <p:spPr>
              <a:xfrm>
                <a:off x="8807370" y="3180144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48A67F-600B-DCEB-9D0E-053B151493F5}"/>
                  </a:ext>
                </a:extLst>
              </p:cNvPr>
              <p:cNvSpPr/>
              <p:nvPr/>
            </p:nvSpPr>
            <p:spPr>
              <a:xfrm>
                <a:off x="9571299" y="3180143"/>
                <a:ext cx="763929" cy="7986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B104C3-E047-C482-6E33-6A943F688885}"/>
                </a:ext>
              </a:extLst>
            </p:cNvPr>
            <p:cNvGrpSpPr/>
            <p:nvPr/>
          </p:nvGrpSpPr>
          <p:grpSpPr>
            <a:xfrm>
              <a:off x="6788565" y="4275285"/>
              <a:ext cx="804944" cy="1286932"/>
              <a:chOff x="5800970" y="1782087"/>
              <a:chExt cx="831370" cy="1286934"/>
            </a:xfrm>
          </p:grpSpPr>
          <p:pic>
            <p:nvPicPr>
              <p:cNvPr id="14" name="Picture 2" descr="‪Ticket Template PNGs for Free Download‬‏">
                <a:extLst>
                  <a:ext uri="{FF2B5EF4-FFF2-40B4-BE49-F238E27FC236}">
                    <a16:creationId xmlns:a16="http://schemas.microsoft.com/office/drawing/2014/main" id="{706F2553-5094-3818-589B-D24090D5B5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 rot="5400000">
                <a:off x="5573188" y="2009869"/>
                <a:ext cx="1286934" cy="831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1B48C-26CD-240A-B627-E1A1B009E2B1}"/>
                  </a:ext>
                </a:extLst>
              </p:cNvPr>
              <p:cNvSpPr txBox="1"/>
              <p:nvPr/>
            </p:nvSpPr>
            <p:spPr>
              <a:xfrm>
                <a:off x="6050031" y="2231670"/>
                <a:ext cx="359222" cy="387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740664">
                  <a:spcAft>
                    <a:spcPts val="600"/>
                  </a:spcAft>
                </a:pPr>
                <a:r>
                  <a:rPr lang="en-US" sz="1458" dirty="0"/>
                  <a:t>2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0B3C82-D5B0-AC17-D868-7E99328AA72D}"/>
              </a:ext>
            </a:extLst>
          </p:cNvPr>
          <p:cNvGrpSpPr/>
          <p:nvPr/>
        </p:nvGrpSpPr>
        <p:grpSpPr>
          <a:xfrm>
            <a:off x="7158421" y="471748"/>
            <a:ext cx="4236331" cy="2552007"/>
            <a:chOff x="-272601" y="891533"/>
            <a:chExt cx="5092956" cy="3068046"/>
          </a:xfrm>
        </p:grpSpPr>
        <p:pic>
          <p:nvPicPr>
            <p:cNvPr id="23" name="Picture 22" descr="A black rectangular object with a black border&#10;&#10;AI-generated content may be incorrect.">
              <a:extLst>
                <a:ext uri="{FF2B5EF4-FFF2-40B4-BE49-F238E27FC236}">
                  <a16:creationId xmlns:a16="http://schemas.microsoft.com/office/drawing/2014/main" id="{99A4261D-2654-EC51-ED4B-EEC7E2192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2601" y="891533"/>
              <a:ext cx="5092956" cy="306804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4EAD93-0277-87D4-7D72-D534263B169E}"/>
                </a:ext>
              </a:extLst>
            </p:cNvPr>
            <p:cNvSpPr txBox="1"/>
            <p:nvPr/>
          </p:nvSpPr>
          <p:spPr>
            <a:xfrm>
              <a:off x="2109881" y="2163944"/>
              <a:ext cx="32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537F6D2-0FCD-EA99-5633-AD371DCC1F70}"/>
              </a:ext>
            </a:extLst>
          </p:cNvPr>
          <p:cNvSpPr txBox="1"/>
          <p:nvPr/>
        </p:nvSpPr>
        <p:spPr>
          <a:xfrm>
            <a:off x="9140174" y="1530142"/>
            <a:ext cx="272824" cy="44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en-US" sz="2324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650AC2-9DBE-9823-7D63-80CD8567C8D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Queue ADT operations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880BC-5A78-6BEB-BF35-C9F61B2C0046}"/>
              </a:ext>
            </a:extLst>
          </p:cNvPr>
          <p:cNvCxnSpPr>
            <a:cxnSpLocks/>
          </p:cNvCxnSpPr>
          <p:nvPr/>
        </p:nvCxnSpPr>
        <p:spPr>
          <a:xfrm>
            <a:off x="2361236" y="2025571"/>
            <a:ext cx="31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3D0F54-3CBA-E8A6-662B-109354FB5351}"/>
              </a:ext>
            </a:extLst>
          </p:cNvPr>
          <p:cNvCxnSpPr>
            <a:cxnSpLocks/>
          </p:cNvCxnSpPr>
          <p:nvPr/>
        </p:nvCxnSpPr>
        <p:spPr>
          <a:xfrm>
            <a:off x="2361236" y="2606234"/>
            <a:ext cx="31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342528-71BE-E893-48B9-9461AF3C3FC8}"/>
              </a:ext>
            </a:extLst>
          </p:cNvPr>
          <p:cNvCxnSpPr>
            <a:cxnSpLocks/>
          </p:cNvCxnSpPr>
          <p:nvPr/>
        </p:nvCxnSpPr>
        <p:spPr>
          <a:xfrm>
            <a:off x="2361236" y="3233198"/>
            <a:ext cx="31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073156-0C55-77D5-737A-9E64936AA375}"/>
              </a:ext>
            </a:extLst>
          </p:cNvPr>
          <p:cNvCxnSpPr>
            <a:cxnSpLocks/>
          </p:cNvCxnSpPr>
          <p:nvPr/>
        </p:nvCxnSpPr>
        <p:spPr>
          <a:xfrm>
            <a:off x="2361236" y="3790711"/>
            <a:ext cx="31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D3B185-A99C-5B2E-B886-4D43DAFFC4D8}"/>
              </a:ext>
            </a:extLst>
          </p:cNvPr>
          <p:cNvCxnSpPr>
            <a:cxnSpLocks/>
          </p:cNvCxnSpPr>
          <p:nvPr/>
        </p:nvCxnSpPr>
        <p:spPr>
          <a:xfrm>
            <a:off x="2361236" y="4446609"/>
            <a:ext cx="31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ECC7DE-23CF-E11C-BA5F-D2633C078709}"/>
              </a:ext>
            </a:extLst>
          </p:cNvPr>
          <p:cNvCxnSpPr>
            <a:cxnSpLocks/>
          </p:cNvCxnSpPr>
          <p:nvPr/>
        </p:nvCxnSpPr>
        <p:spPr>
          <a:xfrm>
            <a:off x="2361236" y="5060067"/>
            <a:ext cx="312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DA31C7F-D1C1-AA5A-CD8C-47EBF0B0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44" y="1770926"/>
            <a:ext cx="4206240" cy="3509477"/>
          </a:xfrm>
          <a:prstGeom prst="rect">
            <a:avLst/>
          </a:prstGeom>
        </p:spPr>
      </p:pic>
      <p:graphicFrame>
        <p:nvGraphicFramePr>
          <p:cNvPr id="53" name="TextBox 3">
            <a:extLst>
              <a:ext uri="{FF2B5EF4-FFF2-40B4-BE49-F238E27FC236}">
                <a16:creationId xmlns:a16="http://schemas.microsoft.com/office/drawing/2014/main" id="{802075E6-37A2-3608-EBF8-2761AA0C0BE2}"/>
              </a:ext>
            </a:extLst>
          </p:cNvPr>
          <p:cNvGraphicFramePr/>
          <p:nvPr/>
        </p:nvGraphicFramePr>
        <p:xfrm>
          <a:off x="421512" y="1577595"/>
          <a:ext cx="7168822" cy="370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035053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F32BA-54E6-2971-402E-4381E40C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F5CFA-BBA4-43C3-C508-9F48267DD905}"/>
              </a:ext>
            </a:extLst>
          </p:cNvPr>
          <p:cNvSpPr txBox="1"/>
          <p:nvPr/>
        </p:nvSpPr>
        <p:spPr>
          <a:xfrm>
            <a:off x="1113810" y="3023754"/>
            <a:ext cx="4900144" cy="2736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Patient NO.1 finished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NO.2 entered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8E2CA9-1BA4-DE26-2EDB-9B9B20B2F177}"/>
              </a:ext>
            </a:extLst>
          </p:cNvPr>
          <p:cNvGrpSpPr/>
          <p:nvPr/>
        </p:nvGrpSpPr>
        <p:grpSpPr>
          <a:xfrm>
            <a:off x="7114162" y="4322680"/>
            <a:ext cx="4324849" cy="1259107"/>
            <a:chOff x="6515582" y="3180143"/>
            <a:chExt cx="4583575" cy="7986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B5895C-B615-DA4C-E60C-823AE4B8FF67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6D0284-2BE2-79B3-AA88-BE4CE8156DEA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CD0323-DA72-BC06-8D71-30293682ECBF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4C118D-B747-34CC-90AD-7098E1DDC105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074871-7D67-0350-53B8-17D647BC9A2E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CA8BC3-443D-FED0-CA0A-64DD7D3B114B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5FA8A5-4B07-B326-982E-A182C29C09B6}"/>
              </a:ext>
            </a:extLst>
          </p:cNvPr>
          <p:cNvGrpSpPr/>
          <p:nvPr/>
        </p:nvGrpSpPr>
        <p:grpSpPr>
          <a:xfrm>
            <a:off x="7158421" y="471748"/>
            <a:ext cx="4236331" cy="2552007"/>
            <a:chOff x="-272601" y="891533"/>
            <a:chExt cx="5092956" cy="3068046"/>
          </a:xfrm>
        </p:grpSpPr>
        <p:pic>
          <p:nvPicPr>
            <p:cNvPr id="4" name="Picture 3" descr="A black rectangular object with a black border&#10;&#10;AI-generated content may be incorrect.">
              <a:extLst>
                <a:ext uri="{FF2B5EF4-FFF2-40B4-BE49-F238E27FC236}">
                  <a16:creationId xmlns:a16="http://schemas.microsoft.com/office/drawing/2014/main" id="{A2E4D441-0E7E-95F3-ADCC-52D432913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2601" y="891533"/>
              <a:ext cx="5092956" cy="30680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4D350E-0B24-D3A1-5960-2D7F92E242CD}"/>
                </a:ext>
              </a:extLst>
            </p:cNvPr>
            <p:cNvSpPr txBox="1"/>
            <p:nvPr/>
          </p:nvSpPr>
          <p:spPr>
            <a:xfrm>
              <a:off x="2109881" y="2163944"/>
              <a:ext cx="327992" cy="54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58952">
                <a:spcAft>
                  <a:spcPts val="600"/>
                </a:spcAft>
              </a:pPr>
              <a:r>
                <a:rPr lang="en-US" sz="2324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253790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5B7A-273C-FC96-E2CC-34936D4B320D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solve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8135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9AB5B115-A17B-7085-B816-05F1E2F2F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A8A3F90-0D94-689A-F84F-F44431BD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C0257-9395-9716-C0B0-CDDEBB12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DA358-D80E-EC6D-5FF4-2B7E8ACE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AAF9-5033-82B3-E93B-FBDAF6F62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3ACB15-8BCF-CDC8-623E-54D87D84A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5AFD2-8C7D-3605-FD6E-C8665D96A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8774-146C-580D-ABFA-0ACEAB0A98AB}"/>
              </a:ext>
            </a:extLst>
          </p:cNvPr>
          <p:cNvSpPr txBox="1"/>
          <p:nvPr/>
        </p:nvSpPr>
        <p:spPr>
          <a:xfrm>
            <a:off x="0" y="968518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Queue</a:t>
            </a:r>
            <a:endParaRPr lang="ar-EG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1AF16-BBB8-40E1-4786-D5068DC30162}"/>
              </a:ext>
            </a:extLst>
          </p:cNvPr>
          <p:cNvSpPr txBox="1"/>
          <p:nvPr/>
        </p:nvSpPr>
        <p:spPr>
          <a:xfrm>
            <a:off x="4504548" y="12071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Restaurant Order Management System</a:t>
            </a:r>
            <a:endParaRPr lang="en-US" sz="2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DA666-A4A8-273A-A24A-DAD0D5D790A6}"/>
              </a:ext>
            </a:extLst>
          </p:cNvPr>
          <p:cNvSpPr txBox="1"/>
          <p:nvPr/>
        </p:nvSpPr>
        <p:spPr>
          <a:xfrm>
            <a:off x="4699798" y="2098110"/>
            <a:ext cx="6096000" cy="3087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Insert customer order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Serve order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Display current order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Display pending orders and Ready orders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Handle states of empty queue</a:t>
            </a:r>
          </a:p>
        </p:txBody>
      </p:sp>
    </p:spTree>
    <p:extLst>
      <p:ext uri="{BB962C8B-B14F-4D97-AF65-F5344CB8AC3E}">
        <p14:creationId xmlns:p14="http://schemas.microsoft.com/office/powerpoint/2010/main" val="1186717542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183AF-AE3A-6123-ECE0-D0F13390E123}"/>
              </a:ext>
            </a:extLst>
          </p:cNvPr>
          <p:cNvSpPr txBox="1"/>
          <p:nvPr/>
        </p:nvSpPr>
        <p:spPr>
          <a:xfrm>
            <a:off x="1127208" y="857251"/>
            <a:ext cx="4747280" cy="309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Winking Face with No Fill">
            <a:extLst>
              <a:ext uri="{FF2B5EF4-FFF2-40B4-BE49-F238E27FC236}">
                <a16:creationId xmlns:a16="http://schemas.microsoft.com/office/drawing/2014/main" id="{700F09B8-301F-C347-020E-69F86D910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27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31B1899-3AD7-20EB-63A1-EAD1378F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E951D1-0C31-9794-30F2-3ADFEFE78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93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B0963-0523-7E80-7C15-8503D10E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8B05-0568-4D41-0C57-D5BDB5682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429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6C3F30-8261-BC0A-9E3A-1AE61ACD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8099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640D2-A41C-106B-5109-2B41C9BDF7AD}"/>
              </a:ext>
            </a:extLst>
          </p:cNvPr>
          <p:cNvSpPr txBox="1"/>
          <p:nvPr/>
        </p:nvSpPr>
        <p:spPr>
          <a:xfrm>
            <a:off x="1386865" y="82070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F00E1-9146-9B47-D145-D5A4B051A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175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42F67-A249-E127-3A18-2D615220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438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27FAF-CFC3-9BE7-8B4A-C908B798B6F5}"/>
              </a:ext>
            </a:extLst>
          </p:cNvPr>
          <p:cNvGrpSpPr/>
          <p:nvPr/>
        </p:nvGrpSpPr>
        <p:grpSpPr>
          <a:xfrm>
            <a:off x="4267200" y="7221796"/>
            <a:ext cx="3657600" cy="4070254"/>
            <a:chOff x="7448663" y="1996810"/>
            <a:chExt cx="3657600" cy="40702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55E3AC-3E23-FD8F-C156-14798F467A62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E002B-B650-D3E9-A065-9E8FA0B55B48}"/>
                </a:ext>
              </a:extLst>
            </p:cNvPr>
            <p:cNvSpPr/>
            <p:nvPr/>
          </p:nvSpPr>
          <p:spPr>
            <a:xfrm rot="18855994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Priority Queue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F89C68-E910-CC86-10E0-03B743C7D031}"/>
                </a:ext>
              </a:extLst>
            </p:cNvPr>
            <p:cNvSpPr/>
            <p:nvPr/>
          </p:nvSpPr>
          <p:spPr>
            <a:xfrm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8BF0D9-22B2-9103-B6BF-444E7B292B15}"/>
              </a:ext>
            </a:extLst>
          </p:cNvPr>
          <p:cNvGrpSpPr/>
          <p:nvPr/>
        </p:nvGrpSpPr>
        <p:grpSpPr>
          <a:xfrm rot="21336696">
            <a:off x="4129991" y="7346882"/>
            <a:ext cx="3932019" cy="4172927"/>
            <a:chOff x="7448663" y="1924809"/>
            <a:chExt cx="3657600" cy="4236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4D349-3F75-C480-2B11-3BC405CC0064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725373-C9DF-9697-7FE1-F66C576EA9B5}"/>
                </a:ext>
              </a:extLst>
            </p:cNvPr>
            <p:cNvSpPr/>
            <p:nvPr/>
          </p:nvSpPr>
          <p:spPr>
            <a:xfrm>
              <a:off x="8603278" y="1924809"/>
              <a:ext cx="1428938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994308-DCDD-1F5D-F71D-A150015E5CF4}"/>
                </a:ext>
              </a:extLst>
            </p:cNvPr>
            <p:cNvSpPr/>
            <p:nvPr/>
          </p:nvSpPr>
          <p:spPr>
            <a:xfrm rot="3600000">
              <a:off x="8456721" y="4639575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Deque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1ED7AA-A8BC-94C6-DBB1-18905540A1DA}"/>
              </a:ext>
            </a:extLst>
          </p:cNvPr>
          <p:cNvGrpSpPr/>
          <p:nvPr/>
        </p:nvGrpSpPr>
        <p:grpSpPr>
          <a:xfrm>
            <a:off x="4206995" y="7403536"/>
            <a:ext cx="3657600" cy="4041495"/>
            <a:chOff x="7448663" y="2025569"/>
            <a:chExt cx="3657600" cy="404149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A19669-1005-6DEA-4FDF-7DC07F1CE940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E353D7-F53F-ADAC-7631-03C836F51191}"/>
                </a:ext>
              </a:extLst>
            </p:cNvPr>
            <p:cNvSpPr/>
            <p:nvPr/>
          </p:nvSpPr>
          <p:spPr>
            <a:xfrm rot="18900000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Circular Queue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BA4C43-779A-049A-3E28-F690AF43B457}"/>
                </a:ext>
              </a:extLst>
            </p:cNvPr>
            <p:cNvSpPr/>
            <p:nvPr/>
          </p:nvSpPr>
          <p:spPr>
            <a:xfrm rot="189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Simple Queue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7810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0E270-54B1-151D-A9E8-4E9E7E9C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744A0-1106-0F1B-5F5A-9DA794A2584F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Types of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CFD22A-3CA4-3EC4-1123-5C998D2562D4}"/>
              </a:ext>
            </a:extLst>
          </p:cNvPr>
          <p:cNvGrpSpPr/>
          <p:nvPr/>
        </p:nvGrpSpPr>
        <p:grpSpPr>
          <a:xfrm rot="2744006">
            <a:off x="6265972" y="1243056"/>
            <a:ext cx="3657600" cy="4070254"/>
            <a:chOff x="7448663" y="1996810"/>
            <a:chExt cx="3657600" cy="40702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F00FE2A-5B23-D2EC-83C1-C5EA29498608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A664F9-C639-1775-98AF-9D7F1C2C63B2}"/>
                </a:ext>
              </a:extLst>
            </p:cNvPr>
            <p:cNvSpPr/>
            <p:nvPr/>
          </p:nvSpPr>
          <p:spPr>
            <a:xfrm rot="18855994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Priority Queue</a:t>
              </a:r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DCB3B5-8155-F260-9AD1-4EF704542531}"/>
                </a:ext>
              </a:extLst>
            </p:cNvPr>
            <p:cNvSpPr/>
            <p:nvPr/>
          </p:nvSpPr>
          <p:spPr>
            <a:xfrm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55B2CD-6472-60EC-EB05-DFF3A4BAEDA5}"/>
              </a:ext>
            </a:extLst>
          </p:cNvPr>
          <p:cNvGrpSpPr/>
          <p:nvPr/>
        </p:nvGrpSpPr>
        <p:grpSpPr>
          <a:xfrm rot="18000000">
            <a:off x="4245988" y="1512682"/>
            <a:ext cx="3657600" cy="4070255"/>
            <a:chOff x="7448663" y="2025569"/>
            <a:chExt cx="3657600" cy="4070255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EFD0E15-3D6B-7A33-F0A9-343343D2EFE8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2B12084-260A-008D-776C-D25C4FE47280}"/>
                </a:ext>
              </a:extLst>
            </p:cNvPr>
            <p:cNvSpPr/>
            <p:nvPr/>
          </p:nvSpPr>
          <p:spPr>
            <a:xfrm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EFADEF-4C72-48BA-2F23-BC4B74F5C1F2}"/>
                </a:ext>
              </a:extLst>
            </p:cNvPr>
            <p:cNvSpPr/>
            <p:nvPr/>
          </p:nvSpPr>
          <p:spPr>
            <a:xfrm rot="36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Deque</a:t>
              </a:r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FF9B42-F4F8-B443-13B1-CBB714D554F6}"/>
              </a:ext>
            </a:extLst>
          </p:cNvPr>
          <p:cNvGrpSpPr/>
          <p:nvPr/>
        </p:nvGrpSpPr>
        <p:grpSpPr>
          <a:xfrm rot="2700000">
            <a:off x="2211576" y="1747510"/>
            <a:ext cx="3657600" cy="4041495"/>
            <a:chOff x="7448663" y="2025569"/>
            <a:chExt cx="3657600" cy="404149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4BDB3AE-72A1-7C53-6AE7-9770FB60F61F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4BD934C-529F-8BAF-A4DB-5331B880C8AF}"/>
                </a:ext>
              </a:extLst>
            </p:cNvPr>
            <p:cNvSpPr/>
            <p:nvPr/>
          </p:nvSpPr>
          <p:spPr>
            <a:xfrm rot="18900000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Circular Queue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0D15A87-66FE-954C-7804-783EA4A728E3}"/>
                </a:ext>
              </a:extLst>
            </p:cNvPr>
            <p:cNvSpPr/>
            <p:nvPr/>
          </p:nvSpPr>
          <p:spPr>
            <a:xfrm rot="189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Simple Queue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955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C229D-A4AE-F8E5-3F31-EAA1876C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E3F68-B9B6-13D2-3D6D-ABD7FD93CDD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11A0F-6815-F461-8F66-B59F4BC7F3A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</a:t>
            </a:r>
            <a:r>
              <a:rPr lang="en-US" sz="2000" b="1"/>
              <a:t>simple queue</a:t>
            </a:r>
            <a:r>
              <a:rPr lang="en-US" sz="2000"/>
              <a:t> (also called a </a:t>
            </a:r>
            <a:r>
              <a:rPr lang="en-US" sz="2000" b="1"/>
              <a:t>FIFO queue</a:t>
            </a:r>
            <a:r>
              <a:rPr lang="en-US" sz="2000"/>
              <a:t>) is a basic data structure where elements are inserted at the </a:t>
            </a:r>
            <a:r>
              <a:rPr lang="en-US" sz="2000" b="1"/>
              <a:t>rear</a:t>
            </a:r>
            <a:r>
              <a:rPr lang="en-US" sz="2000"/>
              <a:t> and removed from the </a:t>
            </a:r>
            <a:r>
              <a:rPr lang="en-US" sz="2000" b="1"/>
              <a:t>front</a:t>
            </a:r>
            <a:r>
              <a:rPr lang="en-US" sz="2000"/>
              <a:t>, following the </a:t>
            </a:r>
            <a:r>
              <a:rPr lang="en-US" sz="2000" b="1"/>
              <a:t>First In, First Out (FIFO)</a:t>
            </a:r>
            <a:r>
              <a:rPr lang="en-US" sz="2000"/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321939974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BF52D-FD17-CAAA-E8A0-5850912584A1}"/>
              </a:ext>
            </a:extLst>
          </p:cNvPr>
          <p:cNvSpPr txBox="1"/>
          <p:nvPr/>
        </p:nvSpPr>
        <p:spPr>
          <a:xfrm>
            <a:off x="291855" y="2307729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Null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true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CAB15B-A566-EDB6-F570-F0C77F370CDC}"/>
              </a:ext>
            </a:extLst>
          </p:cNvPr>
          <p:cNvGrpSpPr/>
          <p:nvPr/>
        </p:nvGrpSpPr>
        <p:grpSpPr>
          <a:xfrm>
            <a:off x="6515582" y="3429000"/>
            <a:ext cx="4583575" cy="798654"/>
            <a:chOff x="6515582" y="3180143"/>
            <a:chExt cx="4583575" cy="7986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7A1B54-88AD-D33D-8EC8-F2CAB3C23113}"/>
                </a:ext>
              </a:extLst>
            </p:cNvPr>
            <p:cNvSpPr/>
            <p:nvPr/>
          </p:nvSpPr>
          <p:spPr>
            <a:xfrm>
              <a:off x="8043440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69C881-A1A0-9074-5C22-4C01F4D3380A}"/>
                </a:ext>
              </a:extLst>
            </p:cNvPr>
            <p:cNvSpPr/>
            <p:nvPr/>
          </p:nvSpPr>
          <p:spPr>
            <a:xfrm>
              <a:off x="651558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87059-E9E3-5C04-0E8B-C12FF202FCF9}"/>
                </a:ext>
              </a:extLst>
            </p:cNvPr>
            <p:cNvSpPr/>
            <p:nvPr/>
          </p:nvSpPr>
          <p:spPr>
            <a:xfrm>
              <a:off x="7279512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33E2CE-7239-8A49-CFCE-9AF21ACF6C26}"/>
                </a:ext>
              </a:extLst>
            </p:cNvPr>
            <p:cNvSpPr/>
            <p:nvPr/>
          </p:nvSpPr>
          <p:spPr>
            <a:xfrm>
              <a:off x="10335228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E5965C-7D68-4AAC-7CCC-63E930FF30BB}"/>
                </a:ext>
              </a:extLst>
            </p:cNvPr>
            <p:cNvSpPr/>
            <p:nvPr/>
          </p:nvSpPr>
          <p:spPr>
            <a:xfrm>
              <a:off x="8807370" y="3180144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9CC6CF-3564-B67B-2964-81F39FD324D7}"/>
                </a:ext>
              </a:extLst>
            </p:cNvPr>
            <p:cNvSpPr/>
            <p:nvPr/>
          </p:nvSpPr>
          <p:spPr>
            <a:xfrm>
              <a:off x="9571299" y="3180143"/>
              <a:ext cx="763929" cy="7986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C1640-67BB-84C0-6943-1F6C36151F83}"/>
              </a:ext>
            </a:extLst>
          </p:cNvPr>
          <p:cNvGrpSpPr/>
          <p:nvPr/>
        </p:nvGrpSpPr>
        <p:grpSpPr>
          <a:xfrm>
            <a:off x="5742569" y="2208992"/>
            <a:ext cx="706860" cy="1071021"/>
            <a:chOff x="5742570" y="1938397"/>
            <a:chExt cx="706860" cy="10710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470DBA-AF88-CFE7-C042-78D0E6470342}"/>
                </a:ext>
              </a:extLst>
            </p:cNvPr>
            <p:cNvSpPr txBox="1"/>
            <p:nvPr/>
          </p:nvSpPr>
          <p:spPr>
            <a:xfrm>
              <a:off x="5742570" y="1938397"/>
              <a:ext cx="706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ADB92D-6C22-13A5-7F1E-0564482CD8E5}"/>
                </a:ext>
              </a:extLst>
            </p:cNvPr>
            <p:cNvCxnSpPr/>
            <p:nvPr/>
          </p:nvCxnSpPr>
          <p:spPr>
            <a:xfrm>
              <a:off x="6096000" y="2233914"/>
              <a:ext cx="0" cy="7755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E0C490-AB75-7E67-90CD-90B05D74633C}"/>
              </a:ext>
            </a:extLst>
          </p:cNvPr>
          <p:cNvGrpSpPr/>
          <p:nvPr/>
        </p:nvGrpSpPr>
        <p:grpSpPr>
          <a:xfrm>
            <a:off x="5780519" y="4452494"/>
            <a:ext cx="646331" cy="1145725"/>
            <a:chOff x="5755201" y="4294208"/>
            <a:chExt cx="646331" cy="114572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B94D43-E53A-3394-2527-40A3DB105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294208"/>
              <a:ext cx="0" cy="77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469DA9-15BA-4495-0247-7222732FBEC9}"/>
                </a:ext>
              </a:extLst>
            </p:cNvPr>
            <p:cNvSpPr txBox="1"/>
            <p:nvPr/>
          </p:nvSpPr>
          <p:spPr>
            <a:xfrm>
              <a:off x="5755201" y="507060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3AC218-C71A-8020-9ABC-7ABD2D4711F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Queue</a:t>
            </a:r>
          </a:p>
        </p:txBody>
      </p:sp>
    </p:spTree>
    <p:extLst>
      <p:ext uri="{BB962C8B-B14F-4D97-AF65-F5344CB8AC3E}">
        <p14:creationId xmlns:p14="http://schemas.microsoft.com/office/powerpoint/2010/main" val="71656190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BCCE-001E-512E-5CD1-C3C816809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1D42D62-E84F-25E1-71BE-F44F6404F7BE}"/>
              </a:ext>
            </a:extLst>
          </p:cNvPr>
          <p:cNvSpPr txBox="1"/>
          <p:nvPr/>
        </p:nvSpPr>
        <p:spPr>
          <a:xfrm>
            <a:off x="421512" y="2036651"/>
            <a:ext cx="5068750" cy="2947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Peek()  -&gt; 10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-&gt;  false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size()  -&gt; 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41CF9-63AC-432A-C463-7CF0B297E3B6}"/>
              </a:ext>
            </a:extLst>
          </p:cNvPr>
          <p:cNvSpPr/>
          <p:nvPr/>
        </p:nvSpPr>
        <p:spPr>
          <a:xfrm>
            <a:off x="8043440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582B03-B79C-7A42-BC48-01AA7129B476}"/>
              </a:ext>
            </a:extLst>
          </p:cNvPr>
          <p:cNvSpPr/>
          <p:nvPr/>
        </p:nvSpPr>
        <p:spPr>
          <a:xfrm>
            <a:off x="651558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96E53-C06A-72D3-188D-D7A957D7C46C}"/>
              </a:ext>
            </a:extLst>
          </p:cNvPr>
          <p:cNvSpPr/>
          <p:nvPr/>
        </p:nvSpPr>
        <p:spPr>
          <a:xfrm>
            <a:off x="7279512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14A47E-6BF1-105C-E9CB-2BC87D771B38}"/>
              </a:ext>
            </a:extLst>
          </p:cNvPr>
          <p:cNvSpPr/>
          <p:nvPr/>
        </p:nvSpPr>
        <p:spPr>
          <a:xfrm>
            <a:off x="10335228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60EBD-517C-7701-CC5F-E1D87A947379}"/>
              </a:ext>
            </a:extLst>
          </p:cNvPr>
          <p:cNvSpPr/>
          <p:nvPr/>
        </p:nvSpPr>
        <p:spPr>
          <a:xfrm>
            <a:off x="8807370" y="3180144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9C046E-6A84-6301-7565-215C6A2CF24F}"/>
              </a:ext>
            </a:extLst>
          </p:cNvPr>
          <p:cNvSpPr/>
          <p:nvPr/>
        </p:nvSpPr>
        <p:spPr>
          <a:xfrm>
            <a:off x="9571299" y="3180143"/>
            <a:ext cx="763929" cy="798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B748BD-062D-EDFA-7DD9-E02DC4A04B28}"/>
              </a:ext>
            </a:extLst>
          </p:cNvPr>
          <p:cNvCxnSpPr>
            <a:cxnSpLocks/>
          </p:cNvCxnSpPr>
          <p:nvPr/>
        </p:nvCxnSpPr>
        <p:spPr>
          <a:xfrm flipV="1">
            <a:off x="6096000" y="4294208"/>
            <a:ext cx="0" cy="7772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AB9E0CF-303C-AD76-158C-57CE9F97A8AA}"/>
              </a:ext>
            </a:extLst>
          </p:cNvPr>
          <p:cNvSpPr txBox="1"/>
          <p:nvPr/>
        </p:nvSpPr>
        <p:spPr>
          <a:xfrm>
            <a:off x="5742570" y="1938397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67358C-EEB0-7735-F245-A041F3ECD7FA}"/>
              </a:ext>
            </a:extLst>
          </p:cNvPr>
          <p:cNvCxnSpPr/>
          <p:nvPr/>
        </p:nvCxnSpPr>
        <p:spPr>
          <a:xfrm>
            <a:off x="6096000" y="2245488"/>
            <a:ext cx="0" cy="7755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DEC88A-7394-E7DE-7B87-E37E2C39D4F8}"/>
              </a:ext>
            </a:extLst>
          </p:cNvPr>
          <p:cNvSpPr txBox="1"/>
          <p:nvPr/>
        </p:nvSpPr>
        <p:spPr>
          <a:xfrm>
            <a:off x="5755201" y="50706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3DD7E-157E-B41D-9617-56A34312A494}"/>
              </a:ext>
            </a:extLst>
          </p:cNvPr>
          <p:cNvSpPr/>
          <p:nvPr/>
        </p:nvSpPr>
        <p:spPr>
          <a:xfrm>
            <a:off x="11308466" y="3259717"/>
            <a:ext cx="591679" cy="6395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51540-AA46-4A3F-E442-10AB1BDAB375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Simple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D7A32-FE57-4713-EF5A-F5B75D0D799C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489282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0.3858 0.0032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6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06263 -0.0062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3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6263 -0.0002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62 L 0.06263 -0.002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0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6263 -0.0004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/>
      <p:bldP spid="37" grpId="1"/>
      <p:bldP spid="40" grpId="0"/>
      <p:bldP spid="40" grpId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1214</Words>
  <Application>Microsoft Office PowerPoint</Application>
  <PresentationFormat>Widescreen</PresentationFormat>
  <Paragraphs>330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</dc:creator>
  <cp:lastModifiedBy>omar</cp:lastModifiedBy>
  <cp:revision>19</cp:revision>
  <dcterms:created xsi:type="dcterms:W3CDTF">2025-02-21T12:57:54Z</dcterms:created>
  <dcterms:modified xsi:type="dcterms:W3CDTF">2025-02-25T10:28:45Z</dcterms:modified>
</cp:coreProperties>
</file>