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316" r:id="rId6"/>
    <p:sldId id="286" r:id="rId7"/>
    <p:sldId id="285" r:id="rId8"/>
    <p:sldId id="262" r:id="rId9"/>
    <p:sldId id="357" r:id="rId10"/>
    <p:sldId id="318" r:id="rId11"/>
    <p:sldId id="319" r:id="rId12"/>
    <p:sldId id="320" r:id="rId13"/>
    <p:sldId id="265" r:id="rId14"/>
    <p:sldId id="321" r:id="rId15"/>
    <p:sldId id="323" r:id="rId16"/>
    <p:sldId id="322" r:id="rId17"/>
    <p:sldId id="313" r:id="rId18"/>
    <p:sldId id="288" r:id="rId19"/>
    <p:sldId id="273" r:id="rId20"/>
    <p:sldId id="324" r:id="rId21"/>
    <p:sldId id="333" r:id="rId22"/>
    <p:sldId id="334" r:id="rId23"/>
    <p:sldId id="287" r:id="rId24"/>
    <p:sldId id="280" r:id="rId25"/>
    <p:sldId id="312" r:id="rId26"/>
    <p:sldId id="302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5" r:id="rId35"/>
    <p:sldId id="343" r:id="rId36"/>
    <p:sldId id="299" r:id="rId37"/>
    <p:sldId id="311" r:id="rId38"/>
    <p:sldId id="301" r:id="rId39"/>
    <p:sldId id="346" r:id="rId40"/>
    <p:sldId id="352" r:id="rId41"/>
    <p:sldId id="353" r:id="rId42"/>
    <p:sldId id="355" r:id="rId43"/>
    <p:sldId id="354" r:id="rId44"/>
    <p:sldId id="356" r:id="rId45"/>
    <p:sldId id="358" r:id="rId46"/>
    <p:sldId id="296" r:id="rId47"/>
    <p:sldId id="315" r:id="rId48"/>
    <p:sldId id="29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D436F2-3CDE-43ED-8A24-5F233CE8DF0A}">
          <p14:sldIdLst>
            <p14:sldId id="256"/>
            <p14:sldId id="257"/>
            <p14:sldId id="258"/>
            <p14:sldId id="259"/>
            <p14:sldId id="316"/>
            <p14:sldId id="286"/>
            <p14:sldId id="285"/>
            <p14:sldId id="262"/>
            <p14:sldId id="357"/>
            <p14:sldId id="318"/>
            <p14:sldId id="319"/>
            <p14:sldId id="320"/>
            <p14:sldId id="265"/>
            <p14:sldId id="321"/>
            <p14:sldId id="323"/>
            <p14:sldId id="322"/>
            <p14:sldId id="313"/>
            <p14:sldId id="288"/>
            <p14:sldId id="273"/>
            <p14:sldId id="324"/>
            <p14:sldId id="333"/>
            <p14:sldId id="334"/>
            <p14:sldId id="287"/>
            <p14:sldId id="280"/>
            <p14:sldId id="312"/>
            <p14:sldId id="302"/>
            <p14:sldId id="336"/>
            <p14:sldId id="337"/>
            <p14:sldId id="338"/>
            <p14:sldId id="339"/>
            <p14:sldId id="340"/>
            <p14:sldId id="341"/>
            <p14:sldId id="342"/>
            <p14:sldId id="345"/>
            <p14:sldId id="343"/>
            <p14:sldId id="299"/>
            <p14:sldId id="311"/>
            <p14:sldId id="301"/>
            <p14:sldId id="346"/>
            <p14:sldId id="352"/>
            <p14:sldId id="353"/>
            <p14:sldId id="355"/>
            <p14:sldId id="354"/>
            <p14:sldId id="356"/>
            <p14:sldId id="358"/>
            <p14:sldId id="296"/>
            <p14:sldId id="315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5D9"/>
    <a:srgbClr val="708DA9"/>
    <a:srgbClr val="FFFFFF"/>
    <a:srgbClr val="6184A6"/>
    <a:srgbClr val="7C9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935" autoAdjust="0"/>
  </p:normalViewPr>
  <p:slideViewPr>
    <p:cSldViewPr snapToGrid="0">
      <p:cViewPr varScale="1">
        <p:scale>
          <a:sx n="68" d="100"/>
          <a:sy n="68" d="100"/>
        </p:scale>
        <p:origin x="119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8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420BA-781E-4CB8-A130-0ABAF974092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C4E593-F7BD-4289-B286-75287AAF8FC7}">
      <dgm:prSet/>
      <dgm:spPr/>
      <dgm:t>
        <a:bodyPr/>
        <a:lstStyle/>
        <a:p>
          <a:r>
            <a:rPr lang="en-US" dirty="0"/>
            <a:t>Definition of Linked List</a:t>
          </a:r>
        </a:p>
      </dgm:t>
    </dgm:pt>
    <dgm:pt modelId="{C381FBDE-BD09-42C4-B6E4-C7507F5F3C1F}" type="parTrans" cxnId="{D4C8AEDD-8A8F-4BB2-91BA-35C0B40EDD1A}">
      <dgm:prSet/>
      <dgm:spPr/>
      <dgm:t>
        <a:bodyPr/>
        <a:lstStyle/>
        <a:p>
          <a:endParaRPr lang="en-US"/>
        </a:p>
      </dgm:t>
    </dgm:pt>
    <dgm:pt modelId="{33AF63EF-C51F-46D9-8B2D-072AA8C1974D}" type="sibTrans" cxnId="{D4C8AEDD-8A8F-4BB2-91BA-35C0B40EDD1A}">
      <dgm:prSet/>
      <dgm:spPr/>
      <dgm:t>
        <a:bodyPr/>
        <a:lstStyle/>
        <a:p>
          <a:endParaRPr lang="en-US"/>
        </a:p>
      </dgm:t>
    </dgm:pt>
    <dgm:pt modelId="{36005F49-4FE2-47DD-915C-5D26DF027370}">
      <dgm:prSet/>
      <dgm:spPr/>
      <dgm:t>
        <a:bodyPr/>
        <a:lstStyle/>
        <a:p>
          <a:r>
            <a:rPr lang="en-US" dirty="0"/>
            <a:t>Linked List ADT operations</a:t>
          </a:r>
        </a:p>
      </dgm:t>
    </dgm:pt>
    <dgm:pt modelId="{049DE278-5B23-46F9-9317-4D30EF72F8D7}" type="parTrans" cxnId="{8D10D8C7-51B8-40AF-9520-0BD679B0B743}">
      <dgm:prSet/>
      <dgm:spPr/>
      <dgm:t>
        <a:bodyPr/>
        <a:lstStyle/>
        <a:p>
          <a:endParaRPr lang="en-US"/>
        </a:p>
      </dgm:t>
    </dgm:pt>
    <dgm:pt modelId="{B638693A-C20D-4501-934C-08CBFA86A313}" type="sibTrans" cxnId="{8D10D8C7-51B8-40AF-9520-0BD679B0B743}">
      <dgm:prSet/>
      <dgm:spPr/>
      <dgm:t>
        <a:bodyPr/>
        <a:lstStyle/>
        <a:p>
          <a:endParaRPr lang="en-US"/>
        </a:p>
      </dgm:t>
    </dgm:pt>
    <dgm:pt modelId="{EF4C82AE-CE2C-49CD-AC89-19EC12C9ECF4}">
      <dgm:prSet/>
      <dgm:spPr/>
      <dgm:t>
        <a:bodyPr/>
        <a:lstStyle/>
        <a:p>
          <a:r>
            <a:rPr lang="en-US" dirty="0"/>
            <a:t>Types of Linked List </a:t>
          </a:r>
        </a:p>
      </dgm:t>
    </dgm:pt>
    <dgm:pt modelId="{A9E3AC3F-759C-4D8B-9559-45996D2092ED}" type="parTrans" cxnId="{F55A203B-D0FF-4570-93C2-68C66A0333FD}">
      <dgm:prSet/>
      <dgm:spPr/>
      <dgm:t>
        <a:bodyPr/>
        <a:lstStyle/>
        <a:p>
          <a:endParaRPr lang="en-US"/>
        </a:p>
      </dgm:t>
    </dgm:pt>
    <dgm:pt modelId="{26A323DA-D3ED-48FD-B46B-C077C49FEB0D}" type="sibTrans" cxnId="{F55A203B-D0FF-4570-93C2-68C66A0333FD}">
      <dgm:prSet/>
      <dgm:spPr/>
      <dgm:t>
        <a:bodyPr/>
        <a:lstStyle/>
        <a:p>
          <a:endParaRPr lang="en-US"/>
        </a:p>
      </dgm:t>
    </dgm:pt>
    <dgm:pt modelId="{20A22E99-6F36-44F9-BC19-3971A22A1AC5}">
      <dgm:prSet/>
      <dgm:spPr/>
      <dgm:t>
        <a:bodyPr/>
        <a:lstStyle/>
        <a:p>
          <a:r>
            <a:rPr lang="en-US" dirty="0"/>
            <a:t>Implementation</a:t>
          </a:r>
        </a:p>
      </dgm:t>
    </dgm:pt>
    <dgm:pt modelId="{C03EDFBC-76CC-4CE3-BA00-737F5921C23D}" type="parTrans" cxnId="{E846B274-B422-4CEC-8AEB-8FE6B4BC69A1}">
      <dgm:prSet/>
      <dgm:spPr/>
      <dgm:t>
        <a:bodyPr/>
        <a:lstStyle/>
        <a:p>
          <a:endParaRPr lang="en-US"/>
        </a:p>
      </dgm:t>
    </dgm:pt>
    <dgm:pt modelId="{F7311731-AC99-4165-9E57-A7B07B2859D4}" type="sibTrans" cxnId="{E846B274-B422-4CEC-8AEB-8FE6B4BC69A1}">
      <dgm:prSet/>
      <dgm:spPr/>
      <dgm:t>
        <a:bodyPr/>
        <a:lstStyle/>
        <a:p>
          <a:endParaRPr lang="en-US"/>
        </a:p>
      </dgm:t>
    </dgm:pt>
    <dgm:pt modelId="{9876B121-1DA4-4E01-B66B-F2835F46F7C6}" type="pres">
      <dgm:prSet presAssocID="{333420BA-781E-4CB8-A130-0ABAF97409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EFE547-4F87-4625-90A7-BD31AA9BBD76}" type="pres">
      <dgm:prSet presAssocID="{14C4E593-F7BD-4289-B286-75287AAF8FC7}" presName="hierRoot1" presStyleCnt="0"/>
      <dgm:spPr/>
    </dgm:pt>
    <dgm:pt modelId="{93089B16-450A-4F96-985D-FCC768E6B287}" type="pres">
      <dgm:prSet presAssocID="{14C4E593-F7BD-4289-B286-75287AAF8FC7}" presName="composite" presStyleCnt="0"/>
      <dgm:spPr/>
    </dgm:pt>
    <dgm:pt modelId="{E10B0F97-8F73-423D-ADDB-DC2AA8B777B4}" type="pres">
      <dgm:prSet presAssocID="{14C4E593-F7BD-4289-B286-75287AAF8FC7}" presName="background" presStyleLbl="node0" presStyleIdx="0" presStyleCnt="4"/>
      <dgm:spPr/>
    </dgm:pt>
    <dgm:pt modelId="{F65C1022-E67B-492A-9096-16BB30AD601E}" type="pres">
      <dgm:prSet presAssocID="{14C4E593-F7BD-4289-B286-75287AAF8FC7}" presName="text" presStyleLbl="fgAcc0" presStyleIdx="0" presStyleCnt="4">
        <dgm:presLayoutVars>
          <dgm:chPref val="3"/>
        </dgm:presLayoutVars>
      </dgm:prSet>
      <dgm:spPr/>
    </dgm:pt>
    <dgm:pt modelId="{145E1D26-7C52-44A9-B024-A3DFAEFA1570}" type="pres">
      <dgm:prSet presAssocID="{14C4E593-F7BD-4289-B286-75287AAF8FC7}" presName="hierChild2" presStyleCnt="0"/>
      <dgm:spPr/>
    </dgm:pt>
    <dgm:pt modelId="{05458AD5-E6BA-4FFE-AF0F-3FFF9A815DFF}" type="pres">
      <dgm:prSet presAssocID="{36005F49-4FE2-47DD-915C-5D26DF027370}" presName="hierRoot1" presStyleCnt="0"/>
      <dgm:spPr/>
    </dgm:pt>
    <dgm:pt modelId="{ED171A70-E408-40C3-A79D-3840461AD390}" type="pres">
      <dgm:prSet presAssocID="{36005F49-4FE2-47DD-915C-5D26DF027370}" presName="composite" presStyleCnt="0"/>
      <dgm:spPr/>
    </dgm:pt>
    <dgm:pt modelId="{B9898E1E-EFF1-4B59-8370-24D8B32531B8}" type="pres">
      <dgm:prSet presAssocID="{36005F49-4FE2-47DD-915C-5D26DF027370}" presName="background" presStyleLbl="node0" presStyleIdx="1" presStyleCnt="4"/>
      <dgm:spPr/>
    </dgm:pt>
    <dgm:pt modelId="{A355263C-3F68-4027-8064-F37699256647}" type="pres">
      <dgm:prSet presAssocID="{36005F49-4FE2-47DD-915C-5D26DF027370}" presName="text" presStyleLbl="fgAcc0" presStyleIdx="1" presStyleCnt="4">
        <dgm:presLayoutVars>
          <dgm:chPref val="3"/>
        </dgm:presLayoutVars>
      </dgm:prSet>
      <dgm:spPr/>
    </dgm:pt>
    <dgm:pt modelId="{7DFB0C9A-36FE-417D-A40A-E5274EAAEEBB}" type="pres">
      <dgm:prSet presAssocID="{36005F49-4FE2-47DD-915C-5D26DF027370}" presName="hierChild2" presStyleCnt="0"/>
      <dgm:spPr/>
    </dgm:pt>
    <dgm:pt modelId="{79A69120-1990-4128-9D2D-B149CADEA206}" type="pres">
      <dgm:prSet presAssocID="{EF4C82AE-CE2C-49CD-AC89-19EC12C9ECF4}" presName="hierRoot1" presStyleCnt="0"/>
      <dgm:spPr/>
    </dgm:pt>
    <dgm:pt modelId="{4E6EB753-2D63-4BE8-88A2-1B376299A6B1}" type="pres">
      <dgm:prSet presAssocID="{EF4C82AE-CE2C-49CD-AC89-19EC12C9ECF4}" presName="composite" presStyleCnt="0"/>
      <dgm:spPr/>
    </dgm:pt>
    <dgm:pt modelId="{71F2B3EF-F3E4-469A-B2DE-CE49020CE169}" type="pres">
      <dgm:prSet presAssocID="{EF4C82AE-CE2C-49CD-AC89-19EC12C9ECF4}" presName="background" presStyleLbl="node0" presStyleIdx="2" presStyleCnt="4"/>
      <dgm:spPr/>
    </dgm:pt>
    <dgm:pt modelId="{C0347D3D-8F84-488F-BC0A-6A8937FFDFF0}" type="pres">
      <dgm:prSet presAssocID="{EF4C82AE-CE2C-49CD-AC89-19EC12C9ECF4}" presName="text" presStyleLbl="fgAcc0" presStyleIdx="2" presStyleCnt="4">
        <dgm:presLayoutVars>
          <dgm:chPref val="3"/>
        </dgm:presLayoutVars>
      </dgm:prSet>
      <dgm:spPr/>
    </dgm:pt>
    <dgm:pt modelId="{FAA5A942-9862-428C-A1DC-7757D2C6FBC0}" type="pres">
      <dgm:prSet presAssocID="{EF4C82AE-CE2C-49CD-AC89-19EC12C9ECF4}" presName="hierChild2" presStyleCnt="0"/>
      <dgm:spPr/>
    </dgm:pt>
    <dgm:pt modelId="{0B3AF1C8-E4FF-46C3-A9A3-5A11A95B8927}" type="pres">
      <dgm:prSet presAssocID="{20A22E99-6F36-44F9-BC19-3971A22A1AC5}" presName="hierRoot1" presStyleCnt="0"/>
      <dgm:spPr/>
    </dgm:pt>
    <dgm:pt modelId="{C762873C-E3D6-4E98-878B-6684919B1BD8}" type="pres">
      <dgm:prSet presAssocID="{20A22E99-6F36-44F9-BC19-3971A22A1AC5}" presName="composite" presStyleCnt="0"/>
      <dgm:spPr/>
    </dgm:pt>
    <dgm:pt modelId="{071B950E-8FEE-4F28-A838-986D4CF899E7}" type="pres">
      <dgm:prSet presAssocID="{20A22E99-6F36-44F9-BC19-3971A22A1AC5}" presName="background" presStyleLbl="node0" presStyleIdx="3" presStyleCnt="4"/>
      <dgm:spPr/>
    </dgm:pt>
    <dgm:pt modelId="{DD0E166D-ABFD-4143-BAAC-7F55E6E44BEC}" type="pres">
      <dgm:prSet presAssocID="{20A22E99-6F36-44F9-BC19-3971A22A1AC5}" presName="text" presStyleLbl="fgAcc0" presStyleIdx="3" presStyleCnt="4">
        <dgm:presLayoutVars>
          <dgm:chPref val="3"/>
        </dgm:presLayoutVars>
      </dgm:prSet>
      <dgm:spPr/>
    </dgm:pt>
    <dgm:pt modelId="{20E30108-09E6-401B-86DE-6D2A347F0E4F}" type="pres">
      <dgm:prSet presAssocID="{20A22E99-6F36-44F9-BC19-3971A22A1AC5}" presName="hierChild2" presStyleCnt="0"/>
      <dgm:spPr/>
    </dgm:pt>
  </dgm:ptLst>
  <dgm:cxnLst>
    <dgm:cxn modelId="{FFF9881D-0FCA-4290-AF0F-C5D6F15B2A4E}" type="presOf" srcId="{36005F49-4FE2-47DD-915C-5D26DF027370}" destId="{A355263C-3F68-4027-8064-F37699256647}" srcOrd="0" destOrd="0" presId="urn:microsoft.com/office/officeart/2005/8/layout/hierarchy1"/>
    <dgm:cxn modelId="{F55A203B-D0FF-4570-93C2-68C66A0333FD}" srcId="{333420BA-781E-4CB8-A130-0ABAF9740921}" destId="{EF4C82AE-CE2C-49CD-AC89-19EC12C9ECF4}" srcOrd="2" destOrd="0" parTransId="{A9E3AC3F-759C-4D8B-9559-45996D2092ED}" sibTransId="{26A323DA-D3ED-48FD-B46B-C077C49FEB0D}"/>
    <dgm:cxn modelId="{034AD246-EEEF-4DEB-9014-322A94ED7F6C}" type="presOf" srcId="{14C4E593-F7BD-4289-B286-75287AAF8FC7}" destId="{F65C1022-E67B-492A-9096-16BB30AD601E}" srcOrd="0" destOrd="0" presId="urn:microsoft.com/office/officeart/2005/8/layout/hierarchy1"/>
    <dgm:cxn modelId="{E846B274-B422-4CEC-8AEB-8FE6B4BC69A1}" srcId="{333420BA-781E-4CB8-A130-0ABAF9740921}" destId="{20A22E99-6F36-44F9-BC19-3971A22A1AC5}" srcOrd="3" destOrd="0" parTransId="{C03EDFBC-76CC-4CE3-BA00-737F5921C23D}" sibTransId="{F7311731-AC99-4165-9E57-A7B07B2859D4}"/>
    <dgm:cxn modelId="{3FF35782-54AB-4162-BEEB-47B2D422DCD0}" type="presOf" srcId="{333420BA-781E-4CB8-A130-0ABAF9740921}" destId="{9876B121-1DA4-4E01-B66B-F2835F46F7C6}" srcOrd="0" destOrd="0" presId="urn:microsoft.com/office/officeart/2005/8/layout/hierarchy1"/>
    <dgm:cxn modelId="{8D10D8C7-51B8-40AF-9520-0BD679B0B743}" srcId="{333420BA-781E-4CB8-A130-0ABAF9740921}" destId="{36005F49-4FE2-47DD-915C-5D26DF027370}" srcOrd="1" destOrd="0" parTransId="{049DE278-5B23-46F9-9317-4D30EF72F8D7}" sibTransId="{B638693A-C20D-4501-934C-08CBFA86A313}"/>
    <dgm:cxn modelId="{C83E53CF-D8CE-467A-AB15-5336FC5E2DBF}" type="presOf" srcId="{EF4C82AE-CE2C-49CD-AC89-19EC12C9ECF4}" destId="{C0347D3D-8F84-488F-BC0A-6A8937FFDFF0}" srcOrd="0" destOrd="0" presId="urn:microsoft.com/office/officeart/2005/8/layout/hierarchy1"/>
    <dgm:cxn modelId="{D4C8AEDD-8A8F-4BB2-91BA-35C0B40EDD1A}" srcId="{333420BA-781E-4CB8-A130-0ABAF9740921}" destId="{14C4E593-F7BD-4289-B286-75287AAF8FC7}" srcOrd="0" destOrd="0" parTransId="{C381FBDE-BD09-42C4-B6E4-C7507F5F3C1F}" sibTransId="{33AF63EF-C51F-46D9-8B2D-072AA8C1974D}"/>
    <dgm:cxn modelId="{CA5D98F1-2CA1-4982-9B1B-D95D6CB2A6C1}" type="presOf" srcId="{20A22E99-6F36-44F9-BC19-3971A22A1AC5}" destId="{DD0E166D-ABFD-4143-BAAC-7F55E6E44BEC}" srcOrd="0" destOrd="0" presId="urn:microsoft.com/office/officeart/2005/8/layout/hierarchy1"/>
    <dgm:cxn modelId="{5B064572-41AD-4EBB-BC71-B8327EDE6050}" type="presParOf" srcId="{9876B121-1DA4-4E01-B66B-F2835F46F7C6}" destId="{39EFE547-4F87-4625-90A7-BD31AA9BBD76}" srcOrd="0" destOrd="0" presId="urn:microsoft.com/office/officeart/2005/8/layout/hierarchy1"/>
    <dgm:cxn modelId="{F9B91B5F-1330-4B3E-88F5-111BF84F7A55}" type="presParOf" srcId="{39EFE547-4F87-4625-90A7-BD31AA9BBD76}" destId="{93089B16-450A-4F96-985D-FCC768E6B287}" srcOrd="0" destOrd="0" presId="urn:microsoft.com/office/officeart/2005/8/layout/hierarchy1"/>
    <dgm:cxn modelId="{56B7D6FF-1A60-4DD5-8013-C182F8153A8E}" type="presParOf" srcId="{93089B16-450A-4F96-985D-FCC768E6B287}" destId="{E10B0F97-8F73-423D-ADDB-DC2AA8B777B4}" srcOrd="0" destOrd="0" presId="urn:microsoft.com/office/officeart/2005/8/layout/hierarchy1"/>
    <dgm:cxn modelId="{BEC68E39-55E8-41D7-A7E6-B54D1F26B674}" type="presParOf" srcId="{93089B16-450A-4F96-985D-FCC768E6B287}" destId="{F65C1022-E67B-492A-9096-16BB30AD601E}" srcOrd="1" destOrd="0" presId="urn:microsoft.com/office/officeart/2005/8/layout/hierarchy1"/>
    <dgm:cxn modelId="{5ACE6036-1A39-46A8-9087-67CB7B08D807}" type="presParOf" srcId="{39EFE547-4F87-4625-90A7-BD31AA9BBD76}" destId="{145E1D26-7C52-44A9-B024-A3DFAEFA1570}" srcOrd="1" destOrd="0" presId="urn:microsoft.com/office/officeart/2005/8/layout/hierarchy1"/>
    <dgm:cxn modelId="{37A83C26-96C5-4095-B00F-23B4E21E2689}" type="presParOf" srcId="{9876B121-1DA4-4E01-B66B-F2835F46F7C6}" destId="{05458AD5-E6BA-4FFE-AF0F-3FFF9A815DFF}" srcOrd="1" destOrd="0" presId="urn:microsoft.com/office/officeart/2005/8/layout/hierarchy1"/>
    <dgm:cxn modelId="{A9B7BA54-4D4B-40EE-A3F6-0FCFC3C00797}" type="presParOf" srcId="{05458AD5-E6BA-4FFE-AF0F-3FFF9A815DFF}" destId="{ED171A70-E408-40C3-A79D-3840461AD390}" srcOrd="0" destOrd="0" presId="urn:microsoft.com/office/officeart/2005/8/layout/hierarchy1"/>
    <dgm:cxn modelId="{892F95FF-0F45-4AAC-ADE8-085658DB0073}" type="presParOf" srcId="{ED171A70-E408-40C3-A79D-3840461AD390}" destId="{B9898E1E-EFF1-4B59-8370-24D8B32531B8}" srcOrd="0" destOrd="0" presId="urn:microsoft.com/office/officeart/2005/8/layout/hierarchy1"/>
    <dgm:cxn modelId="{6049E292-B766-4E89-9F1D-D71F0B9FADBF}" type="presParOf" srcId="{ED171A70-E408-40C3-A79D-3840461AD390}" destId="{A355263C-3F68-4027-8064-F37699256647}" srcOrd="1" destOrd="0" presId="urn:microsoft.com/office/officeart/2005/8/layout/hierarchy1"/>
    <dgm:cxn modelId="{7CA1E7AE-BB3F-4D3D-A352-E94C82AA945D}" type="presParOf" srcId="{05458AD5-E6BA-4FFE-AF0F-3FFF9A815DFF}" destId="{7DFB0C9A-36FE-417D-A40A-E5274EAAEEBB}" srcOrd="1" destOrd="0" presId="urn:microsoft.com/office/officeart/2005/8/layout/hierarchy1"/>
    <dgm:cxn modelId="{FC08C430-DF42-4BAF-BB38-33C6C61C0A4E}" type="presParOf" srcId="{9876B121-1DA4-4E01-B66B-F2835F46F7C6}" destId="{79A69120-1990-4128-9D2D-B149CADEA206}" srcOrd="2" destOrd="0" presId="urn:microsoft.com/office/officeart/2005/8/layout/hierarchy1"/>
    <dgm:cxn modelId="{256F4C42-28B2-49D7-B5B8-2D31089F5787}" type="presParOf" srcId="{79A69120-1990-4128-9D2D-B149CADEA206}" destId="{4E6EB753-2D63-4BE8-88A2-1B376299A6B1}" srcOrd="0" destOrd="0" presId="urn:microsoft.com/office/officeart/2005/8/layout/hierarchy1"/>
    <dgm:cxn modelId="{9B644743-3224-447B-8083-A717123AD41B}" type="presParOf" srcId="{4E6EB753-2D63-4BE8-88A2-1B376299A6B1}" destId="{71F2B3EF-F3E4-469A-B2DE-CE49020CE169}" srcOrd="0" destOrd="0" presId="urn:microsoft.com/office/officeart/2005/8/layout/hierarchy1"/>
    <dgm:cxn modelId="{E8617327-1BD8-40AA-924D-9C25A12C9510}" type="presParOf" srcId="{4E6EB753-2D63-4BE8-88A2-1B376299A6B1}" destId="{C0347D3D-8F84-488F-BC0A-6A8937FFDFF0}" srcOrd="1" destOrd="0" presId="urn:microsoft.com/office/officeart/2005/8/layout/hierarchy1"/>
    <dgm:cxn modelId="{C2C87CEF-64C7-4B57-BA7D-A63AE8C1776C}" type="presParOf" srcId="{79A69120-1990-4128-9D2D-B149CADEA206}" destId="{FAA5A942-9862-428C-A1DC-7757D2C6FBC0}" srcOrd="1" destOrd="0" presId="urn:microsoft.com/office/officeart/2005/8/layout/hierarchy1"/>
    <dgm:cxn modelId="{3FDC2D55-0B33-4EAA-98FF-00971F0BBDE0}" type="presParOf" srcId="{9876B121-1DA4-4E01-B66B-F2835F46F7C6}" destId="{0B3AF1C8-E4FF-46C3-A9A3-5A11A95B8927}" srcOrd="3" destOrd="0" presId="urn:microsoft.com/office/officeart/2005/8/layout/hierarchy1"/>
    <dgm:cxn modelId="{5DF64CB8-FA34-4C96-B2A1-B1586FD15B88}" type="presParOf" srcId="{0B3AF1C8-E4FF-46C3-A9A3-5A11A95B8927}" destId="{C762873C-E3D6-4E98-878B-6684919B1BD8}" srcOrd="0" destOrd="0" presId="urn:microsoft.com/office/officeart/2005/8/layout/hierarchy1"/>
    <dgm:cxn modelId="{C46E418D-9953-4A3B-B045-69BF3B163FC3}" type="presParOf" srcId="{C762873C-E3D6-4E98-878B-6684919B1BD8}" destId="{071B950E-8FEE-4F28-A838-986D4CF899E7}" srcOrd="0" destOrd="0" presId="urn:microsoft.com/office/officeart/2005/8/layout/hierarchy1"/>
    <dgm:cxn modelId="{CD35E909-A310-4F68-AE12-8B78FED494A2}" type="presParOf" srcId="{C762873C-E3D6-4E98-878B-6684919B1BD8}" destId="{DD0E166D-ABFD-4143-BAAC-7F55E6E44BEC}" srcOrd="1" destOrd="0" presId="urn:microsoft.com/office/officeart/2005/8/layout/hierarchy1"/>
    <dgm:cxn modelId="{39E5F5E2-CC4A-4DED-8718-FE000B1110B6}" type="presParOf" srcId="{0B3AF1C8-E4FF-46C3-A9A3-5A11A95B8927}" destId="{20E30108-09E6-401B-86DE-6D2A347F0E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B0F97-8F73-423D-ADDB-DC2AA8B777B4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C1022-E67B-492A-9096-16BB30AD601E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Definition of Linked List</a:t>
          </a:r>
        </a:p>
      </dsp:txBody>
      <dsp:txXfrm>
        <a:off x="299702" y="1282093"/>
        <a:ext cx="2200851" cy="1366505"/>
      </dsp:txXfrm>
    </dsp:sp>
    <dsp:sp modelId="{B9898E1E-EFF1-4B59-8370-24D8B32531B8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5263C-3F68-4027-8064-F37699256647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Linked List ADT operations</a:t>
          </a:r>
        </a:p>
      </dsp:txBody>
      <dsp:txXfrm>
        <a:off x="3093555" y="1282093"/>
        <a:ext cx="2200851" cy="1366505"/>
      </dsp:txXfrm>
    </dsp:sp>
    <dsp:sp modelId="{71F2B3EF-F3E4-469A-B2DE-CE49020CE169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47D3D-8F84-488F-BC0A-6A8937FFDFF0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Types of Linked List </a:t>
          </a:r>
        </a:p>
      </dsp:txBody>
      <dsp:txXfrm>
        <a:off x="5887408" y="1282093"/>
        <a:ext cx="2200851" cy="1366505"/>
      </dsp:txXfrm>
    </dsp:sp>
    <dsp:sp modelId="{071B950E-8FEE-4F28-A838-986D4CF899E7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E166D-ABFD-4143-BAAC-7F55E6E44BEC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Implementation</a:t>
          </a:r>
        </a:p>
      </dsp:txBody>
      <dsp:txXfrm>
        <a:off x="8681261" y="1282093"/>
        <a:ext cx="2200851" cy="1366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B692C-7FF5-4EED-A777-4D7FFF753B6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AEA3D-3D24-49B3-B7DA-8043042FE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2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95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80CBC-354F-CF5C-E214-273DB660D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3970ED-FEC5-B7B5-EA50-F653A1F443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08CDE6-4906-8BFC-B2A0-A84283FBA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DD1E9-8823-6595-4BEE-80F108798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28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99B63-338F-ED96-8E83-5332FA1E5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B49CF2-63AE-513E-BB23-DAE5FE7545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CACAAE-C230-ACBB-B304-77B62D180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A7636-E82B-F221-E820-E5F3BD4BF9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97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212C9-2507-B854-8EF1-F364138B3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E27D11-2072-6BA5-7513-6EA4398E48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51BA08-3970-13F2-B767-4F9EDFDC9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3100E-EF4E-F1BB-B188-6B7B6921D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59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17B78-4CF5-ED39-ACF7-E7FCF97A5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2CAB94-BA6B-34A4-F8A0-B794469257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C3A5D0-07C9-2E06-0173-A09495B1C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0677A-92AE-D727-1D49-E96361E770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53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1AED4-AC41-3B62-D4C7-23E10BF5F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A2FA0E-2D46-608F-073D-2097DF367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43E867-16E4-9F62-7D44-37F52640A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96DF0-87A0-2571-FB03-94213D70CF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91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0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02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BF4E1-ED35-0E80-654B-D95077B6A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9DC23-DE87-7CB3-8632-99A2D7B11D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9027A8-E779-2430-EAB4-0DCB26E5F7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D585F-3A06-4D5D-50D8-3D2040E7B6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11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71DBB-1910-1A34-2BDA-4E14CE9EE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A29AB0-8B26-BA0A-7F8A-A9E30E4A4B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EBF7D-3958-E4A7-50E2-20A5BD068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27F14-0F9F-84A8-E018-99B1C7E6B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89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3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52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8BB4B-C140-9142-227A-660896FED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7871E9-24A1-71D3-BBCB-63D2F01FD5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207616-F72A-A077-B383-084228EF2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03A2F-4FC0-A258-5CAE-B7672609B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55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E7321-7286-9C6D-0636-9213601E8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8933ED-5325-09CC-B6B8-56B2394788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6AC1AD-95FB-04B6-5522-EA06C9468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E09FC-51F7-7DD0-A54A-0BC0DDE730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0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A3B46-0459-8163-9082-573B7B460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E10CDF-67CA-94A7-A5E3-96629862DE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94806C-6021-68A0-05E0-B031AA60B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0C48A-84B4-A537-4D85-E30734267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56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68429-E3BE-97BB-F617-3E90F931C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7BB268-DBE9-D8E0-B3C6-6E77EFC4DE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603EC7-373B-7024-D24E-5CB9C30B1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34628-F2BD-24CC-04A4-4A21E8B56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123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D06FD-DF7C-0B06-40D5-E04A8698C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9248AC-0FB6-DE26-9A98-746C72DB2B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033A44-D07E-C276-E65E-B5D318338C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83A6-EEA1-0578-B62E-958B5481A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078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319F6-3290-9835-AD7E-27815F6C2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0BC2A4-D4EA-9116-DEEC-0A93593412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126729-21B1-BF5E-DB2B-623F9AF28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9FEBA-E40D-28FE-F1E9-1C72EF827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617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2DB2E-2FA8-2694-A454-2627351D2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D75973-E757-00D3-9FFE-31B05FA120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3D273A-8AD5-04CC-DD74-D1ADB3B6E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BE378-9DAD-4A03-848F-2AA43AB7C0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571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38E6D-B777-6D10-B1F7-648209FCB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DA21FC-D087-098C-4C29-C5A18B33AC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02CED1-3F40-446D-BC82-C662CB03B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4ED4C-10F1-3FC4-3BF8-C755CDC223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469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F1B1B-4954-448C-F2A0-C34033FE6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08E514-8F6F-A960-E0EA-AA47121638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16DF33-5AAE-D4C2-86F2-283811916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BBC3C-B4DF-5942-01CE-447021E094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117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F3E93-30AE-9094-8CD1-C4E285245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B3F753-798B-6AB0-072E-960C78BC53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448367-8343-74C0-E5B6-8D7B6CDA4A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2977D-1F64-4258-F257-A67BB8E03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9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D008F-3059-FD33-B7EC-0DBF38F66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2CF486-E10F-DBC2-782B-3F24328F2B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F7C688-8B77-8AF1-E498-A3814B9C9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A2425-6A61-9B7A-ABC5-8E0B6A123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68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64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474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F54B9-FF1E-98D2-7BAF-846EDD63D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9C8C3F-801E-89CD-C4FB-440F97281F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9042E2-4664-5952-2EAD-F47FC863A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1D16-63A6-585E-4D22-72BC616F4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631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78F62-3C79-1C67-9B01-21B1C37B7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ABCF08-F4BC-73C3-299B-27FE66EE23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39B0A5-8122-7675-D1E2-CC2A3DAD0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EBB26-6F2D-CE94-184F-D86485D7A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921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69787-3CFA-6308-2D7C-B99A2FFEC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18285-1BE3-14A2-BD17-3989028481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EC3F89-AF96-E3F3-715E-E7612328C0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93A09-BDDB-2904-8F47-807D13E16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019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91D61-5502-05AB-13F5-23C583310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3D3079-2FE0-79E1-A544-A52A19E36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B0CA90-4E1F-CD37-C28B-C36F79B474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6B763-F5BE-870B-9CC2-0DF980F20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063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72C67-9B3C-D18D-70B2-0414AC756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1C073-99A6-1747-B2FF-9386364E9C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975302-BE7C-76CB-9C7F-AC589A641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533AB-B5C9-2550-DD93-0E4FEA6FD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07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9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33D70-F2D7-DFDF-4164-02533290A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2FC3ED-06C0-1B12-0C05-3E53242E5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11A29B-9080-0E7F-1C56-759C0E6D5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9C356-7AD2-5D75-ADC1-524E5DE2A1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98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77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857C2-D0AA-CF0A-6C2C-2A307BA7D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644402-17F2-8A7E-B5C9-7319EAEE91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2CBDA2-ECF6-E628-5E79-204C59B1A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9A442-75F4-206E-5EB6-379278A1AC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49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B0735-7D39-2034-D6D4-B9FEBD98A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E48D56-982C-585E-EADD-1ED5DC290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A85B4D-3975-2145-F768-E2A7BBCF3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71F69-5020-193C-3F47-2F4CD06A9B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2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68D9C-F954-7994-E0FA-300FE8CD5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EAA56-083D-4F2B-5C25-048B548BA6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3279A6-B82E-EFC3-BA76-FB4D962B4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7B2D0-E204-E9C8-5106-3C5E7CA73B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AEA3D-3D24-49B3-B7DA-8043042FEE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2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5BAF-6666-1E12-FA10-A3BA0C0DA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3D01A-26E8-790F-BF4F-F75C9A82A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06D9D-4243-4EDC-192F-0881A1D6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35FAE-4ABB-D0C9-0272-52E9CD87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A1600-0A52-A576-FF29-0BCDA1C6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15882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A43D-AFC3-29F1-1742-3870AE2A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4319E-767E-6B2A-8F05-6E9947F32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F7900-C8EF-586C-9833-41101901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ACBC5-1411-F731-BD37-AB4BF32B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5CF49-B8E8-3FAD-421C-BE999794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49381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B7943-A600-1B75-15F6-26FB43C34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F12BE-BA06-ECE0-0A2D-3C460BB7E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61424-F454-9F11-F6E1-7950B563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D662-781B-33BA-3555-BADB8378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41894-B8BB-E2E1-379B-78248A86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47244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B4BF-5297-E230-EEC5-597EFFD9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412C9-4C0F-97D4-B79E-6611D00D6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20098-C3F5-5F3D-E87C-F3E5390C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7355E-AB3F-C2E3-66CF-EF9E4A9F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96922-151C-A24B-09E4-5AC5350A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158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B9D7-4203-CF6D-C64D-57D9F6BB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E3A70-CAD0-70A5-CEF8-BF8D3C6C0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24800-EB6D-6E01-94CF-E1E41F2F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ACE8F-8AB7-00CE-5AAA-98DB3B0F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6E839-678A-2531-01D7-6A8CCD26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3798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FDE2-AD79-63B5-0E23-A878E7A3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8A27-2A45-C424-99DE-CE3EBA060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7621C-9855-3C8B-2FC8-AC8A597B7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243C9-073B-C597-8C3E-2C7C2567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9747A-483C-DBE3-135B-0043981F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81CD3-909E-2A5E-3A4C-27F65755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6576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263E-54F0-51DF-E980-E14FAD2B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29091-4EC9-8E54-5809-EE814F2C9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759F9-B60D-D0AA-ACD4-F90AA1C4E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317B1-C5B2-FBA4-8A9A-9AE5CC020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E0CA1-0C2D-8901-3594-D2843F6EC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F3759-14B7-5384-2FB1-D7FC3826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FEA01-B7D1-A451-7B30-DF8F0B9C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7B63C-A630-FBCF-0BF5-6EE24169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31660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520D-1A9D-0923-C0B5-E070E9FF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F8568-034E-FC34-CAE6-334D89B10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AC5A1-8982-5EEA-86B0-698386F4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9B177-3ED5-9D90-35AB-E89B53D5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7139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7D16A-DC9F-FD86-F7AE-4378D6F6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506CA-6C47-C82C-B2EA-CED0770D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ED03F-D88B-B784-D147-214E3D34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88334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5401-7D09-5E84-4439-1ECB2791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C4F5-6EE2-0C2D-4BCC-2F47188FA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F02BB-8AC0-B2EF-6502-EE4043D9E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7F69F-534D-841E-3672-F3A1657D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331DE-F37E-6FD7-1A44-878D9C98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1DAAD-098F-3C33-A1B6-D38DFF5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70889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0B69-D152-A9D1-629F-3E9EE5F1B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918FB-BBE4-E1F4-052C-8F025231C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50117-2377-F374-7B0B-BA73CE65D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8F63D-E7A6-F12D-DC04-3B4CB119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EC65-899A-4EE4-BC69-56BF455051A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66229-2FAC-8705-1A7F-A7246FA4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79F09-8EDF-DDC6-DA81-53EA8CD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6075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2C265-4D90-6987-AE95-25392914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1A1FF-4593-43EC-E247-49EAC4E15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69FF0-E821-A948-E0E5-797542219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BBEC65-899A-4EE4-BC69-56BF455051A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53ED9-146F-0337-6C94-38265D8A0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E6225-E6D5-3C64-CC0C-E7B2ED170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A85E0B-CCC7-4576-8AAA-FF834952D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0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ssames/Ds-Course-Matrials/tree/main/LinkedList/SL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ssames/Ds-Course-Matrials/tree/main/LinkedList/CLL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ssames/Ds-Course-Matrials/tree/main/LinkedList/DL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ssames/Ds-Course-Matrials/tree/main/LinkedList/CDLL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2D6F6D-347F-FB72-C8EE-C6F6F256E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3166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9A833-138B-9BAD-E723-5AFC19A2C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D9DC14-A107-ED27-3592-D22CB60C6F50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(1,10)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4926B-07A9-C76C-23C1-358BF4164751}"/>
              </a:ext>
            </a:extLst>
          </p:cNvPr>
          <p:cNvGrpSpPr/>
          <p:nvPr/>
        </p:nvGrpSpPr>
        <p:grpSpPr>
          <a:xfrm>
            <a:off x="1025409" y="4123898"/>
            <a:ext cx="2105201" cy="553998"/>
            <a:chOff x="4741333" y="2562578"/>
            <a:chExt cx="1917656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0D00D5-0E25-0372-A7BA-08C6656099EA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54E0D6-9858-832F-D89E-EFE610CC1E51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BB2971-1B67-4B15-12F3-F7C52BFA6E80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C4CE9A-1DE3-4BFD-5262-A2BAD08A283B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5A5B59A-2169-7F27-93D8-C9E5FCCFB8D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C65BEC9-C89E-C7EE-2B24-CE931007DE3D}"/>
              </a:ext>
            </a:extLst>
          </p:cNvPr>
          <p:cNvGrpSpPr/>
          <p:nvPr/>
        </p:nvGrpSpPr>
        <p:grpSpPr>
          <a:xfrm>
            <a:off x="3160555" y="4123898"/>
            <a:ext cx="2105201" cy="553998"/>
            <a:chOff x="4741333" y="2562578"/>
            <a:chExt cx="1917656" cy="914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14A177-0CB0-80E5-3D40-619AD3D6F6E3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4D9CCD8-5961-6F51-0E3E-6D824A3A3686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D73D73-2BF0-5E98-7DE4-FC0CD67CB9DC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8F72704-34E2-EB65-B5B1-2A9F6C3AF903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17F1FB6-E530-2A89-EF9E-CFAE2AE989CF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E6D5696-90CE-939D-E872-C35A3241F35E}"/>
              </a:ext>
            </a:extLst>
          </p:cNvPr>
          <p:cNvGrpSpPr/>
          <p:nvPr/>
        </p:nvGrpSpPr>
        <p:grpSpPr>
          <a:xfrm>
            <a:off x="5176406" y="4148582"/>
            <a:ext cx="2105201" cy="553998"/>
            <a:chOff x="4741333" y="2562578"/>
            <a:chExt cx="1917656" cy="914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BE371F9-099D-72DB-F0A7-D82137BA8F15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ED77C07-15E3-5CEF-609E-6C745E481860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4D551A-7C96-8E4E-C748-8212312AAB74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8428324-421B-5B1E-8A1A-3FAADD313B94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746FEC6-3C78-AE5A-9B99-69AEF0922FBF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F1C7C0A-7BC1-6667-2CAF-CB3C83E2F0E0}"/>
              </a:ext>
            </a:extLst>
          </p:cNvPr>
          <p:cNvGrpSpPr/>
          <p:nvPr/>
        </p:nvGrpSpPr>
        <p:grpSpPr>
          <a:xfrm>
            <a:off x="7296645" y="4148582"/>
            <a:ext cx="2105201" cy="553998"/>
            <a:chOff x="4741333" y="2562578"/>
            <a:chExt cx="1917656" cy="9144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5BA6BD-5BFA-10AB-2267-97FB9B5CAC16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3E4A767-1503-91E7-BA07-36C5F32EC00A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9BC0C3B-A24E-6F06-50BA-BF83F0428EF7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C1DC98B-EE73-0443-F3C9-E9FC9A5213C9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3C9CA4E-E068-2A26-09E3-06FAA002FD1D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34CC2BD-95E1-AD04-A5F7-B9B1F84B29E4}"/>
              </a:ext>
            </a:extLst>
          </p:cNvPr>
          <p:cNvSpPr txBox="1"/>
          <p:nvPr/>
        </p:nvSpPr>
        <p:spPr>
          <a:xfrm>
            <a:off x="9337883" y="4225526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4F3C1B9-F100-20B2-FC4B-39CA9C381AEA}"/>
              </a:ext>
            </a:extLst>
          </p:cNvPr>
          <p:cNvGrpSpPr/>
          <p:nvPr/>
        </p:nvGrpSpPr>
        <p:grpSpPr>
          <a:xfrm>
            <a:off x="1186623" y="2559962"/>
            <a:ext cx="723275" cy="1563936"/>
            <a:chOff x="1057480" y="1600407"/>
            <a:chExt cx="723275" cy="156393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2684467-CC89-7387-4BA2-A1C7D755005E}"/>
                </a:ext>
              </a:extLst>
            </p:cNvPr>
            <p:cNvSpPr txBox="1"/>
            <p:nvPr/>
          </p:nvSpPr>
          <p:spPr>
            <a:xfrm>
              <a:off x="1057480" y="160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DA36CCD-2723-9E96-494D-BB90E62D3066}"/>
                </a:ext>
              </a:extLst>
            </p:cNvPr>
            <p:cNvCxnSpPr>
              <a:cxnSpLocks/>
              <a:stCxn id="56" idx="2"/>
              <a:endCxn id="15" idx="0"/>
            </p:cNvCxnSpPr>
            <p:nvPr/>
          </p:nvCxnSpPr>
          <p:spPr>
            <a:xfrm>
              <a:off x="1419118" y="1969739"/>
              <a:ext cx="0" cy="119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AA299E4-21BE-76B5-3E59-9D0B9341114C}"/>
              </a:ext>
            </a:extLst>
          </p:cNvPr>
          <p:cNvGrpSpPr/>
          <p:nvPr/>
        </p:nvGrpSpPr>
        <p:grpSpPr>
          <a:xfrm>
            <a:off x="7561926" y="2559962"/>
            <a:ext cx="515141" cy="1588620"/>
            <a:chOff x="7432783" y="1495193"/>
            <a:chExt cx="515141" cy="169383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0BD89C9-A8E3-6F0F-EC2D-AAE15A55DBF4}"/>
                </a:ext>
              </a:extLst>
            </p:cNvPr>
            <p:cNvSpPr txBox="1"/>
            <p:nvPr/>
          </p:nvSpPr>
          <p:spPr>
            <a:xfrm>
              <a:off x="7432783" y="1495193"/>
              <a:ext cx="51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Tail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A7CC0A8-06B9-B69E-1D08-ECAF692041C4}"/>
                </a:ext>
              </a:extLst>
            </p:cNvPr>
            <p:cNvCxnSpPr>
              <a:cxnSpLocks/>
              <a:stCxn id="58" idx="2"/>
              <a:endCxn id="50" idx="0"/>
            </p:cNvCxnSpPr>
            <p:nvPr/>
          </p:nvCxnSpPr>
          <p:spPr>
            <a:xfrm>
              <a:off x="7690354" y="1864525"/>
              <a:ext cx="0" cy="13245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C582EFE-ED8A-6278-4F32-EE3E9D18D2CD}"/>
              </a:ext>
            </a:extLst>
          </p:cNvPr>
          <p:cNvGrpSpPr/>
          <p:nvPr/>
        </p:nvGrpSpPr>
        <p:grpSpPr>
          <a:xfrm>
            <a:off x="-2921291" y="1479174"/>
            <a:ext cx="2105201" cy="553998"/>
            <a:chOff x="6859661" y="1433008"/>
            <a:chExt cx="2105201" cy="55399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E979121-3C5B-2959-92AF-230E7DC84B15}"/>
                </a:ext>
              </a:extLst>
            </p:cNvPr>
            <p:cNvSpPr/>
            <p:nvPr/>
          </p:nvSpPr>
          <p:spPr>
            <a:xfrm>
              <a:off x="6859661" y="1433008"/>
              <a:ext cx="1045704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B8F5F99-E565-C726-7617-68BEB4AC0AE5}"/>
                </a:ext>
              </a:extLst>
            </p:cNvPr>
            <p:cNvSpPr/>
            <p:nvPr/>
          </p:nvSpPr>
          <p:spPr>
            <a:xfrm>
              <a:off x="7905365" y="1433008"/>
              <a:ext cx="348502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21FA035-2027-D12C-1574-3CA1A11CADD9}"/>
                </a:ext>
              </a:extLst>
            </p:cNvPr>
            <p:cNvSpPr txBox="1"/>
            <p:nvPr/>
          </p:nvSpPr>
          <p:spPr>
            <a:xfrm>
              <a:off x="7042435" y="154880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17B0E10-A234-F446-6ACE-B18AE93D70C8}"/>
                </a:ext>
              </a:extLst>
            </p:cNvPr>
            <p:cNvSpPr txBox="1"/>
            <p:nvPr/>
          </p:nvSpPr>
          <p:spPr>
            <a:xfrm>
              <a:off x="8253867" y="1445350"/>
              <a:ext cx="710995" cy="206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00533A3E-C325-9D51-96DC-765B417440D5}"/>
                </a:ext>
              </a:extLst>
            </p:cNvPr>
            <p:cNvCxnSpPr>
              <a:cxnSpLocks/>
              <a:stCxn id="86" idx="3"/>
            </p:cNvCxnSpPr>
            <p:nvPr/>
          </p:nvCxnSpPr>
          <p:spPr>
            <a:xfrm>
              <a:off x="8253867" y="1710008"/>
              <a:ext cx="558773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9F03A69-887B-2FF1-71BA-E323EF1F73EC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Singly Linked List</a:t>
            </a:r>
          </a:p>
        </p:txBody>
      </p:sp>
    </p:spTree>
    <p:extLst>
      <p:ext uri="{BB962C8B-B14F-4D97-AF65-F5344CB8AC3E}">
        <p14:creationId xmlns:p14="http://schemas.microsoft.com/office/powerpoint/2010/main" val="385802092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9093E-6E3B-BECC-B8D5-BA6843CA3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2115E6-4EC4-05DB-52AD-BB4C79AB3BEF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(1,10)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234DF4-A156-7FC4-550F-4E2DAB4A4131}"/>
              </a:ext>
            </a:extLst>
          </p:cNvPr>
          <p:cNvGrpSpPr/>
          <p:nvPr/>
        </p:nvGrpSpPr>
        <p:grpSpPr>
          <a:xfrm>
            <a:off x="1025409" y="4123898"/>
            <a:ext cx="2105201" cy="553998"/>
            <a:chOff x="4741333" y="2562578"/>
            <a:chExt cx="1917656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FD014F-2380-7BF1-FD22-C6028E757181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C9A43E8-FA38-A90D-257E-40494AB4D4AA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1445E1-CE78-0BA7-B920-176EE8645FF8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F2E47C-C1E1-0B3A-7FEC-97D9211D1C73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889B712-0752-FACC-CF3A-83AF63A09541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707D1E-0FF5-DCEC-B716-FDF576667E85}"/>
              </a:ext>
            </a:extLst>
          </p:cNvPr>
          <p:cNvGrpSpPr/>
          <p:nvPr/>
        </p:nvGrpSpPr>
        <p:grpSpPr>
          <a:xfrm>
            <a:off x="3160555" y="4123898"/>
            <a:ext cx="2105201" cy="553998"/>
            <a:chOff x="4741333" y="2562578"/>
            <a:chExt cx="1917656" cy="914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CD3E6AD-D0DA-7BBA-B0D2-95361FAC750E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F54B854-BF79-EFBA-5D8A-4568528DA73A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3392C9-0437-94DC-3C89-229E4312FE42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7B6365-5E1A-4D32-43D5-5E27CC71A28C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0F21C40-96AE-22F0-C280-2C7A6B2466C2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34AD871-84CB-22C0-CE7C-E48BB830A0D9}"/>
              </a:ext>
            </a:extLst>
          </p:cNvPr>
          <p:cNvGrpSpPr/>
          <p:nvPr/>
        </p:nvGrpSpPr>
        <p:grpSpPr>
          <a:xfrm>
            <a:off x="5176406" y="4148582"/>
            <a:ext cx="2105201" cy="553998"/>
            <a:chOff x="4741333" y="2562578"/>
            <a:chExt cx="1917656" cy="914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C00989C-5A3A-9066-862B-010A0FA36C51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FD082AA-F73E-2F51-D692-DCB5E4908152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8158EF-FF10-E8A7-C24A-7CFB0D426B2A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E72940F-F97A-F379-749C-3790BAE0E0E1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812DDAC-9EA0-31EE-AD81-0F829F0D0601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3906A5E-EF6C-DC22-774A-559C4F98C12D}"/>
              </a:ext>
            </a:extLst>
          </p:cNvPr>
          <p:cNvGrpSpPr/>
          <p:nvPr/>
        </p:nvGrpSpPr>
        <p:grpSpPr>
          <a:xfrm>
            <a:off x="7296645" y="4148582"/>
            <a:ext cx="2105201" cy="553998"/>
            <a:chOff x="4741333" y="2562578"/>
            <a:chExt cx="1917656" cy="9144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33821B8-F5AC-1BAC-E6C0-8ECCD7130884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0804090-107D-49A2-C14E-A264E0395951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994DE4A-6376-7568-C09F-509BDFE930E8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0D4D47D-5FBA-E6DC-A410-8FBDCC154F8F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5C9CAB0-4227-9C50-BD13-AA7629A2EA79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AA43562-27F7-8332-E873-875E66ED6F06}"/>
              </a:ext>
            </a:extLst>
          </p:cNvPr>
          <p:cNvSpPr txBox="1"/>
          <p:nvPr/>
        </p:nvSpPr>
        <p:spPr>
          <a:xfrm>
            <a:off x="9337883" y="4225526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7BA5392-0DF3-B124-1957-5FF05B5C1482}"/>
              </a:ext>
            </a:extLst>
          </p:cNvPr>
          <p:cNvGrpSpPr/>
          <p:nvPr/>
        </p:nvGrpSpPr>
        <p:grpSpPr>
          <a:xfrm>
            <a:off x="1186623" y="2559962"/>
            <a:ext cx="723275" cy="1563936"/>
            <a:chOff x="1057480" y="1600407"/>
            <a:chExt cx="723275" cy="156393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3138D25-3D60-7FD0-4FFE-95F751673EB9}"/>
                </a:ext>
              </a:extLst>
            </p:cNvPr>
            <p:cNvSpPr txBox="1"/>
            <p:nvPr/>
          </p:nvSpPr>
          <p:spPr>
            <a:xfrm>
              <a:off x="1057480" y="160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992F862-8399-E072-858F-48AE04DD905B}"/>
                </a:ext>
              </a:extLst>
            </p:cNvPr>
            <p:cNvCxnSpPr>
              <a:cxnSpLocks/>
              <a:stCxn id="56" idx="2"/>
              <a:endCxn id="15" idx="0"/>
            </p:cNvCxnSpPr>
            <p:nvPr/>
          </p:nvCxnSpPr>
          <p:spPr>
            <a:xfrm>
              <a:off x="1419118" y="1969739"/>
              <a:ext cx="0" cy="119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31D339-BFF0-A998-305B-FD42D13E0C39}"/>
              </a:ext>
            </a:extLst>
          </p:cNvPr>
          <p:cNvGrpSpPr/>
          <p:nvPr/>
        </p:nvGrpSpPr>
        <p:grpSpPr>
          <a:xfrm>
            <a:off x="7561926" y="2559962"/>
            <a:ext cx="515141" cy="1588620"/>
            <a:chOff x="7432783" y="1495193"/>
            <a:chExt cx="515141" cy="169383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54ED13C-03E8-1A9F-8F64-1F3F381D977D}"/>
                </a:ext>
              </a:extLst>
            </p:cNvPr>
            <p:cNvSpPr txBox="1"/>
            <p:nvPr/>
          </p:nvSpPr>
          <p:spPr>
            <a:xfrm>
              <a:off x="7432783" y="1495193"/>
              <a:ext cx="51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Tail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79C97BF-81B2-3163-298C-E975F3F7352A}"/>
                </a:ext>
              </a:extLst>
            </p:cNvPr>
            <p:cNvCxnSpPr>
              <a:cxnSpLocks/>
              <a:stCxn id="58" idx="2"/>
              <a:endCxn id="50" idx="0"/>
            </p:cNvCxnSpPr>
            <p:nvPr/>
          </p:nvCxnSpPr>
          <p:spPr>
            <a:xfrm>
              <a:off x="7690354" y="1864525"/>
              <a:ext cx="0" cy="13245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3D992D9-D815-2187-FD37-B1C4ABA5D7B5}"/>
              </a:ext>
            </a:extLst>
          </p:cNvPr>
          <p:cNvGrpSpPr/>
          <p:nvPr/>
        </p:nvGrpSpPr>
        <p:grpSpPr>
          <a:xfrm>
            <a:off x="532608" y="1851644"/>
            <a:ext cx="2105201" cy="553998"/>
            <a:chOff x="6859661" y="1433008"/>
            <a:chExt cx="2105201" cy="55399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4420C3A-E070-D428-1D29-EA9866FEDE37}"/>
                </a:ext>
              </a:extLst>
            </p:cNvPr>
            <p:cNvSpPr/>
            <p:nvPr/>
          </p:nvSpPr>
          <p:spPr>
            <a:xfrm>
              <a:off x="6859661" y="1433008"/>
              <a:ext cx="1045704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AB37CC4-51C8-025F-F4B9-A3F168DF8648}"/>
                </a:ext>
              </a:extLst>
            </p:cNvPr>
            <p:cNvSpPr/>
            <p:nvPr/>
          </p:nvSpPr>
          <p:spPr>
            <a:xfrm>
              <a:off x="7905365" y="1433008"/>
              <a:ext cx="348502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05B59AE-A471-ADF5-40B9-18CC5019347F}"/>
                </a:ext>
              </a:extLst>
            </p:cNvPr>
            <p:cNvSpPr txBox="1"/>
            <p:nvPr/>
          </p:nvSpPr>
          <p:spPr>
            <a:xfrm>
              <a:off x="7042435" y="154880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1AD8316-913A-2591-E5C0-B1A1FF2C66DB}"/>
                </a:ext>
              </a:extLst>
            </p:cNvPr>
            <p:cNvSpPr txBox="1"/>
            <p:nvPr/>
          </p:nvSpPr>
          <p:spPr>
            <a:xfrm>
              <a:off x="8253867" y="1445350"/>
              <a:ext cx="710995" cy="206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958B323-B22C-AF42-9CFA-F251621D45B3}"/>
                </a:ext>
              </a:extLst>
            </p:cNvPr>
            <p:cNvCxnSpPr>
              <a:cxnSpLocks/>
              <a:stCxn id="86" idx="3"/>
            </p:cNvCxnSpPr>
            <p:nvPr/>
          </p:nvCxnSpPr>
          <p:spPr>
            <a:xfrm>
              <a:off x="8253867" y="1710008"/>
              <a:ext cx="558773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DC03DE-E413-E1DE-E572-5D50345BAF5B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Singly Linked List</a:t>
            </a:r>
          </a:p>
        </p:txBody>
      </p:sp>
    </p:spTree>
    <p:extLst>
      <p:ext uri="{BB962C8B-B14F-4D97-AF65-F5344CB8AC3E}">
        <p14:creationId xmlns:p14="http://schemas.microsoft.com/office/powerpoint/2010/main" val="1437520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43348-3A32-DBF0-894C-EB77E9C56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3F89A-BA8B-C6F1-FB2B-77C248B8E8EB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Singly Linked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97BAA-D998-E2B6-78A3-8E51F8C058FA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(1,10)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084852-E3EC-DA68-CE42-0491779C1B8F}"/>
              </a:ext>
            </a:extLst>
          </p:cNvPr>
          <p:cNvGrpSpPr/>
          <p:nvPr/>
        </p:nvGrpSpPr>
        <p:grpSpPr>
          <a:xfrm>
            <a:off x="505928" y="4380390"/>
            <a:ext cx="2105201" cy="553998"/>
            <a:chOff x="4741333" y="2562578"/>
            <a:chExt cx="1917656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4C2CC24-8DD1-09FB-5139-DE2C9A6C78EF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3D51AF-6683-0859-9589-08765B3AE3BF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615702-1DFB-8669-D96D-1C4516E762F8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F4C3D9-3BC1-455C-6E78-716E773FC306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713A416-34F4-1E81-C297-3F33E2F0DDC0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0482A5-4514-496F-21D4-7CA1DB3375B4}"/>
              </a:ext>
            </a:extLst>
          </p:cNvPr>
          <p:cNvGrpSpPr/>
          <p:nvPr/>
        </p:nvGrpSpPr>
        <p:grpSpPr>
          <a:xfrm>
            <a:off x="4711399" y="4337094"/>
            <a:ext cx="2105201" cy="553998"/>
            <a:chOff x="4741333" y="2562578"/>
            <a:chExt cx="1917656" cy="914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5BC7C-771B-3D28-061A-F70B98572BE7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695B4D8-0138-BBB1-56A2-9601B63D37D4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65B814-68A3-C99D-E9DC-2A1C062B949B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C305A5-CED8-F17A-27A5-B09A0ED6DA41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E40A443-CC59-D5CD-FD79-5C0471CAB1C0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F2972C-4D59-DB7D-FEE2-E501364A35BE}"/>
              </a:ext>
            </a:extLst>
          </p:cNvPr>
          <p:cNvGrpSpPr/>
          <p:nvPr/>
        </p:nvGrpSpPr>
        <p:grpSpPr>
          <a:xfrm>
            <a:off x="6727250" y="4361778"/>
            <a:ext cx="2105201" cy="553998"/>
            <a:chOff x="4741333" y="2562578"/>
            <a:chExt cx="1917656" cy="914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587E3E-1317-3280-E8CC-A0D6688D10E8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CD34689-2573-4B23-EBEE-7D92A4830572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647F1E2-6F7F-FD2B-F0C5-DC4D3DE49AE7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A45667-EE61-DFFE-85B2-893F44EF7562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483D0A2-846D-C189-3028-5869C0320A40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4FB354D-8CDE-4F4A-3C75-268E0ADA53AE}"/>
              </a:ext>
            </a:extLst>
          </p:cNvPr>
          <p:cNvGrpSpPr/>
          <p:nvPr/>
        </p:nvGrpSpPr>
        <p:grpSpPr>
          <a:xfrm>
            <a:off x="8847489" y="4361778"/>
            <a:ext cx="2105201" cy="553998"/>
            <a:chOff x="4741333" y="2562578"/>
            <a:chExt cx="1917656" cy="9144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2A80861-F4FB-BD08-FCAA-E601BD8EA55F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84D88F-0118-805F-E44E-82B70C0C6E7C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71AB619-5DFE-4EC3-C6EE-101C43BC1573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782C260-A18F-9A78-DDE1-1E45214A22E3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BABA7FF-91E6-310D-6B06-5F1F3FE5BA71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A202D86-30AD-5D5C-0362-6E738E4CEB83}"/>
              </a:ext>
            </a:extLst>
          </p:cNvPr>
          <p:cNvSpPr txBox="1"/>
          <p:nvPr/>
        </p:nvSpPr>
        <p:spPr>
          <a:xfrm>
            <a:off x="10888727" y="4438722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EDE874D-2C0B-C055-DA2C-0684CD3EF550}"/>
              </a:ext>
            </a:extLst>
          </p:cNvPr>
          <p:cNvGrpSpPr/>
          <p:nvPr/>
        </p:nvGrpSpPr>
        <p:grpSpPr>
          <a:xfrm>
            <a:off x="704090" y="2816454"/>
            <a:ext cx="723275" cy="1563936"/>
            <a:chOff x="524798" y="1600407"/>
            <a:chExt cx="723275" cy="156393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AE684C0-D286-5301-6199-6B7FE55C6E68}"/>
                </a:ext>
              </a:extLst>
            </p:cNvPr>
            <p:cNvSpPr txBox="1"/>
            <p:nvPr/>
          </p:nvSpPr>
          <p:spPr>
            <a:xfrm>
              <a:off x="524798" y="160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7004363-891F-E133-D02A-AF43EDD9543D}"/>
                </a:ext>
              </a:extLst>
            </p:cNvPr>
            <p:cNvCxnSpPr>
              <a:cxnSpLocks/>
              <a:stCxn id="56" idx="2"/>
              <a:endCxn id="15" idx="0"/>
            </p:cNvCxnSpPr>
            <p:nvPr/>
          </p:nvCxnSpPr>
          <p:spPr>
            <a:xfrm flipH="1">
              <a:off x="849488" y="1969739"/>
              <a:ext cx="36948" cy="119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A0003EF-F93C-2326-B6F6-D4743365E56E}"/>
              </a:ext>
            </a:extLst>
          </p:cNvPr>
          <p:cNvGrpSpPr/>
          <p:nvPr/>
        </p:nvGrpSpPr>
        <p:grpSpPr>
          <a:xfrm>
            <a:off x="9099656" y="2816454"/>
            <a:ext cx="515141" cy="1545323"/>
            <a:chOff x="7014879" y="1459037"/>
            <a:chExt cx="515141" cy="172999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81B032E-E774-A90E-0C7D-554BECE52C13}"/>
                </a:ext>
              </a:extLst>
            </p:cNvPr>
            <p:cNvSpPr txBox="1"/>
            <p:nvPr/>
          </p:nvSpPr>
          <p:spPr>
            <a:xfrm>
              <a:off x="7014879" y="1459037"/>
              <a:ext cx="51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Tail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D6077AF-46FC-C210-EE00-9BD926846338}"/>
                </a:ext>
              </a:extLst>
            </p:cNvPr>
            <p:cNvCxnSpPr>
              <a:cxnSpLocks/>
              <a:stCxn id="58" idx="2"/>
              <a:endCxn id="50" idx="0"/>
            </p:cNvCxnSpPr>
            <p:nvPr/>
          </p:nvCxnSpPr>
          <p:spPr>
            <a:xfrm>
              <a:off x="7272450" y="1828369"/>
              <a:ext cx="13114" cy="13606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0E351A2-4341-D14F-B194-084EE179CB20}"/>
              </a:ext>
            </a:extLst>
          </p:cNvPr>
          <p:cNvGrpSpPr/>
          <p:nvPr/>
        </p:nvGrpSpPr>
        <p:grpSpPr>
          <a:xfrm>
            <a:off x="2606198" y="4380390"/>
            <a:ext cx="2105201" cy="553998"/>
            <a:chOff x="6859661" y="1433008"/>
            <a:chExt cx="2105201" cy="553998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01368FD-595B-DF01-CB48-56B4B07080D3}"/>
                </a:ext>
              </a:extLst>
            </p:cNvPr>
            <p:cNvSpPr/>
            <p:nvPr/>
          </p:nvSpPr>
          <p:spPr>
            <a:xfrm>
              <a:off x="6859661" y="1433008"/>
              <a:ext cx="1045704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3624E9C-2E51-BD5E-5A0E-AD2B87EC9900}"/>
                </a:ext>
              </a:extLst>
            </p:cNvPr>
            <p:cNvSpPr/>
            <p:nvPr/>
          </p:nvSpPr>
          <p:spPr>
            <a:xfrm>
              <a:off x="7905365" y="1433008"/>
              <a:ext cx="348502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B53C440-EFF9-2D4B-9CA2-1C3DB2C6DC57}"/>
                </a:ext>
              </a:extLst>
            </p:cNvPr>
            <p:cNvSpPr txBox="1"/>
            <p:nvPr/>
          </p:nvSpPr>
          <p:spPr>
            <a:xfrm>
              <a:off x="7042435" y="154880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3993038-F4C4-D2A8-1D0E-0863D78F305A}"/>
                </a:ext>
              </a:extLst>
            </p:cNvPr>
            <p:cNvSpPr txBox="1"/>
            <p:nvPr/>
          </p:nvSpPr>
          <p:spPr>
            <a:xfrm>
              <a:off x="8253867" y="1445350"/>
              <a:ext cx="710995" cy="206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00FBB6F-92E4-6BBA-D4AF-F537A751D631}"/>
                </a:ext>
              </a:extLst>
            </p:cNvPr>
            <p:cNvCxnSpPr>
              <a:cxnSpLocks/>
              <a:stCxn id="86" idx="3"/>
            </p:cNvCxnSpPr>
            <p:nvPr/>
          </p:nvCxnSpPr>
          <p:spPr>
            <a:xfrm>
              <a:off x="8253867" y="1710008"/>
              <a:ext cx="558773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428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3BEE5-3DEF-B20A-E1F6-FAF5AE151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203C70-E767-EE28-4BA6-8F467196F505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Singly Linked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30CB10-20FD-B03F-6135-A7A9E28CDAEA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71B0BB-2100-199E-8427-AF73C50D9A01}"/>
              </a:ext>
            </a:extLst>
          </p:cNvPr>
          <p:cNvGrpSpPr/>
          <p:nvPr/>
        </p:nvGrpSpPr>
        <p:grpSpPr>
          <a:xfrm>
            <a:off x="505928" y="4380390"/>
            <a:ext cx="2105201" cy="553998"/>
            <a:chOff x="4741333" y="2562578"/>
            <a:chExt cx="1917656" cy="9144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DB68BE-0969-D520-7E79-6EBDBA55F146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D7E6C7-DC03-BD56-2046-3A11209B0908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505C53-628E-E81E-1D04-DC968C8A633D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144295-0116-7EEB-02D1-187C7A9AD2F8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7BAC48E-3FB8-C940-50B9-43F9559EFB55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4D8AA2-1939-764F-8793-9CEB9456CE86}"/>
              </a:ext>
            </a:extLst>
          </p:cNvPr>
          <p:cNvGrpSpPr/>
          <p:nvPr/>
        </p:nvGrpSpPr>
        <p:grpSpPr>
          <a:xfrm>
            <a:off x="3822848" y="3050425"/>
            <a:ext cx="2105201" cy="553998"/>
            <a:chOff x="4741333" y="2562578"/>
            <a:chExt cx="1917656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F66266-B32A-2D92-287A-A735AF3B046F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DA9B1B-7564-F1B2-DADC-B9D601C9ED5A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952713-0A2E-BEAF-6309-13A8AFA742C1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35A253-668A-8CD9-CBB6-BA5E02149BB3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CD093D3-FAD9-BC59-A010-A193A7277A2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288325E-82D5-1215-B3B6-ACD299269DA3}"/>
              </a:ext>
            </a:extLst>
          </p:cNvPr>
          <p:cNvGrpSpPr/>
          <p:nvPr/>
        </p:nvGrpSpPr>
        <p:grpSpPr>
          <a:xfrm>
            <a:off x="4692675" y="4380390"/>
            <a:ext cx="2105201" cy="553998"/>
            <a:chOff x="4741333" y="2562578"/>
            <a:chExt cx="1917656" cy="914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E862A1D-5560-C399-2296-5E69A71C20EA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3062AA4-93CC-00B8-0D46-57E8948E0D98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5927C2-DDD3-C2B0-72A6-2420C58A0BF9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1B93D0-8B87-C8B5-0205-D2B14FCABDA2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A12CE79-1C2A-3472-D518-85F70C81DDE4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007EC8-C023-4CFE-F829-246350DDA31C}"/>
              </a:ext>
            </a:extLst>
          </p:cNvPr>
          <p:cNvGrpSpPr/>
          <p:nvPr/>
        </p:nvGrpSpPr>
        <p:grpSpPr>
          <a:xfrm>
            <a:off x="6812914" y="4380390"/>
            <a:ext cx="2105201" cy="553998"/>
            <a:chOff x="4741333" y="2562578"/>
            <a:chExt cx="1917656" cy="914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9547B11-1D58-85BE-D372-6C1A492E288B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AB2A941-836D-2763-F686-33BFFC1DC7E6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D04272-79E8-A313-F7D9-884EB160C82C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F4395B-9980-FE33-C5C4-C5F3797ABB45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C237732-8132-9085-15B7-50C62A37F7DA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770F74E-C548-AD22-0C54-F2EE09D98EBE}"/>
              </a:ext>
            </a:extLst>
          </p:cNvPr>
          <p:cNvGrpSpPr/>
          <p:nvPr/>
        </p:nvGrpSpPr>
        <p:grpSpPr>
          <a:xfrm>
            <a:off x="704090" y="2816454"/>
            <a:ext cx="723275" cy="1563936"/>
            <a:chOff x="524798" y="1600407"/>
            <a:chExt cx="723275" cy="156393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796846E-4439-8DE9-0CB1-F2B4A8467177}"/>
                </a:ext>
              </a:extLst>
            </p:cNvPr>
            <p:cNvSpPr txBox="1"/>
            <p:nvPr/>
          </p:nvSpPr>
          <p:spPr>
            <a:xfrm>
              <a:off x="524798" y="160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92B18E1-61FB-317C-72A6-24928416DA29}"/>
                </a:ext>
              </a:extLst>
            </p:cNvPr>
            <p:cNvCxnSpPr>
              <a:cxnSpLocks/>
              <a:stCxn id="44" idx="2"/>
              <a:endCxn id="6" idx="0"/>
            </p:cNvCxnSpPr>
            <p:nvPr/>
          </p:nvCxnSpPr>
          <p:spPr>
            <a:xfrm flipH="1">
              <a:off x="849488" y="1969739"/>
              <a:ext cx="36948" cy="119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2A97800-49F3-3CD5-D959-725AF17A56F1}"/>
              </a:ext>
            </a:extLst>
          </p:cNvPr>
          <p:cNvGrpSpPr/>
          <p:nvPr/>
        </p:nvGrpSpPr>
        <p:grpSpPr>
          <a:xfrm>
            <a:off x="7078195" y="2816454"/>
            <a:ext cx="515141" cy="1563936"/>
            <a:chOff x="5264103" y="1440425"/>
            <a:chExt cx="515141" cy="174860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30FA29D-9D6E-1629-9F55-A30FACAC8E64}"/>
                </a:ext>
              </a:extLst>
            </p:cNvPr>
            <p:cNvSpPr txBox="1"/>
            <p:nvPr/>
          </p:nvSpPr>
          <p:spPr>
            <a:xfrm>
              <a:off x="5264103" y="1440425"/>
              <a:ext cx="51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Tail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0D13D32-49A1-F489-3A0D-4BB468D2F021}"/>
                </a:ext>
              </a:extLst>
            </p:cNvPr>
            <p:cNvCxnSpPr>
              <a:cxnSpLocks/>
              <a:stCxn id="47" idx="2"/>
              <a:endCxn id="35" idx="0"/>
            </p:cNvCxnSpPr>
            <p:nvPr/>
          </p:nvCxnSpPr>
          <p:spPr>
            <a:xfrm>
              <a:off x="5521674" y="1809757"/>
              <a:ext cx="0" cy="13792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E591A87-2585-19B1-CFFB-AEBBE52CE13F}"/>
              </a:ext>
            </a:extLst>
          </p:cNvPr>
          <p:cNvGrpSpPr/>
          <p:nvPr/>
        </p:nvGrpSpPr>
        <p:grpSpPr>
          <a:xfrm>
            <a:off x="2606198" y="4380390"/>
            <a:ext cx="2105201" cy="553998"/>
            <a:chOff x="6859661" y="1433008"/>
            <a:chExt cx="2105201" cy="55399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034DA8-569A-AA33-6B86-A667FEAD7025}"/>
                </a:ext>
              </a:extLst>
            </p:cNvPr>
            <p:cNvSpPr/>
            <p:nvPr/>
          </p:nvSpPr>
          <p:spPr>
            <a:xfrm>
              <a:off x="6859661" y="1433008"/>
              <a:ext cx="1045704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7943EEF-317D-529F-82C5-EFBC3ADC15B8}"/>
                </a:ext>
              </a:extLst>
            </p:cNvPr>
            <p:cNvSpPr/>
            <p:nvPr/>
          </p:nvSpPr>
          <p:spPr>
            <a:xfrm>
              <a:off x="7905365" y="1433008"/>
              <a:ext cx="348502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7249317-CB5B-9064-7748-7BC73161BE86}"/>
                </a:ext>
              </a:extLst>
            </p:cNvPr>
            <p:cNvSpPr txBox="1"/>
            <p:nvPr/>
          </p:nvSpPr>
          <p:spPr>
            <a:xfrm>
              <a:off x="7042435" y="154880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E3E3B15-E7E3-BA0E-33AF-1A45F8DC683E}"/>
                </a:ext>
              </a:extLst>
            </p:cNvPr>
            <p:cNvSpPr txBox="1"/>
            <p:nvPr/>
          </p:nvSpPr>
          <p:spPr>
            <a:xfrm>
              <a:off x="8253867" y="1445350"/>
              <a:ext cx="710995" cy="206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E264EAB-65B4-9964-E9F4-7E58952C0A8F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8253867" y="1710008"/>
              <a:ext cx="558773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50B0F853-BD3C-846C-3830-E346D8EE707C}"/>
              </a:ext>
            </a:extLst>
          </p:cNvPr>
          <p:cNvSpPr txBox="1"/>
          <p:nvPr/>
        </p:nvSpPr>
        <p:spPr>
          <a:xfrm>
            <a:off x="8846516" y="4496184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262290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62986-8D2A-30FF-7F3F-A73AC3678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C2972B-5743-1E37-5B0A-E7AC07DD3833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Singly Linked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92209-8C6D-8B71-3F29-26BAE1EDAC35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DBA49D-EA13-5FBD-F9DF-C4FD94B21336}"/>
              </a:ext>
            </a:extLst>
          </p:cNvPr>
          <p:cNvGrpSpPr/>
          <p:nvPr/>
        </p:nvGrpSpPr>
        <p:grpSpPr>
          <a:xfrm>
            <a:off x="505928" y="4380390"/>
            <a:ext cx="2105201" cy="553998"/>
            <a:chOff x="4741333" y="2562578"/>
            <a:chExt cx="1917656" cy="9144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ED7B4A-2FFB-CD12-EFFC-EF358A9609A9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828298-445F-E7EE-E948-18A004B60588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3DF69E-A3DE-6B13-B415-6CE28B85115D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61EBE1-7A11-EB42-B799-CE78BE156F98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61BDC0B-E040-0E6B-83F0-E40C6104C05C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BE8F8B1-523F-81C4-9F6E-126AE83A4117}"/>
              </a:ext>
            </a:extLst>
          </p:cNvPr>
          <p:cNvGrpSpPr/>
          <p:nvPr/>
        </p:nvGrpSpPr>
        <p:grpSpPr>
          <a:xfrm>
            <a:off x="12938298" y="3506089"/>
            <a:ext cx="2105201" cy="553998"/>
            <a:chOff x="4741333" y="2562578"/>
            <a:chExt cx="1917656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A40975-2B0A-7EED-80C2-78B822E38CEB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FFFAB2-2358-4C5F-2D74-E1FAFBC0646C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876935-11A9-9642-C72F-3FA081B61B59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139A25F-FFF0-E69C-6B7E-B1BA99D6444D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B13E2ED-2C6B-1C80-B11E-15B04DBF3F32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ED4BC4-4740-DFF0-5044-FA65DB53B332}"/>
              </a:ext>
            </a:extLst>
          </p:cNvPr>
          <p:cNvGrpSpPr/>
          <p:nvPr/>
        </p:nvGrpSpPr>
        <p:grpSpPr>
          <a:xfrm>
            <a:off x="4692675" y="4380390"/>
            <a:ext cx="2105201" cy="553998"/>
            <a:chOff x="4741333" y="2562578"/>
            <a:chExt cx="1917656" cy="914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EDFF4DC-5DCB-6FD8-801F-8286FEB867D0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1E9884D-6B8D-4BAC-71DB-62BE2FF2D307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FF8622B-2E40-62AD-BBEC-7109166DD3B3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69ED31-4841-C1DE-15B3-78FAF3163F2B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8DFD4D7-73CE-F9A1-DA99-68EC63BFB5FB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85619C-33DB-1C4D-9086-5C42E1940FBC}"/>
              </a:ext>
            </a:extLst>
          </p:cNvPr>
          <p:cNvGrpSpPr/>
          <p:nvPr/>
        </p:nvGrpSpPr>
        <p:grpSpPr>
          <a:xfrm>
            <a:off x="6812914" y="4380390"/>
            <a:ext cx="2105201" cy="553998"/>
            <a:chOff x="4741333" y="2562578"/>
            <a:chExt cx="1917656" cy="914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9091E5C-3348-6782-9513-3EFDE09B8D0F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56387BA-3697-9260-440A-BBCF49FEAFE1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209124-DDA8-B13F-62F5-7B611AA2ADA0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65D8E9-6576-F284-1650-1DBA0D7B6419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F436D9F-911A-7D97-18E9-CA04D1D04A33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9ED537B-790C-EE5D-F765-9A864639CEEE}"/>
              </a:ext>
            </a:extLst>
          </p:cNvPr>
          <p:cNvGrpSpPr/>
          <p:nvPr/>
        </p:nvGrpSpPr>
        <p:grpSpPr>
          <a:xfrm>
            <a:off x="704090" y="2816454"/>
            <a:ext cx="723275" cy="1563936"/>
            <a:chOff x="524798" y="1600407"/>
            <a:chExt cx="723275" cy="156393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0DA342A-DA79-4D0B-DDC3-8E839268A800}"/>
                </a:ext>
              </a:extLst>
            </p:cNvPr>
            <p:cNvSpPr txBox="1"/>
            <p:nvPr/>
          </p:nvSpPr>
          <p:spPr>
            <a:xfrm>
              <a:off x="524798" y="160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F6768A4-EDE2-8962-112F-395A99D630B2}"/>
                </a:ext>
              </a:extLst>
            </p:cNvPr>
            <p:cNvCxnSpPr>
              <a:cxnSpLocks/>
              <a:stCxn id="44" idx="2"/>
              <a:endCxn id="6" idx="0"/>
            </p:cNvCxnSpPr>
            <p:nvPr/>
          </p:nvCxnSpPr>
          <p:spPr>
            <a:xfrm flipH="1">
              <a:off x="849488" y="1969739"/>
              <a:ext cx="36948" cy="119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6CA6948-9BE7-1E22-6663-3D45D86C25BD}"/>
              </a:ext>
            </a:extLst>
          </p:cNvPr>
          <p:cNvGrpSpPr/>
          <p:nvPr/>
        </p:nvGrpSpPr>
        <p:grpSpPr>
          <a:xfrm>
            <a:off x="7078195" y="2816454"/>
            <a:ext cx="515141" cy="1563936"/>
            <a:chOff x="5264103" y="1440425"/>
            <a:chExt cx="515141" cy="174860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8347DB5-9981-A72B-7DA2-EAABF947CFFF}"/>
                </a:ext>
              </a:extLst>
            </p:cNvPr>
            <p:cNvSpPr txBox="1"/>
            <p:nvPr/>
          </p:nvSpPr>
          <p:spPr>
            <a:xfrm>
              <a:off x="5264103" y="1440425"/>
              <a:ext cx="51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Tail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8989BE2-203D-2C67-8404-62B5E96A20A2}"/>
                </a:ext>
              </a:extLst>
            </p:cNvPr>
            <p:cNvCxnSpPr>
              <a:cxnSpLocks/>
              <a:stCxn id="47" idx="2"/>
              <a:endCxn id="35" idx="0"/>
            </p:cNvCxnSpPr>
            <p:nvPr/>
          </p:nvCxnSpPr>
          <p:spPr>
            <a:xfrm>
              <a:off x="5521674" y="1809757"/>
              <a:ext cx="0" cy="13792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C216C17-581F-5BD6-7FBB-9AE8A49634F1}"/>
              </a:ext>
            </a:extLst>
          </p:cNvPr>
          <p:cNvGrpSpPr/>
          <p:nvPr/>
        </p:nvGrpSpPr>
        <p:grpSpPr>
          <a:xfrm>
            <a:off x="2606198" y="4380390"/>
            <a:ext cx="2105201" cy="553998"/>
            <a:chOff x="6859661" y="1433008"/>
            <a:chExt cx="2105201" cy="55399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32ED628-DF8A-43F2-2B61-67E77E9095DF}"/>
                </a:ext>
              </a:extLst>
            </p:cNvPr>
            <p:cNvSpPr/>
            <p:nvPr/>
          </p:nvSpPr>
          <p:spPr>
            <a:xfrm>
              <a:off x="6859661" y="1433008"/>
              <a:ext cx="1045704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7DE7994-9C32-4A01-3771-5C791B432300}"/>
                </a:ext>
              </a:extLst>
            </p:cNvPr>
            <p:cNvSpPr/>
            <p:nvPr/>
          </p:nvSpPr>
          <p:spPr>
            <a:xfrm>
              <a:off x="7905365" y="1433008"/>
              <a:ext cx="348502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D7DD604-14D8-6BD8-B35E-842E84B6B392}"/>
                </a:ext>
              </a:extLst>
            </p:cNvPr>
            <p:cNvSpPr txBox="1"/>
            <p:nvPr/>
          </p:nvSpPr>
          <p:spPr>
            <a:xfrm>
              <a:off x="7042435" y="154880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35EC4E0-6796-666D-5982-83035D4879F9}"/>
                </a:ext>
              </a:extLst>
            </p:cNvPr>
            <p:cNvSpPr txBox="1"/>
            <p:nvPr/>
          </p:nvSpPr>
          <p:spPr>
            <a:xfrm>
              <a:off x="8253867" y="1445350"/>
              <a:ext cx="710995" cy="206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68F2739-5971-7161-CD8B-288AD339EF08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8253867" y="1710008"/>
              <a:ext cx="558773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2B8917A-BE77-7C07-FFC6-501321E441DA}"/>
              </a:ext>
            </a:extLst>
          </p:cNvPr>
          <p:cNvSpPr txBox="1"/>
          <p:nvPr/>
        </p:nvSpPr>
        <p:spPr>
          <a:xfrm>
            <a:off x="8788458" y="4455567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927241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2DCCE-0B26-1640-42E6-83B237FC3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DBD32D-E15B-DEB8-A2F2-684E79A1D346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Singly Linked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887FE-EC3D-3057-A763-BDF452FCB8C3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Append(3)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ACA031-4431-E259-CBDF-504557287C4D}"/>
              </a:ext>
            </a:extLst>
          </p:cNvPr>
          <p:cNvGrpSpPr/>
          <p:nvPr/>
        </p:nvGrpSpPr>
        <p:grpSpPr>
          <a:xfrm>
            <a:off x="505928" y="4380390"/>
            <a:ext cx="2105201" cy="553998"/>
            <a:chOff x="4741333" y="2562578"/>
            <a:chExt cx="1917656" cy="9144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BE1671-5976-0868-6770-D0A6CCC96D67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C482EF-1408-F7FA-5849-44F8A11F6AF9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9F990A-D470-5826-B41C-362D3BC0C134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D9974E-A0E8-50D7-47D7-337E29DE22AF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31D9B43-EE89-C49E-8824-8EBD754FE6A5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8D517A-2CC9-FD63-4D35-2CEECAF90B5C}"/>
              </a:ext>
            </a:extLst>
          </p:cNvPr>
          <p:cNvGrpSpPr/>
          <p:nvPr/>
        </p:nvGrpSpPr>
        <p:grpSpPr>
          <a:xfrm>
            <a:off x="12917261" y="3506089"/>
            <a:ext cx="2105201" cy="553998"/>
            <a:chOff x="4741333" y="2562578"/>
            <a:chExt cx="1917656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A8B8FD-95EE-A16B-845D-27D947D0C93C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D40DB7-0FB4-1B8B-EC97-42C6F0D31349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98111A-B63D-ACA4-6A1A-80B37A1DB74E}"/>
                </a:ext>
              </a:extLst>
            </p:cNvPr>
            <p:cNvSpPr txBox="1"/>
            <p:nvPr/>
          </p:nvSpPr>
          <p:spPr>
            <a:xfrm>
              <a:off x="4907824" y="2753701"/>
              <a:ext cx="255826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3C43EB-5868-3ACA-B7C1-CC6A9C148C88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21D37B9-67BB-480E-356B-FEAC700FE952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45BEE4-CD11-BBD7-C410-0A7E7AF444E8}"/>
              </a:ext>
            </a:extLst>
          </p:cNvPr>
          <p:cNvGrpSpPr/>
          <p:nvPr/>
        </p:nvGrpSpPr>
        <p:grpSpPr>
          <a:xfrm>
            <a:off x="4692675" y="4380390"/>
            <a:ext cx="2105201" cy="553998"/>
            <a:chOff x="4741333" y="2562578"/>
            <a:chExt cx="1917656" cy="914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78DFD5D-A92F-E2C4-086C-A6D8CA8A40F0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36F4037-4C94-ED36-33FD-12602DC393B1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5C9064-013B-5CDF-9793-248F355E9AA3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899BA8-6E55-3C96-849B-8BEF004F3451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243B321-7004-F675-0084-AD46AC6CA1D9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7C0DBFF-AD9F-66CE-CE2B-90DC0CCC865F}"/>
              </a:ext>
            </a:extLst>
          </p:cNvPr>
          <p:cNvGrpSpPr/>
          <p:nvPr/>
        </p:nvGrpSpPr>
        <p:grpSpPr>
          <a:xfrm>
            <a:off x="6812914" y="4380390"/>
            <a:ext cx="2105201" cy="553998"/>
            <a:chOff x="4741333" y="2562578"/>
            <a:chExt cx="1917656" cy="914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EEB7FC2-8980-C627-E058-724F3FA75AA4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B324D0A-8F84-CB44-12FD-B9036297AD50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44462F-5107-0D17-1FB4-E22B1956E931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C4F043B-90CD-7EA9-E91B-3AB9DDA9DA49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DA2BCB9-8EFA-9031-8659-CF8D5C920E64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1E60BA8-AB57-6360-75BC-CE893A1FE709}"/>
              </a:ext>
            </a:extLst>
          </p:cNvPr>
          <p:cNvGrpSpPr/>
          <p:nvPr/>
        </p:nvGrpSpPr>
        <p:grpSpPr>
          <a:xfrm>
            <a:off x="704090" y="2816454"/>
            <a:ext cx="723275" cy="1563936"/>
            <a:chOff x="524798" y="1600407"/>
            <a:chExt cx="723275" cy="156393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F4A5FF6-8677-2450-A941-C3FA07371E83}"/>
                </a:ext>
              </a:extLst>
            </p:cNvPr>
            <p:cNvSpPr txBox="1"/>
            <p:nvPr/>
          </p:nvSpPr>
          <p:spPr>
            <a:xfrm>
              <a:off x="524798" y="160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BDBE2FE-D14A-1822-3029-71B817F71946}"/>
                </a:ext>
              </a:extLst>
            </p:cNvPr>
            <p:cNvCxnSpPr>
              <a:cxnSpLocks/>
              <a:stCxn id="44" idx="2"/>
              <a:endCxn id="6" idx="0"/>
            </p:cNvCxnSpPr>
            <p:nvPr/>
          </p:nvCxnSpPr>
          <p:spPr>
            <a:xfrm flipH="1">
              <a:off x="849488" y="1969739"/>
              <a:ext cx="36948" cy="119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EF808CE-1227-208B-E848-F22A4B35F2AA}"/>
              </a:ext>
            </a:extLst>
          </p:cNvPr>
          <p:cNvGrpSpPr/>
          <p:nvPr/>
        </p:nvGrpSpPr>
        <p:grpSpPr>
          <a:xfrm>
            <a:off x="7078195" y="2816454"/>
            <a:ext cx="515141" cy="1563936"/>
            <a:chOff x="5264103" y="1440425"/>
            <a:chExt cx="515141" cy="174860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E0E916-EC9B-CB2E-30B3-57C200123716}"/>
                </a:ext>
              </a:extLst>
            </p:cNvPr>
            <p:cNvSpPr txBox="1"/>
            <p:nvPr/>
          </p:nvSpPr>
          <p:spPr>
            <a:xfrm>
              <a:off x="5264103" y="1440425"/>
              <a:ext cx="51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Tail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458DA0E-CEBB-9C73-FCF1-B1ADC4659542}"/>
                </a:ext>
              </a:extLst>
            </p:cNvPr>
            <p:cNvCxnSpPr>
              <a:cxnSpLocks/>
              <a:stCxn id="47" idx="2"/>
              <a:endCxn id="35" idx="0"/>
            </p:cNvCxnSpPr>
            <p:nvPr/>
          </p:nvCxnSpPr>
          <p:spPr>
            <a:xfrm>
              <a:off x="5521674" y="1809757"/>
              <a:ext cx="0" cy="13792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68A40EE-00F8-0EB6-D499-8D4B44A6336C}"/>
              </a:ext>
            </a:extLst>
          </p:cNvPr>
          <p:cNvGrpSpPr/>
          <p:nvPr/>
        </p:nvGrpSpPr>
        <p:grpSpPr>
          <a:xfrm>
            <a:off x="2606198" y="4380390"/>
            <a:ext cx="2105201" cy="553998"/>
            <a:chOff x="6859661" y="1433008"/>
            <a:chExt cx="2105201" cy="55399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54CE67F-85EB-A687-030B-4EC9798C7880}"/>
                </a:ext>
              </a:extLst>
            </p:cNvPr>
            <p:cNvSpPr/>
            <p:nvPr/>
          </p:nvSpPr>
          <p:spPr>
            <a:xfrm>
              <a:off x="6859661" y="1433008"/>
              <a:ext cx="1045704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1C38769-B2DC-A4BB-356C-0B1B81724555}"/>
                </a:ext>
              </a:extLst>
            </p:cNvPr>
            <p:cNvSpPr/>
            <p:nvPr/>
          </p:nvSpPr>
          <p:spPr>
            <a:xfrm>
              <a:off x="7905365" y="1433008"/>
              <a:ext cx="348502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187F3C4-DD25-874C-A90B-A147E235FC26}"/>
                </a:ext>
              </a:extLst>
            </p:cNvPr>
            <p:cNvSpPr txBox="1"/>
            <p:nvPr/>
          </p:nvSpPr>
          <p:spPr>
            <a:xfrm>
              <a:off x="7042435" y="154880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4E50F5-DE8E-119B-9E32-FF8A2D665222}"/>
                </a:ext>
              </a:extLst>
            </p:cNvPr>
            <p:cNvSpPr txBox="1"/>
            <p:nvPr/>
          </p:nvSpPr>
          <p:spPr>
            <a:xfrm>
              <a:off x="8253867" y="1445350"/>
              <a:ext cx="710995" cy="206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428A3BC-D25D-019D-6377-D8C89172052A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8253867" y="1710008"/>
              <a:ext cx="558773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00B3737-B9E6-D88E-0587-3137D95E51C8}"/>
              </a:ext>
            </a:extLst>
          </p:cNvPr>
          <p:cNvSpPr txBox="1"/>
          <p:nvPr/>
        </p:nvSpPr>
        <p:spPr>
          <a:xfrm>
            <a:off x="8788458" y="4496184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119355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2FB50-13B4-7349-7342-050FC1F06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91242B-75F7-26FB-3215-C5A82E44F656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Singly Linked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87333-C05B-F258-D3C4-6202F1E2B49C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Append(3)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CB55D4A-7A37-F4D1-3A07-1EB1ECDB1F8B}"/>
              </a:ext>
            </a:extLst>
          </p:cNvPr>
          <p:cNvGrpSpPr/>
          <p:nvPr/>
        </p:nvGrpSpPr>
        <p:grpSpPr>
          <a:xfrm>
            <a:off x="505928" y="4380390"/>
            <a:ext cx="2105201" cy="553998"/>
            <a:chOff x="4741333" y="2562578"/>
            <a:chExt cx="1917656" cy="9144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8A5692-64D3-7E85-CAA2-290CDF54D588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64E8904-FD4F-C365-043C-F2D8CC0A733A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A59D01-7BDF-6713-3F2B-CD271B1BE292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FA542A-7AA2-8580-4585-EF230A1DA655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AFCAEA8-22B6-D9C6-F652-31AB5808DB70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341D99-2F5E-7F68-E609-94BE01E09DC1}"/>
              </a:ext>
            </a:extLst>
          </p:cNvPr>
          <p:cNvGrpSpPr/>
          <p:nvPr/>
        </p:nvGrpSpPr>
        <p:grpSpPr>
          <a:xfrm>
            <a:off x="8970101" y="4373073"/>
            <a:ext cx="2105201" cy="553998"/>
            <a:chOff x="4741333" y="2562578"/>
            <a:chExt cx="1917656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F22690-1D9B-9353-59CF-61427C5DE1C2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4F304F-8625-7434-B007-BCFEDCAA8278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89683C-7131-6A7D-73C2-02D9C154C53D}"/>
                </a:ext>
              </a:extLst>
            </p:cNvPr>
            <p:cNvSpPr txBox="1"/>
            <p:nvPr/>
          </p:nvSpPr>
          <p:spPr>
            <a:xfrm>
              <a:off x="4907824" y="2753701"/>
              <a:ext cx="255826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107147-1C1E-AE6A-D84F-CF088ACA1D58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DB72703-4E9D-EE9F-0D47-B5FC6A729417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253BBA-8ABE-222A-0EC7-FD024971D4B7}"/>
              </a:ext>
            </a:extLst>
          </p:cNvPr>
          <p:cNvGrpSpPr/>
          <p:nvPr/>
        </p:nvGrpSpPr>
        <p:grpSpPr>
          <a:xfrm>
            <a:off x="4692675" y="4380390"/>
            <a:ext cx="2105201" cy="553998"/>
            <a:chOff x="4741333" y="2562578"/>
            <a:chExt cx="1917656" cy="914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F5AFE06-A2DE-94FF-5A9C-97B63C5B53D7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3FA9E7-1CBA-53E8-0D9B-B06BB0C3DFE7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B4F395-68B9-BFE8-EEE4-991168499F50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D321CE-EC9F-2461-2373-9DBF8A5DD1C6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164F9B6-D522-45B6-909B-BD0C59A40FC9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A94494-3A8E-88F6-05CF-B99679A2BE9F}"/>
              </a:ext>
            </a:extLst>
          </p:cNvPr>
          <p:cNvGrpSpPr/>
          <p:nvPr/>
        </p:nvGrpSpPr>
        <p:grpSpPr>
          <a:xfrm>
            <a:off x="6812914" y="4380390"/>
            <a:ext cx="2105201" cy="553998"/>
            <a:chOff x="4741333" y="2562578"/>
            <a:chExt cx="1917656" cy="914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00089-34AE-6F2A-46F5-B259999EFD36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1869CC1-C39A-85E9-ECEB-970111BE8887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9BCA7C3-2EA2-8845-515E-63AF257803E0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3621B8-026B-B976-D34F-08B103A910A5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61B2A25-DC1F-4306-93DF-95E6EE70297C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DDBFB51-5390-A335-5F7E-054B17277325}"/>
              </a:ext>
            </a:extLst>
          </p:cNvPr>
          <p:cNvGrpSpPr/>
          <p:nvPr/>
        </p:nvGrpSpPr>
        <p:grpSpPr>
          <a:xfrm>
            <a:off x="704090" y="2816454"/>
            <a:ext cx="723275" cy="1563936"/>
            <a:chOff x="524798" y="1600407"/>
            <a:chExt cx="723275" cy="156393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7F4E74-1405-FBBA-0FF5-180628981941}"/>
                </a:ext>
              </a:extLst>
            </p:cNvPr>
            <p:cNvSpPr txBox="1"/>
            <p:nvPr/>
          </p:nvSpPr>
          <p:spPr>
            <a:xfrm>
              <a:off x="524798" y="160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7B1B566-8A61-E081-E282-FC0781591B16}"/>
                </a:ext>
              </a:extLst>
            </p:cNvPr>
            <p:cNvCxnSpPr>
              <a:cxnSpLocks/>
              <a:stCxn id="44" idx="2"/>
              <a:endCxn id="6" idx="0"/>
            </p:cNvCxnSpPr>
            <p:nvPr/>
          </p:nvCxnSpPr>
          <p:spPr>
            <a:xfrm flipH="1">
              <a:off x="849488" y="1969739"/>
              <a:ext cx="36948" cy="119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E9035D0-6EAF-8112-A645-CE542D44CD20}"/>
              </a:ext>
            </a:extLst>
          </p:cNvPr>
          <p:cNvGrpSpPr/>
          <p:nvPr/>
        </p:nvGrpSpPr>
        <p:grpSpPr>
          <a:xfrm>
            <a:off x="9293298" y="2816454"/>
            <a:ext cx="515141" cy="1541986"/>
            <a:chOff x="5264103" y="1440425"/>
            <a:chExt cx="515141" cy="174860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ED5AE5-0DCD-EAFD-B90F-3B5A9BF79365}"/>
                </a:ext>
              </a:extLst>
            </p:cNvPr>
            <p:cNvSpPr txBox="1"/>
            <p:nvPr/>
          </p:nvSpPr>
          <p:spPr>
            <a:xfrm>
              <a:off x="5264103" y="1440425"/>
              <a:ext cx="51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Tail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48C0CF0-D74A-8048-8CA6-1E8FFD499313}"/>
                </a:ext>
              </a:extLst>
            </p:cNvPr>
            <p:cNvCxnSpPr>
              <a:cxnSpLocks/>
              <a:stCxn id="47" idx="2"/>
              <a:endCxn id="35" idx="0"/>
            </p:cNvCxnSpPr>
            <p:nvPr/>
          </p:nvCxnSpPr>
          <p:spPr>
            <a:xfrm>
              <a:off x="5521674" y="1809757"/>
              <a:ext cx="0" cy="13792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43AD379-0F22-4362-55E0-FA5357E19BB6}"/>
              </a:ext>
            </a:extLst>
          </p:cNvPr>
          <p:cNvGrpSpPr/>
          <p:nvPr/>
        </p:nvGrpSpPr>
        <p:grpSpPr>
          <a:xfrm>
            <a:off x="2606198" y="4380390"/>
            <a:ext cx="2105201" cy="553998"/>
            <a:chOff x="6859661" y="1433008"/>
            <a:chExt cx="2105201" cy="55399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5216F16-0885-7C96-C138-3FC02BF440B8}"/>
                </a:ext>
              </a:extLst>
            </p:cNvPr>
            <p:cNvSpPr/>
            <p:nvPr/>
          </p:nvSpPr>
          <p:spPr>
            <a:xfrm>
              <a:off x="6859661" y="1433008"/>
              <a:ext cx="1045704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AD11DCB-D56C-3C8E-C862-105DDA05A4EF}"/>
                </a:ext>
              </a:extLst>
            </p:cNvPr>
            <p:cNvSpPr/>
            <p:nvPr/>
          </p:nvSpPr>
          <p:spPr>
            <a:xfrm>
              <a:off x="7905365" y="1433008"/>
              <a:ext cx="348502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DD91E67-29F1-B4AD-7A2B-CE406CBE7043}"/>
                </a:ext>
              </a:extLst>
            </p:cNvPr>
            <p:cNvSpPr txBox="1"/>
            <p:nvPr/>
          </p:nvSpPr>
          <p:spPr>
            <a:xfrm>
              <a:off x="7042435" y="154880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42CA301-B13C-B389-E400-82C1BC7F5CA3}"/>
                </a:ext>
              </a:extLst>
            </p:cNvPr>
            <p:cNvSpPr txBox="1"/>
            <p:nvPr/>
          </p:nvSpPr>
          <p:spPr>
            <a:xfrm>
              <a:off x="8253867" y="1445350"/>
              <a:ext cx="710995" cy="206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5188F73-544B-C931-DFDB-83C198E44B8E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8253867" y="1710008"/>
              <a:ext cx="558773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281BD6-8C10-9FA3-EA95-F7B281378047}"/>
              </a:ext>
            </a:extLst>
          </p:cNvPr>
          <p:cNvSpPr txBox="1"/>
          <p:nvPr/>
        </p:nvSpPr>
        <p:spPr>
          <a:xfrm>
            <a:off x="11075302" y="4442700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948168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B8E7B-4483-8864-7BC6-778D8D129D79}"/>
              </a:ext>
            </a:extLst>
          </p:cNvPr>
          <p:cNvSpPr txBox="1"/>
          <p:nvPr/>
        </p:nvSpPr>
        <p:spPr>
          <a:xfrm>
            <a:off x="1386865" y="818984"/>
            <a:ext cx="6596245" cy="3268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Hands-On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1B9F1-77EC-8863-D43D-E533FD7832B1}"/>
              </a:ext>
            </a:extLst>
          </p:cNvPr>
          <p:cNvSpPr txBox="1"/>
          <p:nvPr/>
        </p:nvSpPr>
        <p:spPr>
          <a:xfrm>
            <a:off x="1931874" y="4797188"/>
            <a:ext cx="6051236" cy="1241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Implement Generic and Singly Linked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10538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C2F1E-AD96-B59C-CBF5-F6FD5B46EE04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Helps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1192F8-2621-A91B-FA1B-F229815B6D61}"/>
              </a:ext>
            </a:extLst>
          </p:cNvPr>
          <p:cNvSpPr txBox="1"/>
          <p:nvPr/>
        </p:nvSpPr>
        <p:spPr>
          <a:xfrm>
            <a:off x="4764539" y="655976"/>
            <a:ext cx="6555347" cy="5546047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850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/>
              <a:t>insertAt</a:t>
            </a:r>
            <a:r>
              <a:rPr lang="en-US" sz="1600" b="1" dirty="0"/>
              <a:t>(</a:t>
            </a:r>
            <a:r>
              <a:rPr lang="en-US" sz="1600" b="1" dirty="0" err="1"/>
              <a:t>idx,val</a:t>
            </a:r>
            <a:r>
              <a:rPr lang="en-US" sz="1600" b="1" dirty="0"/>
              <a:t>)</a:t>
            </a:r>
            <a:endParaRPr lang="en-US" sz="16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Ensure that </a:t>
            </a:r>
            <a:r>
              <a:rPr lang="en-US" sz="1600" dirty="0" err="1"/>
              <a:t>idx</a:t>
            </a:r>
            <a:r>
              <a:rPr lang="en-US" sz="1600" dirty="0"/>
              <a:t> in range (0,length)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Create node with value </a:t>
            </a:r>
            <a:r>
              <a:rPr lang="en-US" sz="1600" dirty="0" err="1"/>
              <a:t>val</a:t>
            </a:r>
            <a:endParaRPr lang="en-US" sz="16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Go to  </a:t>
            </a:r>
            <a:r>
              <a:rPr lang="en-US" sz="1600" dirty="0" err="1"/>
              <a:t>idx</a:t>
            </a:r>
            <a:r>
              <a:rPr lang="en-US" sz="1600" dirty="0"/>
              <a:t> – 1  by move from node to next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Unlink the next of that </a:t>
            </a:r>
            <a:r>
              <a:rPr lang="en-US" sz="1600" dirty="0" err="1"/>
              <a:t>idx</a:t>
            </a:r>
            <a:r>
              <a:rPr lang="en-US" sz="1600" dirty="0"/>
              <a:t> – 1 node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Link next to the next of </a:t>
            </a:r>
            <a:r>
              <a:rPr lang="en-US" sz="1600" dirty="0" err="1"/>
              <a:t>idx</a:t>
            </a:r>
            <a:r>
              <a:rPr lang="en-US" sz="1600" dirty="0"/>
              <a:t> – 1 node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Link the new node to next of </a:t>
            </a:r>
            <a:r>
              <a:rPr lang="en-US" sz="1600" dirty="0" err="1"/>
              <a:t>idx</a:t>
            </a:r>
            <a:r>
              <a:rPr lang="en-US" sz="1600" dirty="0"/>
              <a:t> – 1 node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Increase length by one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/>
              <a:t>deleteAt</a:t>
            </a:r>
            <a:r>
              <a:rPr lang="en-US" sz="1600" b="1" dirty="0"/>
              <a:t>(</a:t>
            </a:r>
            <a:r>
              <a:rPr lang="en-US" sz="1600" b="1" dirty="0" err="1"/>
              <a:t>idx</a:t>
            </a:r>
            <a:r>
              <a:rPr lang="en-US" sz="1600" b="1" dirty="0"/>
              <a:t>)</a:t>
            </a:r>
            <a:endParaRPr lang="en-US" sz="16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Ensure that </a:t>
            </a:r>
            <a:r>
              <a:rPr lang="en-US" sz="1600" dirty="0" err="1"/>
              <a:t>idx</a:t>
            </a:r>
            <a:r>
              <a:rPr lang="en-US" sz="1600" dirty="0"/>
              <a:t> in range (0,length-1)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Move to </a:t>
            </a:r>
            <a:r>
              <a:rPr lang="en-US" sz="1600" dirty="0" err="1"/>
              <a:t>idx</a:t>
            </a:r>
            <a:r>
              <a:rPr lang="en-US" sz="1600" dirty="0"/>
              <a:t> -  1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Store the next of that node in temp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Link the next of </a:t>
            </a:r>
            <a:r>
              <a:rPr lang="en-US" sz="1600" dirty="0" err="1"/>
              <a:t>idx</a:t>
            </a:r>
            <a:r>
              <a:rPr lang="en-US" sz="1600" dirty="0"/>
              <a:t> – 1 to the next of temp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Then delete temp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Decrease length by one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at</a:t>
            </a:r>
            <a:r>
              <a:rPr lang="en-US" sz="1600" b="1" dirty="0"/>
              <a:t>()</a:t>
            </a:r>
            <a:endParaRPr lang="en-US" sz="16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Ensure that </a:t>
            </a:r>
            <a:r>
              <a:rPr lang="en-US" sz="1600" dirty="0" err="1"/>
              <a:t>idx</a:t>
            </a:r>
            <a:r>
              <a:rPr lang="en-US" sz="1600" dirty="0"/>
              <a:t> in range (0,length - 1)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Move to </a:t>
            </a:r>
            <a:r>
              <a:rPr lang="en-US" sz="1600" dirty="0" err="1"/>
              <a:t>idx</a:t>
            </a:r>
            <a:r>
              <a:rPr lang="en-US" sz="1600" dirty="0"/>
              <a:t> node and return it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append(</a:t>
            </a:r>
            <a:r>
              <a:rPr lang="en-US" sz="1600" b="1" dirty="0" err="1"/>
              <a:t>val</a:t>
            </a:r>
            <a:r>
              <a:rPr lang="en-US" sz="1600" b="1" dirty="0"/>
              <a:t>)</a:t>
            </a:r>
            <a:endParaRPr lang="en-US" sz="16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Create node with value </a:t>
            </a:r>
            <a:r>
              <a:rPr lang="en-US" sz="1600" dirty="0" err="1"/>
              <a:t>val</a:t>
            </a:r>
            <a:endParaRPr lang="en-US" sz="16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Link next of tail with the new node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Move tail to the new node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length</a:t>
            </a:r>
            <a:r>
              <a:rPr lang="en-US" sz="1600" dirty="0"/>
              <a:t>()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143000" algn="l"/>
              </a:tabLst>
            </a:pPr>
            <a:r>
              <a:rPr lang="en-US" sz="1600" dirty="0"/>
              <a:t>Return length variable</a:t>
            </a:r>
          </a:p>
        </p:txBody>
      </p:sp>
    </p:spTree>
    <p:extLst>
      <p:ext uri="{BB962C8B-B14F-4D97-AF65-F5344CB8AC3E}">
        <p14:creationId xmlns:p14="http://schemas.microsoft.com/office/powerpoint/2010/main" val="1719643184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D506D7-F6C2-93A0-27F5-E44AB1C36FE4}"/>
              </a:ext>
            </a:extLst>
          </p:cNvPr>
          <p:cNvSpPr txBox="1"/>
          <p:nvPr/>
        </p:nvSpPr>
        <p:spPr>
          <a:xfrm>
            <a:off x="1386865" y="818984"/>
            <a:ext cx="6596245" cy="3268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 of </a:t>
            </a:r>
            <a:r>
              <a:rPr lang="en-US" sz="4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Singly Linked List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hlinkClick r:id="rId2"/>
              </a:rPr>
              <a:t>link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4604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AEAD5-2B54-3056-336E-D05350A3E4C9}"/>
              </a:ext>
            </a:extLst>
          </p:cNvPr>
          <p:cNvSpPr txBox="1"/>
          <p:nvPr/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16" name="TextBox 4">
            <a:extLst>
              <a:ext uri="{FF2B5EF4-FFF2-40B4-BE49-F238E27FC236}">
                <a16:creationId xmlns:a16="http://schemas.microsoft.com/office/drawing/2014/main" id="{CB3FAF45-3079-CAD8-FDB4-C7F0976135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654053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2953182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432CB346-DF24-F5D1-7F91-8096C935F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BE5B41B-16BC-120E-EAF4-69C31AB03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9F4558-82DB-B780-FC66-4B7B9466B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78E039-1728-36AC-CD4A-794BB30C4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A2D5C-795E-5060-1AEC-7D0402373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5B591F2-C481-3680-A555-9B2B09B21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97EB30-4F0D-F0A2-3C08-09900D810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C0A98-474C-65C1-76C4-22725844943F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Circular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Linked List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18E50-1D33-602F-FEB7-6D44D85976B4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b="1" dirty="0"/>
              <a:t>Circular linked list </a:t>
            </a:r>
            <a:r>
              <a:rPr lang="en-US" sz="2000" dirty="0"/>
              <a:t>is a type of </a:t>
            </a:r>
            <a:r>
              <a:rPr lang="en-US" sz="2000" b="1" dirty="0"/>
              <a:t>linked list</a:t>
            </a:r>
            <a:r>
              <a:rPr lang="en-US" sz="2000" dirty="0"/>
              <a:t> where the last node points back to the </a:t>
            </a:r>
            <a:r>
              <a:rPr lang="en-US" sz="2000" b="1" dirty="0"/>
              <a:t>first node</a:t>
            </a:r>
            <a:r>
              <a:rPr lang="en-US" sz="2000" dirty="0"/>
              <a:t>, forming a </a:t>
            </a:r>
            <a:r>
              <a:rPr lang="en-US" sz="2000" b="1" dirty="0"/>
              <a:t>closed loop</a:t>
            </a:r>
            <a:r>
              <a:rPr lang="en-US" sz="2000" dirty="0"/>
              <a:t> instead of ending with Null.</a:t>
            </a:r>
          </a:p>
        </p:txBody>
      </p:sp>
    </p:spTree>
    <p:extLst>
      <p:ext uri="{BB962C8B-B14F-4D97-AF65-F5344CB8AC3E}">
        <p14:creationId xmlns:p14="http://schemas.microsoft.com/office/powerpoint/2010/main" val="96278251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0E5AD-7DE1-85B7-80E8-BA4161DA0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21ED7D-95BE-9B14-1A32-B2365B924C60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Circular Linked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F0FF7-C2D1-C1B7-BB11-A073624FCB3A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(0,10)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1CAA60-E7F3-C118-B6CA-EB823EC76C45}"/>
              </a:ext>
            </a:extLst>
          </p:cNvPr>
          <p:cNvGrpSpPr/>
          <p:nvPr/>
        </p:nvGrpSpPr>
        <p:grpSpPr>
          <a:xfrm>
            <a:off x="505928" y="4380390"/>
            <a:ext cx="2105201" cy="553998"/>
            <a:chOff x="4741333" y="2562578"/>
            <a:chExt cx="1917656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707602-267E-D366-772B-582A5C652BAE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B4BB5C-AE55-2A4B-AF8A-280D0B185E4B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F4D940-023C-FD0B-0161-C67A3A65C793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66A56F0-CB3D-D177-8AD3-36726A2B018C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CE61F99-DD29-16DC-42D0-BCB2E3C2B9C0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C8DC0E-AB40-AE40-D889-E310FDE3485A}"/>
              </a:ext>
            </a:extLst>
          </p:cNvPr>
          <p:cNvGrpSpPr/>
          <p:nvPr/>
        </p:nvGrpSpPr>
        <p:grpSpPr>
          <a:xfrm>
            <a:off x="2473068" y="4368048"/>
            <a:ext cx="2105201" cy="553998"/>
            <a:chOff x="4741333" y="2562578"/>
            <a:chExt cx="1917656" cy="914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B5F358E-5E88-FB87-2699-87231C870C9C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2C608B5-5284-4C22-8070-E4015B3388F8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7F5A3A-0BB3-CC09-7985-A17CEF8CD731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638054-0D9D-BD4A-9F5F-1A3C7166968E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8143F22-816E-88D1-A4FB-89A240D09CE6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C9A9415-3D59-BE26-A062-4DA11A520F51}"/>
              </a:ext>
            </a:extLst>
          </p:cNvPr>
          <p:cNvGrpSpPr/>
          <p:nvPr/>
        </p:nvGrpSpPr>
        <p:grpSpPr>
          <a:xfrm>
            <a:off x="4488919" y="4392732"/>
            <a:ext cx="2105201" cy="553998"/>
            <a:chOff x="4741333" y="2562578"/>
            <a:chExt cx="1917656" cy="914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3B3F424-9524-C6A1-CCB6-593700D6A464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CAB9BD8-5B93-292F-7DFD-09BFFDA12F0C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01663D7-F4E9-56C7-0765-2907F6945CCA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E62E123-8138-310F-295B-C8CCD14097CC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2C3EA72-DA9A-0F88-2FAD-15D9348806B0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01E930-C724-FCC5-1151-520FBC529DDD}"/>
              </a:ext>
            </a:extLst>
          </p:cNvPr>
          <p:cNvGrpSpPr/>
          <p:nvPr/>
        </p:nvGrpSpPr>
        <p:grpSpPr>
          <a:xfrm>
            <a:off x="6609158" y="4392732"/>
            <a:ext cx="2105201" cy="553998"/>
            <a:chOff x="4741333" y="2562578"/>
            <a:chExt cx="1917656" cy="9144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09FF483-FBFD-7B9B-72AE-77BCA0BAFC64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4859721-3182-A472-6B3E-BE750F8CE036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744C0B1-CCBB-93A8-9B69-33FB1ABF3DB4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99EE1E0-FF00-79C9-B26F-C87B78ED84A1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BF89EF1-1FF5-4848-FEFB-D5DAB90FDAC3}"/>
              </a:ext>
            </a:extLst>
          </p:cNvPr>
          <p:cNvGrpSpPr/>
          <p:nvPr/>
        </p:nvGrpSpPr>
        <p:grpSpPr>
          <a:xfrm>
            <a:off x="704090" y="2816454"/>
            <a:ext cx="723275" cy="1563936"/>
            <a:chOff x="524798" y="1600407"/>
            <a:chExt cx="723275" cy="156393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B986197-B1E1-D0F0-FFA2-A2262D542C88}"/>
                </a:ext>
              </a:extLst>
            </p:cNvPr>
            <p:cNvSpPr txBox="1"/>
            <p:nvPr/>
          </p:nvSpPr>
          <p:spPr>
            <a:xfrm>
              <a:off x="524798" y="160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D5395DA-75A6-D188-B5C2-9D4FBC25E5EB}"/>
                </a:ext>
              </a:extLst>
            </p:cNvPr>
            <p:cNvCxnSpPr>
              <a:cxnSpLocks/>
              <a:stCxn id="56" idx="2"/>
              <a:endCxn id="15" idx="0"/>
            </p:cNvCxnSpPr>
            <p:nvPr/>
          </p:nvCxnSpPr>
          <p:spPr>
            <a:xfrm flipH="1">
              <a:off x="849488" y="1969739"/>
              <a:ext cx="36948" cy="119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C798243-6C82-E76A-5C8C-82BB7ECDECDC}"/>
              </a:ext>
            </a:extLst>
          </p:cNvPr>
          <p:cNvGrpSpPr/>
          <p:nvPr/>
        </p:nvGrpSpPr>
        <p:grpSpPr>
          <a:xfrm>
            <a:off x="6874439" y="2834229"/>
            <a:ext cx="515141" cy="1558503"/>
            <a:chOff x="5060347" y="1444283"/>
            <a:chExt cx="515141" cy="174474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77BDF8A-D947-3ED9-7552-179D74CB0C1E}"/>
                </a:ext>
              </a:extLst>
            </p:cNvPr>
            <p:cNvSpPr txBox="1"/>
            <p:nvPr/>
          </p:nvSpPr>
          <p:spPr>
            <a:xfrm>
              <a:off x="5060347" y="1444283"/>
              <a:ext cx="51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Tail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9464659-18E1-A293-E287-78C21A4875BC}"/>
                </a:ext>
              </a:extLst>
            </p:cNvPr>
            <p:cNvCxnSpPr>
              <a:cxnSpLocks/>
              <a:stCxn id="58" idx="2"/>
              <a:endCxn id="50" idx="0"/>
            </p:cNvCxnSpPr>
            <p:nvPr/>
          </p:nvCxnSpPr>
          <p:spPr>
            <a:xfrm>
              <a:off x="5317918" y="1813615"/>
              <a:ext cx="0" cy="13754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24334D31-9C7A-FFCB-2C0C-CB83E1118A0A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 flipH="1" flipV="1">
            <a:off x="-23238" y="4972474"/>
            <a:ext cx="844251" cy="2140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5DB3A48-4249-1ACE-2097-618CA214CE41}"/>
              </a:ext>
            </a:extLst>
          </p:cNvPr>
          <p:cNvCxnSpPr>
            <a:cxnSpLocks/>
            <a:stCxn id="51" idx="3"/>
          </p:cNvCxnSpPr>
          <p:nvPr/>
        </p:nvCxnSpPr>
        <p:spPr>
          <a:xfrm flipH="1">
            <a:off x="256151" y="4669731"/>
            <a:ext cx="7747213" cy="841182"/>
          </a:xfrm>
          <a:prstGeom prst="bentConnector3">
            <a:avLst>
              <a:gd name="adj1" fmla="val -295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D430862-82B7-690D-5068-1F5298867B71}"/>
              </a:ext>
            </a:extLst>
          </p:cNvPr>
          <p:cNvGrpSpPr/>
          <p:nvPr/>
        </p:nvGrpSpPr>
        <p:grpSpPr>
          <a:xfrm>
            <a:off x="505928" y="1947905"/>
            <a:ext cx="2105201" cy="553998"/>
            <a:chOff x="6859661" y="1433008"/>
            <a:chExt cx="2105201" cy="553998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CF59D01-5D26-9D87-2B84-F1FF00D79BDD}"/>
                </a:ext>
              </a:extLst>
            </p:cNvPr>
            <p:cNvSpPr/>
            <p:nvPr/>
          </p:nvSpPr>
          <p:spPr>
            <a:xfrm>
              <a:off x="6859661" y="1433008"/>
              <a:ext cx="1045704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EF8B4FF-375F-8A0D-C359-CDCF00CBE88A}"/>
                </a:ext>
              </a:extLst>
            </p:cNvPr>
            <p:cNvSpPr/>
            <p:nvPr/>
          </p:nvSpPr>
          <p:spPr>
            <a:xfrm>
              <a:off x="7905365" y="1433008"/>
              <a:ext cx="348502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25C6280-17E4-BB1D-40D4-AF3562C858A3}"/>
                </a:ext>
              </a:extLst>
            </p:cNvPr>
            <p:cNvSpPr txBox="1"/>
            <p:nvPr/>
          </p:nvSpPr>
          <p:spPr>
            <a:xfrm>
              <a:off x="7042435" y="154880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5C3685F-4BD8-41F5-C049-36931202E77A}"/>
                </a:ext>
              </a:extLst>
            </p:cNvPr>
            <p:cNvSpPr txBox="1"/>
            <p:nvPr/>
          </p:nvSpPr>
          <p:spPr>
            <a:xfrm>
              <a:off x="8253867" y="1445350"/>
              <a:ext cx="710995" cy="206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7006094D-3700-04C4-2AAE-F1CC212695D9}"/>
                </a:ext>
              </a:extLst>
            </p:cNvPr>
            <p:cNvCxnSpPr>
              <a:cxnSpLocks/>
              <a:stCxn id="128" idx="3"/>
            </p:cNvCxnSpPr>
            <p:nvPr/>
          </p:nvCxnSpPr>
          <p:spPr>
            <a:xfrm>
              <a:off x="8253867" y="1710008"/>
              <a:ext cx="558773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6080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B060A-2D4B-1F20-D05B-9A5DD76B3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EEB45F-1994-5355-03BE-56A1CB5F4A2E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Circular Linked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070771-C0A1-D7B3-3A97-1D9945469C94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(0,10)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7D27F0-369F-245B-F1E3-3432F5A247BB}"/>
              </a:ext>
            </a:extLst>
          </p:cNvPr>
          <p:cNvGrpSpPr/>
          <p:nvPr/>
        </p:nvGrpSpPr>
        <p:grpSpPr>
          <a:xfrm>
            <a:off x="505928" y="4380390"/>
            <a:ext cx="2105201" cy="553998"/>
            <a:chOff x="4741333" y="2562578"/>
            <a:chExt cx="1917656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B154648-924F-3CB8-CDE7-C661F964B872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A3191-34F1-951A-154B-19B71203FEE3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06200F-E6FF-8263-12F1-EC11D6AC3013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4FD906-97F5-F032-50BC-4EB93C486FBE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B17D986-C5D3-9B12-FB6F-F2DF61536913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AE981E-0DBB-079F-BA1E-792E45116D8C}"/>
              </a:ext>
            </a:extLst>
          </p:cNvPr>
          <p:cNvGrpSpPr/>
          <p:nvPr/>
        </p:nvGrpSpPr>
        <p:grpSpPr>
          <a:xfrm>
            <a:off x="4429343" y="4388540"/>
            <a:ext cx="2105201" cy="553998"/>
            <a:chOff x="4741333" y="2562578"/>
            <a:chExt cx="1917656" cy="914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0E087A-7999-5EF6-9A75-12B4337411D3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D20DF8-08F8-C3A6-5381-53DAD350F44E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B8271A-583F-FE10-B757-F3D8926731FF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93AA8AF-46BE-AD36-6474-C312885CF0FB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2F849BD-F758-28E9-9AAA-4EB51F3DDDD5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EAC94FA-C8DF-0C1F-2B0C-D5E073945161}"/>
              </a:ext>
            </a:extLst>
          </p:cNvPr>
          <p:cNvGrpSpPr/>
          <p:nvPr/>
        </p:nvGrpSpPr>
        <p:grpSpPr>
          <a:xfrm>
            <a:off x="6433418" y="4402077"/>
            <a:ext cx="2105201" cy="553998"/>
            <a:chOff x="4741333" y="2562578"/>
            <a:chExt cx="1917656" cy="914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5E3653-1E99-ADC7-92EB-CE8945307563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1D1321C-3FD6-F695-D178-60DBFB8943C6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5A90F03-7FB5-FB57-C4FA-2BEB6A4C1E4B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BC6C533-F0D1-0CB7-E77B-D22AE9B91F93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DFC1098-9BED-DFE8-8B53-A5C7CAF3F477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C2C6B48-059E-246B-CCD5-09E7D4DCAD3E}"/>
              </a:ext>
            </a:extLst>
          </p:cNvPr>
          <p:cNvGrpSpPr/>
          <p:nvPr/>
        </p:nvGrpSpPr>
        <p:grpSpPr>
          <a:xfrm>
            <a:off x="8436589" y="4417416"/>
            <a:ext cx="2105201" cy="553998"/>
            <a:chOff x="4741333" y="2562578"/>
            <a:chExt cx="1917656" cy="9144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90CC7A7-66B3-5449-510A-2177B0FBFBF3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4B18FD8-26B3-3CEA-587F-07CEA4C1B6FC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7E54D75-6A9B-556C-D769-2860FAEB76A5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75E03CD-1BF1-A590-B354-026F936607E6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9840427-7FDA-4D49-3344-0828FA462AC8}"/>
              </a:ext>
            </a:extLst>
          </p:cNvPr>
          <p:cNvGrpSpPr/>
          <p:nvPr/>
        </p:nvGrpSpPr>
        <p:grpSpPr>
          <a:xfrm>
            <a:off x="704090" y="2816454"/>
            <a:ext cx="723275" cy="1563936"/>
            <a:chOff x="524798" y="1600407"/>
            <a:chExt cx="723275" cy="156393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B332972-5A48-2182-F7D3-5A32505CCFAE}"/>
                </a:ext>
              </a:extLst>
            </p:cNvPr>
            <p:cNvSpPr txBox="1"/>
            <p:nvPr/>
          </p:nvSpPr>
          <p:spPr>
            <a:xfrm>
              <a:off x="524798" y="160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92573D2-8D2A-1F0D-8247-2CA7210ADF82}"/>
                </a:ext>
              </a:extLst>
            </p:cNvPr>
            <p:cNvCxnSpPr>
              <a:cxnSpLocks/>
              <a:stCxn id="56" idx="2"/>
              <a:endCxn id="15" idx="0"/>
            </p:cNvCxnSpPr>
            <p:nvPr/>
          </p:nvCxnSpPr>
          <p:spPr>
            <a:xfrm flipH="1">
              <a:off x="849488" y="1969739"/>
              <a:ext cx="36948" cy="119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BA9E7B4-9D19-6579-A49D-E71FF680F37D}"/>
              </a:ext>
            </a:extLst>
          </p:cNvPr>
          <p:cNvGrpSpPr/>
          <p:nvPr/>
        </p:nvGrpSpPr>
        <p:grpSpPr>
          <a:xfrm>
            <a:off x="8701870" y="2836165"/>
            <a:ext cx="515141" cy="1581251"/>
            <a:chOff x="6887778" y="1446451"/>
            <a:chExt cx="515141" cy="177021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D30EB65-5C4A-040A-D344-C8ACCAE09DF6}"/>
                </a:ext>
              </a:extLst>
            </p:cNvPr>
            <p:cNvSpPr txBox="1"/>
            <p:nvPr/>
          </p:nvSpPr>
          <p:spPr>
            <a:xfrm>
              <a:off x="6887778" y="1446451"/>
              <a:ext cx="51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Tail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C5778AB-B12C-6422-BD6E-58458318620E}"/>
                </a:ext>
              </a:extLst>
            </p:cNvPr>
            <p:cNvCxnSpPr>
              <a:cxnSpLocks/>
              <a:stCxn id="58" idx="2"/>
              <a:endCxn id="50" idx="0"/>
            </p:cNvCxnSpPr>
            <p:nvPr/>
          </p:nvCxnSpPr>
          <p:spPr>
            <a:xfrm>
              <a:off x="7145349" y="1815783"/>
              <a:ext cx="0" cy="14008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0DFFD88-B321-43A3-721C-B4C0F30B4AAE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 flipH="1" flipV="1">
            <a:off x="-23238" y="4972474"/>
            <a:ext cx="844251" cy="2140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3EFB1313-6B53-9E9D-BF94-0D29BE550057}"/>
              </a:ext>
            </a:extLst>
          </p:cNvPr>
          <p:cNvCxnSpPr>
            <a:cxnSpLocks/>
            <a:stCxn id="51" idx="3"/>
          </p:cNvCxnSpPr>
          <p:nvPr/>
        </p:nvCxnSpPr>
        <p:spPr>
          <a:xfrm flipH="1">
            <a:off x="291845" y="4694415"/>
            <a:ext cx="9538950" cy="807226"/>
          </a:xfrm>
          <a:prstGeom prst="bentConnector3">
            <a:avLst>
              <a:gd name="adj1" fmla="val -23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BB402CA-2C1A-1787-6FF7-40B3C9BC1C25}"/>
              </a:ext>
            </a:extLst>
          </p:cNvPr>
          <p:cNvGrpSpPr/>
          <p:nvPr/>
        </p:nvGrpSpPr>
        <p:grpSpPr>
          <a:xfrm>
            <a:off x="2454517" y="4370027"/>
            <a:ext cx="2105201" cy="553998"/>
            <a:chOff x="6859661" y="1433008"/>
            <a:chExt cx="2105201" cy="553998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416098E-C489-A331-7D66-5C2C49B3D209}"/>
                </a:ext>
              </a:extLst>
            </p:cNvPr>
            <p:cNvSpPr/>
            <p:nvPr/>
          </p:nvSpPr>
          <p:spPr>
            <a:xfrm>
              <a:off x="6859661" y="1433008"/>
              <a:ext cx="1045704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852219E-F6A3-F59B-942F-49134AAAE5D0}"/>
                </a:ext>
              </a:extLst>
            </p:cNvPr>
            <p:cNvSpPr/>
            <p:nvPr/>
          </p:nvSpPr>
          <p:spPr>
            <a:xfrm>
              <a:off x="7905365" y="1433008"/>
              <a:ext cx="348502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AEDEADB-5528-F2BA-F16C-0C8E6C0ECCD1}"/>
                </a:ext>
              </a:extLst>
            </p:cNvPr>
            <p:cNvSpPr txBox="1"/>
            <p:nvPr/>
          </p:nvSpPr>
          <p:spPr>
            <a:xfrm>
              <a:off x="7042435" y="154880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9903146-6760-89D0-CDED-828EC69FBBA1}"/>
                </a:ext>
              </a:extLst>
            </p:cNvPr>
            <p:cNvSpPr txBox="1"/>
            <p:nvPr/>
          </p:nvSpPr>
          <p:spPr>
            <a:xfrm>
              <a:off x="8253867" y="1445350"/>
              <a:ext cx="710995" cy="206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D4963A3F-7DF1-2009-A820-3CCFD379D6E3}"/>
                </a:ext>
              </a:extLst>
            </p:cNvPr>
            <p:cNvCxnSpPr>
              <a:cxnSpLocks/>
              <a:stCxn id="128" idx="3"/>
            </p:cNvCxnSpPr>
            <p:nvPr/>
          </p:nvCxnSpPr>
          <p:spPr>
            <a:xfrm>
              <a:off x="8253867" y="1710008"/>
              <a:ext cx="558773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3074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7694B-9F8D-03F7-3768-9E687FFA6F56}"/>
              </a:ext>
            </a:extLst>
          </p:cNvPr>
          <p:cNvSpPr txBox="1"/>
          <p:nvPr/>
        </p:nvSpPr>
        <p:spPr>
          <a:xfrm>
            <a:off x="1386865" y="818984"/>
            <a:ext cx="6596245" cy="3268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Hands-On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FE30B-9809-534A-2482-5D746ED355B9}"/>
              </a:ext>
            </a:extLst>
          </p:cNvPr>
          <p:cNvSpPr txBox="1"/>
          <p:nvPr/>
        </p:nvSpPr>
        <p:spPr>
          <a:xfrm>
            <a:off x="1931874" y="4797188"/>
            <a:ext cx="6051236" cy="1241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Enhance the previous Singly Linked List Model to Circular Linked List Model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80917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8B7480-0DB6-5768-2775-0E9E40FDD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1C6D0-0845-8648-6E58-3BD35441914A}"/>
              </a:ext>
            </a:extLst>
          </p:cNvPr>
          <p:cNvSpPr txBox="1"/>
          <p:nvPr/>
        </p:nvSpPr>
        <p:spPr>
          <a:xfrm>
            <a:off x="1386865" y="818984"/>
            <a:ext cx="6596245" cy="3268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 of Circular Linked List (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hlinkClick r:id="rId2"/>
              </a:rPr>
              <a:t>link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80155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D892C-0A71-CFB7-ECE4-48C7E19BF65B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Doubly Linked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BEE3EC-50EF-E8C3-5457-A56D96EF774E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b="1" dirty="0"/>
              <a:t>doubly linked list</a:t>
            </a:r>
            <a:r>
              <a:rPr lang="en-US" sz="2000" dirty="0"/>
              <a:t> principle contains of node each node contains Value ,Pointer to next node and pointer to previous node.</a:t>
            </a:r>
          </a:p>
        </p:txBody>
      </p:sp>
    </p:spTree>
    <p:extLst>
      <p:ext uri="{BB962C8B-B14F-4D97-AF65-F5344CB8AC3E}">
        <p14:creationId xmlns:p14="http://schemas.microsoft.com/office/powerpoint/2010/main" val="2437440741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E2E24-BE00-9FB3-39A6-9AE5D940A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8B4AE7-18FE-1BF3-7FEB-CAEB7DE19FD4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Doubly Linked List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C59166-DD9D-302F-84F5-EA357F0A0FEA}"/>
              </a:ext>
            </a:extLst>
          </p:cNvPr>
          <p:cNvGrpSpPr/>
          <p:nvPr/>
        </p:nvGrpSpPr>
        <p:grpSpPr>
          <a:xfrm>
            <a:off x="1172398" y="4200904"/>
            <a:ext cx="2689857" cy="703006"/>
            <a:chOff x="2574478" y="3865624"/>
            <a:chExt cx="2689857" cy="70300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032002E-CCF3-631D-83BB-0FA10BF8C7FE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2242DC-25CD-89BE-4B67-E2FD57462F67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EDC7CDF-65D6-DE6A-39AC-E39C2C0FDEA3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C3F9AF-7ED6-1F14-668B-50620D66BD52}"/>
                  </a:ext>
                </a:extLst>
              </p:cNvPr>
              <p:cNvSpPr txBox="1"/>
              <p:nvPr/>
            </p:nvSpPr>
            <p:spPr>
              <a:xfrm>
                <a:off x="4907824" y="2753701"/>
                <a:ext cx="343438" cy="508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F7D99-C868-3E5E-F75C-A57042A7C8C4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171ACE6-97A3-83DC-6C51-071EA12CD3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9F64F4C-4E2D-0EBD-C11B-503435EA1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B5B46B-88B0-86E6-E8D7-51DFC3C6EB3C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408518-1EA4-1067-67F0-FE5342F76947}"/>
              </a:ext>
            </a:extLst>
          </p:cNvPr>
          <p:cNvGrpSpPr/>
          <p:nvPr/>
        </p:nvGrpSpPr>
        <p:grpSpPr>
          <a:xfrm>
            <a:off x="3228882" y="4200904"/>
            <a:ext cx="2689857" cy="703006"/>
            <a:chOff x="2574478" y="3865624"/>
            <a:chExt cx="2689857" cy="7030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DD2171B-8F49-6BB6-1A4A-0AEFF4D64225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F13B80A-6DCE-5873-FCF2-565A19451FA2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C4D163E-818A-33B7-3D43-2E248FA4CFB3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93068BD-6720-EC43-3A97-DB4DE0E3F3C7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93A8A6-B3A0-7FB9-257E-50C3C42F73A5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2B4DA1A-915B-6C99-D29D-AFBC063AF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C1B2A37-26C8-2D13-CA05-DE47A1A071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5B00B1-72A3-A157-CE7B-F0490BF66BAF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2866CD6-D72D-C266-5B82-BC27218C087D}"/>
              </a:ext>
            </a:extLst>
          </p:cNvPr>
          <p:cNvGrpSpPr/>
          <p:nvPr/>
        </p:nvGrpSpPr>
        <p:grpSpPr>
          <a:xfrm>
            <a:off x="5247198" y="4200904"/>
            <a:ext cx="2689857" cy="703006"/>
            <a:chOff x="2574478" y="3865624"/>
            <a:chExt cx="2689857" cy="7030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685821E-745A-C1EC-FE1F-9F7D80C21D2E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3E82C7-A583-591C-574C-71F22E87463E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12C50A3-2E89-4122-75B9-A3324AC1F375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9A3440D-A35F-E8B1-E53B-979D88D0CB35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2E4882B-33B6-B9C1-7DB3-7834509D9C88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A532717-0B2C-90B5-D647-C85C90AA4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745409-EDCA-D9DE-A419-47A8786D86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D81BABF-E316-7A13-F4BE-AA9172B3F730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65E52C7-5AEC-3A45-840D-70EFE2AB1FD8}"/>
              </a:ext>
            </a:extLst>
          </p:cNvPr>
          <p:cNvGrpSpPr/>
          <p:nvPr/>
        </p:nvGrpSpPr>
        <p:grpSpPr>
          <a:xfrm>
            <a:off x="7239853" y="4200904"/>
            <a:ext cx="2689857" cy="703006"/>
            <a:chOff x="2574478" y="3865624"/>
            <a:chExt cx="2689857" cy="70300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34C834B-81FA-CB94-E4CF-7469767E21A2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12BFBF9-E757-213C-3478-BF1A3C39B964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18AB78A-0D03-4CFB-BDC0-1666F3CA7980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9141ED1-BE1E-F160-66CE-B342DE37514B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08B032B-E173-FFAA-9EC4-D7E9A404A281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F917DE2-468F-B900-DDDB-3D9B621CFB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5FDF46D-B909-2FF4-9290-B8FAD71514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32EF6F7-16DB-D1A1-1B7C-517B6EFB2938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17683B73-4ABC-ED88-6DB0-83BA6132BA43}"/>
              </a:ext>
            </a:extLst>
          </p:cNvPr>
          <p:cNvSpPr txBox="1"/>
          <p:nvPr/>
        </p:nvSpPr>
        <p:spPr>
          <a:xfrm>
            <a:off x="9886839" y="4272967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653E61-0C84-922A-AE7E-4ABB0F75F394}"/>
              </a:ext>
            </a:extLst>
          </p:cNvPr>
          <p:cNvSpPr txBox="1"/>
          <p:nvPr/>
        </p:nvSpPr>
        <p:spPr>
          <a:xfrm>
            <a:off x="421558" y="4555263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412512107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AE17C-BDCE-D956-1BCF-E090280FB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23ECBD-66B1-CDFB-F92A-2FC62C805513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Doubly Linked List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8CADFA-2A74-559B-1F8F-F095B0AFB399}"/>
              </a:ext>
            </a:extLst>
          </p:cNvPr>
          <p:cNvGrpSpPr/>
          <p:nvPr/>
        </p:nvGrpSpPr>
        <p:grpSpPr>
          <a:xfrm>
            <a:off x="1172398" y="4200904"/>
            <a:ext cx="2689857" cy="703006"/>
            <a:chOff x="2574478" y="3865624"/>
            <a:chExt cx="2689857" cy="70300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EDAFE27-59E1-321F-A8A1-1BEDFB948C35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9F5F91E-6F61-A4E1-1B42-0261711087DD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603FE0D-BBAF-4552-7111-933EC46673DA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94FA61-A472-CF78-BE2C-69133377C383}"/>
                  </a:ext>
                </a:extLst>
              </p:cNvPr>
              <p:cNvSpPr txBox="1"/>
              <p:nvPr/>
            </p:nvSpPr>
            <p:spPr>
              <a:xfrm>
                <a:off x="4907824" y="2753701"/>
                <a:ext cx="343438" cy="508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E647A6-AB8C-D65F-60F6-8E2A5E41EE93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79A2DA2-73FA-E92F-3E22-11E89FF87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3EAF8E2-4AB4-6BC2-B3DD-E2F11F5B5F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D41C17-B36F-B567-D731-AA2EC39417AB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9B4BB2-A70B-35C4-843F-B2112FE9A270}"/>
              </a:ext>
            </a:extLst>
          </p:cNvPr>
          <p:cNvGrpSpPr/>
          <p:nvPr/>
        </p:nvGrpSpPr>
        <p:grpSpPr>
          <a:xfrm>
            <a:off x="3228882" y="4200904"/>
            <a:ext cx="2689857" cy="703006"/>
            <a:chOff x="2574478" y="3865624"/>
            <a:chExt cx="2689857" cy="7030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EF102BB-2C23-CDE2-398A-70ED07DA2B9B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676E42-F216-4823-1860-BC345D8E875C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6FDB0C4-3201-9744-2961-08B79B06A652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4E29344-9E1D-E192-2E4D-2A45F85A1B9D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9A5B7B-E401-6DEE-6FDA-62793443B280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425C7AF-FF7F-BEFB-2226-7E780E9DAB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1583B41-CF04-4D07-12C5-34058D31B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CD9828E-9D35-C84E-11DF-F7571943114D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C372555-5750-EC8A-3B7A-AAD52003679D}"/>
              </a:ext>
            </a:extLst>
          </p:cNvPr>
          <p:cNvGrpSpPr/>
          <p:nvPr/>
        </p:nvGrpSpPr>
        <p:grpSpPr>
          <a:xfrm>
            <a:off x="5247198" y="4200904"/>
            <a:ext cx="2689857" cy="703006"/>
            <a:chOff x="2574478" y="3865624"/>
            <a:chExt cx="2689857" cy="7030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C8F9235-1807-7A8B-AF58-0012523AFB26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5C8168F-385B-6289-2A64-B72E80974E7A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19E327E-EC26-6A77-5A67-9CBED160E7A3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8A127B0-4141-7856-EAE0-516B4FFDED5B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8B2B25A-6598-5281-0C44-07B96400EE01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FF389EF-917C-21B5-7162-3CC814B675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9144566-FFEE-A58B-704C-36B0D9179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54882D-715C-913C-0108-9D646F154C76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304EE30-9120-8A2E-FE1D-F6977D539E6F}"/>
              </a:ext>
            </a:extLst>
          </p:cNvPr>
          <p:cNvGrpSpPr/>
          <p:nvPr/>
        </p:nvGrpSpPr>
        <p:grpSpPr>
          <a:xfrm>
            <a:off x="7239853" y="4200904"/>
            <a:ext cx="2689857" cy="703006"/>
            <a:chOff x="2574478" y="3865624"/>
            <a:chExt cx="2689857" cy="70300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F03B581-CF03-9AC3-45FC-0EC886AF1E0E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66692CD-0A0C-538B-A5B6-3FB0C503B1D9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4A15367-68A8-7289-9CE0-9E7F8FE7C1B1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555E0DF-227D-973B-139C-82F2707AAF50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3782AA-3C24-FC61-C58A-47F5A3DAE6EC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83D6B63-A996-41F4-245A-E7F74B9BA9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256ADCC-DCED-390F-5D0E-22FCC71CAA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3A85993-62CE-0A4D-E7E5-EA4260452A17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6921C335-7D2C-3F6F-1F90-A91BD08F6F6D}"/>
              </a:ext>
            </a:extLst>
          </p:cNvPr>
          <p:cNvSpPr txBox="1"/>
          <p:nvPr/>
        </p:nvSpPr>
        <p:spPr>
          <a:xfrm>
            <a:off x="9886839" y="4272967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20F2D7-2C0E-E1AF-17FD-382607A1CBE8}"/>
              </a:ext>
            </a:extLst>
          </p:cNvPr>
          <p:cNvSpPr txBox="1"/>
          <p:nvPr/>
        </p:nvSpPr>
        <p:spPr>
          <a:xfrm>
            <a:off x="421558" y="4555263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BD8AE-62E7-D7EF-BC08-C701B801CAF7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(0,30)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0B6F0A-2A2E-BB4C-9FCB-134330099449}"/>
              </a:ext>
            </a:extLst>
          </p:cNvPr>
          <p:cNvGrpSpPr/>
          <p:nvPr/>
        </p:nvGrpSpPr>
        <p:grpSpPr>
          <a:xfrm>
            <a:off x="-3033842" y="1710007"/>
            <a:ext cx="2689857" cy="703006"/>
            <a:chOff x="2574478" y="3865624"/>
            <a:chExt cx="2689857" cy="70300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A1DAB03-5B7B-DAF3-F657-DCA806A697A0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06E9FB-FDF7-8D5F-C978-08DB0E36199C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F7FEA69-1138-22F9-1641-5C0F0F62BBAC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10D7F3-216C-E20F-76B4-2FB11DCB903D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8938A5-FEF8-444E-2FCB-6AAFDDA78472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C66A610-C03D-295C-5D28-CEDA82914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442E489-4E6E-481A-03A6-3156FC01B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4A1190-915F-98B0-ECC7-CF51EEEECBCF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6705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97D10-4E01-0FE3-91C6-6F4F7CB79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7ADD19-21CB-39E6-72F8-9920171689E9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Doubly Linked List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58DB56-FEA7-CC13-EFC2-069CF6735477}"/>
              </a:ext>
            </a:extLst>
          </p:cNvPr>
          <p:cNvGrpSpPr/>
          <p:nvPr/>
        </p:nvGrpSpPr>
        <p:grpSpPr>
          <a:xfrm>
            <a:off x="1172398" y="4200904"/>
            <a:ext cx="2689857" cy="703006"/>
            <a:chOff x="2574478" y="3865624"/>
            <a:chExt cx="2689857" cy="70300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F81250F-27F2-D66F-3FC7-D960DD44C3E1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BA847E2-5BB9-6092-120B-916141766C06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23BC74E-0582-5637-1B7E-170FA60E66D4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B34D5D-A24F-749D-88B7-076F70A653C0}"/>
                  </a:ext>
                </a:extLst>
              </p:cNvPr>
              <p:cNvSpPr txBox="1"/>
              <p:nvPr/>
            </p:nvSpPr>
            <p:spPr>
              <a:xfrm>
                <a:off x="4907824" y="2753701"/>
                <a:ext cx="343438" cy="508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5098FE-ADAF-3AAE-245B-CD83AB6AE21B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6EA2B7F-F5D2-58EA-F58E-0F2D223AC1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BE52146-7100-D312-3275-4248012F5B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0260CD-2D69-362D-D367-5369202BF7D1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3F2368-EA88-DB21-F910-943EB306B741}"/>
              </a:ext>
            </a:extLst>
          </p:cNvPr>
          <p:cNvGrpSpPr/>
          <p:nvPr/>
        </p:nvGrpSpPr>
        <p:grpSpPr>
          <a:xfrm>
            <a:off x="3228882" y="4200904"/>
            <a:ext cx="2689857" cy="703006"/>
            <a:chOff x="2574478" y="3865624"/>
            <a:chExt cx="2689857" cy="7030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C52319C-1DB0-F108-4B7A-86D1BC6D9156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B502F51-E732-90A7-587A-DD7954F51AB0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A67E826-4D6C-D34B-3214-F1E3BB144863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AC7704-1EB7-1994-33E0-901E1502A42F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790799-4A99-EBAD-30DE-C71116F615F2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C038BDC-BCD1-719A-BD73-39A8C7B85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EA584A6-8DD0-3CDB-729C-D3231D3299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FCD73C-6F56-F871-314C-38411B633642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A3EEB6-B3F8-D3DF-1725-C785FBBC29AB}"/>
              </a:ext>
            </a:extLst>
          </p:cNvPr>
          <p:cNvGrpSpPr/>
          <p:nvPr/>
        </p:nvGrpSpPr>
        <p:grpSpPr>
          <a:xfrm>
            <a:off x="5247198" y="4200904"/>
            <a:ext cx="2689857" cy="703006"/>
            <a:chOff x="2574478" y="3865624"/>
            <a:chExt cx="2689857" cy="7030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AA70D65-544B-3E21-5059-8030924B35CC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218D315-D8B7-2EE5-4561-F1523AE09FBE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3255222-EB58-8448-ECFB-0831346AFD63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D37F6E-6006-C660-5C0C-7B5946C6ABFF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8BFE76-DCE1-97EB-90B0-0375784B53EA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3916124-0313-B70F-5DBE-AA45C9FCFD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410C1E1-81AC-FE44-06D9-BF419DBC42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124A99A-FB48-D1F9-8AEB-F1A7D598838E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3795A56-77C7-0DF5-F25A-9D0F9E4B5965}"/>
              </a:ext>
            </a:extLst>
          </p:cNvPr>
          <p:cNvGrpSpPr/>
          <p:nvPr/>
        </p:nvGrpSpPr>
        <p:grpSpPr>
          <a:xfrm>
            <a:off x="7239853" y="4200904"/>
            <a:ext cx="2689857" cy="703006"/>
            <a:chOff x="2574478" y="3865624"/>
            <a:chExt cx="2689857" cy="70300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799E55F-B960-3B24-D659-61B8B9C76D84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5D9F5B6-6832-C1F4-E273-8B104B7C6A94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A29DE6B-75B1-6FE0-17E7-0493BA597AC5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1A12B3B-2BBC-5647-0BB4-0478D7AB4A58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95BB896-4A66-1E4C-28E3-7FB7376D79BA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8BA9B8D-B677-998C-0DCB-BE57F4F23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DD561B6-5667-65F1-3369-32423EF2C5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03163C7-50D0-FE43-884A-2B256F0606DE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1C9437B0-D918-C3A5-3962-D7DAF6302546}"/>
              </a:ext>
            </a:extLst>
          </p:cNvPr>
          <p:cNvSpPr txBox="1"/>
          <p:nvPr/>
        </p:nvSpPr>
        <p:spPr>
          <a:xfrm>
            <a:off x="9886839" y="4272967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D76DC2-1FAC-109C-758A-D6C4B7E843D5}"/>
              </a:ext>
            </a:extLst>
          </p:cNvPr>
          <p:cNvSpPr txBox="1"/>
          <p:nvPr/>
        </p:nvSpPr>
        <p:spPr>
          <a:xfrm>
            <a:off x="421558" y="4555263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3FF8E8-B398-7EFF-3083-C53188F97FFD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(0,30)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29929C-EB4C-977B-1A53-4B936E102B63}"/>
              </a:ext>
            </a:extLst>
          </p:cNvPr>
          <p:cNvGrpSpPr/>
          <p:nvPr/>
        </p:nvGrpSpPr>
        <p:grpSpPr>
          <a:xfrm>
            <a:off x="300945" y="1815643"/>
            <a:ext cx="2689857" cy="703006"/>
            <a:chOff x="2574478" y="3865624"/>
            <a:chExt cx="2689857" cy="70300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248AA-81E7-3108-C7A9-1FDC3D6C2BAE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51C964A-AD0D-EFEC-E78A-F6F4BDB3B506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1482DC-EE7B-EE66-3EAE-075F0B07ECCA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C70DBF-A0BF-C99E-0FEB-8B50D8397B45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5F9C00-6436-944B-6FE9-5A49A4E92182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E8FF616-36B9-A2F3-BCD3-30F08B4F12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EA91AE9-EC5D-0074-9426-6EC80A92C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E82D5F-C37F-FD07-DDAA-6894C73B6EEF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2854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29CD5-1B1E-5679-0C76-A82A9B9CE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B3F2D0-9555-B8B3-3BB9-0BB500385729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Doubly Linked List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53191A-5F30-AE3C-F185-22CF881D74AF}"/>
              </a:ext>
            </a:extLst>
          </p:cNvPr>
          <p:cNvGrpSpPr/>
          <p:nvPr/>
        </p:nvGrpSpPr>
        <p:grpSpPr>
          <a:xfrm>
            <a:off x="2689857" y="4162924"/>
            <a:ext cx="2689857" cy="703006"/>
            <a:chOff x="2574478" y="3865624"/>
            <a:chExt cx="2689857" cy="70300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E41B96D-4FB5-5DD2-A145-879603B1EC5E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90CCF9D-8F7E-802B-E93C-3A4E7A7E28F5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C60C1E-228F-819F-ACAE-23AA3212FA69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BE58CC-23B1-BE90-7A00-16011FF4D008}"/>
                  </a:ext>
                </a:extLst>
              </p:cNvPr>
              <p:cNvSpPr txBox="1"/>
              <p:nvPr/>
            </p:nvSpPr>
            <p:spPr>
              <a:xfrm>
                <a:off x="4907824" y="2753701"/>
                <a:ext cx="343438" cy="508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D59972-B946-FE11-A035-6AC9FACF53CC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969B549-EA37-37EC-2533-8BD0B35325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D847161-5573-BC7E-F722-34B70562B0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F67950-8EEE-317A-D161-16BE72459385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4206FE-24BE-506C-2AF8-CAA3FBE6B202}"/>
              </a:ext>
            </a:extLst>
          </p:cNvPr>
          <p:cNvGrpSpPr/>
          <p:nvPr/>
        </p:nvGrpSpPr>
        <p:grpSpPr>
          <a:xfrm>
            <a:off x="4746341" y="4162924"/>
            <a:ext cx="2689857" cy="703006"/>
            <a:chOff x="2574478" y="3865624"/>
            <a:chExt cx="2689857" cy="7030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2414A23-B2E9-F6D9-BFEA-62F7513CDC41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1B7FCDC-F795-D6DF-2262-CC3094D16055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D30656C-B526-C650-9B29-92A11B5990F3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151C55-D64C-BD6B-ACA9-BBD248063800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19B5A77-D09A-1114-E26D-8217F9CF423D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346E35E-8A1F-E668-A579-1DBE2C656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84C6B95-79D6-A71A-DA21-77B54719E2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A7253B-2951-B808-3F98-3D03AF7080C3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1FE4AB4-E3E2-402E-885E-9C77F68621F6}"/>
              </a:ext>
            </a:extLst>
          </p:cNvPr>
          <p:cNvGrpSpPr/>
          <p:nvPr/>
        </p:nvGrpSpPr>
        <p:grpSpPr>
          <a:xfrm>
            <a:off x="6764657" y="4162924"/>
            <a:ext cx="2689857" cy="703006"/>
            <a:chOff x="2574478" y="3865624"/>
            <a:chExt cx="2689857" cy="7030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9FB8C9F-D09C-6FAC-279D-27BED368C442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D38DFE0-4AE2-F6B3-6FD9-82BD14740214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37A3AE8-84AC-7964-276D-041D0932D8EF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DD8D3A4-018E-55DA-8FE0-BF85A98A103F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9A33940-C4EF-B1DC-3646-4BDA5FD7C8A5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6576DDC8-A331-5E52-7B8C-5E41FC1B0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69FC023-45D2-B17D-6565-643A70DD6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7BBF7B-DC17-D727-EEDA-10CE64BD2C6C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AD2F0E-7513-A9AF-740C-8E91A19DBCA1}"/>
              </a:ext>
            </a:extLst>
          </p:cNvPr>
          <p:cNvGrpSpPr/>
          <p:nvPr/>
        </p:nvGrpSpPr>
        <p:grpSpPr>
          <a:xfrm>
            <a:off x="8757312" y="4162924"/>
            <a:ext cx="2689857" cy="703006"/>
            <a:chOff x="2574478" y="3865624"/>
            <a:chExt cx="2689857" cy="70300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15A49D4-AAAC-4BBF-98F4-DFC17371E998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B79B0E7-CAE1-9090-1CD8-4A6D17496FFF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16F1ED3-4557-3BD9-D69F-C0A251A8E634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D9F0166-1131-6E67-FF7F-E25A4B7AFEA3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8AF9DB8-A035-5022-DD0C-1698A6D149AE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1ABDED1-6CEC-8060-991D-6BAB22927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F101985-98E4-26F2-D2D8-DAECDCEB9B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D183B9E-1C3C-6ADB-6279-A915BF84BC11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41DFEB1-5D93-16CC-2AA6-9D1CD4ADE7DA}"/>
              </a:ext>
            </a:extLst>
          </p:cNvPr>
          <p:cNvSpPr txBox="1"/>
          <p:nvPr/>
        </p:nvSpPr>
        <p:spPr>
          <a:xfrm>
            <a:off x="11404298" y="4234987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F343FA-AB2C-643C-14AD-738DE86DDCDC}"/>
              </a:ext>
            </a:extLst>
          </p:cNvPr>
          <p:cNvSpPr txBox="1"/>
          <p:nvPr/>
        </p:nvSpPr>
        <p:spPr>
          <a:xfrm>
            <a:off x="25435" y="4517249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557C0C-98AF-95DF-3431-3908694A6510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(0,30)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1D1AB8-BF69-5516-28F9-EE986EE92ADF}"/>
              </a:ext>
            </a:extLst>
          </p:cNvPr>
          <p:cNvGrpSpPr/>
          <p:nvPr/>
        </p:nvGrpSpPr>
        <p:grpSpPr>
          <a:xfrm>
            <a:off x="715627" y="4162924"/>
            <a:ext cx="2689857" cy="703006"/>
            <a:chOff x="2574478" y="3865624"/>
            <a:chExt cx="2689857" cy="70300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EC3B530-963C-3334-89D2-5F4B4E52D54D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2B9EAB1-00D2-5255-C01F-56B8753CD809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C26CA6D-0A7F-CBCB-1399-1FB85F6BE9B9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913FA3-0EE6-5467-4E1C-9585422B1688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08504D-A1FB-8E64-DC43-D72F29276D99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4E9AF3C-B023-332C-F17B-FEA2227E4E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8D5CD3C-3423-197D-DAFA-9191FE466C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7A1449-6428-70C5-37E8-FAA283567A88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7207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13D692-2B5F-65A7-2D1C-D66F6325D1AA}"/>
              </a:ext>
            </a:extLst>
          </p:cNvPr>
          <p:cNvSpPr txBox="1"/>
          <p:nvPr/>
        </p:nvSpPr>
        <p:spPr>
          <a:xfrm>
            <a:off x="450176" y="501651"/>
            <a:ext cx="5638997" cy="1624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Definition of Linked List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1ACA0-7101-D99B-E5B4-9BD1C7951E6F}"/>
              </a:ext>
            </a:extLst>
          </p:cNvPr>
          <p:cNvSpPr txBox="1"/>
          <p:nvPr/>
        </p:nvSpPr>
        <p:spPr>
          <a:xfrm>
            <a:off x="761802" y="2743200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 </a:t>
            </a:r>
            <a:r>
              <a:rPr lang="en-US" sz="2000" b="1"/>
              <a:t>Linked List</a:t>
            </a:r>
            <a:r>
              <a:rPr lang="en-US" sz="2000"/>
              <a:t> is a linear data structure in which elements (nodes) are stored in memory dynamically and linked together using pointers.</a:t>
            </a:r>
          </a:p>
        </p:txBody>
      </p:sp>
      <p:pic>
        <p:nvPicPr>
          <p:cNvPr id="15" name="Picture 14" descr="A network formed by white dots">
            <a:extLst>
              <a:ext uri="{FF2B5EF4-FFF2-40B4-BE49-F238E27FC236}">
                <a16:creationId xmlns:a16="http://schemas.microsoft.com/office/drawing/2014/main" id="{CAEE1769-41F5-3E7A-A005-23EF13E181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479" r="-1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82367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0DD90-D0F2-E1B0-BD4B-B930F523A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0419331-7A56-D198-CCD4-0277CC39CE19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Doubly Linked List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B0B661-969A-A20B-297E-D227D387D088}"/>
              </a:ext>
            </a:extLst>
          </p:cNvPr>
          <p:cNvGrpSpPr/>
          <p:nvPr/>
        </p:nvGrpSpPr>
        <p:grpSpPr>
          <a:xfrm>
            <a:off x="2689857" y="4162924"/>
            <a:ext cx="2689857" cy="703006"/>
            <a:chOff x="2574478" y="3865624"/>
            <a:chExt cx="2689857" cy="70300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BA0C563-CBC6-1501-E5BF-D21B98D7D728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ECE1847-8664-D5CC-225B-223A040BAA95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5E3F742-7F97-6216-4B81-0D502156CD03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289AC9-6FC5-1699-70E6-2410E92F70D1}"/>
                  </a:ext>
                </a:extLst>
              </p:cNvPr>
              <p:cNvSpPr txBox="1"/>
              <p:nvPr/>
            </p:nvSpPr>
            <p:spPr>
              <a:xfrm>
                <a:off x="4907824" y="2753701"/>
                <a:ext cx="343438" cy="508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D0D947-6EF5-F330-0FD9-06DB59CF875C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85D9580-26FD-0A2D-0A98-2E4FFB3E76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4B41D90-4321-5EE7-153E-943D1FB41F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99AE78-B28E-059B-9063-50EB438533C0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8DA832-E35F-57F3-955A-CC25DFFBE488}"/>
              </a:ext>
            </a:extLst>
          </p:cNvPr>
          <p:cNvGrpSpPr/>
          <p:nvPr/>
        </p:nvGrpSpPr>
        <p:grpSpPr>
          <a:xfrm>
            <a:off x="4668719" y="2812215"/>
            <a:ext cx="2689857" cy="703006"/>
            <a:chOff x="2574478" y="3865624"/>
            <a:chExt cx="2689857" cy="7030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D3F9A0A-A753-1E0C-21E7-652DD3EDCE17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602D9EF-55D9-4CEA-B58D-00BEC6731859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DD5C044-A953-05EE-2662-303C91DEF8E3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094D53-ECA7-0419-C01E-EC218E846D6E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B7201E-D744-73E9-92AA-959CAFC2CEF2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A9129F4-C1EE-6152-422E-6AB93AE220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188B3EC-E8A7-5B80-7888-75B0EB10BF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791AD6-7945-55DC-00D6-C0581F8B5327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4A90438-9244-5B15-FD02-094720478AD8}"/>
              </a:ext>
            </a:extLst>
          </p:cNvPr>
          <p:cNvGrpSpPr/>
          <p:nvPr/>
        </p:nvGrpSpPr>
        <p:grpSpPr>
          <a:xfrm>
            <a:off x="4726243" y="4148232"/>
            <a:ext cx="2689857" cy="703006"/>
            <a:chOff x="2574478" y="3865624"/>
            <a:chExt cx="2689857" cy="7030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C60C511-5610-F1A5-1A45-D7DB8E512316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FDB2E60-4032-53E0-7612-47AF7431DCB6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018CC64-84BF-11B5-862D-043B66036C4A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2BB1BB1-FD57-1D67-E65E-666140A2754C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A4E3BB-59A9-542D-0DD9-8CB67EEEFE7B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30E338D-33B1-1B17-2429-9998AB59E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DEB2C21-F346-E9DC-6DF9-B418AAB8B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34C47C8-DD91-9260-EEFC-7C0B26779DB6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0E69247-B63B-1016-18DA-2F90CFFA7B13}"/>
              </a:ext>
            </a:extLst>
          </p:cNvPr>
          <p:cNvGrpSpPr/>
          <p:nvPr/>
        </p:nvGrpSpPr>
        <p:grpSpPr>
          <a:xfrm>
            <a:off x="6718898" y="4148232"/>
            <a:ext cx="2689857" cy="703006"/>
            <a:chOff x="2574478" y="3865624"/>
            <a:chExt cx="2689857" cy="70300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BB682E4-D6A6-8952-93B9-9AD29BB0C60A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F2122B5-7961-97B2-8117-09D3EDCF9C5B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A62CD67-71AE-4FD5-51E2-912075B5E486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8A82E8B-833D-56C5-91E0-9220CD07798A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5B4D016-781D-238F-AEC4-4FA94CDB2ECE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699C10E2-B89B-0DFD-3458-03383995B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9F2F36E-21ED-545C-D482-3EF7C95A72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8E359A8-9268-73F1-EFBC-7862E8520165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098502A3-D61B-8BDB-00C5-4A7888504718}"/>
              </a:ext>
            </a:extLst>
          </p:cNvPr>
          <p:cNvSpPr txBox="1"/>
          <p:nvPr/>
        </p:nvSpPr>
        <p:spPr>
          <a:xfrm>
            <a:off x="9365884" y="4220295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B177B2-8DFA-7AD5-F052-E803317DEF6B}"/>
              </a:ext>
            </a:extLst>
          </p:cNvPr>
          <p:cNvSpPr txBox="1"/>
          <p:nvPr/>
        </p:nvSpPr>
        <p:spPr>
          <a:xfrm>
            <a:off x="25435" y="4517249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0AF5B-5259-C304-9D44-C0EEFFFCE005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AFBF48-0C81-1321-9881-5269DEECF9F9}"/>
              </a:ext>
            </a:extLst>
          </p:cNvPr>
          <p:cNvGrpSpPr/>
          <p:nvPr/>
        </p:nvGrpSpPr>
        <p:grpSpPr>
          <a:xfrm>
            <a:off x="715627" y="4162924"/>
            <a:ext cx="2689857" cy="703006"/>
            <a:chOff x="2574478" y="3865624"/>
            <a:chExt cx="2689857" cy="70300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A10EB8E-DFCA-0313-9144-9F28DEB87FB1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1ED3C3A-1C8F-2C69-85D4-C5812968B270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9D7BEA9-76BC-E93B-10EA-98BCBFB446CE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0B3656-4D9A-998D-ACB7-E891A657C4BD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E50BC6-A005-2878-9C06-4634098B5657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EC051D65-372B-7DE7-C86E-68D229C375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1778A0-026B-41E8-7644-025927D915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AD180F-2269-56EE-C83D-909FC12EAAD6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51066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1B3AA-D6F7-C1CD-ADDB-18ACB6189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BF1617-266A-4A20-432B-0D065DA622D0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Doubly Linked List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C3C131-1EFC-83AA-6843-A2368164B5E3}"/>
              </a:ext>
            </a:extLst>
          </p:cNvPr>
          <p:cNvGrpSpPr/>
          <p:nvPr/>
        </p:nvGrpSpPr>
        <p:grpSpPr>
          <a:xfrm>
            <a:off x="2689857" y="4162924"/>
            <a:ext cx="2689857" cy="703006"/>
            <a:chOff x="2574478" y="3865624"/>
            <a:chExt cx="2689857" cy="70300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E0C8F12-4B09-7974-3695-D6DDCF1F66D8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8E172B-C41D-7A2C-A147-A9B44E8D4ACF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C9F2DA6-A16A-05D8-0275-6411ED81424D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5AFB06-3CC3-E81A-8C36-D22BFA2E91C1}"/>
                  </a:ext>
                </a:extLst>
              </p:cNvPr>
              <p:cNvSpPr txBox="1"/>
              <p:nvPr/>
            </p:nvSpPr>
            <p:spPr>
              <a:xfrm>
                <a:off x="4907824" y="2753701"/>
                <a:ext cx="343438" cy="508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D30DD8-2482-4B4E-5379-AF0DF88FDA02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31E804B-854C-9B33-D907-61FF633BF6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D4FF9DD-805C-FB1D-77D5-9DC89D5429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AEF49A-393F-93A5-0F1F-45E08B2C8AB6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698F9E-D8E7-FC2F-9451-48EF867C4DEB}"/>
              </a:ext>
            </a:extLst>
          </p:cNvPr>
          <p:cNvGrpSpPr/>
          <p:nvPr/>
        </p:nvGrpSpPr>
        <p:grpSpPr>
          <a:xfrm>
            <a:off x="12883079" y="2949375"/>
            <a:ext cx="2689857" cy="703006"/>
            <a:chOff x="2574478" y="3865624"/>
            <a:chExt cx="2689857" cy="7030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B7728A-E2BD-D068-8BAF-2CCC7DED4BA8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58975CB-8028-C47D-3E85-3CE2CBCB5A6B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E350EB-A67F-BA7A-1ACA-E49EC6B0E47D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3150B45-6886-99CF-4264-2318832688B0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A16EBFF-75A0-3181-6429-20B540D22888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2503945-52BE-CFE4-4F22-B81CA0B7C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25694AB-ADB3-7D0D-9B67-A3F319A30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4155DE-CD21-A2D2-1717-C233654035B3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C64D9E2-0293-457B-23F7-7095E4FF88D0}"/>
              </a:ext>
            </a:extLst>
          </p:cNvPr>
          <p:cNvGrpSpPr/>
          <p:nvPr/>
        </p:nvGrpSpPr>
        <p:grpSpPr>
          <a:xfrm>
            <a:off x="4726243" y="4148232"/>
            <a:ext cx="2689857" cy="703006"/>
            <a:chOff x="2574478" y="3865624"/>
            <a:chExt cx="2689857" cy="7030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E24E315-4C3F-DC33-7D76-4CAD77D1A9A8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912CE3C-B68F-9086-BC0F-DD68BCE4844B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1DFB2A0-FDDC-AEC1-EFA7-9D7BF6DFA7E5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7BF27E-2B00-6ECA-3615-032DA137F148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0C1827B-D6F6-943D-E221-6C75D35F0A06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F1A64D4-3364-DFD0-1967-7F4AE785BB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6E0D4DE-0C33-4881-7000-FD0CA1A6AC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FF59CCF-FE2E-CE63-32E4-1C7BE2D594B1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CB0E8CC-328A-D3A6-FB2E-3EEE80106D80}"/>
              </a:ext>
            </a:extLst>
          </p:cNvPr>
          <p:cNvGrpSpPr/>
          <p:nvPr/>
        </p:nvGrpSpPr>
        <p:grpSpPr>
          <a:xfrm>
            <a:off x="6718898" y="4148232"/>
            <a:ext cx="2689857" cy="703006"/>
            <a:chOff x="2574478" y="3865624"/>
            <a:chExt cx="2689857" cy="70300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7528627-A8A9-B257-F1DF-E4174D516F02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3848A05-5A90-A069-343F-6D5515F6C3FA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26BDA8F-E79F-A481-2A6D-3FCD646AB982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D01B25E-D2D8-0DB1-B899-6D5AC3CD2686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4DD1303-4C08-8956-BFD4-52CD742E243A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4D89657F-4000-B5C7-42B2-8D6542A07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5C295FA-0788-1243-2A90-45FFBBE79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D213A1B-75CC-2B75-4AE6-4867C9D1142C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69209AA-B2B7-5732-48A3-3B1CED8FC03A}"/>
              </a:ext>
            </a:extLst>
          </p:cNvPr>
          <p:cNvSpPr txBox="1"/>
          <p:nvPr/>
        </p:nvSpPr>
        <p:spPr>
          <a:xfrm>
            <a:off x="9365884" y="4220295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308AA4-2ED8-4AAF-6600-321E500745AD}"/>
              </a:ext>
            </a:extLst>
          </p:cNvPr>
          <p:cNvSpPr txBox="1"/>
          <p:nvPr/>
        </p:nvSpPr>
        <p:spPr>
          <a:xfrm>
            <a:off x="25435" y="4517249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92E1ED-4BC1-5C55-30CE-40B7316C3F12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0C782B-3BDC-C2A9-CB75-B8D92F18721C}"/>
              </a:ext>
            </a:extLst>
          </p:cNvPr>
          <p:cNvGrpSpPr/>
          <p:nvPr/>
        </p:nvGrpSpPr>
        <p:grpSpPr>
          <a:xfrm>
            <a:off x="715627" y="4162924"/>
            <a:ext cx="2689857" cy="703006"/>
            <a:chOff x="2574478" y="3865624"/>
            <a:chExt cx="2689857" cy="70300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4793648-03D7-9141-1741-9104380B7189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864289F-A948-4847-E569-80889B0EE38F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FCAA7F-AC5A-FE3A-FA8D-70D6EA695EDF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42D116C-3E39-1215-18BF-67B9535C5A86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E13633-86A1-7C4F-7411-6A33D3033D59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ED60E99E-7583-B1B0-52DF-CB258880A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C666FE8-F353-B426-A73F-F96DF6EC18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0527C8-4116-01B9-1791-1420BF3D6371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092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F3E2D-0000-2D73-4B85-82EF33B38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39FD2C-E0AD-6D57-9777-DA8B9988A400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Doubly Linked List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88379B-64A9-7563-3631-A18D09B1BB0C}"/>
              </a:ext>
            </a:extLst>
          </p:cNvPr>
          <p:cNvGrpSpPr/>
          <p:nvPr/>
        </p:nvGrpSpPr>
        <p:grpSpPr>
          <a:xfrm>
            <a:off x="1172398" y="4200904"/>
            <a:ext cx="2689857" cy="703006"/>
            <a:chOff x="2574478" y="3865624"/>
            <a:chExt cx="2689857" cy="70300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BE3B69F-6717-3494-AEF3-3D57D5721484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0768C77-00F5-2290-708B-AC4EB4650037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011C9C9-73B4-DA35-C247-D82A495DD0F5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87789A-C47E-1764-34C3-CFE77BFC67AB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EB53D8-3EEB-6114-1AA6-5BF9649B050B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6A2E032-BBC7-6EBD-4E34-753B9D41A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E7E22FB-A5DA-1DFF-5A3A-0403ED887D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8C9B6E-B3E7-4297-27D8-EC4B6FB8B06E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E44EE8-8769-E926-8926-37480A3EE786}"/>
              </a:ext>
            </a:extLst>
          </p:cNvPr>
          <p:cNvGrpSpPr/>
          <p:nvPr/>
        </p:nvGrpSpPr>
        <p:grpSpPr>
          <a:xfrm>
            <a:off x="3228882" y="4200904"/>
            <a:ext cx="2689857" cy="703006"/>
            <a:chOff x="2574478" y="3865624"/>
            <a:chExt cx="2689857" cy="7030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6B71D96-675C-168E-7F1C-D6D44C40C11E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D356B4A-3BC5-E379-30DB-509E65D5F3D4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03FAE2E-76C9-18EE-E30A-FC6DCC1AD62C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727C63-0187-872B-42D8-C13C465D4E3B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B3A7E16-19B6-5572-C543-69F9332B4C6F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6B35229-90C2-F0E3-88C2-1600E1B10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C3DBC21-A362-DAE9-A186-201318D2A7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794E48-E654-395D-E2D7-AA901D8131BF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DA7A3B1-62A1-F0A2-0F2E-8B667EA4453B}"/>
              </a:ext>
            </a:extLst>
          </p:cNvPr>
          <p:cNvGrpSpPr/>
          <p:nvPr/>
        </p:nvGrpSpPr>
        <p:grpSpPr>
          <a:xfrm>
            <a:off x="5247198" y="4200904"/>
            <a:ext cx="2689857" cy="703006"/>
            <a:chOff x="2574478" y="3865624"/>
            <a:chExt cx="2689857" cy="7030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56E917B-2A4A-0821-FB4E-9D355B7C6318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F688A40-FF7A-BD82-5737-102BDA20AA04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E5C8C04-01E1-C11A-26E9-86247718E581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5FD4B81-9B0D-3A56-554C-7D48F1211F3A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0AAE6D1-566A-DA70-7019-3B6F97493251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B7698DE3-9B82-8DD7-A8C6-6D50FB43F6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7CA5E4E-20BA-54BE-E427-88DD4EC517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ACC5EB-94EC-151C-86DA-B12C2C08DAFB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67C3174-E466-C629-1F86-B76E5427316F}"/>
              </a:ext>
            </a:extLst>
          </p:cNvPr>
          <p:cNvGrpSpPr/>
          <p:nvPr/>
        </p:nvGrpSpPr>
        <p:grpSpPr>
          <a:xfrm>
            <a:off x="7239853" y="4200904"/>
            <a:ext cx="2689857" cy="703006"/>
            <a:chOff x="2574478" y="3865624"/>
            <a:chExt cx="2689857" cy="70300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40D193F-21A2-EFBF-9551-F00844D6477C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D76F589-1ADD-58E2-5D7E-BB6E855B6B39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2146734-AE8C-892B-1AA5-CF6E011101C5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7B46A55-847E-8F83-A9A7-A1B3E7031FB4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CD69733-3E18-0014-778B-4BE084892BF7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9E5A98F3-16E6-9CBC-B182-1B332EDF4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EBED79C-244B-EED8-7DD4-9E0C0549D7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7B20F1-E4FF-6567-2267-14A0E5BB4C66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8A8B1CF-F546-448C-252C-64D2E9686FE1}"/>
              </a:ext>
            </a:extLst>
          </p:cNvPr>
          <p:cNvSpPr txBox="1"/>
          <p:nvPr/>
        </p:nvSpPr>
        <p:spPr>
          <a:xfrm>
            <a:off x="9886839" y="4272967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0BF4A7-1BC6-E015-9654-09186567C973}"/>
              </a:ext>
            </a:extLst>
          </p:cNvPr>
          <p:cNvSpPr txBox="1"/>
          <p:nvPr/>
        </p:nvSpPr>
        <p:spPr>
          <a:xfrm>
            <a:off x="421558" y="4555263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27BD9-272A-5A98-87ED-8CAA083F7563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(2,4)</a:t>
            </a:r>
          </a:p>
        </p:txBody>
      </p:sp>
    </p:spTree>
    <p:extLst>
      <p:ext uri="{BB962C8B-B14F-4D97-AF65-F5344CB8AC3E}">
        <p14:creationId xmlns:p14="http://schemas.microsoft.com/office/powerpoint/2010/main" val="2459010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00BEE-EE76-D658-425B-844800518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163EE8-6EB7-5F14-C300-F11F9799BFD4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Doubly Linked List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465E46-F386-BD43-DDBC-30497D0B184B}"/>
              </a:ext>
            </a:extLst>
          </p:cNvPr>
          <p:cNvGrpSpPr/>
          <p:nvPr/>
        </p:nvGrpSpPr>
        <p:grpSpPr>
          <a:xfrm>
            <a:off x="1172398" y="4200904"/>
            <a:ext cx="2689857" cy="703006"/>
            <a:chOff x="2574478" y="3865624"/>
            <a:chExt cx="2689857" cy="70300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895479-67C0-0C40-D395-98F0316FD420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655617-5C76-B513-616A-BDB5626C95EC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03D33E1-251C-201F-19DC-61F9B347EA14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AF3E7E-60A7-2234-8C7A-D73F57A9D0CC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9FCA9C-F927-11DA-452B-5F5D3F36FD84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D679E12-E891-FC03-32C6-CE46B07A2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3ACDDD6-FB9C-EB68-EE5F-48509FFD0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06901E-35FF-EDA9-F023-3D37DA98EF33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D0327F6-D534-0744-6A0A-7F9DC49845BD}"/>
              </a:ext>
            </a:extLst>
          </p:cNvPr>
          <p:cNvGrpSpPr/>
          <p:nvPr/>
        </p:nvGrpSpPr>
        <p:grpSpPr>
          <a:xfrm>
            <a:off x="3228882" y="4200904"/>
            <a:ext cx="2689857" cy="703006"/>
            <a:chOff x="2574478" y="3865624"/>
            <a:chExt cx="2689857" cy="7030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60E348-947D-7EF3-2971-92EB88560A12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4499A99-67A2-5E7F-DAB1-02E47F6B671E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FF1661D-D794-AF78-03F7-F1BB700BCCB9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A2E824-0B1D-D7EB-C4C9-92D1737B729E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2E0D2A-32D0-8D32-4A09-F4979D28D0A0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12C225E-C763-37BB-B3B2-E3ACE6249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20AE193-C265-A18C-0FA0-0186AD034B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E4A086-BC0E-BD23-FFA3-CB76A057F3D3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B078B5-BA18-5A25-3AA7-544C74D6F51F}"/>
              </a:ext>
            </a:extLst>
          </p:cNvPr>
          <p:cNvGrpSpPr/>
          <p:nvPr/>
        </p:nvGrpSpPr>
        <p:grpSpPr>
          <a:xfrm>
            <a:off x="5247198" y="4200904"/>
            <a:ext cx="2689857" cy="703006"/>
            <a:chOff x="2574478" y="3865624"/>
            <a:chExt cx="2689857" cy="7030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40F7969-95B5-425D-31B9-557A06FDCE2E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2029F45-5E83-3E31-1D17-CB20D19C029F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9C0C3A-A02B-6BB4-4051-C9C4349690D9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707718C-597B-749D-1F39-19A48A46CB30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3D80944-697F-FF7E-1AE2-94C24BA6CB8D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B43FFE5-4258-D631-1FCB-4B28285E6D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6D6F204-EA35-59B8-0E02-C2792908F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F833A18-FA33-C01F-C7B4-1B7315FB4C93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B715B4-2ACE-050F-28B5-C92FC34712F3}"/>
              </a:ext>
            </a:extLst>
          </p:cNvPr>
          <p:cNvGrpSpPr/>
          <p:nvPr/>
        </p:nvGrpSpPr>
        <p:grpSpPr>
          <a:xfrm>
            <a:off x="7239853" y="4200904"/>
            <a:ext cx="2689857" cy="703006"/>
            <a:chOff x="2574478" y="3865624"/>
            <a:chExt cx="2689857" cy="70300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A4B8CE5-A71A-5E85-699D-0156CF5F5E08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3DE18DD-B01F-69EC-8F7F-65E9C07A83CE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2007ADD-F365-F5C5-1E83-BC0227B3A540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B420037-364F-FE39-6316-4A44C9D07710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EC3095A-88E3-3A62-EC0F-66A40F921FD6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2A61BD8-5187-66BC-9E23-3EBBFF854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34E7B22-F20C-B52A-ABC7-B0633F4B6A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CC4CB0C-40A2-5903-5175-9EA41E1A8A46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AAB609C-C470-0DD6-D860-3BB9C4AF34E1}"/>
              </a:ext>
            </a:extLst>
          </p:cNvPr>
          <p:cNvSpPr txBox="1"/>
          <p:nvPr/>
        </p:nvSpPr>
        <p:spPr>
          <a:xfrm>
            <a:off x="9886839" y="4272967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BDAD15-32B1-584B-220E-4881B9923CD3}"/>
              </a:ext>
            </a:extLst>
          </p:cNvPr>
          <p:cNvSpPr txBox="1"/>
          <p:nvPr/>
        </p:nvSpPr>
        <p:spPr>
          <a:xfrm>
            <a:off x="421558" y="4555263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703868-9B28-CFBC-4390-0BC762105E84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(2,4)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A4873A-837D-8A72-321E-FE36E9A0D997}"/>
              </a:ext>
            </a:extLst>
          </p:cNvPr>
          <p:cNvGrpSpPr/>
          <p:nvPr/>
        </p:nvGrpSpPr>
        <p:grpSpPr>
          <a:xfrm>
            <a:off x="-3033842" y="1710007"/>
            <a:ext cx="2689857" cy="703006"/>
            <a:chOff x="2574478" y="3865624"/>
            <a:chExt cx="2689857" cy="70300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2D20F29-30E5-1B19-D21E-42860DEC14FC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8B4C9C4-8148-B751-6578-28C03D30AD5E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E4F47E4-9F41-A73E-73FF-6C442CAC760D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482BCA-E626-3537-67F1-B92B1B45AEE6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A284A2-D351-56A7-B0B7-03D703B39C3A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6AAB14B-AC2B-CAE7-D089-871725D84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85900D-3E3E-E2E8-6508-4ADB834DD3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6D1AC4-208F-E62E-9F9A-52F707E37039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1875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49F3C-B8F7-0B12-BEA5-BFEADB704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8699FC-7D0D-1CEF-D67F-1AE1737A78C8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Doubly Linked List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0F22B4-0D5B-C333-5EDC-09C89D201397}"/>
              </a:ext>
            </a:extLst>
          </p:cNvPr>
          <p:cNvGrpSpPr/>
          <p:nvPr/>
        </p:nvGrpSpPr>
        <p:grpSpPr>
          <a:xfrm>
            <a:off x="1172398" y="4200904"/>
            <a:ext cx="2689857" cy="703006"/>
            <a:chOff x="2574478" y="3865624"/>
            <a:chExt cx="2689857" cy="70300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C705866-F57C-B218-8BEE-02F16C6C07BF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7C7A1E-4A08-B5FA-38FF-8C6187BA9B78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604B9E0-42EA-0627-29CA-F70760400B03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7A3E37-F293-B86C-DAB7-8AFFBC7EE3EE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B3FB4C-8B0C-1AFB-6B2B-56F90EF161FC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CC3619C5-1ABF-1013-A779-70AEE7B1FE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9520FA0-CABA-479C-4016-05B13E1E87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5943FC-0F49-6AF0-4052-2CA5E2D4C66E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1A3A597-06CF-FD42-76E6-00DDFD73A2BC}"/>
              </a:ext>
            </a:extLst>
          </p:cNvPr>
          <p:cNvGrpSpPr/>
          <p:nvPr/>
        </p:nvGrpSpPr>
        <p:grpSpPr>
          <a:xfrm>
            <a:off x="3228882" y="4200904"/>
            <a:ext cx="2689857" cy="703006"/>
            <a:chOff x="2574478" y="3865624"/>
            <a:chExt cx="2689857" cy="7030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BB2932-9819-EC8B-A767-5287C59545D6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BD7E1E2-5544-E6BE-D57C-4B7D500D33F9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3420D50-5B83-91E9-7C27-095458D2A7E4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973B966-977C-824B-E582-B922DF060129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33F6BF-E9F3-B3ED-4324-D79E697DEED9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3031F9E6-CEA5-8803-6051-CC5886CBA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23AED0F-A6C6-7588-4BB9-B36AB5601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914AD72-4993-5D96-371C-000EC5BC7D8F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329A09-9985-90D1-933D-9FC14DE8CD4C}"/>
              </a:ext>
            </a:extLst>
          </p:cNvPr>
          <p:cNvGrpSpPr/>
          <p:nvPr/>
        </p:nvGrpSpPr>
        <p:grpSpPr>
          <a:xfrm>
            <a:off x="5247198" y="4200904"/>
            <a:ext cx="2689857" cy="703006"/>
            <a:chOff x="2574478" y="3865624"/>
            <a:chExt cx="2689857" cy="7030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DCF5675-6B71-C307-D0F4-378D9B26F4F1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2B29AC4-6B22-28CA-30D7-2FB0EAF0EAD4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4BF0A3F-0496-F071-0A75-8541292E7B23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71C46EB-31A5-2FE8-DD49-F057E17004C5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6319FDA-9F8B-C3D8-46A2-1CEEAE0798D1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57ED5-3797-A262-A413-AF127CEBC8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F9058D1-DEE0-077B-BA02-ADE61A47EA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B3D5DB1-AE1B-EB64-0D81-A98B690EED64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2497966-E748-60C3-6F42-679AF925FF10}"/>
              </a:ext>
            </a:extLst>
          </p:cNvPr>
          <p:cNvGrpSpPr/>
          <p:nvPr/>
        </p:nvGrpSpPr>
        <p:grpSpPr>
          <a:xfrm>
            <a:off x="7239853" y="4200904"/>
            <a:ext cx="2689857" cy="703006"/>
            <a:chOff x="2574478" y="3865624"/>
            <a:chExt cx="2689857" cy="70300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1BE7E1B-7479-D2B2-4AC6-AB4ED3D0909F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EAC9333-9F2E-65A3-70A5-FEF1A4C57F6A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713ACF4-8D93-5F6F-39DA-CB47C41A8555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4660AD-735B-6A8C-4560-5ED620F1A18A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126935-B309-B2F4-CB52-57AA7C02313C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87C9361-F3B4-1243-6A5C-53B94675F6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4316B76-71A4-ACD8-7F0E-7B9A8FEEBC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7D6C411-262A-47EB-F242-2BADAB303578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4D60A13-E62D-756A-77E6-8ECA325C7434}"/>
              </a:ext>
            </a:extLst>
          </p:cNvPr>
          <p:cNvSpPr txBox="1"/>
          <p:nvPr/>
        </p:nvSpPr>
        <p:spPr>
          <a:xfrm>
            <a:off x="9886839" y="4272967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3741EF-5A32-FBAD-81D4-E360866FAB94}"/>
              </a:ext>
            </a:extLst>
          </p:cNvPr>
          <p:cNvSpPr txBox="1"/>
          <p:nvPr/>
        </p:nvSpPr>
        <p:spPr>
          <a:xfrm>
            <a:off x="421558" y="4555263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31FF4C-D5AC-1223-118A-F7143C3831CE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(2,4)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A02A25-7F75-C867-60B9-CE160B324BAB}"/>
              </a:ext>
            </a:extLst>
          </p:cNvPr>
          <p:cNvGrpSpPr/>
          <p:nvPr/>
        </p:nvGrpSpPr>
        <p:grpSpPr>
          <a:xfrm>
            <a:off x="260189" y="1769933"/>
            <a:ext cx="2689857" cy="703006"/>
            <a:chOff x="2574478" y="3865624"/>
            <a:chExt cx="2689857" cy="70300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8162625-218E-BD23-584A-6DF40EDD7B75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CEE0310-2A77-C626-5799-951F97A2F4B9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48C9EE9-E24D-D9B9-871E-76602B248E56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EDA808-B3CF-EDEB-CF04-BB6F443DB260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5683949-9CD5-653D-C83C-2B3198194B08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3234F29-6895-4C21-F73F-27601F729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F312BAF-0B26-201F-65BD-E630E85AB6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D02A83-0FDE-CABA-CB8A-68660CB222F0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78030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7DE9A-460E-28C9-EE34-B33DE9B70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3A5AFE-75AB-BF1B-0010-3288DD24D12C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Doubly Linked List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EEC311-CCDA-C088-B8DB-7332E538096F}"/>
              </a:ext>
            </a:extLst>
          </p:cNvPr>
          <p:cNvGrpSpPr/>
          <p:nvPr/>
        </p:nvGrpSpPr>
        <p:grpSpPr>
          <a:xfrm>
            <a:off x="689132" y="4149441"/>
            <a:ext cx="2689857" cy="703006"/>
            <a:chOff x="2574478" y="3865624"/>
            <a:chExt cx="2689857" cy="70300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5D495D2-D3B8-FCC4-BDAF-3B008C850B5B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7231F9-8A41-1659-1DFE-94F834F176FD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B072CD-2474-B52D-2238-2B631454D5BB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627590-CFA7-57D2-B0AF-2CD07A70BCF4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3FDCB1-E92B-C64D-2F87-ADCDAB6D6DDD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D4C744E-4E75-D60D-9CAA-16077F7EC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EADC5B1-5603-B00E-43A3-48F6BD8B49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BBB18B-1165-114E-04F0-88E8F0B5601A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6969E8-D786-F58B-BE62-DDED84A898E2}"/>
              </a:ext>
            </a:extLst>
          </p:cNvPr>
          <p:cNvGrpSpPr/>
          <p:nvPr/>
        </p:nvGrpSpPr>
        <p:grpSpPr>
          <a:xfrm>
            <a:off x="2745616" y="4149441"/>
            <a:ext cx="2689857" cy="703006"/>
            <a:chOff x="2574478" y="3865624"/>
            <a:chExt cx="2689857" cy="7030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2EC847C-8697-EF11-C028-877CB0800C2B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B986CE5-F207-3746-DA85-B4ADD6A92136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954BF4E-54A5-48E2-096F-0A16E8DD8DAD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3876C14-4D32-1DE6-7BE4-AA96BCF148F9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8CAA25E-1230-9411-E4BA-B817D121DF04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7C6CF824-F869-D497-37FE-3DBBB596C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8A9DA48-84DD-E07F-E503-0A364AF65B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8A7B20-5DB6-1A27-CC8A-9410CDE74CB1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429D4E-AA07-9D0A-3F23-244F58EFD3C4}"/>
              </a:ext>
            </a:extLst>
          </p:cNvPr>
          <p:cNvGrpSpPr/>
          <p:nvPr/>
        </p:nvGrpSpPr>
        <p:grpSpPr>
          <a:xfrm>
            <a:off x="6755015" y="4200904"/>
            <a:ext cx="2689857" cy="703006"/>
            <a:chOff x="2574478" y="3865624"/>
            <a:chExt cx="2689857" cy="7030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27EE5E7-0326-2BC0-1909-C143A89B0049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A4466E3-99BA-F830-F506-4C50347EB3FB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9F07DC-3E6E-E233-FFC1-C2434C005ED2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7B45A6E-698A-5DB3-DA11-1FA760D96131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13F27D1-790A-1683-049D-32E73E34AEBA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7D34CA98-67BC-39CB-144B-4AD59A5A4A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B882290-D1D7-FF79-59D7-512C69391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FF1478-3D49-82DD-FA1A-39245FD8BDF3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56EDA7F-A805-C731-D8AF-8C7ED3266765}"/>
              </a:ext>
            </a:extLst>
          </p:cNvPr>
          <p:cNvGrpSpPr/>
          <p:nvPr/>
        </p:nvGrpSpPr>
        <p:grpSpPr>
          <a:xfrm>
            <a:off x="8747670" y="4200904"/>
            <a:ext cx="2689857" cy="703006"/>
            <a:chOff x="2574478" y="3865624"/>
            <a:chExt cx="2689857" cy="70300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F63C88A-9657-11CC-CC19-588FEE47FD44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652BCF5-972F-3D72-F981-F686572B3EC7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F82D0BA-DAEE-1F03-0EC7-7FAC6EF83EC8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A33817B-29B0-F98C-4CA8-DC2912AED96E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77E7BAF-103D-84F1-B0B8-C7D4323A1EFC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D8F45CC-B118-4023-3CDB-7185D0DFAA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B786FBF-48ED-8FC7-5EF0-20791B4C93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491E46-A884-CD45-B3D9-FE1343E3B3F5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C59BA8D-1E28-9D80-EBCA-7847015BD14A}"/>
              </a:ext>
            </a:extLst>
          </p:cNvPr>
          <p:cNvSpPr txBox="1"/>
          <p:nvPr/>
        </p:nvSpPr>
        <p:spPr>
          <a:xfrm>
            <a:off x="11394656" y="4272967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7BD381-3A26-8A8D-C0CA-7A6EC49C2B67}"/>
              </a:ext>
            </a:extLst>
          </p:cNvPr>
          <p:cNvSpPr txBox="1"/>
          <p:nvPr/>
        </p:nvSpPr>
        <p:spPr>
          <a:xfrm>
            <a:off x="-61708" y="4503800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9FBCE9-C518-22AD-CFA5-BE872B0E0380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(2,4)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D811C5-D65B-6104-A51D-83FA88D0C8E5}"/>
              </a:ext>
            </a:extLst>
          </p:cNvPr>
          <p:cNvGrpSpPr/>
          <p:nvPr/>
        </p:nvGrpSpPr>
        <p:grpSpPr>
          <a:xfrm>
            <a:off x="4762360" y="4200904"/>
            <a:ext cx="2689857" cy="703006"/>
            <a:chOff x="2574478" y="3865624"/>
            <a:chExt cx="2689857" cy="70300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6A3ABA-8364-A48E-3784-93AB0F11119C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D7D7F8E-436D-FB16-6A2D-C3314E4582CC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F53EDD-344E-929D-369D-03298704F448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EDB84A-D356-2366-000B-27B2CFCFD28F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47A170-4096-E602-3E5D-AFA9D866C058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C4CC5E2-FF46-0773-8BB7-3EA3C0B37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5BC4E5-1C77-97E0-1736-84A5836852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5A6217-297B-D5D0-89E2-BF869BDB28F5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7383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CCA008-099F-DA57-A616-556173B9B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33A9B-9ED6-23A3-25D6-7C4E4AC378D1}"/>
              </a:ext>
            </a:extLst>
          </p:cNvPr>
          <p:cNvSpPr txBox="1"/>
          <p:nvPr/>
        </p:nvSpPr>
        <p:spPr>
          <a:xfrm>
            <a:off x="1386865" y="818984"/>
            <a:ext cx="6596245" cy="3268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Hands-On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2806D-F3B4-6136-4EC9-26B25BFD36B7}"/>
              </a:ext>
            </a:extLst>
          </p:cNvPr>
          <p:cNvSpPr txBox="1"/>
          <p:nvPr/>
        </p:nvSpPr>
        <p:spPr>
          <a:xfrm>
            <a:off x="1931874" y="4797188"/>
            <a:ext cx="6051236" cy="1241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Try to implement doubly linked list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27099"/>
      </p:ext>
    </p:extLst>
  </p:cSld>
  <p:clrMapOvr>
    <a:masterClrMapping/>
  </p:clrMapOvr>
  <p:transition spd="slow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EA8C9-46D1-9137-A1AF-D89E29BF50AC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Helps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86BD18-8D0C-7428-1EA1-892E10952629}"/>
              </a:ext>
            </a:extLst>
          </p:cNvPr>
          <p:cNvSpPr txBox="1"/>
          <p:nvPr/>
        </p:nvSpPr>
        <p:spPr>
          <a:xfrm>
            <a:off x="4764539" y="655976"/>
            <a:ext cx="6555347" cy="5546047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700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/>
              <a:t>insertAt</a:t>
            </a:r>
            <a:r>
              <a:rPr lang="en-US" sz="1600" b="1" dirty="0"/>
              <a:t>(</a:t>
            </a:r>
            <a:r>
              <a:rPr lang="en-US" sz="1600" b="1" dirty="0" err="1"/>
              <a:t>idx,val</a:t>
            </a:r>
            <a:r>
              <a:rPr lang="en-US" sz="1600" b="1" dirty="0"/>
              <a:t>)</a:t>
            </a:r>
            <a:endParaRPr lang="en-US" sz="16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Ensure that </a:t>
            </a:r>
            <a:r>
              <a:rPr lang="en-US" sz="1600" dirty="0" err="1"/>
              <a:t>idx</a:t>
            </a:r>
            <a:r>
              <a:rPr lang="en-US" sz="1600" dirty="0"/>
              <a:t> in range (0,length)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Create node with value </a:t>
            </a:r>
            <a:r>
              <a:rPr lang="en-US" sz="1600" dirty="0" err="1"/>
              <a:t>val</a:t>
            </a:r>
            <a:endParaRPr lang="en-US" sz="16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Go to  </a:t>
            </a:r>
            <a:r>
              <a:rPr lang="en-US" sz="1600" dirty="0" err="1"/>
              <a:t>idx</a:t>
            </a:r>
            <a:r>
              <a:rPr lang="en-US" sz="1600" dirty="0"/>
              <a:t> – 1  by move from node to next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Unlink the next of that </a:t>
            </a:r>
            <a:r>
              <a:rPr lang="en-US" sz="1600" dirty="0" err="1"/>
              <a:t>idx</a:t>
            </a:r>
            <a:r>
              <a:rPr lang="en-US" sz="1600" dirty="0"/>
              <a:t> – 1 node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Link next of the new node to the next of </a:t>
            </a:r>
            <a:r>
              <a:rPr lang="en-US" sz="1600" dirty="0" err="1"/>
              <a:t>idx</a:t>
            </a:r>
            <a:r>
              <a:rPr lang="en-US" sz="1600" dirty="0"/>
              <a:t> – 1 node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Link the new node to next of </a:t>
            </a:r>
            <a:r>
              <a:rPr lang="en-US" sz="1600" dirty="0" err="1"/>
              <a:t>idx</a:t>
            </a:r>
            <a:r>
              <a:rPr lang="en-US" sz="1600" dirty="0"/>
              <a:t> – 1 node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Link </a:t>
            </a:r>
            <a:r>
              <a:rPr lang="en-US" sz="1600" dirty="0" err="1"/>
              <a:t>idx</a:t>
            </a:r>
            <a:r>
              <a:rPr lang="en-US" sz="1600" dirty="0"/>
              <a:t> – 1 node to new node’s </a:t>
            </a:r>
            <a:r>
              <a:rPr lang="en-US" sz="1600" dirty="0" err="1"/>
              <a:t>prev</a:t>
            </a:r>
            <a:endParaRPr lang="en-US" sz="16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Link new node to </a:t>
            </a:r>
            <a:r>
              <a:rPr lang="en-US" sz="1600" dirty="0" err="1"/>
              <a:t>prev</a:t>
            </a:r>
            <a:r>
              <a:rPr lang="en-US" sz="1600" dirty="0"/>
              <a:t> of its next node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Increase length by one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/>
              <a:t>deleteAt</a:t>
            </a:r>
            <a:r>
              <a:rPr lang="en-US" sz="1600" b="1" dirty="0"/>
              <a:t>(</a:t>
            </a:r>
            <a:r>
              <a:rPr lang="en-US" sz="1600" b="1" dirty="0" err="1"/>
              <a:t>idx</a:t>
            </a:r>
            <a:r>
              <a:rPr lang="en-US" sz="1600" b="1" dirty="0"/>
              <a:t>)</a:t>
            </a:r>
            <a:endParaRPr lang="en-US" sz="16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Ensure that </a:t>
            </a:r>
            <a:r>
              <a:rPr lang="en-US" sz="1600" dirty="0" err="1"/>
              <a:t>idx</a:t>
            </a:r>
            <a:r>
              <a:rPr lang="en-US" sz="1600" dirty="0"/>
              <a:t> in range (0,length-1)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Move to </a:t>
            </a:r>
            <a:r>
              <a:rPr lang="en-US" sz="1600" dirty="0" err="1"/>
              <a:t>idx</a:t>
            </a:r>
            <a:r>
              <a:rPr lang="en-US" sz="1600" dirty="0"/>
              <a:t> -  1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Store the next of that node in temp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Link the next of </a:t>
            </a:r>
            <a:r>
              <a:rPr lang="en-US" sz="1600" dirty="0" err="1"/>
              <a:t>idx</a:t>
            </a:r>
            <a:r>
              <a:rPr lang="en-US" sz="1600" dirty="0"/>
              <a:t> – 1 to the next of temp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Link the </a:t>
            </a:r>
            <a:r>
              <a:rPr lang="en-US" sz="1600" dirty="0" err="1"/>
              <a:t>prev</a:t>
            </a:r>
            <a:r>
              <a:rPr lang="en-US" sz="1600" dirty="0"/>
              <a:t> of temp node to </a:t>
            </a:r>
            <a:r>
              <a:rPr lang="en-US" sz="1600" dirty="0" err="1"/>
              <a:t>idx</a:t>
            </a:r>
            <a:r>
              <a:rPr lang="en-US" sz="1600" dirty="0"/>
              <a:t> – 1 node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Then delete temp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Decrease length by one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at</a:t>
            </a:r>
            <a:r>
              <a:rPr lang="en-US" sz="1600" b="1" dirty="0"/>
              <a:t>()</a:t>
            </a:r>
            <a:endParaRPr lang="en-US" sz="16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Ensure that </a:t>
            </a:r>
            <a:r>
              <a:rPr lang="en-US" sz="1600" dirty="0" err="1"/>
              <a:t>idx</a:t>
            </a:r>
            <a:r>
              <a:rPr lang="en-US" sz="1600" dirty="0"/>
              <a:t> in range (0,length - 1)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Move to </a:t>
            </a:r>
            <a:r>
              <a:rPr lang="en-US" sz="1600" dirty="0" err="1"/>
              <a:t>idx</a:t>
            </a:r>
            <a:r>
              <a:rPr lang="en-US" sz="1600" dirty="0"/>
              <a:t> node and return it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append(</a:t>
            </a:r>
            <a:r>
              <a:rPr lang="en-US" sz="1600" b="1" dirty="0" err="1"/>
              <a:t>val</a:t>
            </a:r>
            <a:r>
              <a:rPr lang="en-US" sz="1600" b="1" dirty="0"/>
              <a:t>)</a:t>
            </a:r>
            <a:endParaRPr lang="en-US" sz="16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Create node with value </a:t>
            </a:r>
            <a:r>
              <a:rPr lang="en-US" sz="1600" dirty="0" err="1"/>
              <a:t>val</a:t>
            </a:r>
            <a:endParaRPr lang="en-US" sz="1600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Link next of tail with the new node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Link </a:t>
            </a:r>
            <a:r>
              <a:rPr lang="en-US" sz="1600" dirty="0" err="1"/>
              <a:t>prev</a:t>
            </a:r>
            <a:r>
              <a:rPr lang="en-US" sz="1600" dirty="0"/>
              <a:t> of  new node to tail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Move tail to the new node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length</a:t>
            </a:r>
            <a:r>
              <a:rPr lang="en-US" sz="1600" dirty="0"/>
              <a:t>()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143000" algn="l"/>
              </a:tabLst>
            </a:pPr>
            <a:r>
              <a:rPr lang="en-US" sz="1600" dirty="0"/>
              <a:t>Return length variable</a:t>
            </a:r>
          </a:p>
        </p:txBody>
      </p:sp>
    </p:spTree>
    <p:extLst>
      <p:ext uri="{BB962C8B-B14F-4D97-AF65-F5344CB8AC3E}">
        <p14:creationId xmlns:p14="http://schemas.microsoft.com/office/powerpoint/2010/main" val="837778204"/>
      </p:ext>
    </p:extLst>
  </p:cSld>
  <p:clrMapOvr>
    <a:masterClrMapping/>
  </p:clrMapOvr>
  <p:transition spd="slow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821BE4-10C1-F9E9-68E0-078EE3D97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86232-71A7-6EED-A835-7E0A756FBFA0}"/>
              </a:ext>
            </a:extLst>
          </p:cNvPr>
          <p:cNvSpPr txBox="1"/>
          <p:nvPr/>
        </p:nvSpPr>
        <p:spPr>
          <a:xfrm>
            <a:off x="1386865" y="818984"/>
            <a:ext cx="6596245" cy="3268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 of doubly linked list(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hlinkClick r:id="rId3"/>
              </a:rPr>
              <a:t>link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34828"/>
      </p:ext>
    </p:extLst>
  </p:cSld>
  <p:clrMapOvr>
    <a:masterClrMapping/>
  </p:clrMapOvr>
  <p:transition spd="slow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5C95E-4835-0288-D62B-7D2AFFA2D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37889A54-C4FB-F303-BCA2-D795A45EE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A2697E7-0C19-CDD2-413A-F48F316DE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6CBB5C-26B1-4287-91F2-98B836C67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F2B1B8-9F2F-540F-A5E0-093858C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C507DB-91A5-F20F-D90D-D8C721C41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1209698-3559-CE25-0792-6989FF129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9E247F-CA51-CBEC-4F9A-A3BF25AAC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0ADEEC-5653-8847-1FB3-5892ADB25957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Circular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Doubly Linked 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745B89-5D4E-3D14-2969-BAFC0D1BF74A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b="1" dirty="0"/>
              <a:t>doubly linked list</a:t>
            </a:r>
            <a:r>
              <a:rPr lang="en-US" sz="2000" dirty="0"/>
              <a:t> principle contains of node each node contains Value ,Pointer to next node and pointer to previous node.</a:t>
            </a:r>
          </a:p>
        </p:txBody>
      </p:sp>
    </p:spTree>
    <p:extLst>
      <p:ext uri="{BB962C8B-B14F-4D97-AF65-F5344CB8AC3E}">
        <p14:creationId xmlns:p14="http://schemas.microsoft.com/office/powerpoint/2010/main" val="23169178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650AC2-9DBE-9823-7D63-80CD8567C8D8}"/>
              </a:ext>
            </a:extLst>
          </p:cNvPr>
          <p:cNvSpPr txBox="1"/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Linked List ADT operations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158F903-9B09-5C27-E5F7-2B0A6603CA52}"/>
              </a:ext>
            </a:extLst>
          </p:cNvPr>
          <p:cNvGrpSpPr/>
          <p:nvPr/>
        </p:nvGrpSpPr>
        <p:grpSpPr>
          <a:xfrm>
            <a:off x="-66000" y="6520060"/>
            <a:ext cx="11008996" cy="11249334"/>
            <a:chOff x="765105" y="1233333"/>
            <a:chExt cx="11008996" cy="11249334"/>
          </a:xfrm>
        </p:grpSpPr>
        <p:sp>
          <p:nvSpPr>
            <p:cNvPr id="96" name="Partial Circle 95">
              <a:extLst>
                <a:ext uri="{FF2B5EF4-FFF2-40B4-BE49-F238E27FC236}">
                  <a16:creationId xmlns:a16="http://schemas.microsoft.com/office/drawing/2014/main" id="{A3B0F73D-8169-6AEB-771B-263D62C7945E}"/>
                </a:ext>
              </a:extLst>
            </p:cNvPr>
            <p:cNvSpPr/>
            <p:nvPr/>
          </p:nvSpPr>
          <p:spPr>
            <a:xfrm>
              <a:off x="848190" y="1233333"/>
              <a:ext cx="10925911" cy="11249334"/>
            </a:xfrm>
            <a:prstGeom prst="pie">
              <a:avLst>
                <a:gd name="adj1" fmla="val 10800000"/>
                <a:gd name="adj2" fmla="val 13459346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ACCF05B-0BA7-266D-CD7A-E8FEEC105BB5}"/>
                </a:ext>
              </a:extLst>
            </p:cNvPr>
            <p:cNvSpPr txBox="1"/>
            <p:nvPr/>
          </p:nvSpPr>
          <p:spPr>
            <a:xfrm>
              <a:off x="1911048" y="5200143"/>
              <a:ext cx="23255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ptos" panose="020B0004020202020204" pitchFamily="34" charset="0"/>
                </a:rPr>
                <a:t>I</a:t>
              </a:r>
              <a:r>
                <a:rPr lang="en-US" sz="2000" kern="12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nserts element with value </a:t>
              </a:r>
              <a:r>
                <a:rPr lang="en-US" sz="2000" kern="1200" dirty="0" err="1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val</a:t>
              </a:r>
              <a:r>
                <a:rPr lang="en-US" sz="2000" kern="12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 at position </a:t>
              </a:r>
              <a:r>
                <a:rPr lang="en-US" sz="2000" kern="1200" dirty="0" err="1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idx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4AC7C5E-6C3E-F958-665D-2608C6CC8B67}"/>
                </a:ext>
              </a:extLst>
            </p:cNvPr>
            <p:cNvSpPr txBox="1"/>
            <p:nvPr/>
          </p:nvSpPr>
          <p:spPr>
            <a:xfrm rot="17397717">
              <a:off x="-121197" y="4590516"/>
              <a:ext cx="217271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 err="1"/>
                <a:t>insertAt</a:t>
              </a:r>
              <a:r>
                <a:rPr lang="en-US" sz="2000" b="1" dirty="0"/>
                <a:t>(</a:t>
              </a:r>
              <a:r>
                <a:rPr lang="en-US" sz="2000" b="1" dirty="0" err="1"/>
                <a:t>idx,val</a:t>
              </a:r>
              <a:r>
                <a:rPr lang="en-US" sz="2000" b="1" dirty="0"/>
                <a:t>)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1EFA35B-28A5-4C35-F639-9724E93DA72A}"/>
              </a:ext>
            </a:extLst>
          </p:cNvPr>
          <p:cNvGrpSpPr/>
          <p:nvPr/>
        </p:nvGrpSpPr>
        <p:grpSpPr>
          <a:xfrm rot="19222254">
            <a:off x="-17882" y="6520060"/>
            <a:ext cx="10925911" cy="11249334"/>
            <a:chOff x="813223" y="1233333"/>
            <a:chExt cx="10925911" cy="11249334"/>
          </a:xfrm>
        </p:grpSpPr>
        <p:sp>
          <p:nvSpPr>
            <p:cNvPr id="100" name="Partial Circle 99">
              <a:extLst>
                <a:ext uri="{FF2B5EF4-FFF2-40B4-BE49-F238E27FC236}">
                  <a16:creationId xmlns:a16="http://schemas.microsoft.com/office/drawing/2014/main" id="{E325F508-DDF7-CFBC-778B-FC8C1C5B3CB9}"/>
                </a:ext>
              </a:extLst>
            </p:cNvPr>
            <p:cNvSpPr/>
            <p:nvPr/>
          </p:nvSpPr>
          <p:spPr>
            <a:xfrm>
              <a:off x="813223" y="1233333"/>
              <a:ext cx="10925911" cy="11249334"/>
            </a:xfrm>
            <a:prstGeom prst="pie">
              <a:avLst>
                <a:gd name="adj1" fmla="val 13445403"/>
                <a:gd name="adj2" fmla="val 15592969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87B44C0-B855-8098-C3C6-0B8D1F09797E}"/>
                </a:ext>
              </a:extLst>
            </p:cNvPr>
            <p:cNvSpPr txBox="1"/>
            <p:nvPr/>
          </p:nvSpPr>
          <p:spPr>
            <a:xfrm>
              <a:off x="3311843" y="3347242"/>
              <a:ext cx="2411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kern="12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Deletes element </a:t>
              </a:r>
              <a:r>
                <a:rPr lang="en-US" sz="2000" dirty="0">
                  <a:solidFill>
                    <a:schemeClr val="bg1"/>
                  </a:solidFill>
                  <a:latin typeface="Aptos" panose="020B0004020202020204" pitchFamily="34" charset="0"/>
                </a:rPr>
                <a:t>at the</a:t>
              </a:r>
              <a:r>
                <a:rPr lang="en-US" sz="2000" kern="12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 position </a:t>
              </a:r>
              <a:r>
                <a:rPr lang="en-US" sz="2000" kern="1200" dirty="0" err="1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idx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BA6C312-DA26-3689-5DCF-F3BA6E8C04EF}"/>
                </a:ext>
              </a:extLst>
            </p:cNvPr>
            <p:cNvSpPr txBox="1"/>
            <p:nvPr/>
          </p:nvSpPr>
          <p:spPr>
            <a:xfrm rot="19922647">
              <a:off x="2425293" y="1447355"/>
              <a:ext cx="217271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 err="1"/>
                <a:t>deleteAt</a:t>
              </a:r>
              <a:r>
                <a:rPr lang="en-US" sz="2000" b="1" dirty="0"/>
                <a:t>(</a:t>
              </a:r>
              <a:r>
                <a:rPr lang="en-US" sz="2000" b="1" dirty="0" err="1"/>
                <a:t>idx</a:t>
              </a:r>
              <a:r>
                <a:rPr lang="en-US" sz="2000" b="1" dirty="0"/>
                <a:t>)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276A1A9-3970-36B7-D4F3-664AA36B052E}"/>
              </a:ext>
            </a:extLst>
          </p:cNvPr>
          <p:cNvGrpSpPr/>
          <p:nvPr/>
        </p:nvGrpSpPr>
        <p:grpSpPr>
          <a:xfrm rot="16727448">
            <a:off x="-6226" y="5991988"/>
            <a:ext cx="10925911" cy="11777406"/>
            <a:chOff x="824879" y="705261"/>
            <a:chExt cx="10925911" cy="11777406"/>
          </a:xfrm>
        </p:grpSpPr>
        <p:sp>
          <p:nvSpPr>
            <p:cNvPr id="104" name="Partial Circle 103">
              <a:extLst>
                <a:ext uri="{FF2B5EF4-FFF2-40B4-BE49-F238E27FC236}">
                  <a16:creationId xmlns:a16="http://schemas.microsoft.com/office/drawing/2014/main" id="{715017FA-172E-55FE-EE15-2C85BAFB51CC}"/>
                </a:ext>
              </a:extLst>
            </p:cNvPr>
            <p:cNvSpPr/>
            <p:nvPr/>
          </p:nvSpPr>
          <p:spPr>
            <a:xfrm>
              <a:off x="824879" y="1233333"/>
              <a:ext cx="10925911" cy="11249334"/>
            </a:xfrm>
            <a:prstGeom prst="pie">
              <a:avLst>
                <a:gd name="adj1" fmla="val 15571977"/>
                <a:gd name="adj2" fmla="val 1754580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A839655-F474-A241-B6BD-3BBCC1201D2F}"/>
                </a:ext>
              </a:extLst>
            </p:cNvPr>
            <p:cNvSpPr txBox="1"/>
            <p:nvPr/>
          </p:nvSpPr>
          <p:spPr>
            <a:xfrm>
              <a:off x="5642998" y="2548116"/>
              <a:ext cx="2411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kern="12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returns element </a:t>
              </a:r>
              <a:r>
                <a:rPr lang="en-US" sz="2000" dirty="0">
                  <a:solidFill>
                    <a:schemeClr val="bg1"/>
                  </a:solidFill>
                  <a:latin typeface="Aptos" panose="020B0004020202020204" pitchFamily="34" charset="0"/>
                </a:rPr>
                <a:t>at the</a:t>
              </a:r>
              <a:r>
                <a:rPr lang="en-US" sz="2000" kern="12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 position </a:t>
              </a:r>
              <a:r>
                <a:rPr lang="en-US" sz="2000" kern="1200" dirty="0" err="1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idx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6D84A78-482F-E7E7-A80E-91E223C28147}"/>
                </a:ext>
              </a:extLst>
            </p:cNvPr>
            <p:cNvSpPr txBox="1"/>
            <p:nvPr/>
          </p:nvSpPr>
          <p:spPr>
            <a:xfrm rot="242857">
              <a:off x="6324213" y="705261"/>
              <a:ext cx="103881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at(</a:t>
              </a:r>
              <a:r>
                <a:rPr lang="en-US" sz="2000" b="1" dirty="0" err="1"/>
                <a:t>idx</a:t>
              </a:r>
              <a:r>
                <a:rPr lang="en-US" sz="2000" b="1" dirty="0"/>
                <a:t>)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1E04DC0-681F-F312-B6CF-66E932379359}"/>
              </a:ext>
            </a:extLst>
          </p:cNvPr>
          <p:cNvGrpSpPr/>
          <p:nvPr/>
        </p:nvGrpSpPr>
        <p:grpSpPr>
          <a:xfrm rot="15535250">
            <a:off x="5429" y="6520060"/>
            <a:ext cx="10925911" cy="11249334"/>
            <a:chOff x="836534" y="1233333"/>
            <a:chExt cx="10925911" cy="11249334"/>
          </a:xfrm>
        </p:grpSpPr>
        <p:sp>
          <p:nvSpPr>
            <p:cNvPr id="108" name="Partial Circle 107">
              <a:extLst>
                <a:ext uri="{FF2B5EF4-FFF2-40B4-BE49-F238E27FC236}">
                  <a16:creationId xmlns:a16="http://schemas.microsoft.com/office/drawing/2014/main" id="{0DDF249A-D944-BEE5-52DF-EC561B5865D0}"/>
                </a:ext>
              </a:extLst>
            </p:cNvPr>
            <p:cNvSpPr/>
            <p:nvPr/>
          </p:nvSpPr>
          <p:spPr>
            <a:xfrm>
              <a:off x="836534" y="1233333"/>
              <a:ext cx="10925911" cy="11249334"/>
            </a:xfrm>
            <a:prstGeom prst="pie">
              <a:avLst>
                <a:gd name="adj1" fmla="val 17544902"/>
                <a:gd name="adj2" fmla="val 1955417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CA836DE-68B0-BD84-6528-1536FB9E2A34}"/>
                </a:ext>
              </a:extLst>
            </p:cNvPr>
            <p:cNvSpPr txBox="1"/>
            <p:nvPr/>
          </p:nvSpPr>
          <p:spPr>
            <a:xfrm>
              <a:off x="7799176" y="3347242"/>
              <a:ext cx="2411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Inserts element at the end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6EF3A80-5820-279B-FE47-D1071527F3F4}"/>
                </a:ext>
              </a:extLst>
            </p:cNvPr>
            <p:cNvSpPr txBox="1"/>
            <p:nvPr/>
          </p:nvSpPr>
          <p:spPr>
            <a:xfrm rot="2415829">
              <a:off x="9074951" y="2208396"/>
              <a:ext cx="217271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Append(</a:t>
              </a:r>
              <a:r>
                <a:rPr lang="en-US" sz="2000" b="1" dirty="0" err="1"/>
                <a:t>val</a:t>
              </a:r>
              <a:r>
                <a:rPr lang="en-US" sz="2000" b="1" dirty="0"/>
                <a:t>)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04AC316-DEB5-B2F1-0A49-6D6D140EC63C}"/>
              </a:ext>
            </a:extLst>
          </p:cNvPr>
          <p:cNvGrpSpPr/>
          <p:nvPr/>
        </p:nvGrpSpPr>
        <p:grpSpPr>
          <a:xfrm rot="13353325">
            <a:off x="28738" y="6520060"/>
            <a:ext cx="11311973" cy="11249334"/>
            <a:chOff x="859843" y="1233333"/>
            <a:chExt cx="11311973" cy="11249334"/>
          </a:xfrm>
        </p:grpSpPr>
        <p:sp>
          <p:nvSpPr>
            <p:cNvPr id="112" name="Partial Circle 111">
              <a:extLst>
                <a:ext uri="{FF2B5EF4-FFF2-40B4-BE49-F238E27FC236}">
                  <a16:creationId xmlns:a16="http://schemas.microsoft.com/office/drawing/2014/main" id="{755629E5-F3FA-A3D7-16A2-A9FC40126577}"/>
                </a:ext>
              </a:extLst>
            </p:cNvPr>
            <p:cNvSpPr/>
            <p:nvPr/>
          </p:nvSpPr>
          <p:spPr>
            <a:xfrm>
              <a:off x="859843" y="1233333"/>
              <a:ext cx="10925911" cy="11249334"/>
            </a:xfrm>
            <a:prstGeom prst="pie">
              <a:avLst>
                <a:gd name="adj1" fmla="val 19558659"/>
                <a:gd name="adj2" fmla="val 2158062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6A8C919-85FF-F147-8F0E-2A0E7E2EAAFD}"/>
                </a:ext>
              </a:extLst>
            </p:cNvPr>
            <p:cNvSpPr txBox="1"/>
            <p:nvPr/>
          </p:nvSpPr>
          <p:spPr>
            <a:xfrm>
              <a:off x="8955497" y="5507920"/>
              <a:ext cx="2411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ptos" panose="020B0004020202020204" pitchFamily="34" charset="0"/>
                </a:rPr>
                <a:t>R</a:t>
              </a:r>
              <a:r>
                <a:rPr lang="en-US" sz="2000" kern="12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eturns the number of elements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1E7FC33-D3B5-9626-DC75-1ADF39EDD03C}"/>
                </a:ext>
              </a:extLst>
            </p:cNvPr>
            <p:cNvSpPr txBox="1"/>
            <p:nvPr/>
          </p:nvSpPr>
          <p:spPr>
            <a:xfrm rot="4531450">
              <a:off x="10880514" y="5697127"/>
              <a:ext cx="218249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length()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1035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C826A-0055-CA97-6042-2C98B9A03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8658AC1-2498-811F-37FF-C91B8891A077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Circular Doubly Linked List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C27140-231D-715E-0FE2-34E0196E7A16}"/>
              </a:ext>
            </a:extLst>
          </p:cNvPr>
          <p:cNvGrpSpPr/>
          <p:nvPr/>
        </p:nvGrpSpPr>
        <p:grpSpPr>
          <a:xfrm>
            <a:off x="1770847" y="4200904"/>
            <a:ext cx="2091408" cy="703006"/>
            <a:chOff x="4741333" y="2316634"/>
            <a:chExt cx="1905092" cy="11603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638493-0133-17D5-5B29-614FAEE64FFF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34C52D-C29B-2A26-2F5C-4DD0669FCBED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C860F7-B783-B0C0-5DE0-3C0C536469A5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69636E-93D5-6C47-1726-7043CCE2B429}"/>
                </a:ext>
              </a:extLst>
            </p:cNvPr>
            <p:cNvSpPr txBox="1"/>
            <p:nvPr/>
          </p:nvSpPr>
          <p:spPr>
            <a:xfrm>
              <a:off x="5998770" y="2316634"/>
              <a:ext cx="647655" cy="341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73B6F75-856E-013F-7F81-BEFDDC7B7820}"/>
                </a:ext>
              </a:extLst>
            </p:cNvPr>
            <p:cNvCxnSpPr>
              <a:cxnSpLocks/>
            </p:cNvCxnSpPr>
            <p:nvPr/>
          </p:nvCxnSpPr>
          <p:spPr>
            <a:xfrm>
              <a:off x="6011334" y="2753702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82361F0-EF3B-8663-1A50-4DDA01E4BBB6}"/>
              </a:ext>
            </a:extLst>
          </p:cNvPr>
          <p:cNvGrpSpPr/>
          <p:nvPr/>
        </p:nvGrpSpPr>
        <p:grpSpPr>
          <a:xfrm>
            <a:off x="3228882" y="4200904"/>
            <a:ext cx="2689857" cy="703006"/>
            <a:chOff x="2574478" y="3865624"/>
            <a:chExt cx="2689857" cy="7030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4E94A36-B4E3-FEA6-120A-0FD39FA5DBE6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432B2D7-53FC-0866-C32A-910B56612168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5BDE356-3E3D-841D-FA1B-B09AFFDF7A53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87A5F3-BC88-F2C4-3099-F741BDF6ADC3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35F3B9-C7AE-E8A2-E268-D719077BBA62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F4D5F27-557A-0BA4-3830-C4D2DA5CE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7635B80-C77E-98B1-D4BD-8AF27D7A95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C679B8-89FD-6216-8637-6F2BB31CE9D6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44E6643-88BA-576A-0AD5-333532F3060E}"/>
              </a:ext>
            </a:extLst>
          </p:cNvPr>
          <p:cNvGrpSpPr/>
          <p:nvPr/>
        </p:nvGrpSpPr>
        <p:grpSpPr>
          <a:xfrm>
            <a:off x="5247198" y="4200904"/>
            <a:ext cx="2689857" cy="703006"/>
            <a:chOff x="2574478" y="3865624"/>
            <a:chExt cx="2689857" cy="7030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2CD871F-1F28-0654-B42A-F97FC9F68143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D384E14-0E1D-7D46-E6B0-B28AF5C71FF8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3203BBA-2AB7-54A2-E68D-56E0E03CB812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8261D1D-0CEB-55E1-E24F-1B4B5F265A91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25EA7CA-DD4C-0ACB-298F-4144D08A3306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3040609-504D-F659-A02B-3D9E94626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CA6AA35-4068-1AEA-07D1-0E17B80E4A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E08DCE-2738-0EF2-742E-C5E7B1FB82C4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8129C6-DD97-D1F1-B58A-DA9AF629A419}"/>
              </a:ext>
            </a:extLst>
          </p:cNvPr>
          <p:cNvGrpSpPr/>
          <p:nvPr/>
        </p:nvGrpSpPr>
        <p:grpSpPr>
          <a:xfrm>
            <a:off x="7239853" y="4349911"/>
            <a:ext cx="1992656" cy="553998"/>
            <a:chOff x="2574478" y="4014631"/>
            <a:chExt cx="1992656" cy="55399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ADFE669-FBDB-815C-152D-44CB8A53532B}"/>
                </a:ext>
              </a:extLst>
            </p:cNvPr>
            <p:cNvGrpSpPr/>
            <p:nvPr/>
          </p:nvGrpSpPr>
          <p:grpSpPr>
            <a:xfrm>
              <a:off x="3172928" y="4014631"/>
              <a:ext cx="1394206" cy="553998"/>
              <a:chOff x="4741333" y="2562578"/>
              <a:chExt cx="1270001" cy="9144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0169234-6704-154F-F9A7-2B1EE98B9E91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B6409FF-2425-D403-FAC3-C5229D24CE9A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FF5713B-EA3A-65FA-CA12-766288CAD9DC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262033F-8E7F-6C8D-A87D-4380930231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E4DBB96-4705-CB32-3392-92751D5F3FC7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11D26F3-8B26-6F64-D237-F824544A0CCC}"/>
              </a:ext>
            </a:extLst>
          </p:cNvPr>
          <p:cNvCxnSpPr>
            <a:cxnSpLocks/>
          </p:cNvCxnSpPr>
          <p:nvPr/>
        </p:nvCxnSpPr>
        <p:spPr>
          <a:xfrm rot="10800000">
            <a:off x="421512" y="4037932"/>
            <a:ext cx="8953938" cy="399076"/>
          </a:xfrm>
          <a:prstGeom prst="bentConnector3">
            <a:avLst>
              <a:gd name="adj1" fmla="val -9912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E2767FC-D764-6A2E-95C7-EB626EFB1C14}"/>
              </a:ext>
            </a:extLst>
          </p:cNvPr>
          <p:cNvCxnSpPr>
            <a:cxnSpLocks/>
          </p:cNvCxnSpPr>
          <p:nvPr/>
        </p:nvCxnSpPr>
        <p:spPr>
          <a:xfrm>
            <a:off x="612475" y="4037932"/>
            <a:ext cx="991018" cy="369877"/>
          </a:xfrm>
          <a:prstGeom prst="bentConnector3">
            <a:avLst>
              <a:gd name="adj1" fmla="val -19202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90DA7AF-E4D7-C266-B844-81E61B5DCA3C}"/>
              </a:ext>
            </a:extLst>
          </p:cNvPr>
          <p:cNvCxnSpPr>
            <a:cxnSpLocks/>
          </p:cNvCxnSpPr>
          <p:nvPr/>
        </p:nvCxnSpPr>
        <p:spPr>
          <a:xfrm rot="10800000">
            <a:off x="1783548" y="4786184"/>
            <a:ext cx="9190457" cy="462729"/>
          </a:xfrm>
          <a:prstGeom prst="bentConnector3">
            <a:avLst>
              <a:gd name="adj1" fmla="val 107209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D1DCEA2-89AB-79C9-BBFF-B2EF6BACC41D}"/>
              </a:ext>
            </a:extLst>
          </p:cNvPr>
          <p:cNvCxnSpPr>
            <a:cxnSpLocks/>
          </p:cNvCxnSpPr>
          <p:nvPr/>
        </p:nvCxnSpPr>
        <p:spPr>
          <a:xfrm rot="10800000">
            <a:off x="9304189" y="4729723"/>
            <a:ext cx="1598135" cy="514231"/>
          </a:xfrm>
          <a:prstGeom prst="bentConnector3">
            <a:avLst>
              <a:gd name="adj1" fmla="val -11031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464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9AAD4-5841-5C83-0666-4F4E08452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9A27E2-21A5-681D-F13C-DC1557766118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Circular Doubly Linked List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85F2D3-7CDF-3E63-99A4-CF6F2EC5E643}"/>
              </a:ext>
            </a:extLst>
          </p:cNvPr>
          <p:cNvGrpSpPr/>
          <p:nvPr/>
        </p:nvGrpSpPr>
        <p:grpSpPr>
          <a:xfrm>
            <a:off x="1770847" y="4200904"/>
            <a:ext cx="2091408" cy="703006"/>
            <a:chOff x="4741333" y="2316634"/>
            <a:chExt cx="1905092" cy="11603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CF6DED-27D8-18EE-BE32-5D6A4721D534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D6A14C-077A-8C9C-4736-025007C6B55A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9B9264-1BA3-7670-D223-BD079DBD3D60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08BF57-0CFD-AB25-1C6B-ACF12FD7FAA3}"/>
                </a:ext>
              </a:extLst>
            </p:cNvPr>
            <p:cNvSpPr txBox="1"/>
            <p:nvPr/>
          </p:nvSpPr>
          <p:spPr>
            <a:xfrm>
              <a:off x="5998770" y="2316634"/>
              <a:ext cx="647655" cy="341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F8F2628-598E-DF3A-5CA0-FF13D498CEBF}"/>
                </a:ext>
              </a:extLst>
            </p:cNvPr>
            <p:cNvCxnSpPr>
              <a:cxnSpLocks/>
            </p:cNvCxnSpPr>
            <p:nvPr/>
          </p:nvCxnSpPr>
          <p:spPr>
            <a:xfrm>
              <a:off x="6011334" y="2753702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2F5881-2425-D197-A6F6-A417AE67C245}"/>
              </a:ext>
            </a:extLst>
          </p:cNvPr>
          <p:cNvGrpSpPr/>
          <p:nvPr/>
        </p:nvGrpSpPr>
        <p:grpSpPr>
          <a:xfrm>
            <a:off x="3228882" y="4200904"/>
            <a:ext cx="2689857" cy="703006"/>
            <a:chOff x="2574478" y="3865624"/>
            <a:chExt cx="2689857" cy="7030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A9EE833-08A2-9357-65DF-E968896113FA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BA0A618-4969-72BD-FEDB-B958AAB399AA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8D250A4-8B0E-636D-78D4-50DD010853C1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6F6BB3B-49E5-B490-FECD-BD663E7641FA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F4B435-31EF-40AF-CF7B-E473196B6A85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1D6AD57-88A3-0F7B-70E0-DA392C04DA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7E4EAA8-73B3-CEE8-1D47-36026BAE28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F659E4-C40B-131F-2621-EF16A3385C8A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FF9C7B-DF17-5CFA-70EA-3EA3DF3FDA96}"/>
              </a:ext>
            </a:extLst>
          </p:cNvPr>
          <p:cNvGrpSpPr/>
          <p:nvPr/>
        </p:nvGrpSpPr>
        <p:grpSpPr>
          <a:xfrm>
            <a:off x="5247198" y="4200904"/>
            <a:ext cx="2689857" cy="703006"/>
            <a:chOff x="2574478" y="3865624"/>
            <a:chExt cx="2689857" cy="7030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F9D3590-232C-E59F-D9B5-096F2547CB5D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8F477B6-565E-093D-D69E-872D4167CDF9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1B99CA9-98B3-55A7-DC7B-1C29C44521D9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0763F1-8E09-EB8F-2C6F-B49D7645B199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F0781DC-31A0-E5E7-3AE4-13FC379CE5BE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BBA70C97-2199-9ABC-6E3C-C74B8B86FA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9974A28-5D5B-28FC-5AE3-CE1060B531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7E95E3B-C6D3-A053-FA16-AEB22F189B5A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8E57405-1830-F10E-E0D9-DDD5064AE9B7}"/>
              </a:ext>
            </a:extLst>
          </p:cNvPr>
          <p:cNvGrpSpPr/>
          <p:nvPr/>
        </p:nvGrpSpPr>
        <p:grpSpPr>
          <a:xfrm>
            <a:off x="7239853" y="4349911"/>
            <a:ext cx="1992656" cy="553998"/>
            <a:chOff x="2574478" y="4014631"/>
            <a:chExt cx="1992656" cy="55399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2AFB45B-7CAC-246B-82DC-E084A139C3D7}"/>
                </a:ext>
              </a:extLst>
            </p:cNvPr>
            <p:cNvGrpSpPr/>
            <p:nvPr/>
          </p:nvGrpSpPr>
          <p:grpSpPr>
            <a:xfrm>
              <a:off x="3172928" y="4014631"/>
              <a:ext cx="1394206" cy="553998"/>
              <a:chOff x="4741333" y="2562578"/>
              <a:chExt cx="1270001" cy="9144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1C92208-6615-F398-59D4-0E168DF57316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969C716-481C-289D-2CD4-8BBB91C63A70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6297C81-03DA-1385-CDD8-00D7D91729D1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F47B195-C672-B7DC-AA67-C6590950A7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55D7B1E-2162-F004-7FB5-DB6FB1625155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C2D4B6A-8005-7F91-81EC-DF3993BA6F10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(1,23)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D2A09AD-25EC-686B-AB1F-DAB6D9960DD7}"/>
              </a:ext>
            </a:extLst>
          </p:cNvPr>
          <p:cNvCxnSpPr>
            <a:cxnSpLocks/>
          </p:cNvCxnSpPr>
          <p:nvPr/>
        </p:nvCxnSpPr>
        <p:spPr>
          <a:xfrm rot="10800000">
            <a:off x="421512" y="4037932"/>
            <a:ext cx="8953938" cy="399076"/>
          </a:xfrm>
          <a:prstGeom prst="bentConnector3">
            <a:avLst>
              <a:gd name="adj1" fmla="val -9912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38FDE8E-4D8C-A042-97F8-0C0BEC2F5B38}"/>
              </a:ext>
            </a:extLst>
          </p:cNvPr>
          <p:cNvCxnSpPr>
            <a:cxnSpLocks/>
          </p:cNvCxnSpPr>
          <p:nvPr/>
        </p:nvCxnSpPr>
        <p:spPr>
          <a:xfrm>
            <a:off x="612475" y="4037932"/>
            <a:ext cx="991018" cy="369877"/>
          </a:xfrm>
          <a:prstGeom prst="bentConnector3">
            <a:avLst>
              <a:gd name="adj1" fmla="val -19202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0132A64-CCE9-7F34-60BB-6E5309B3AF5D}"/>
              </a:ext>
            </a:extLst>
          </p:cNvPr>
          <p:cNvCxnSpPr>
            <a:cxnSpLocks/>
          </p:cNvCxnSpPr>
          <p:nvPr/>
        </p:nvCxnSpPr>
        <p:spPr>
          <a:xfrm rot="10800000">
            <a:off x="1783548" y="4786184"/>
            <a:ext cx="9190457" cy="462729"/>
          </a:xfrm>
          <a:prstGeom prst="bentConnector3">
            <a:avLst>
              <a:gd name="adj1" fmla="val 107209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E24326B-341A-0627-F6C2-4DEF6DA307B0}"/>
              </a:ext>
            </a:extLst>
          </p:cNvPr>
          <p:cNvCxnSpPr>
            <a:cxnSpLocks/>
          </p:cNvCxnSpPr>
          <p:nvPr/>
        </p:nvCxnSpPr>
        <p:spPr>
          <a:xfrm rot="10800000">
            <a:off x="9304189" y="4729723"/>
            <a:ext cx="1598135" cy="514231"/>
          </a:xfrm>
          <a:prstGeom prst="bentConnector3">
            <a:avLst>
              <a:gd name="adj1" fmla="val -11031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A199082A-C30F-A99B-DAEE-74F705F745E2}"/>
              </a:ext>
            </a:extLst>
          </p:cNvPr>
          <p:cNvGrpSpPr/>
          <p:nvPr/>
        </p:nvGrpSpPr>
        <p:grpSpPr>
          <a:xfrm>
            <a:off x="-3033842" y="1710007"/>
            <a:ext cx="2689857" cy="703006"/>
            <a:chOff x="2574478" y="3865624"/>
            <a:chExt cx="2689857" cy="70300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82C7EFB-6D44-0DE3-1E5D-BF102500305D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3CEF30D-FA72-C8E3-6B2E-4D62304EA783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FC7EEEE-856A-0299-737F-D4447069D09C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C2065A-4A6C-9B52-8DFF-2D1653900446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46EF11-C576-247C-E227-3955660CE3F5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3CB9F96-14F4-B4FC-760F-5EE34B5436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9C4366D-C960-1852-1BE2-063B674CBE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18D596-0D3A-6E94-1008-084CC2258408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1590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3F845-3EA3-BE21-96FC-5EE7658DA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402E4D-BF02-929A-6596-FF5D205C642C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Circular Doubly Linked List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278606-ECD3-CFE5-4D3D-7DB66682BD94}"/>
              </a:ext>
            </a:extLst>
          </p:cNvPr>
          <p:cNvGrpSpPr/>
          <p:nvPr/>
        </p:nvGrpSpPr>
        <p:grpSpPr>
          <a:xfrm>
            <a:off x="1770847" y="4200904"/>
            <a:ext cx="2091408" cy="703006"/>
            <a:chOff x="4741333" y="2316634"/>
            <a:chExt cx="1905092" cy="11603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AA46D5-F716-9787-4218-A2545A7C744E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117EBE-9909-83B7-23E1-F7B3D3AC5B6F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6D5468-6B3C-7D43-8E4C-10C514496EEC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72AB9B-774D-E811-4352-59C469903C2B}"/>
                </a:ext>
              </a:extLst>
            </p:cNvPr>
            <p:cNvSpPr txBox="1"/>
            <p:nvPr/>
          </p:nvSpPr>
          <p:spPr>
            <a:xfrm>
              <a:off x="5998770" y="2316634"/>
              <a:ext cx="647655" cy="341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1815266-D07C-5CFB-3A19-C9065278467D}"/>
                </a:ext>
              </a:extLst>
            </p:cNvPr>
            <p:cNvCxnSpPr>
              <a:cxnSpLocks/>
            </p:cNvCxnSpPr>
            <p:nvPr/>
          </p:nvCxnSpPr>
          <p:spPr>
            <a:xfrm>
              <a:off x="6011334" y="2753702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5B868F-3A3C-CD37-1D7D-2229E57F4B92}"/>
              </a:ext>
            </a:extLst>
          </p:cNvPr>
          <p:cNvGrpSpPr/>
          <p:nvPr/>
        </p:nvGrpSpPr>
        <p:grpSpPr>
          <a:xfrm>
            <a:off x="3228882" y="4200904"/>
            <a:ext cx="2689857" cy="703006"/>
            <a:chOff x="2574478" y="3865624"/>
            <a:chExt cx="2689857" cy="7030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88E91EF-02CE-7864-FC7A-7C4FE57330FC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106C81C-CFE3-6157-1039-50446DD15199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E25E041-B526-0F72-A7F3-8754BAC1D23D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2F54F9D-315D-5F69-4755-F244D0AEFCF0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F0C0AC-562A-0B6B-AFF1-A71FF5B22E70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48AC162-1EEC-CDC5-E568-37D4FE3D30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E72DC53-CA97-6A70-1671-A36B71BDA0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EFE17D-570A-5C0B-48DF-47BBB442233F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3BD82FB-7BF4-01C5-5C8F-9BC28FEE5104}"/>
              </a:ext>
            </a:extLst>
          </p:cNvPr>
          <p:cNvGrpSpPr/>
          <p:nvPr/>
        </p:nvGrpSpPr>
        <p:grpSpPr>
          <a:xfrm>
            <a:off x="5247198" y="4200904"/>
            <a:ext cx="2689857" cy="703006"/>
            <a:chOff x="2574478" y="3865624"/>
            <a:chExt cx="2689857" cy="7030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2055E33-F136-BB18-7337-CDB78A01F6E7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F9783C0-87D8-5D4F-D3BF-4A27675D0103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D80286E-F965-E7CE-C2E9-BA7EDFEC42EE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F642E07-832A-CEE7-B4A8-752A3B8F0550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C68640-0C98-B1F1-845E-F970ABE5A78A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9A1B586-6EAD-72D0-93CF-1D46AB92A8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949B3CD-1F8A-36FE-E050-06D99929AC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5DAD5EE-0E96-5515-6A92-C5B06646D5A8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515735B-5894-80F5-755C-161F5092D4BE}"/>
              </a:ext>
            </a:extLst>
          </p:cNvPr>
          <p:cNvGrpSpPr/>
          <p:nvPr/>
        </p:nvGrpSpPr>
        <p:grpSpPr>
          <a:xfrm>
            <a:off x="7239853" y="4349911"/>
            <a:ext cx="1992656" cy="553998"/>
            <a:chOff x="2574478" y="4014631"/>
            <a:chExt cx="1992656" cy="55399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1FA63DC-AABB-3CDC-CE15-7ECFE05D9F34}"/>
                </a:ext>
              </a:extLst>
            </p:cNvPr>
            <p:cNvGrpSpPr/>
            <p:nvPr/>
          </p:nvGrpSpPr>
          <p:grpSpPr>
            <a:xfrm>
              <a:off x="3172928" y="4014631"/>
              <a:ext cx="1394206" cy="553998"/>
              <a:chOff x="4741333" y="2562578"/>
              <a:chExt cx="1270001" cy="9144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8DA28A6-51E6-D415-F7B5-69F1B1B95772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3B7A0DC-80DC-361B-6853-E13A82E59B75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8ED7020-84B7-813C-E679-7788615776CD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9678069-6C2B-5249-C6F8-4E9CA02139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6AFCC8A-1BDA-4715-2763-E441E370DDDF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0FC7171-A265-E695-F197-C27E019E598D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(1,23)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AA375FC-2170-9D24-8AE1-FBA7180DBA37}"/>
              </a:ext>
            </a:extLst>
          </p:cNvPr>
          <p:cNvCxnSpPr>
            <a:cxnSpLocks/>
          </p:cNvCxnSpPr>
          <p:nvPr/>
        </p:nvCxnSpPr>
        <p:spPr>
          <a:xfrm rot="10800000">
            <a:off x="421512" y="4037932"/>
            <a:ext cx="8953938" cy="399076"/>
          </a:xfrm>
          <a:prstGeom prst="bentConnector3">
            <a:avLst>
              <a:gd name="adj1" fmla="val -9912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28D3529-DDB6-1697-63A1-4DB74F9F9F67}"/>
              </a:ext>
            </a:extLst>
          </p:cNvPr>
          <p:cNvCxnSpPr>
            <a:cxnSpLocks/>
          </p:cNvCxnSpPr>
          <p:nvPr/>
        </p:nvCxnSpPr>
        <p:spPr>
          <a:xfrm>
            <a:off x="612475" y="4037932"/>
            <a:ext cx="991018" cy="369877"/>
          </a:xfrm>
          <a:prstGeom prst="bentConnector3">
            <a:avLst>
              <a:gd name="adj1" fmla="val -19202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ABB6EF8-B055-A024-50BD-060C0E9BAB40}"/>
              </a:ext>
            </a:extLst>
          </p:cNvPr>
          <p:cNvCxnSpPr>
            <a:cxnSpLocks/>
          </p:cNvCxnSpPr>
          <p:nvPr/>
        </p:nvCxnSpPr>
        <p:spPr>
          <a:xfrm rot="10800000">
            <a:off x="1783548" y="4786184"/>
            <a:ext cx="9190457" cy="462729"/>
          </a:xfrm>
          <a:prstGeom prst="bentConnector3">
            <a:avLst>
              <a:gd name="adj1" fmla="val 107209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A4FBA2D-1431-5257-AC19-8A40C604CB88}"/>
              </a:ext>
            </a:extLst>
          </p:cNvPr>
          <p:cNvCxnSpPr>
            <a:cxnSpLocks/>
          </p:cNvCxnSpPr>
          <p:nvPr/>
        </p:nvCxnSpPr>
        <p:spPr>
          <a:xfrm rot="10800000">
            <a:off x="9304189" y="4729723"/>
            <a:ext cx="1598135" cy="514231"/>
          </a:xfrm>
          <a:prstGeom prst="bentConnector3">
            <a:avLst>
              <a:gd name="adj1" fmla="val -11031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D80D5D1-1165-5A6F-C96A-BF55511B5869}"/>
              </a:ext>
            </a:extLst>
          </p:cNvPr>
          <p:cNvGrpSpPr/>
          <p:nvPr/>
        </p:nvGrpSpPr>
        <p:grpSpPr>
          <a:xfrm>
            <a:off x="313336" y="1859015"/>
            <a:ext cx="2689857" cy="703006"/>
            <a:chOff x="2574478" y="3865624"/>
            <a:chExt cx="2689857" cy="70300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7083665-6E5B-DE80-CBD3-50E46E288AF9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8C07466-89B6-22BE-E91F-1EE9A71F022B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10F277-E5C3-CA25-2CDB-557C8DEFC164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4D71B5-B456-3035-E19C-5F889DFD584F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7B6205-98C2-F292-8F30-07BBC890BF85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C65AB41-25B0-3ABC-E286-FFEFD1A06D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D9FA11C-9F53-9BF3-F4AD-4481855E0E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8705B1-1655-89A7-9687-C6428F5110EF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9165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7E810-90F5-5236-6424-9092DA0EF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4F3900-79DE-EDFA-903F-0C3C73210140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Circular Doubly Linked List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DA15A8-CFD2-CBBF-278D-C58F5EC582AE}"/>
              </a:ext>
            </a:extLst>
          </p:cNvPr>
          <p:cNvGrpSpPr/>
          <p:nvPr/>
        </p:nvGrpSpPr>
        <p:grpSpPr>
          <a:xfrm>
            <a:off x="1770847" y="4200904"/>
            <a:ext cx="2091408" cy="703006"/>
            <a:chOff x="4741333" y="2316634"/>
            <a:chExt cx="1905092" cy="11603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291A68-78DE-A806-D8C2-C608BB887B87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E37E9C-2229-01DB-26E2-F51F46CAA803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3A2D92-06CF-01B4-673E-638AEF42A9F6}"/>
                </a:ext>
              </a:extLst>
            </p:cNvPr>
            <p:cNvSpPr txBox="1"/>
            <p:nvPr/>
          </p:nvSpPr>
          <p:spPr>
            <a:xfrm>
              <a:off x="4907824" y="2753700"/>
              <a:ext cx="343438" cy="508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2EA61C-9A55-3FB7-B46D-D6AEC9BEC1CB}"/>
                </a:ext>
              </a:extLst>
            </p:cNvPr>
            <p:cNvSpPr txBox="1"/>
            <p:nvPr/>
          </p:nvSpPr>
          <p:spPr>
            <a:xfrm>
              <a:off x="5998770" y="2316634"/>
              <a:ext cx="647655" cy="341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475A53-D5A4-A035-1EA7-06EAB666616F}"/>
                </a:ext>
              </a:extLst>
            </p:cNvPr>
            <p:cNvCxnSpPr>
              <a:cxnSpLocks/>
            </p:cNvCxnSpPr>
            <p:nvPr/>
          </p:nvCxnSpPr>
          <p:spPr>
            <a:xfrm>
              <a:off x="6011334" y="2753702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4541CC-D5A0-9E99-75DB-29C341681F68}"/>
              </a:ext>
            </a:extLst>
          </p:cNvPr>
          <p:cNvGrpSpPr/>
          <p:nvPr/>
        </p:nvGrpSpPr>
        <p:grpSpPr>
          <a:xfrm>
            <a:off x="5138017" y="4199162"/>
            <a:ext cx="2689857" cy="703006"/>
            <a:chOff x="2574478" y="3865624"/>
            <a:chExt cx="2689857" cy="70300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93592D-3C50-1CAB-43BB-E0C315E19503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D51376F-149B-B7B4-7333-7141C8226506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819CC7E-853A-7C92-15EF-5FB25B682786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5E847C-9DCD-99EF-7866-457659CE1E42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E4EA9B-40FD-DDF5-1E63-EC6A6048DC3B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3E39E64-F992-86EA-3F50-62ABC41EC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B7903FC-EA58-B49A-4E82-AD750F2645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C22B3C-516D-3D79-F996-7812225A0019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92655F6-D075-E9B2-23FB-E81006207960}"/>
              </a:ext>
            </a:extLst>
          </p:cNvPr>
          <p:cNvGrpSpPr/>
          <p:nvPr/>
        </p:nvGrpSpPr>
        <p:grpSpPr>
          <a:xfrm>
            <a:off x="7156333" y="4199162"/>
            <a:ext cx="2689857" cy="703006"/>
            <a:chOff x="2574478" y="3865624"/>
            <a:chExt cx="2689857" cy="70300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AC733B5-B065-E10A-FF94-8BFA109A0B87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2C908EE-723B-3E42-A6BD-A56CBCE4E0C9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62E8E63-9D1B-90A7-A622-57A78E8BE6D6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46F591E-47BA-E52F-5EFF-A561E319B94D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148BD2F-9310-E186-C9B3-A9908AFD85A3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682D5BF5-8ED6-7828-780D-A3CC343D7E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4898376-FB65-215C-2715-9E831ACB1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3720DE7-1131-7805-F619-C0F1AF45447E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EA27DD4-6E41-44ED-F113-C1696F22D185}"/>
              </a:ext>
            </a:extLst>
          </p:cNvPr>
          <p:cNvGrpSpPr/>
          <p:nvPr/>
        </p:nvGrpSpPr>
        <p:grpSpPr>
          <a:xfrm>
            <a:off x="9148988" y="4348169"/>
            <a:ext cx="1992656" cy="553998"/>
            <a:chOff x="2574478" y="4014631"/>
            <a:chExt cx="1992656" cy="55399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05FD2BF-1DB6-F971-9570-45F3A6AFCFED}"/>
                </a:ext>
              </a:extLst>
            </p:cNvPr>
            <p:cNvGrpSpPr/>
            <p:nvPr/>
          </p:nvGrpSpPr>
          <p:grpSpPr>
            <a:xfrm>
              <a:off x="3172928" y="4014631"/>
              <a:ext cx="1394206" cy="553998"/>
              <a:chOff x="4741333" y="2562578"/>
              <a:chExt cx="1270001" cy="9144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1F0E204-D989-FB70-9D09-86E9380EF5CE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2D739B5-5727-0C8B-9E36-E74080137134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80746A6-0952-7443-43E8-8A2455C2BB4D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255826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AC9EFB3-41D8-E56C-020C-3B0E0F94F4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21729EB-2844-F65A-8CAD-36476117657F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1EF0AA4-A961-02DA-3D8C-9E8DD6E26755}"/>
              </a:ext>
            </a:extLst>
          </p:cNvPr>
          <p:cNvSpPr txBox="1"/>
          <p:nvPr/>
        </p:nvSpPr>
        <p:spPr>
          <a:xfrm>
            <a:off x="421512" y="1248342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insertAt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(1,23)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0811547-4E05-80ED-E03A-D98B3C11EB7D}"/>
              </a:ext>
            </a:extLst>
          </p:cNvPr>
          <p:cNvCxnSpPr>
            <a:cxnSpLocks/>
          </p:cNvCxnSpPr>
          <p:nvPr/>
        </p:nvCxnSpPr>
        <p:spPr>
          <a:xfrm rot="10800000">
            <a:off x="1242669" y="4052734"/>
            <a:ext cx="10041916" cy="382532"/>
          </a:xfrm>
          <a:prstGeom prst="bentConnector3">
            <a:avLst>
              <a:gd name="adj1" fmla="val -3421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E66A553-8F30-EC8D-3715-539BDCCC53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37272" y="4041587"/>
            <a:ext cx="371619" cy="360823"/>
          </a:xfrm>
          <a:prstGeom prst="bentConnector3">
            <a:avLst>
              <a:gd name="adj1" fmla="val 99212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3068BF4-9876-97B4-3347-AC9D4E61AC12}"/>
              </a:ext>
            </a:extLst>
          </p:cNvPr>
          <p:cNvCxnSpPr>
            <a:cxnSpLocks/>
          </p:cNvCxnSpPr>
          <p:nvPr/>
        </p:nvCxnSpPr>
        <p:spPr>
          <a:xfrm rot="10800000">
            <a:off x="1783548" y="4786184"/>
            <a:ext cx="9190457" cy="462729"/>
          </a:xfrm>
          <a:prstGeom prst="bentConnector3">
            <a:avLst>
              <a:gd name="adj1" fmla="val 107209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F93F124-0511-90C9-B3A1-1FD9E5485677}"/>
              </a:ext>
            </a:extLst>
          </p:cNvPr>
          <p:cNvCxnSpPr>
            <a:cxnSpLocks/>
          </p:cNvCxnSpPr>
          <p:nvPr/>
        </p:nvCxnSpPr>
        <p:spPr>
          <a:xfrm flipV="1">
            <a:off x="10858120" y="4796440"/>
            <a:ext cx="547267" cy="452474"/>
          </a:xfrm>
          <a:prstGeom prst="bentConnector3">
            <a:avLst>
              <a:gd name="adj1" fmla="val 147466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397EEC-1F60-9B56-F890-3555EFAB9C5C}"/>
              </a:ext>
            </a:extLst>
          </p:cNvPr>
          <p:cNvGrpSpPr/>
          <p:nvPr/>
        </p:nvGrpSpPr>
        <p:grpSpPr>
          <a:xfrm>
            <a:off x="3171781" y="4216545"/>
            <a:ext cx="2689857" cy="703006"/>
            <a:chOff x="2574478" y="3865624"/>
            <a:chExt cx="2689857" cy="70300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7ED577E-9359-1B72-73EA-4E6777531F7E}"/>
                </a:ext>
              </a:extLst>
            </p:cNvPr>
            <p:cNvGrpSpPr/>
            <p:nvPr/>
          </p:nvGrpSpPr>
          <p:grpSpPr>
            <a:xfrm>
              <a:off x="3172927" y="3865624"/>
              <a:ext cx="2091408" cy="703006"/>
              <a:chOff x="4741333" y="2316634"/>
              <a:chExt cx="1905092" cy="116034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2CF6BD9-BE86-1BAC-DAB2-34830A6CD88B}"/>
                  </a:ext>
                </a:extLst>
              </p:cNvPr>
              <p:cNvSpPr/>
              <p:nvPr/>
            </p:nvSpPr>
            <p:spPr>
              <a:xfrm>
                <a:off x="4741333" y="2562578"/>
                <a:ext cx="952546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38A7B2A-6E8E-30FA-8455-A523A6A2F501}"/>
                  </a:ext>
                </a:extLst>
              </p:cNvPr>
              <p:cNvSpPr/>
              <p:nvPr/>
            </p:nvSpPr>
            <p:spPr>
              <a:xfrm>
                <a:off x="5693879" y="2562578"/>
                <a:ext cx="317455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E03FE9-E0E6-3B3C-11E4-6A74E20F729F}"/>
                  </a:ext>
                </a:extLst>
              </p:cNvPr>
              <p:cNvSpPr txBox="1"/>
              <p:nvPr/>
            </p:nvSpPr>
            <p:spPr>
              <a:xfrm>
                <a:off x="4907824" y="2753700"/>
                <a:ext cx="343438" cy="508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B2FBBE-6F9E-1B8D-5B5F-9D7019EB6D57}"/>
                  </a:ext>
                </a:extLst>
              </p:cNvPr>
              <p:cNvSpPr txBox="1"/>
              <p:nvPr/>
            </p:nvSpPr>
            <p:spPr>
              <a:xfrm>
                <a:off x="5998770" y="2316634"/>
                <a:ext cx="647655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Next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95ACB69-2B9A-DAFA-81DC-7ABDFAA4E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1334" y="2753702"/>
                <a:ext cx="508994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EB73CF5-2CC7-B6A5-253C-31CCBF9651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478" y="4438202"/>
              <a:ext cx="598449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878142-9F6A-78CB-07BE-548AF40172BF}"/>
                </a:ext>
              </a:extLst>
            </p:cNvPr>
            <p:cNvSpPr txBox="1"/>
            <p:nvPr/>
          </p:nvSpPr>
          <p:spPr>
            <a:xfrm>
              <a:off x="2651701" y="4137742"/>
              <a:ext cx="7109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prev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3753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502918B-611A-9B25-74F2-65F3EEE7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CBC210-73E6-EE17-0F18-8BECD13C2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5D2C00-C22D-C7CE-264B-B7EA0DE0D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04AC1-73E5-5FD8-FC22-061A478D7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B8FE0E-84B9-8985-E61B-79D931566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778AD8-A67A-B880-08AF-F268F552551A}"/>
              </a:ext>
            </a:extLst>
          </p:cNvPr>
          <p:cNvSpPr txBox="1"/>
          <p:nvPr/>
        </p:nvSpPr>
        <p:spPr>
          <a:xfrm>
            <a:off x="1386865" y="818984"/>
            <a:ext cx="6596245" cy="3268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Hands-On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165874-1C55-2CA4-7082-89533AFE2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205BF-1B48-9DF9-B320-BBDBC3B52445}"/>
              </a:ext>
            </a:extLst>
          </p:cNvPr>
          <p:cNvSpPr txBox="1"/>
          <p:nvPr/>
        </p:nvSpPr>
        <p:spPr>
          <a:xfrm>
            <a:off x="1931874" y="4797188"/>
            <a:ext cx="6051236" cy="1241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Try to implement circular doubly linked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4B317B-3CE2-592C-D676-B3B9DE239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07687"/>
      </p:ext>
    </p:extLst>
  </p:cSld>
  <p:clrMapOvr>
    <a:masterClrMapping/>
  </p:clrMapOvr>
  <p:transition spd="slow">
    <p:cove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97190B0-5BA4-C842-2770-D7AD8AE3F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BBD080-82FC-8E85-62C6-0E1861051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15E06B-E422-9D95-1035-B784ADEB9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EADAD0-54AC-756E-FC1D-347558694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0C1EE3-1F92-3369-EA0B-90494DCF2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F06173-6754-D391-0F31-359A76C9BCAE}"/>
              </a:ext>
            </a:extLst>
          </p:cNvPr>
          <p:cNvSpPr txBox="1"/>
          <p:nvPr/>
        </p:nvSpPr>
        <p:spPr>
          <a:xfrm>
            <a:off x="1386865" y="818984"/>
            <a:ext cx="6596245" cy="3268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 of Circular doubly linked list(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hlinkClick r:id="rId2"/>
              </a:rPr>
              <a:t>link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EFB30D-5A36-9A23-BE10-BA5952952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97CCCE-7A5F-0E69-B35F-CC51A421A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59884"/>
      </p:ext>
    </p:extLst>
  </p:cSld>
  <p:clrMapOvr>
    <a:masterClrMapping/>
  </p:clrMapOvr>
  <p:transition spd="slow">
    <p:cov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05B7A-273C-FC96-E2CC-34936D4B320D}"/>
              </a:ext>
            </a:extLst>
          </p:cNvPr>
          <p:cNvSpPr txBox="1"/>
          <p:nvPr/>
        </p:nvSpPr>
        <p:spPr>
          <a:xfrm>
            <a:off x="1386865" y="818984"/>
            <a:ext cx="6596245" cy="326852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solve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98135"/>
      </p:ext>
    </p:extLst>
  </p:cSld>
  <p:clrMapOvr>
    <a:masterClrMapping/>
  </p:clrMapOvr>
  <p:transition spd="slow">
    <p:cov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9AB5B115-A17B-7085-B816-05F1E2F2F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3A8A3F90-0D94-689A-F84F-F44431BD5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6C0257-9395-9716-C0B0-CDDEBB122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0DA358-D80E-EC6D-5FF4-2B7E8ACE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AAF9-5033-82B3-E93B-FBDAF6F62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B3ACB15-8BCF-CDC8-623E-54D87D84A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95AFD2-8C7D-3605-FD6E-C8665D96A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68774-146C-580D-ABFA-0ACEAB0A98AB}"/>
              </a:ext>
            </a:extLst>
          </p:cNvPr>
          <p:cNvSpPr txBox="1"/>
          <p:nvPr/>
        </p:nvSpPr>
        <p:spPr>
          <a:xfrm>
            <a:off x="0" y="968518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Simple 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Linked List</a:t>
            </a:r>
            <a:endParaRPr lang="ar-EG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71AF16-BBB8-40E1-4786-D5068DC30162}"/>
              </a:ext>
            </a:extLst>
          </p:cNvPr>
          <p:cNvSpPr txBox="1"/>
          <p:nvPr/>
        </p:nvSpPr>
        <p:spPr>
          <a:xfrm>
            <a:off x="4504548" y="1207130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Videos Playlist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8DA666-A4A8-273A-A24A-DAD0D5D790A6}"/>
              </a:ext>
            </a:extLst>
          </p:cNvPr>
          <p:cNvSpPr txBox="1"/>
          <p:nvPr/>
        </p:nvSpPr>
        <p:spPr>
          <a:xfrm>
            <a:off x="4699798" y="2098110"/>
            <a:ext cx="6096000" cy="2471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Insert video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Show current video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Changing video place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Handle all possible error</a:t>
            </a:r>
          </a:p>
        </p:txBody>
      </p:sp>
    </p:spTree>
    <p:extLst>
      <p:ext uri="{BB962C8B-B14F-4D97-AF65-F5344CB8AC3E}">
        <p14:creationId xmlns:p14="http://schemas.microsoft.com/office/powerpoint/2010/main" val="1186717542"/>
      </p:ext>
    </p:extLst>
  </p:cSld>
  <p:clrMapOvr>
    <a:masterClrMapping/>
  </p:clrMapOvr>
  <p:transition spd="slow">
    <p:cov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183AF-AE3A-6123-ECE0-D0F13390E123}"/>
              </a:ext>
            </a:extLst>
          </p:cNvPr>
          <p:cNvSpPr txBox="1"/>
          <p:nvPr/>
        </p:nvSpPr>
        <p:spPr>
          <a:xfrm>
            <a:off x="1127208" y="857251"/>
            <a:ext cx="4747280" cy="3098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Thanks!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Winking Face with No Fill">
            <a:extLst>
              <a:ext uri="{FF2B5EF4-FFF2-40B4-BE49-F238E27FC236}">
                <a16:creationId xmlns:a16="http://schemas.microsoft.com/office/drawing/2014/main" id="{700F09B8-301F-C347-020E-69F86D910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8271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AD47D-53F0-EBE3-BED9-B47951A17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C7232D6D-5E93-B89F-3F2C-21EA408DE097}"/>
              </a:ext>
            </a:extLst>
          </p:cNvPr>
          <p:cNvGrpSpPr/>
          <p:nvPr/>
        </p:nvGrpSpPr>
        <p:grpSpPr>
          <a:xfrm>
            <a:off x="765105" y="1233333"/>
            <a:ext cx="11008996" cy="11249334"/>
            <a:chOff x="765105" y="1233333"/>
            <a:chExt cx="11008996" cy="11249334"/>
          </a:xfrm>
        </p:grpSpPr>
        <p:sp>
          <p:nvSpPr>
            <p:cNvPr id="36" name="Partial Circle 35">
              <a:extLst>
                <a:ext uri="{FF2B5EF4-FFF2-40B4-BE49-F238E27FC236}">
                  <a16:creationId xmlns:a16="http://schemas.microsoft.com/office/drawing/2014/main" id="{7DDEB3EC-A1B7-87A1-0829-D4E8D182273B}"/>
                </a:ext>
              </a:extLst>
            </p:cNvPr>
            <p:cNvSpPr/>
            <p:nvPr/>
          </p:nvSpPr>
          <p:spPr>
            <a:xfrm>
              <a:off x="848190" y="1233333"/>
              <a:ext cx="10925911" cy="11249334"/>
            </a:xfrm>
            <a:prstGeom prst="pie">
              <a:avLst>
                <a:gd name="adj1" fmla="val 10800000"/>
                <a:gd name="adj2" fmla="val 13459346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ED5C8A7-7ED5-4876-AE1D-F5A71F6CB5CE}"/>
                </a:ext>
              </a:extLst>
            </p:cNvPr>
            <p:cNvSpPr txBox="1"/>
            <p:nvPr/>
          </p:nvSpPr>
          <p:spPr>
            <a:xfrm>
              <a:off x="1911048" y="5200143"/>
              <a:ext cx="23255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ptos" panose="020B0004020202020204" pitchFamily="34" charset="0"/>
                </a:rPr>
                <a:t>I</a:t>
              </a:r>
              <a:r>
                <a:rPr lang="en-US" sz="2000" kern="12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nserts element with value </a:t>
              </a:r>
              <a:r>
                <a:rPr lang="en-US" sz="2000" kern="1200" dirty="0" err="1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val</a:t>
              </a:r>
              <a:r>
                <a:rPr lang="en-US" sz="2000" kern="12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 at position </a:t>
              </a:r>
              <a:r>
                <a:rPr lang="en-US" sz="2000" kern="1200" dirty="0" err="1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idx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DFD6F8-5F3D-B6D3-FAEF-BFDF927B8D4B}"/>
                </a:ext>
              </a:extLst>
            </p:cNvPr>
            <p:cNvSpPr txBox="1"/>
            <p:nvPr/>
          </p:nvSpPr>
          <p:spPr>
            <a:xfrm rot="17397717">
              <a:off x="-121197" y="4590516"/>
              <a:ext cx="217271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 err="1"/>
                <a:t>insertAt</a:t>
              </a:r>
              <a:r>
                <a:rPr lang="en-US" sz="2000" b="1" dirty="0"/>
                <a:t>(</a:t>
              </a:r>
              <a:r>
                <a:rPr lang="en-US" sz="2000" b="1" dirty="0" err="1"/>
                <a:t>idx,val</a:t>
              </a:r>
              <a:r>
                <a:rPr lang="en-US" sz="2000" b="1" dirty="0"/>
                <a:t>)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08AA831-5D79-2BAE-EF7F-275C23D37E0C}"/>
              </a:ext>
            </a:extLst>
          </p:cNvPr>
          <p:cNvGrpSpPr/>
          <p:nvPr/>
        </p:nvGrpSpPr>
        <p:grpSpPr>
          <a:xfrm>
            <a:off x="813223" y="1233333"/>
            <a:ext cx="10925911" cy="11249334"/>
            <a:chOff x="813223" y="1233333"/>
            <a:chExt cx="10925911" cy="11249334"/>
          </a:xfrm>
        </p:grpSpPr>
        <p:sp>
          <p:nvSpPr>
            <p:cNvPr id="44" name="Partial Circle 43">
              <a:extLst>
                <a:ext uri="{FF2B5EF4-FFF2-40B4-BE49-F238E27FC236}">
                  <a16:creationId xmlns:a16="http://schemas.microsoft.com/office/drawing/2014/main" id="{6F78B94A-728D-F5BD-DD8F-C60ABB98ECD8}"/>
                </a:ext>
              </a:extLst>
            </p:cNvPr>
            <p:cNvSpPr/>
            <p:nvPr/>
          </p:nvSpPr>
          <p:spPr>
            <a:xfrm>
              <a:off x="813223" y="1233333"/>
              <a:ext cx="10925911" cy="11249334"/>
            </a:xfrm>
            <a:prstGeom prst="pie">
              <a:avLst>
                <a:gd name="adj1" fmla="val 13445403"/>
                <a:gd name="adj2" fmla="val 15592969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A0EA503-803D-5933-441F-CC2F1C469881}"/>
                </a:ext>
              </a:extLst>
            </p:cNvPr>
            <p:cNvSpPr txBox="1"/>
            <p:nvPr/>
          </p:nvSpPr>
          <p:spPr>
            <a:xfrm>
              <a:off x="3311843" y="3347242"/>
              <a:ext cx="2411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kern="12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Deletes element </a:t>
              </a:r>
              <a:r>
                <a:rPr lang="en-US" sz="2000" dirty="0">
                  <a:solidFill>
                    <a:schemeClr val="bg1"/>
                  </a:solidFill>
                  <a:latin typeface="Aptos" panose="020B0004020202020204" pitchFamily="34" charset="0"/>
                </a:rPr>
                <a:t>at the</a:t>
              </a:r>
              <a:r>
                <a:rPr lang="en-US" sz="2000" kern="12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 position </a:t>
              </a:r>
              <a:r>
                <a:rPr lang="en-US" sz="2000" kern="1200" dirty="0" err="1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idx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471B7C2-8681-09D8-A89E-0F528282F93B}"/>
                </a:ext>
              </a:extLst>
            </p:cNvPr>
            <p:cNvSpPr txBox="1"/>
            <p:nvPr/>
          </p:nvSpPr>
          <p:spPr>
            <a:xfrm rot="19922647">
              <a:off x="2425293" y="1447355"/>
              <a:ext cx="217271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 err="1"/>
                <a:t>deleteAt</a:t>
              </a:r>
              <a:r>
                <a:rPr lang="en-US" sz="2000" b="1" dirty="0"/>
                <a:t>(</a:t>
              </a:r>
              <a:r>
                <a:rPr lang="en-US" sz="2000" b="1" dirty="0" err="1"/>
                <a:t>idx</a:t>
              </a:r>
              <a:r>
                <a:rPr lang="en-US" sz="2000" b="1" dirty="0"/>
                <a:t>)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A522EF9-5C21-550C-35C6-D1DB2A7C4DA2}"/>
              </a:ext>
            </a:extLst>
          </p:cNvPr>
          <p:cNvGrpSpPr/>
          <p:nvPr/>
        </p:nvGrpSpPr>
        <p:grpSpPr>
          <a:xfrm>
            <a:off x="824879" y="705261"/>
            <a:ext cx="10925911" cy="11777406"/>
            <a:chOff x="824879" y="705261"/>
            <a:chExt cx="10925911" cy="11777406"/>
          </a:xfrm>
        </p:grpSpPr>
        <p:sp>
          <p:nvSpPr>
            <p:cNvPr id="45" name="Partial Circle 44">
              <a:extLst>
                <a:ext uri="{FF2B5EF4-FFF2-40B4-BE49-F238E27FC236}">
                  <a16:creationId xmlns:a16="http://schemas.microsoft.com/office/drawing/2014/main" id="{B2D5AFD8-B2E3-9B57-BA14-A4AE363E4DF8}"/>
                </a:ext>
              </a:extLst>
            </p:cNvPr>
            <p:cNvSpPr/>
            <p:nvPr/>
          </p:nvSpPr>
          <p:spPr>
            <a:xfrm>
              <a:off x="824879" y="1233333"/>
              <a:ext cx="10925911" cy="11249334"/>
            </a:xfrm>
            <a:prstGeom prst="pie">
              <a:avLst>
                <a:gd name="adj1" fmla="val 15571977"/>
                <a:gd name="adj2" fmla="val 17545808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9E8BA60-62FA-4B35-A30E-E19E0AED6A71}"/>
                </a:ext>
              </a:extLst>
            </p:cNvPr>
            <p:cNvSpPr txBox="1"/>
            <p:nvPr/>
          </p:nvSpPr>
          <p:spPr>
            <a:xfrm>
              <a:off x="5642998" y="2548116"/>
              <a:ext cx="2411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kern="12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returns element </a:t>
              </a:r>
              <a:r>
                <a:rPr lang="en-US" sz="2000" dirty="0">
                  <a:solidFill>
                    <a:schemeClr val="bg1"/>
                  </a:solidFill>
                  <a:latin typeface="Aptos" panose="020B0004020202020204" pitchFamily="34" charset="0"/>
                </a:rPr>
                <a:t>at the</a:t>
              </a:r>
              <a:r>
                <a:rPr lang="en-US" sz="2000" kern="12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 position </a:t>
              </a:r>
              <a:r>
                <a:rPr lang="en-US" sz="2000" kern="1200" dirty="0" err="1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idx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C489B4-7DBF-A48C-EDF9-BAE90C357759}"/>
                </a:ext>
              </a:extLst>
            </p:cNvPr>
            <p:cNvSpPr txBox="1"/>
            <p:nvPr/>
          </p:nvSpPr>
          <p:spPr>
            <a:xfrm rot="242857">
              <a:off x="6324213" y="705261"/>
              <a:ext cx="103881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at(</a:t>
              </a:r>
              <a:r>
                <a:rPr lang="en-US" sz="2000" b="1" dirty="0" err="1"/>
                <a:t>idx</a:t>
              </a:r>
              <a:r>
                <a:rPr lang="en-US" sz="2000" b="1" dirty="0"/>
                <a:t>)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67048E5-49D1-9A39-D574-859F067E177B}"/>
              </a:ext>
            </a:extLst>
          </p:cNvPr>
          <p:cNvGrpSpPr/>
          <p:nvPr/>
        </p:nvGrpSpPr>
        <p:grpSpPr>
          <a:xfrm>
            <a:off x="836534" y="1233333"/>
            <a:ext cx="10925911" cy="11249334"/>
            <a:chOff x="836534" y="1233333"/>
            <a:chExt cx="10925911" cy="11249334"/>
          </a:xfrm>
        </p:grpSpPr>
        <p:sp>
          <p:nvSpPr>
            <p:cNvPr id="46" name="Partial Circle 45">
              <a:extLst>
                <a:ext uri="{FF2B5EF4-FFF2-40B4-BE49-F238E27FC236}">
                  <a16:creationId xmlns:a16="http://schemas.microsoft.com/office/drawing/2014/main" id="{4F4A0BC5-CA02-34C1-DEC3-1DF348013822}"/>
                </a:ext>
              </a:extLst>
            </p:cNvPr>
            <p:cNvSpPr/>
            <p:nvPr/>
          </p:nvSpPr>
          <p:spPr>
            <a:xfrm>
              <a:off x="836534" y="1233333"/>
              <a:ext cx="10925911" cy="11249334"/>
            </a:xfrm>
            <a:prstGeom prst="pie">
              <a:avLst>
                <a:gd name="adj1" fmla="val 17544902"/>
                <a:gd name="adj2" fmla="val 1955417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F79911F-9A18-EDB2-4C5D-B0D7056B67B4}"/>
                </a:ext>
              </a:extLst>
            </p:cNvPr>
            <p:cNvSpPr txBox="1"/>
            <p:nvPr/>
          </p:nvSpPr>
          <p:spPr>
            <a:xfrm>
              <a:off x="7799176" y="3347242"/>
              <a:ext cx="2411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Inserts element at the end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87E9A17-C387-9E28-4F84-25A40C3830AD}"/>
                </a:ext>
              </a:extLst>
            </p:cNvPr>
            <p:cNvSpPr txBox="1"/>
            <p:nvPr/>
          </p:nvSpPr>
          <p:spPr>
            <a:xfrm rot="2415829">
              <a:off x="9074951" y="2208396"/>
              <a:ext cx="217271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Append(</a:t>
              </a:r>
              <a:r>
                <a:rPr lang="en-US" sz="2000" b="1" dirty="0" err="1"/>
                <a:t>val</a:t>
              </a:r>
              <a:r>
                <a:rPr lang="en-US" sz="2000" b="1" dirty="0"/>
                <a:t>)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F9BFBE5-8AA4-8CC2-D34E-62F6334BF2D8}"/>
              </a:ext>
            </a:extLst>
          </p:cNvPr>
          <p:cNvGrpSpPr/>
          <p:nvPr/>
        </p:nvGrpSpPr>
        <p:grpSpPr>
          <a:xfrm>
            <a:off x="859843" y="1233333"/>
            <a:ext cx="11311973" cy="11249334"/>
            <a:chOff x="859843" y="1233333"/>
            <a:chExt cx="11311973" cy="11249334"/>
          </a:xfrm>
        </p:grpSpPr>
        <p:sp>
          <p:nvSpPr>
            <p:cNvPr id="47" name="Partial Circle 46">
              <a:extLst>
                <a:ext uri="{FF2B5EF4-FFF2-40B4-BE49-F238E27FC236}">
                  <a16:creationId xmlns:a16="http://schemas.microsoft.com/office/drawing/2014/main" id="{E0C60890-C998-1595-42C8-403BFD8527BF}"/>
                </a:ext>
              </a:extLst>
            </p:cNvPr>
            <p:cNvSpPr/>
            <p:nvPr/>
          </p:nvSpPr>
          <p:spPr>
            <a:xfrm>
              <a:off x="859843" y="1233333"/>
              <a:ext cx="10925911" cy="11249334"/>
            </a:xfrm>
            <a:prstGeom prst="pie">
              <a:avLst>
                <a:gd name="adj1" fmla="val 19558659"/>
                <a:gd name="adj2" fmla="val 2158062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8D0E30D-225E-DAB5-A3F1-CCCA4C933E54}"/>
                </a:ext>
              </a:extLst>
            </p:cNvPr>
            <p:cNvSpPr txBox="1"/>
            <p:nvPr/>
          </p:nvSpPr>
          <p:spPr>
            <a:xfrm>
              <a:off x="8955497" y="5507920"/>
              <a:ext cx="2411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Aptos" panose="020B0004020202020204" pitchFamily="34" charset="0"/>
                </a:rPr>
                <a:t>R</a:t>
              </a:r>
              <a:r>
                <a:rPr lang="en-US" sz="2000" kern="12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eturns the number of elements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2DFF99B-FA28-EA01-914C-C4E6941CB7B1}"/>
                </a:ext>
              </a:extLst>
            </p:cNvPr>
            <p:cNvSpPr txBox="1"/>
            <p:nvPr/>
          </p:nvSpPr>
          <p:spPr>
            <a:xfrm rot="4531450">
              <a:off x="10880514" y="5697127"/>
              <a:ext cx="218249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length()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BD24FC-C931-87F1-F7E8-EE7F0BEEE898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latin typeface="+mj-lt"/>
              </a:rPr>
              <a:t>Linked List ADT operations</a:t>
            </a:r>
          </a:p>
        </p:txBody>
      </p:sp>
    </p:spTree>
    <p:extLst>
      <p:ext uri="{BB962C8B-B14F-4D97-AF65-F5344CB8AC3E}">
        <p14:creationId xmlns:p14="http://schemas.microsoft.com/office/powerpoint/2010/main" val="1060209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31B1899-3AD7-20EB-63A1-EAD1378F5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E951D1-0C31-9794-30F2-3ADFEFE78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93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EB0963-0523-7E80-7C15-8503D10E4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48B05-0568-4D41-0C57-D5BDB5682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429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6C3F30-8261-BC0A-9E3A-1AE61ACD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8099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640D2-A41C-106B-5109-2B41C9BDF7AD}"/>
              </a:ext>
            </a:extLst>
          </p:cNvPr>
          <p:cNvSpPr txBox="1"/>
          <p:nvPr/>
        </p:nvSpPr>
        <p:spPr>
          <a:xfrm>
            <a:off x="1386865" y="820704"/>
            <a:ext cx="6596245" cy="3268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Liked 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0F00E1-9146-9B47-D145-D5A4B051A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175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E42F67-A249-E127-3A18-2D6152207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438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27FAF-CFC3-9BE7-8B4A-C908B798B6F5}"/>
              </a:ext>
            </a:extLst>
          </p:cNvPr>
          <p:cNvGrpSpPr/>
          <p:nvPr/>
        </p:nvGrpSpPr>
        <p:grpSpPr>
          <a:xfrm>
            <a:off x="4266505" y="7346869"/>
            <a:ext cx="3657600" cy="4070254"/>
            <a:chOff x="7448663" y="1996810"/>
            <a:chExt cx="3657600" cy="407025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655E3AC-3E23-FD8F-C156-14798F467A62}"/>
                </a:ext>
              </a:extLst>
            </p:cNvPr>
            <p:cNvSpPr/>
            <p:nvPr/>
          </p:nvSpPr>
          <p:spPr>
            <a:xfrm rot="18900000">
              <a:off x="7448663" y="2205113"/>
              <a:ext cx="3657600" cy="3657600"/>
            </a:xfrm>
            <a:custGeom>
              <a:avLst/>
              <a:gdLst>
                <a:gd name="connsiteX0" fmla="*/ 2743200 w 3657600"/>
                <a:gd name="connsiteY0" fmla="*/ 0 h 3657600"/>
                <a:gd name="connsiteX1" fmla="*/ 3657600 w 3657600"/>
                <a:gd name="connsiteY1" fmla="*/ 914400 h 3657600"/>
                <a:gd name="connsiteX2" fmla="*/ 2743200 w 3657600"/>
                <a:gd name="connsiteY2" fmla="*/ 1828800 h 3657600"/>
                <a:gd name="connsiteX3" fmla="*/ 2360469 w 3657600"/>
                <a:gd name="connsiteY3" fmla="*/ 1828800 h 3657600"/>
                <a:gd name="connsiteX4" fmla="*/ 1828800 w 3657600"/>
                <a:gd name="connsiteY4" fmla="*/ 2360469 h 3657600"/>
                <a:gd name="connsiteX5" fmla="*/ 1828800 w 3657600"/>
                <a:gd name="connsiteY5" fmla="*/ 2743200 h 3657600"/>
                <a:gd name="connsiteX6" fmla="*/ 914400 w 3657600"/>
                <a:gd name="connsiteY6" fmla="*/ 3657600 h 3657600"/>
                <a:gd name="connsiteX7" fmla="*/ 0 w 3657600"/>
                <a:gd name="connsiteY7" fmla="*/ 2743200 h 3657600"/>
                <a:gd name="connsiteX8" fmla="*/ 642485 w 3657600"/>
                <a:gd name="connsiteY8" fmla="*/ 1869910 h 3657600"/>
                <a:gd name="connsiteX9" fmla="*/ 679392 w 3657600"/>
                <a:gd name="connsiteY9" fmla="*/ 1860420 h 3657600"/>
                <a:gd name="connsiteX10" fmla="*/ 730117 w 3657600"/>
                <a:gd name="connsiteY10" fmla="*/ 1847377 h 3657600"/>
                <a:gd name="connsiteX11" fmla="*/ 914400 w 3657600"/>
                <a:gd name="connsiteY11" fmla="*/ 1828800 h 3657600"/>
                <a:gd name="connsiteX12" fmla="*/ 1098683 w 3657600"/>
                <a:gd name="connsiteY12" fmla="*/ 1847377 h 3657600"/>
                <a:gd name="connsiteX13" fmla="*/ 1149408 w 3657600"/>
                <a:gd name="connsiteY13" fmla="*/ 1860420 h 3657600"/>
                <a:gd name="connsiteX14" fmla="*/ 1297131 w 3657600"/>
                <a:gd name="connsiteY14" fmla="*/ 1860420 h 3657600"/>
                <a:gd name="connsiteX15" fmla="*/ 1828800 w 3657600"/>
                <a:gd name="connsiteY15" fmla="*/ 1328751 h 3657600"/>
                <a:gd name="connsiteX16" fmla="*/ 1828800 w 3657600"/>
                <a:gd name="connsiteY16" fmla="*/ 914400 h 3657600"/>
                <a:gd name="connsiteX17" fmla="*/ 2743200 w 3657600"/>
                <a:gd name="connsiteY17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57600" h="3657600">
                  <a:moveTo>
                    <a:pt x="2743200" y="0"/>
                  </a:moveTo>
                  <a:cubicBezTo>
                    <a:pt x="3248209" y="0"/>
                    <a:pt x="3657600" y="409391"/>
                    <a:pt x="3657600" y="914400"/>
                  </a:cubicBezTo>
                  <a:cubicBezTo>
                    <a:pt x="3657600" y="1419409"/>
                    <a:pt x="3248209" y="1828800"/>
                    <a:pt x="2743200" y="1828800"/>
                  </a:cubicBezTo>
                  <a:lnTo>
                    <a:pt x="2360469" y="1828800"/>
                  </a:lnTo>
                  <a:cubicBezTo>
                    <a:pt x="2066836" y="1828800"/>
                    <a:pt x="1828800" y="2066836"/>
                    <a:pt x="1828800" y="2360469"/>
                  </a:cubicBezTo>
                  <a:lnTo>
                    <a:pt x="1828800" y="2743200"/>
                  </a:lnTo>
                  <a:cubicBezTo>
                    <a:pt x="1828800" y="3248209"/>
                    <a:pt x="1419409" y="3657600"/>
                    <a:pt x="914400" y="3657600"/>
                  </a:cubicBezTo>
                  <a:cubicBezTo>
                    <a:pt x="409391" y="3657600"/>
                    <a:pt x="0" y="3248209"/>
                    <a:pt x="0" y="2743200"/>
                  </a:cubicBezTo>
                  <a:cubicBezTo>
                    <a:pt x="0" y="2332880"/>
                    <a:pt x="270262" y="1985683"/>
                    <a:pt x="642485" y="1869910"/>
                  </a:cubicBezTo>
                  <a:lnTo>
                    <a:pt x="679392" y="1860420"/>
                  </a:lnTo>
                  <a:lnTo>
                    <a:pt x="730117" y="1847377"/>
                  </a:lnTo>
                  <a:cubicBezTo>
                    <a:pt x="789642" y="1835197"/>
                    <a:pt x="851274" y="1828800"/>
                    <a:pt x="914400" y="1828800"/>
                  </a:cubicBezTo>
                  <a:cubicBezTo>
                    <a:pt x="977526" y="1828800"/>
                    <a:pt x="1039158" y="1835197"/>
                    <a:pt x="1098683" y="1847377"/>
                  </a:cubicBezTo>
                  <a:lnTo>
                    <a:pt x="1149408" y="1860420"/>
                  </a:lnTo>
                  <a:lnTo>
                    <a:pt x="1297131" y="1860420"/>
                  </a:lnTo>
                  <a:cubicBezTo>
                    <a:pt x="1590764" y="1860420"/>
                    <a:pt x="1828800" y="1622384"/>
                    <a:pt x="1828800" y="1328751"/>
                  </a:cubicBezTo>
                  <a:lnTo>
                    <a:pt x="1828800" y="914400"/>
                  </a:lnTo>
                  <a:cubicBezTo>
                    <a:pt x="1828800" y="409391"/>
                    <a:pt x="2238191" y="0"/>
                    <a:pt x="27432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A4E002B-B650-D3E9-A065-9E8FA0B55B48}"/>
                </a:ext>
              </a:extLst>
            </p:cNvPr>
            <p:cNvSpPr/>
            <p:nvPr/>
          </p:nvSpPr>
          <p:spPr>
            <a:xfrm rot="18855994">
              <a:off x="8507745" y="2025569"/>
              <a:ext cx="1550654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Double Circular </a:t>
              </a:r>
            </a:p>
            <a:p>
              <a:pPr algn="ctr"/>
              <a:r>
                <a:rPr lang="en-US" dirty="0"/>
                <a:t>Linked List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F89C68-E910-CC86-10E0-03B743C7D031}"/>
                </a:ext>
              </a:extLst>
            </p:cNvPr>
            <p:cNvSpPr/>
            <p:nvPr/>
          </p:nvSpPr>
          <p:spPr>
            <a:xfrm>
              <a:off x="8502136" y="4573929"/>
              <a:ext cx="1550654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8BF0D9-22B2-9103-B6BF-444E7B292B15}"/>
              </a:ext>
            </a:extLst>
          </p:cNvPr>
          <p:cNvGrpSpPr/>
          <p:nvPr/>
        </p:nvGrpSpPr>
        <p:grpSpPr>
          <a:xfrm rot="21336696">
            <a:off x="4129296" y="7307571"/>
            <a:ext cx="3932019" cy="4172927"/>
            <a:chOff x="7448663" y="1924809"/>
            <a:chExt cx="3657600" cy="423666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A4D349-3F75-C480-2B11-3BC405CC0064}"/>
                </a:ext>
              </a:extLst>
            </p:cNvPr>
            <p:cNvSpPr/>
            <p:nvPr/>
          </p:nvSpPr>
          <p:spPr>
            <a:xfrm rot="18900000">
              <a:off x="7448663" y="2205113"/>
              <a:ext cx="3657600" cy="3657600"/>
            </a:xfrm>
            <a:custGeom>
              <a:avLst/>
              <a:gdLst>
                <a:gd name="connsiteX0" fmla="*/ 2743200 w 3657600"/>
                <a:gd name="connsiteY0" fmla="*/ 0 h 3657600"/>
                <a:gd name="connsiteX1" fmla="*/ 3657600 w 3657600"/>
                <a:gd name="connsiteY1" fmla="*/ 914400 h 3657600"/>
                <a:gd name="connsiteX2" fmla="*/ 2743200 w 3657600"/>
                <a:gd name="connsiteY2" fmla="*/ 1828800 h 3657600"/>
                <a:gd name="connsiteX3" fmla="*/ 2360469 w 3657600"/>
                <a:gd name="connsiteY3" fmla="*/ 1828800 h 3657600"/>
                <a:gd name="connsiteX4" fmla="*/ 1828800 w 3657600"/>
                <a:gd name="connsiteY4" fmla="*/ 2360469 h 3657600"/>
                <a:gd name="connsiteX5" fmla="*/ 1828800 w 3657600"/>
                <a:gd name="connsiteY5" fmla="*/ 2743200 h 3657600"/>
                <a:gd name="connsiteX6" fmla="*/ 914400 w 3657600"/>
                <a:gd name="connsiteY6" fmla="*/ 3657600 h 3657600"/>
                <a:gd name="connsiteX7" fmla="*/ 0 w 3657600"/>
                <a:gd name="connsiteY7" fmla="*/ 2743200 h 3657600"/>
                <a:gd name="connsiteX8" fmla="*/ 642485 w 3657600"/>
                <a:gd name="connsiteY8" fmla="*/ 1869910 h 3657600"/>
                <a:gd name="connsiteX9" fmla="*/ 679392 w 3657600"/>
                <a:gd name="connsiteY9" fmla="*/ 1860420 h 3657600"/>
                <a:gd name="connsiteX10" fmla="*/ 730117 w 3657600"/>
                <a:gd name="connsiteY10" fmla="*/ 1847377 h 3657600"/>
                <a:gd name="connsiteX11" fmla="*/ 914400 w 3657600"/>
                <a:gd name="connsiteY11" fmla="*/ 1828800 h 3657600"/>
                <a:gd name="connsiteX12" fmla="*/ 1098683 w 3657600"/>
                <a:gd name="connsiteY12" fmla="*/ 1847377 h 3657600"/>
                <a:gd name="connsiteX13" fmla="*/ 1149408 w 3657600"/>
                <a:gd name="connsiteY13" fmla="*/ 1860420 h 3657600"/>
                <a:gd name="connsiteX14" fmla="*/ 1297131 w 3657600"/>
                <a:gd name="connsiteY14" fmla="*/ 1860420 h 3657600"/>
                <a:gd name="connsiteX15" fmla="*/ 1828800 w 3657600"/>
                <a:gd name="connsiteY15" fmla="*/ 1328751 h 3657600"/>
                <a:gd name="connsiteX16" fmla="*/ 1828800 w 3657600"/>
                <a:gd name="connsiteY16" fmla="*/ 914400 h 3657600"/>
                <a:gd name="connsiteX17" fmla="*/ 2743200 w 3657600"/>
                <a:gd name="connsiteY17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57600" h="3657600">
                  <a:moveTo>
                    <a:pt x="2743200" y="0"/>
                  </a:moveTo>
                  <a:cubicBezTo>
                    <a:pt x="3248209" y="0"/>
                    <a:pt x="3657600" y="409391"/>
                    <a:pt x="3657600" y="914400"/>
                  </a:cubicBezTo>
                  <a:cubicBezTo>
                    <a:pt x="3657600" y="1419409"/>
                    <a:pt x="3248209" y="1828800"/>
                    <a:pt x="2743200" y="1828800"/>
                  </a:cubicBezTo>
                  <a:lnTo>
                    <a:pt x="2360469" y="1828800"/>
                  </a:lnTo>
                  <a:cubicBezTo>
                    <a:pt x="2066836" y="1828800"/>
                    <a:pt x="1828800" y="2066836"/>
                    <a:pt x="1828800" y="2360469"/>
                  </a:cubicBezTo>
                  <a:lnTo>
                    <a:pt x="1828800" y="2743200"/>
                  </a:lnTo>
                  <a:cubicBezTo>
                    <a:pt x="1828800" y="3248209"/>
                    <a:pt x="1419409" y="3657600"/>
                    <a:pt x="914400" y="3657600"/>
                  </a:cubicBezTo>
                  <a:cubicBezTo>
                    <a:pt x="409391" y="3657600"/>
                    <a:pt x="0" y="3248209"/>
                    <a:pt x="0" y="2743200"/>
                  </a:cubicBezTo>
                  <a:cubicBezTo>
                    <a:pt x="0" y="2332880"/>
                    <a:pt x="270262" y="1985683"/>
                    <a:pt x="642485" y="1869910"/>
                  </a:cubicBezTo>
                  <a:lnTo>
                    <a:pt x="679392" y="1860420"/>
                  </a:lnTo>
                  <a:lnTo>
                    <a:pt x="730117" y="1847377"/>
                  </a:lnTo>
                  <a:cubicBezTo>
                    <a:pt x="789642" y="1835197"/>
                    <a:pt x="851274" y="1828800"/>
                    <a:pt x="914400" y="1828800"/>
                  </a:cubicBezTo>
                  <a:cubicBezTo>
                    <a:pt x="977526" y="1828800"/>
                    <a:pt x="1039158" y="1835197"/>
                    <a:pt x="1098683" y="1847377"/>
                  </a:cubicBezTo>
                  <a:lnTo>
                    <a:pt x="1149408" y="1860420"/>
                  </a:lnTo>
                  <a:lnTo>
                    <a:pt x="1297131" y="1860420"/>
                  </a:lnTo>
                  <a:cubicBezTo>
                    <a:pt x="1590764" y="1860420"/>
                    <a:pt x="1828800" y="1622384"/>
                    <a:pt x="1828800" y="1328751"/>
                  </a:cubicBezTo>
                  <a:lnTo>
                    <a:pt x="1828800" y="914400"/>
                  </a:lnTo>
                  <a:cubicBezTo>
                    <a:pt x="1828800" y="409391"/>
                    <a:pt x="2238191" y="0"/>
                    <a:pt x="27432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C725373-C9DF-9697-7FE1-F66C576EA9B5}"/>
                </a:ext>
              </a:extLst>
            </p:cNvPr>
            <p:cNvSpPr/>
            <p:nvPr/>
          </p:nvSpPr>
          <p:spPr>
            <a:xfrm>
              <a:off x="8603278" y="1924809"/>
              <a:ext cx="1428938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D994308-DCDD-1F5D-F71D-A150015E5CF4}"/>
                </a:ext>
              </a:extLst>
            </p:cNvPr>
            <p:cNvSpPr/>
            <p:nvPr/>
          </p:nvSpPr>
          <p:spPr>
            <a:xfrm rot="3600000">
              <a:off x="8456721" y="4639575"/>
              <a:ext cx="1550654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Double</a:t>
              </a:r>
            </a:p>
            <a:p>
              <a:pPr algn="ctr"/>
              <a:r>
                <a:rPr lang="en-US" dirty="0"/>
                <a:t>Linked List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1ED7AA-A8BC-94C6-DBB1-18905540A1DA}"/>
              </a:ext>
            </a:extLst>
          </p:cNvPr>
          <p:cNvGrpSpPr/>
          <p:nvPr/>
        </p:nvGrpSpPr>
        <p:grpSpPr>
          <a:xfrm>
            <a:off x="4265810" y="7356135"/>
            <a:ext cx="3657600" cy="4041495"/>
            <a:chOff x="7448663" y="2025569"/>
            <a:chExt cx="3657600" cy="404149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BA19669-1005-6DEA-4FDF-7DC07F1CE940}"/>
                </a:ext>
              </a:extLst>
            </p:cNvPr>
            <p:cNvSpPr/>
            <p:nvPr/>
          </p:nvSpPr>
          <p:spPr>
            <a:xfrm rot="18900000">
              <a:off x="7448663" y="2205113"/>
              <a:ext cx="3657600" cy="3657600"/>
            </a:xfrm>
            <a:custGeom>
              <a:avLst/>
              <a:gdLst>
                <a:gd name="connsiteX0" fmla="*/ 2743200 w 3657600"/>
                <a:gd name="connsiteY0" fmla="*/ 0 h 3657600"/>
                <a:gd name="connsiteX1" fmla="*/ 3657600 w 3657600"/>
                <a:gd name="connsiteY1" fmla="*/ 914400 h 3657600"/>
                <a:gd name="connsiteX2" fmla="*/ 2743200 w 3657600"/>
                <a:gd name="connsiteY2" fmla="*/ 1828800 h 3657600"/>
                <a:gd name="connsiteX3" fmla="*/ 2360469 w 3657600"/>
                <a:gd name="connsiteY3" fmla="*/ 1828800 h 3657600"/>
                <a:gd name="connsiteX4" fmla="*/ 1828800 w 3657600"/>
                <a:gd name="connsiteY4" fmla="*/ 2360469 h 3657600"/>
                <a:gd name="connsiteX5" fmla="*/ 1828800 w 3657600"/>
                <a:gd name="connsiteY5" fmla="*/ 2743200 h 3657600"/>
                <a:gd name="connsiteX6" fmla="*/ 914400 w 3657600"/>
                <a:gd name="connsiteY6" fmla="*/ 3657600 h 3657600"/>
                <a:gd name="connsiteX7" fmla="*/ 0 w 3657600"/>
                <a:gd name="connsiteY7" fmla="*/ 2743200 h 3657600"/>
                <a:gd name="connsiteX8" fmla="*/ 642485 w 3657600"/>
                <a:gd name="connsiteY8" fmla="*/ 1869910 h 3657600"/>
                <a:gd name="connsiteX9" fmla="*/ 679392 w 3657600"/>
                <a:gd name="connsiteY9" fmla="*/ 1860420 h 3657600"/>
                <a:gd name="connsiteX10" fmla="*/ 730117 w 3657600"/>
                <a:gd name="connsiteY10" fmla="*/ 1847377 h 3657600"/>
                <a:gd name="connsiteX11" fmla="*/ 914400 w 3657600"/>
                <a:gd name="connsiteY11" fmla="*/ 1828800 h 3657600"/>
                <a:gd name="connsiteX12" fmla="*/ 1098683 w 3657600"/>
                <a:gd name="connsiteY12" fmla="*/ 1847377 h 3657600"/>
                <a:gd name="connsiteX13" fmla="*/ 1149408 w 3657600"/>
                <a:gd name="connsiteY13" fmla="*/ 1860420 h 3657600"/>
                <a:gd name="connsiteX14" fmla="*/ 1297131 w 3657600"/>
                <a:gd name="connsiteY14" fmla="*/ 1860420 h 3657600"/>
                <a:gd name="connsiteX15" fmla="*/ 1828800 w 3657600"/>
                <a:gd name="connsiteY15" fmla="*/ 1328751 h 3657600"/>
                <a:gd name="connsiteX16" fmla="*/ 1828800 w 3657600"/>
                <a:gd name="connsiteY16" fmla="*/ 914400 h 3657600"/>
                <a:gd name="connsiteX17" fmla="*/ 2743200 w 3657600"/>
                <a:gd name="connsiteY17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57600" h="3657600">
                  <a:moveTo>
                    <a:pt x="2743200" y="0"/>
                  </a:moveTo>
                  <a:cubicBezTo>
                    <a:pt x="3248209" y="0"/>
                    <a:pt x="3657600" y="409391"/>
                    <a:pt x="3657600" y="914400"/>
                  </a:cubicBezTo>
                  <a:cubicBezTo>
                    <a:pt x="3657600" y="1419409"/>
                    <a:pt x="3248209" y="1828800"/>
                    <a:pt x="2743200" y="1828800"/>
                  </a:cubicBezTo>
                  <a:lnTo>
                    <a:pt x="2360469" y="1828800"/>
                  </a:lnTo>
                  <a:cubicBezTo>
                    <a:pt x="2066836" y="1828800"/>
                    <a:pt x="1828800" y="2066836"/>
                    <a:pt x="1828800" y="2360469"/>
                  </a:cubicBezTo>
                  <a:lnTo>
                    <a:pt x="1828800" y="2743200"/>
                  </a:lnTo>
                  <a:cubicBezTo>
                    <a:pt x="1828800" y="3248209"/>
                    <a:pt x="1419409" y="3657600"/>
                    <a:pt x="914400" y="3657600"/>
                  </a:cubicBezTo>
                  <a:cubicBezTo>
                    <a:pt x="409391" y="3657600"/>
                    <a:pt x="0" y="3248209"/>
                    <a:pt x="0" y="2743200"/>
                  </a:cubicBezTo>
                  <a:cubicBezTo>
                    <a:pt x="0" y="2332880"/>
                    <a:pt x="270262" y="1985683"/>
                    <a:pt x="642485" y="1869910"/>
                  </a:cubicBezTo>
                  <a:lnTo>
                    <a:pt x="679392" y="1860420"/>
                  </a:lnTo>
                  <a:lnTo>
                    <a:pt x="730117" y="1847377"/>
                  </a:lnTo>
                  <a:cubicBezTo>
                    <a:pt x="789642" y="1835197"/>
                    <a:pt x="851274" y="1828800"/>
                    <a:pt x="914400" y="1828800"/>
                  </a:cubicBezTo>
                  <a:cubicBezTo>
                    <a:pt x="977526" y="1828800"/>
                    <a:pt x="1039158" y="1835197"/>
                    <a:pt x="1098683" y="1847377"/>
                  </a:cubicBezTo>
                  <a:lnTo>
                    <a:pt x="1149408" y="1860420"/>
                  </a:lnTo>
                  <a:lnTo>
                    <a:pt x="1297131" y="1860420"/>
                  </a:lnTo>
                  <a:cubicBezTo>
                    <a:pt x="1590764" y="1860420"/>
                    <a:pt x="1828800" y="1622384"/>
                    <a:pt x="1828800" y="1328751"/>
                  </a:cubicBezTo>
                  <a:lnTo>
                    <a:pt x="1828800" y="914400"/>
                  </a:lnTo>
                  <a:cubicBezTo>
                    <a:pt x="1828800" y="409391"/>
                    <a:pt x="2238191" y="0"/>
                    <a:pt x="27432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2E353D7-F53F-ADAC-7631-03C836F51191}"/>
                </a:ext>
              </a:extLst>
            </p:cNvPr>
            <p:cNvSpPr/>
            <p:nvPr/>
          </p:nvSpPr>
          <p:spPr>
            <a:xfrm rot="18900000">
              <a:off x="8507745" y="2025569"/>
              <a:ext cx="1550654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Circular Linked List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0BA4C43-779A-049A-3E28-F690AF43B457}"/>
                </a:ext>
              </a:extLst>
            </p:cNvPr>
            <p:cNvSpPr/>
            <p:nvPr/>
          </p:nvSpPr>
          <p:spPr>
            <a:xfrm rot="18900000">
              <a:off x="8502136" y="4573929"/>
              <a:ext cx="1550654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Singly Linked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87810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90E270-54B1-151D-A9E8-4E9E7E9C9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6744A0-1106-0F1B-5F5A-9DA794A2584F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latin typeface="+mj-lt"/>
              </a:rPr>
              <a:t>Types of Linked List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11A1E3-17D7-61AF-FEC0-7AE71C3FC449}"/>
              </a:ext>
            </a:extLst>
          </p:cNvPr>
          <p:cNvGrpSpPr/>
          <p:nvPr/>
        </p:nvGrpSpPr>
        <p:grpSpPr>
          <a:xfrm rot="2427229">
            <a:off x="6115473" y="1183882"/>
            <a:ext cx="3657600" cy="4070254"/>
            <a:chOff x="7448663" y="1996810"/>
            <a:chExt cx="3657600" cy="40702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FB8DCFB-469F-EAA6-E80C-840B50ADB9C4}"/>
                </a:ext>
              </a:extLst>
            </p:cNvPr>
            <p:cNvSpPr/>
            <p:nvPr/>
          </p:nvSpPr>
          <p:spPr>
            <a:xfrm rot="18900000">
              <a:off x="7448663" y="2205113"/>
              <a:ext cx="3657600" cy="3657600"/>
            </a:xfrm>
            <a:custGeom>
              <a:avLst/>
              <a:gdLst>
                <a:gd name="connsiteX0" fmla="*/ 2743200 w 3657600"/>
                <a:gd name="connsiteY0" fmla="*/ 0 h 3657600"/>
                <a:gd name="connsiteX1" fmla="*/ 3657600 w 3657600"/>
                <a:gd name="connsiteY1" fmla="*/ 914400 h 3657600"/>
                <a:gd name="connsiteX2" fmla="*/ 2743200 w 3657600"/>
                <a:gd name="connsiteY2" fmla="*/ 1828800 h 3657600"/>
                <a:gd name="connsiteX3" fmla="*/ 2360469 w 3657600"/>
                <a:gd name="connsiteY3" fmla="*/ 1828800 h 3657600"/>
                <a:gd name="connsiteX4" fmla="*/ 1828800 w 3657600"/>
                <a:gd name="connsiteY4" fmla="*/ 2360469 h 3657600"/>
                <a:gd name="connsiteX5" fmla="*/ 1828800 w 3657600"/>
                <a:gd name="connsiteY5" fmla="*/ 2743200 h 3657600"/>
                <a:gd name="connsiteX6" fmla="*/ 914400 w 3657600"/>
                <a:gd name="connsiteY6" fmla="*/ 3657600 h 3657600"/>
                <a:gd name="connsiteX7" fmla="*/ 0 w 3657600"/>
                <a:gd name="connsiteY7" fmla="*/ 2743200 h 3657600"/>
                <a:gd name="connsiteX8" fmla="*/ 642485 w 3657600"/>
                <a:gd name="connsiteY8" fmla="*/ 1869910 h 3657600"/>
                <a:gd name="connsiteX9" fmla="*/ 679392 w 3657600"/>
                <a:gd name="connsiteY9" fmla="*/ 1860420 h 3657600"/>
                <a:gd name="connsiteX10" fmla="*/ 730117 w 3657600"/>
                <a:gd name="connsiteY10" fmla="*/ 1847377 h 3657600"/>
                <a:gd name="connsiteX11" fmla="*/ 914400 w 3657600"/>
                <a:gd name="connsiteY11" fmla="*/ 1828800 h 3657600"/>
                <a:gd name="connsiteX12" fmla="*/ 1098683 w 3657600"/>
                <a:gd name="connsiteY12" fmla="*/ 1847377 h 3657600"/>
                <a:gd name="connsiteX13" fmla="*/ 1149408 w 3657600"/>
                <a:gd name="connsiteY13" fmla="*/ 1860420 h 3657600"/>
                <a:gd name="connsiteX14" fmla="*/ 1297131 w 3657600"/>
                <a:gd name="connsiteY14" fmla="*/ 1860420 h 3657600"/>
                <a:gd name="connsiteX15" fmla="*/ 1828800 w 3657600"/>
                <a:gd name="connsiteY15" fmla="*/ 1328751 h 3657600"/>
                <a:gd name="connsiteX16" fmla="*/ 1828800 w 3657600"/>
                <a:gd name="connsiteY16" fmla="*/ 914400 h 3657600"/>
                <a:gd name="connsiteX17" fmla="*/ 2743200 w 3657600"/>
                <a:gd name="connsiteY17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57600" h="3657600">
                  <a:moveTo>
                    <a:pt x="2743200" y="0"/>
                  </a:moveTo>
                  <a:cubicBezTo>
                    <a:pt x="3248209" y="0"/>
                    <a:pt x="3657600" y="409391"/>
                    <a:pt x="3657600" y="914400"/>
                  </a:cubicBezTo>
                  <a:cubicBezTo>
                    <a:pt x="3657600" y="1419409"/>
                    <a:pt x="3248209" y="1828800"/>
                    <a:pt x="2743200" y="1828800"/>
                  </a:cubicBezTo>
                  <a:lnTo>
                    <a:pt x="2360469" y="1828800"/>
                  </a:lnTo>
                  <a:cubicBezTo>
                    <a:pt x="2066836" y="1828800"/>
                    <a:pt x="1828800" y="2066836"/>
                    <a:pt x="1828800" y="2360469"/>
                  </a:cubicBezTo>
                  <a:lnTo>
                    <a:pt x="1828800" y="2743200"/>
                  </a:lnTo>
                  <a:cubicBezTo>
                    <a:pt x="1828800" y="3248209"/>
                    <a:pt x="1419409" y="3657600"/>
                    <a:pt x="914400" y="3657600"/>
                  </a:cubicBezTo>
                  <a:cubicBezTo>
                    <a:pt x="409391" y="3657600"/>
                    <a:pt x="0" y="3248209"/>
                    <a:pt x="0" y="2743200"/>
                  </a:cubicBezTo>
                  <a:cubicBezTo>
                    <a:pt x="0" y="2332880"/>
                    <a:pt x="270262" y="1985683"/>
                    <a:pt x="642485" y="1869910"/>
                  </a:cubicBezTo>
                  <a:lnTo>
                    <a:pt x="679392" y="1860420"/>
                  </a:lnTo>
                  <a:lnTo>
                    <a:pt x="730117" y="1847377"/>
                  </a:lnTo>
                  <a:cubicBezTo>
                    <a:pt x="789642" y="1835197"/>
                    <a:pt x="851274" y="1828800"/>
                    <a:pt x="914400" y="1828800"/>
                  </a:cubicBezTo>
                  <a:cubicBezTo>
                    <a:pt x="977526" y="1828800"/>
                    <a:pt x="1039158" y="1835197"/>
                    <a:pt x="1098683" y="1847377"/>
                  </a:cubicBezTo>
                  <a:lnTo>
                    <a:pt x="1149408" y="1860420"/>
                  </a:lnTo>
                  <a:lnTo>
                    <a:pt x="1297131" y="1860420"/>
                  </a:lnTo>
                  <a:cubicBezTo>
                    <a:pt x="1590764" y="1860420"/>
                    <a:pt x="1828800" y="1622384"/>
                    <a:pt x="1828800" y="1328751"/>
                  </a:cubicBezTo>
                  <a:lnTo>
                    <a:pt x="1828800" y="914400"/>
                  </a:lnTo>
                  <a:cubicBezTo>
                    <a:pt x="1828800" y="409391"/>
                    <a:pt x="2238191" y="0"/>
                    <a:pt x="27432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01A495-EA77-AF60-8B30-8EB089191C47}"/>
                </a:ext>
              </a:extLst>
            </p:cNvPr>
            <p:cNvSpPr/>
            <p:nvPr/>
          </p:nvSpPr>
          <p:spPr>
            <a:xfrm rot="18855994">
              <a:off x="8507745" y="2025569"/>
              <a:ext cx="1550654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Double Circular </a:t>
              </a:r>
            </a:p>
            <a:p>
              <a:pPr algn="ctr"/>
              <a:r>
                <a:rPr lang="en-US" dirty="0"/>
                <a:t>Linked List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402CA27-AF64-ED1A-9AAC-719B92B969D4}"/>
                </a:ext>
              </a:extLst>
            </p:cNvPr>
            <p:cNvSpPr/>
            <p:nvPr/>
          </p:nvSpPr>
          <p:spPr>
            <a:xfrm>
              <a:off x="8502136" y="4573929"/>
              <a:ext cx="1550654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4F91FEC-3FD8-35D9-F92B-2A3CCA6D010A}"/>
              </a:ext>
            </a:extLst>
          </p:cNvPr>
          <p:cNvGrpSpPr/>
          <p:nvPr/>
        </p:nvGrpSpPr>
        <p:grpSpPr>
          <a:xfrm rot="18252400">
            <a:off x="4091256" y="1371724"/>
            <a:ext cx="3932019" cy="4172927"/>
            <a:chOff x="7448663" y="1924809"/>
            <a:chExt cx="3657600" cy="423666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7F2996B-7A46-9096-DB2A-FC0D0892D14B}"/>
                </a:ext>
              </a:extLst>
            </p:cNvPr>
            <p:cNvSpPr/>
            <p:nvPr/>
          </p:nvSpPr>
          <p:spPr>
            <a:xfrm rot="18900000">
              <a:off x="7448663" y="2205113"/>
              <a:ext cx="3657600" cy="3657600"/>
            </a:xfrm>
            <a:custGeom>
              <a:avLst/>
              <a:gdLst>
                <a:gd name="connsiteX0" fmla="*/ 2743200 w 3657600"/>
                <a:gd name="connsiteY0" fmla="*/ 0 h 3657600"/>
                <a:gd name="connsiteX1" fmla="*/ 3657600 w 3657600"/>
                <a:gd name="connsiteY1" fmla="*/ 914400 h 3657600"/>
                <a:gd name="connsiteX2" fmla="*/ 2743200 w 3657600"/>
                <a:gd name="connsiteY2" fmla="*/ 1828800 h 3657600"/>
                <a:gd name="connsiteX3" fmla="*/ 2360469 w 3657600"/>
                <a:gd name="connsiteY3" fmla="*/ 1828800 h 3657600"/>
                <a:gd name="connsiteX4" fmla="*/ 1828800 w 3657600"/>
                <a:gd name="connsiteY4" fmla="*/ 2360469 h 3657600"/>
                <a:gd name="connsiteX5" fmla="*/ 1828800 w 3657600"/>
                <a:gd name="connsiteY5" fmla="*/ 2743200 h 3657600"/>
                <a:gd name="connsiteX6" fmla="*/ 914400 w 3657600"/>
                <a:gd name="connsiteY6" fmla="*/ 3657600 h 3657600"/>
                <a:gd name="connsiteX7" fmla="*/ 0 w 3657600"/>
                <a:gd name="connsiteY7" fmla="*/ 2743200 h 3657600"/>
                <a:gd name="connsiteX8" fmla="*/ 642485 w 3657600"/>
                <a:gd name="connsiteY8" fmla="*/ 1869910 h 3657600"/>
                <a:gd name="connsiteX9" fmla="*/ 679392 w 3657600"/>
                <a:gd name="connsiteY9" fmla="*/ 1860420 h 3657600"/>
                <a:gd name="connsiteX10" fmla="*/ 730117 w 3657600"/>
                <a:gd name="connsiteY10" fmla="*/ 1847377 h 3657600"/>
                <a:gd name="connsiteX11" fmla="*/ 914400 w 3657600"/>
                <a:gd name="connsiteY11" fmla="*/ 1828800 h 3657600"/>
                <a:gd name="connsiteX12" fmla="*/ 1098683 w 3657600"/>
                <a:gd name="connsiteY12" fmla="*/ 1847377 h 3657600"/>
                <a:gd name="connsiteX13" fmla="*/ 1149408 w 3657600"/>
                <a:gd name="connsiteY13" fmla="*/ 1860420 h 3657600"/>
                <a:gd name="connsiteX14" fmla="*/ 1297131 w 3657600"/>
                <a:gd name="connsiteY14" fmla="*/ 1860420 h 3657600"/>
                <a:gd name="connsiteX15" fmla="*/ 1828800 w 3657600"/>
                <a:gd name="connsiteY15" fmla="*/ 1328751 h 3657600"/>
                <a:gd name="connsiteX16" fmla="*/ 1828800 w 3657600"/>
                <a:gd name="connsiteY16" fmla="*/ 914400 h 3657600"/>
                <a:gd name="connsiteX17" fmla="*/ 2743200 w 3657600"/>
                <a:gd name="connsiteY17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57600" h="3657600">
                  <a:moveTo>
                    <a:pt x="2743200" y="0"/>
                  </a:moveTo>
                  <a:cubicBezTo>
                    <a:pt x="3248209" y="0"/>
                    <a:pt x="3657600" y="409391"/>
                    <a:pt x="3657600" y="914400"/>
                  </a:cubicBezTo>
                  <a:cubicBezTo>
                    <a:pt x="3657600" y="1419409"/>
                    <a:pt x="3248209" y="1828800"/>
                    <a:pt x="2743200" y="1828800"/>
                  </a:cubicBezTo>
                  <a:lnTo>
                    <a:pt x="2360469" y="1828800"/>
                  </a:lnTo>
                  <a:cubicBezTo>
                    <a:pt x="2066836" y="1828800"/>
                    <a:pt x="1828800" y="2066836"/>
                    <a:pt x="1828800" y="2360469"/>
                  </a:cubicBezTo>
                  <a:lnTo>
                    <a:pt x="1828800" y="2743200"/>
                  </a:lnTo>
                  <a:cubicBezTo>
                    <a:pt x="1828800" y="3248209"/>
                    <a:pt x="1419409" y="3657600"/>
                    <a:pt x="914400" y="3657600"/>
                  </a:cubicBezTo>
                  <a:cubicBezTo>
                    <a:pt x="409391" y="3657600"/>
                    <a:pt x="0" y="3248209"/>
                    <a:pt x="0" y="2743200"/>
                  </a:cubicBezTo>
                  <a:cubicBezTo>
                    <a:pt x="0" y="2332880"/>
                    <a:pt x="270262" y="1985683"/>
                    <a:pt x="642485" y="1869910"/>
                  </a:cubicBezTo>
                  <a:lnTo>
                    <a:pt x="679392" y="1860420"/>
                  </a:lnTo>
                  <a:lnTo>
                    <a:pt x="730117" y="1847377"/>
                  </a:lnTo>
                  <a:cubicBezTo>
                    <a:pt x="789642" y="1835197"/>
                    <a:pt x="851274" y="1828800"/>
                    <a:pt x="914400" y="1828800"/>
                  </a:cubicBezTo>
                  <a:cubicBezTo>
                    <a:pt x="977526" y="1828800"/>
                    <a:pt x="1039158" y="1835197"/>
                    <a:pt x="1098683" y="1847377"/>
                  </a:cubicBezTo>
                  <a:lnTo>
                    <a:pt x="1149408" y="1860420"/>
                  </a:lnTo>
                  <a:lnTo>
                    <a:pt x="1297131" y="1860420"/>
                  </a:lnTo>
                  <a:cubicBezTo>
                    <a:pt x="1590764" y="1860420"/>
                    <a:pt x="1828800" y="1622384"/>
                    <a:pt x="1828800" y="1328751"/>
                  </a:cubicBezTo>
                  <a:lnTo>
                    <a:pt x="1828800" y="914400"/>
                  </a:lnTo>
                  <a:cubicBezTo>
                    <a:pt x="1828800" y="409391"/>
                    <a:pt x="2238191" y="0"/>
                    <a:pt x="27432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244D960-A251-5BCE-6765-7C77AB846E59}"/>
                </a:ext>
              </a:extLst>
            </p:cNvPr>
            <p:cNvSpPr/>
            <p:nvPr/>
          </p:nvSpPr>
          <p:spPr>
            <a:xfrm>
              <a:off x="8603278" y="1924809"/>
              <a:ext cx="1428938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94B929-003E-BFD1-5575-AC848BACD8E9}"/>
                </a:ext>
              </a:extLst>
            </p:cNvPr>
            <p:cNvSpPr/>
            <p:nvPr/>
          </p:nvSpPr>
          <p:spPr>
            <a:xfrm rot="3600000">
              <a:off x="8456721" y="4639575"/>
              <a:ext cx="1550654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Double</a:t>
              </a:r>
            </a:p>
            <a:p>
              <a:pPr algn="ctr"/>
              <a:r>
                <a:rPr lang="en-US" dirty="0"/>
                <a:t>Linked List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1158162-8FBA-9D63-51BD-A5A06E5783AC}"/>
              </a:ext>
            </a:extLst>
          </p:cNvPr>
          <p:cNvGrpSpPr/>
          <p:nvPr/>
        </p:nvGrpSpPr>
        <p:grpSpPr>
          <a:xfrm rot="2736065">
            <a:off x="2226197" y="1541065"/>
            <a:ext cx="3657600" cy="4041495"/>
            <a:chOff x="7448663" y="2025569"/>
            <a:chExt cx="3657600" cy="404149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EEC0C9D-26B0-06B6-DD82-CB3C0C7EE9ED}"/>
                </a:ext>
              </a:extLst>
            </p:cNvPr>
            <p:cNvSpPr/>
            <p:nvPr/>
          </p:nvSpPr>
          <p:spPr>
            <a:xfrm rot="18900000">
              <a:off x="7448663" y="2205113"/>
              <a:ext cx="3657600" cy="3657600"/>
            </a:xfrm>
            <a:custGeom>
              <a:avLst/>
              <a:gdLst>
                <a:gd name="connsiteX0" fmla="*/ 2743200 w 3657600"/>
                <a:gd name="connsiteY0" fmla="*/ 0 h 3657600"/>
                <a:gd name="connsiteX1" fmla="*/ 3657600 w 3657600"/>
                <a:gd name="connsiteY1" fmla="*/ 914400 h 3657600"/>
                <a:gd name="connsiteX2" fmla="*/ 2743200 w 3657600"/>
                <a:gd name="connsiteY2" fmla="*/ 1828800 h 3657600"/>
                <a:gd name="connsiteX3" fmla="*/ 2360469 w 3657600"/>
                <a:gd name="connsiteY3" fmla="*/ 1828800 h 3657600"/>
                <a:gd name="connsiteX4" fmla="*/ 1828800 w 3657600"/>
                <a:gd name="connsiteY4" fmla="*/ 2360469 h 3657600"/>
                <a:gd name="connsiteX5" fmla="*/ 1828800 w 3657600"/>
                <a:gd name="connsiteY5" fmla="*/ 2743200 h 3657600"/>
                <a:gd name="connsiteX6" fmla="*/ 914400 w 3657600"/>
                <a:gd name="connsiteY6" fmla="*/ 3657600 h 3657600"/>
                <a:gd name="connsiteX7" fmla="*/ 0 w 3657600"/>
                <a:gd name="connsiteY7" fmla="*/ 2743200 h 3657600"/>
                <a:gd name="connsiteX8" fmla="*/ 642485 w 3657600"/>
                <a:gd name="connsiteY8" fmla="*/ 1869910 h 3657600"/>
                <a:gd name="connsiteX9" fmla="*/ 679392 w 3657600"/>
                <a:gd name="connsiteY9" fmla="*/ 1860420 h 3657600"/>
                <a:gd name="connsiteX10" fmla="*/ 730117 w 3657600"/>
                <a:gd name="connsiteY10" fmla="*/ 1847377 h 3657600"/>
                <a:gd name="connsiteX11" fmla="*/ 914400 w 3657600"/>
                <a:gd name="connsiteY11" fmla="*/ 1828800 h 3657600"/>
                <a:gd name="connsiteX12" fmla="*/ 1098683 w 3657600"/>
                <a:gd name="connsiteY12" fmla="*/ 1847377 h 3657600"/>
                <a:gd name="connsiteX13" fmla="*/ 1149408 w 3657600"/>
                <a:gd name="connsiteY13" fmla="*/ 1860420 h 3657600"/>
                <a:gd name="connsiteX14" fmla="*/ 1297131 w 3657600"/>
                <a:gd name="connsiteY14" fmla="*/ 1860420 h 3657600"/>
                <a:gd name="connsiteX15" fmla="*/ 1828800 w 3657600"/>
                <a:gd name="connsiteY15" fmla="*/ 1328751 h 3657600"/>
                <a:gd name="connsiteX16" fmla="*/ 1828800 w 3657600"/>
                <a:gd name="connsiteY16" fmla="*/ 914400 h 3657600"/>
                <a:gd name="connsiteX17" fmla="*/ 2743200 w 3657600"/>
                <a:gd name="connsiteY17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57600" h="3657600">
                  <a:moveTo>
                    <a:pt x="2743200" y="0"/>
                  </a:moveTo>
                  <a:cubicBezTo>
                    <a:pt x="3248209" y="0"/>
                    <a:pt x="3657600" y="409391"/>
                    <a:pt x="3657600" y="914400"/>
                  </a:cubicBezTo>
                  <a:cubicBezTo>
                    <a:pt x="3657600" y="1419409"/>
                    <a:pt x="3248209" y="1828800"/>
                    <a:pt x="2743200" y="1828800"/>
                  </a:cubicBezTo>
                  <a:lnTo>
                    <a:pt x="2360469" y="1828800"/>
                  </a:lnTo>
                  <a:cubicBezTo>
                    <a:pt x="2066836" y="1828800"/>
                    <a:pt x="1828800" y="2066836"/>
                    <a:pt x="1828800" y="2360469"/>
                  </a:cubicBezTo>
                  <a:lnTo>
                    <a:pt x="1828800" y="2743200"/>
                  </a:lnTo>
                  <a:cubicBezTo>
                    <a:pt x="1828800" y="3248209"/>
                    <a:pt x="1419409" y="3657600"/>
                    <a:pt x="914400" y="3657600"/>
                  </a:cubicBezTo>
                  <a:cubicBezTo>
                    <a:pt x="409391" y="3657600"/>
                    <a:pt x="0" y="3248209"/>
                    <a:pt x="0" y="2743200"/>
                  </a:cubicBezTo>
                  <a:cubicBezTo>
                    <a:pt x="0" y="2332880"/>
                    <a:pt x="270262" y="1985683"/>
                    <a:pt x="642485" y="1869910"/>
                  </a:cubicBezTo>
                  <a:lnTo>
                    <a:pt x="679392" y="1860420"/>
                  </a:lnTo>
                  <a:lnTo>
                    <a:pt x="730117" y="1847377"/>
                  </a:lnTo>
                  <a:cubicBezTo>
                    <a:pt x="789642" y="1835197"/>
                    <a:pt x="851274" y="1828800"/>
                    <a:pt x="914400" y="1828800"/>
                  </a:cubicBezTo>
                  <a:cubicBezTo>
                    <a:pt x="977526" y="1828800"/>
                    <a:pt x="1039158" y="1835197"/>
                    <a:pt x="1098683" y="1847377"/>
                  </a:cubicBezTo>
                  <a:lnTo>
                    <a:pt x="1149408" y="1860420"/>
                  </a:lnTo>
                  <a:lnTo>
                    <a:pt x="1297131" y="1860420"/>
                  </a:lnTo>
                  <a:cubicBezTo>
                    <a:pt x="1590764" y="1860420"/>
                    <a:pt x="1828800" y="1622384"/>
                    <a:pt x="1828800" y="1328751"/>
                  </a:cubicBezTo>
                  <a:lnTo>
                    <a:pt x="1828800" y="914400"/>
                  </a:lnTo>
                  <a:cubicBezTo>
                    <a:pt x="1828800" y="409391"/>
                    <a:pt x="2238191" y="0"/>
                    <a:pt x="27432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D5BD2F2-D274-277D-C0D4-4CB98A706052}"/>
                </a:ext>
              </a:extLst>
            </p:cNvPr>
            <p:cNvSpPr/>
            <p:nvPr/>
          </p:nvSpPr>
          <p:spPr>
            <a:xfrm rot="18900000">
              <a:off x="8507745" y="2025569"/>
              <a:ext cx="1550654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Circular Linked List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088F35-3F54-A702-9D21-234DAA7EF53A}"/>
                </a:ext>
              </a:extLst>
            </p:cNvPr>
            <p:cNvSpPr/>
            <p:nvPr/>
          </p:nvSpPr>
          <p:spPr>
            <a:xfrm rot="18900000">
              <a:off x="8502136" y="4573929"/>
              <a:ext cx="1550654" cy="1493135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Singly Linked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557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DC229D-A4AE-F8E5-3F31-EAA1876CF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E3F68-B9B6-13D2-3D6D-ABD7FD93CDD4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Singly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Linked List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11A0F-6815-F461-8F66-B59F4BC7F3A6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b="1" dirty="0"/>
              <a:t>Singly linked list</a:t>
            </a:r>
            <a:r>
              <a:rPr lang="en-US" sz="2000" dirty="0"/>
              <a:t> principle contains of node each node contains Value and Pointer to next node.</a:t>
            </a:r>
          </a:p>
        </p:txBody>
      </p:sp>
    </p:spTree>
    <p:extLst>
      <p:ext uri="{BB962C8B-B14F-4D97-AF65-F5344CB8AC3E}">
        <p14:creationId xmlns:p14="http://schemas.microsoft.com/office/powerpoint/2010/main" val="321939974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E7793-084D-3C04-33F9-2D5D34659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BCFA25D-5276-B9B3-08F2-02C0B63C4B45}"/>
              </a:ext>
            </a:extLst>
          </p:cNvPr>
          <p:cNvGrpSpPr/>
          <p:nvPr/>
        </p:nvGrpSpPr>
        <p:grpSpPr>
          <a:xfrm>
            <a:off x="1025409" y="4123898"/>
            <a:ext cx="2105201" cy="553998"/>
            <a:chOff x="4741333" y="2562578"/>
            <a:chExt cx="1917656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766B6B-9E60-EAC8-A0E7-92CEA0DF2E3B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AD5928B-F1AE-200E-F147-DD9C22B863FB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3BE494-8195-6FDA-8C8F-698D19C3D8B7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9DCA28B-768E-8E87-B54F-2B664DEFCAE4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E02BDFA-8FC3-415E-C101-B7469FFCEEDE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27BD905-DAC5-2E95-F62E-75EEF5C81E87}"/>
              </a:ext>
            </a:extLst>
          </p:cNvPr>
          <p:cNvGrpSpPr/>
          <p:nvPr/>
        </p:nvGrpSpPr>
        <p:grpSpPr>
          <a:xfrm>
            <a:off x="3160555" y="4123898"/>
            <a:ext cx="2105201" cy="553998"/>
            <a:chOff x="4741333" y="2562578"/>
            <a:chExt cx="1917656" cy="914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177EF7A-84EE-C6BC-EBAC-2A03C5E199D2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398047-82E7-B275-CDEA-369F61F09D80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DECDF4-2EB4-DEFE-AF4F-01C8D4250578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43250C-7A92-3DE0-2E3C-60AE7EE03F60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87D44E8-44A9-4ECA-A7E7-FBBDD4856445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2302F31-ACB7-A892-7E93-C0F0EBE810B5}"/>
              </a:ext>
            </a:extLst>
          </p:cNvPr>
          <p:cNvGrpSpPr/>
          <p:nvPr/>
        </p:nvGrpSpPr>
        <p:grpSpPr>
          <a:xfrm>
            <a:off x="5176406" y="4148582"/>
            <a:ext cx="2105201" cy="553998"/>
            <a:chOff x="4741333" y="2562578"/>
            <a:chExt cx="1917656" cy="9144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58B8A3-4D39-09C7-8871-D8C25B2FBF7C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78D1759-A5E7-88EE-A1C6-5DC97EB97600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36AA26-CFD5-11FE-A482-9B09F92C7347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F604B7-3CE7-38F5-42CE-D686CBC6DC29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9973CDC-74FF-B8F7-8E39-96FE445CEC92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24BC85-9B8E-B9F4-C172-4B037C853248}"/>
              </a:ext>
            </a:extLst>
          </p:cNvPr>
          <p:cNvGrpSpPr/>
          <p:nvPr/>
        </p:nvGrpSpPr>
        <p:grpSpPr>
          <a:xfrm>
            <a:off x="7296645" y="4148582"/>
            <a:ext cx="2105201" cy="553998"/>
            <a:chOff x="4741333" y="2562578"/>
            <a:chExt cx="1917656" cy="9144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D12286F-3818-DB3E-D5F9-74213980B7F7}"/>
                </a:ext>
              </a:extLst>
            </p:cNvPr>
            <p:cNvSpPr/>
            <p:nvPr/>
          </p:nvSpPr>
          <p:spPr>
            <a:xfrm>
              <a:off x="4741333" y="2562578"/>
              <a:ext cx="952546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15DE4EB-7419-D5C4-8114-B43F20411818}"/>
                </a:ext>
              </a:extLst>
            </p:cNvPr>
            <p:cNvSpPr/>
            <p:nvPr/>
          </p:nvSpPr>
          <p:spPr>
            <a:xfrm>
              <a:off x="5693879" y="2562578"/>
              <a:ext cx="31745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5C02486-70CE-48FB-CD2F-357968F48CBF}"/>
                </a:ext>
              </a:extLst>
            </p:cNvPr>
            <p:cNvSpPr txBox="1"/>
            <p:nvPr/>
          </p:nvSpPr>
          <p:spPr>
            <a:xfrm>
              <a:off x="4907824" y="2753701"/>
              <a:ext cx="343438" cy="5080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67EEF05-2CFD-EE24-46C8-6472688C8F19}"/>
                </a:ext>
              </a:extLst>
            </p:cNvPr>
            <p:cNvSpPr txBox="1"/>
            <p:nvPr/>
          </p:nvSpPr>
          <p:spPr>
            <a:xfrm>
              <a:off x="6011334" y="2582949"/>
              <a:ext cx="647655" cy="34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CB14272-0C31-ACF1-9B45-9992CDC21280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6011334" y="3019779"/>
              <a:ext cx="508994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DE310E5-B8FA-C578-62B9-B8B0EB1FBC46}"/>
              </a:ext>
            </a:extLst>
          </p:cNvPr>
          <p:cNvSpPr txBox="1"/>
          <p:nvPr/>
        </p:nvSpPr>
        <p:spPr>
          <a:xfrm>
            <a:off x="9337883" y="4225526"/>
            <a:ext cx="797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NULL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793A067-9513-86F7-F8D2-AFFCE073A1EE}"/>
              </a:ext>
            </a:extLst>
          </p:cNvPr>
          <p:cNvGrpSpPr/>
          <p:nvPr/>
        </p:nvGrpSpPr>
        <p:grpSpPr>
          <a:xfrm>
            <a:off x="1186623" y="2559962"/>
            <a:ext cx="723275" cy="1563936"/>
            <a:chOff x="1057480" y="1600407"/>
            <a:chExt cx="723275" cy="156393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9851631-AAD5-B5CC-C07A-FE79B196655A}"/>
                </a:ext>
              </a:extLst>
            </p:cNvPr>
            <p:cNvSpPr txBox="1"/>
            <p:nvPr/>
          </p:nvSpPr>
          <p:spPr>
            <a:xfrm>
              <a:off x="1057480" y="160040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D639B56-2E2E-5E1F-F9A0-EE1FAE5FC17A}"/>
                </a:ext>
              </a:extLst>
            </p:cNvPr>
            <p:cNvCxnSpPr>
              <a:cxnSpLocks/>
              <a:stCxn id="56" idx="2"/>
              <a:endCxn id="15" idx="0"/>
            </p:cNvCxnSpPr>
            <p:nvPr/>
          </p:nvCxnSpPr>
          <p:spPr>
            <a:xfrm>
              <a:off x="1419118" y="1969739"/>
              <a:ext cx="0" cy="11946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6C6AAD6-E302-3E60-28E6-8DD459527662}"/>
              </a:ext>
            </a:extLst>
          </p:cNvPr>
          <p:cNvGrpSpPr/>
          <p:nvPr/>
        </p:nvGrpSpPr>
        <p:grpSpPr>
          <a:xfrm>
            <a:off x="7561926" y="2559962"/>
            <a:ext cx="515141" cy="1588620"/>
            <a:chOff x="7432783" y="1495193"/>
            <a:chExt cx="515141" cy="169383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E890A1A-E09A-FB09-EC7E-C83E1BCB7EF9}"/>
                </a:ext>
              </a:extLst>
            </p:cNvPr>
            <p:cNvSpPr txBox="1"/>
            <p:nvPr/>
          </p:nvSpPr>
          <p:spPr>
            <a:xfrm>
              <a:off x="7432783" y="1495193"/>
              <a:ext cx="515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Tail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E03F09B-03D8-C67E-4561-B03E6D2BB164}"/>
                </a:ext>
              </a:extLst>
            </p:cNvPr>
            <p:cNvCxnSpPr>
              <a:cxnSpLocks/>
              <a:stCxn id="58" idx="2"/>
              <a:endCxn id="50" idx="0"/>
            </p:cNvCxnSpPr>
            <p:nvPr/>
          </p:nvCxnSpPr>
          <p:spPr>
            <a:xfrm>
              <a:off x="7690354" y="1864525"/>
              <a:ext cx="0" cy="13245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D47B9D0-7FF5-8021-AD44-5B75FC70C984}"/>
              </a:ext>
            </a:extLst>
          </p:cNvPr>
          <p:cNvSpPr txBox="1"/>
          <p:nvPr/>
        </p:nvSpPr>
        <p:spPr>
          <a:xfrm>
            <a:off x="421512" y="367700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Singly Linked List</a:t>
            </a:r>
          </a:p>
        </p:txBody>
      </p:sp>
    </p:spTree>
    <p:extLst>
      <p:ext uri="{BB962C8B-B14F-4D97-AF65-F5344CB8AC3E}">
        <p14:creationId xmlns:p14="http://schemas.microsoft.com/office/powerpoint/2010/main" val="177762706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</TotalTime>
  <Words>1283</Words>
  <Application>Microsoft Office PowerPoint</Application>
  <PresentationFormat>Widescreen</PresentationFormat>
  <Paragraphs>550</Paragraphs>
  <Slides>48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</dc:creator>
  <cp:lastModifiedBy>omar</cp:lastModifiedBy>
  <cp:revision>47</cp:revision>
  <dcterms:created xsi:type="dcterms:W3CDTF">2025-02-21T12:57:54Z</dcterms:created>
  <dcterms:modified xsi:type="dcterms:W3CDTF">2025-04-04T08:13:06Z</dcterms:modified>
</cp:coreProperties>
</file>