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590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han khaled" initials="n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D51"/>
    <a:srgbClr val="102346"/>
    <a:srgbClr val="0E2148"/>
    <a:srgbClr val="1E4066"/>
    <a:srgbClr val="313F52"/>
    <a:srgbClr val="7DC097"/>
    <a:srgbClr val="0F2349"/>
    <a:srgbClr val="CCCCFF"/>
    <a:srgbClr val="C66CEE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595" y="101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9692-D648-40A1-9C48-AE2063E3FAFA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1F0A-4A91-4740-B2B5-D3530A00C75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20C-4EFC-4826-855F-2F5C0170CFB2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4F26-9699-472D-873E-C69CB5A68A94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22B8-D3A7-4488-ACE6-CF5EB94B30B4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5ACF-E8A2-4AE3-8C69-01C50D4F5125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5AFA-1883-4195-B33D-552515F73127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BFAC-BDAD-4045-84C6-FD01F13AB782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B803-D27E-4415-8CB2-9D7167EF83A3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6B62-4A1E-4438-8F2E-D18DC573F1C6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3FD4-4B58-4B55-AEE9-CD06D8F9821E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E8A7-8411-4654-8BF1-73E401772616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F6FE-8B28-41D2-A638-4BDFF4EFC293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87E0-BB36-4F6A-8834-489262EAFA5F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92003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9546" y="2"/>
            <a:ext cx="1172454" cy="131987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41" y="5857109"/>
            <a:ext cx="800498" cy="936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6662" y="5857110"/>
            <a:ext cx="800497" cy="936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5063" y="4853099"/>
            <a:ext cx="5304661" cy="9151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3144"/>
            <a:ext cx="12191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53144"/>
            <a:ext cx="12192000" cy="69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2192000" cy="6804856"/>
            <a:chOff x="0" y="0"/>
            <a:chExt cx="4816593" cy="2567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567949"/>
            </a:xfrm>
            <a:custGeom>
              <a:avLst/>
              <a:gdLst/>
              <a:ahLst/>
              <a:cxnLst/>
              <a:rect l="l" t="t" r="r" b="b"/>
              <a:pathLst>
                <a:path w="4816592" h="2567949">
                  <a:moveTo>
                    <a:pt x="21167" y="0"/>
                  </a:moveTo>
                  <a:lnTo>
                    <a:pt x="4795426" y="0"/>
                  </a:lnTo>
                  <a:cubicBezTo>
                    <a:pt x="4801040" y="0"/>
                    <a:pt x="4806423" y="2230"/>
                    <a:pt x="4810393" y="6200"/>
                  </a:cubicBezTo>
                  <a:cubicBezTo>
                    <a:pt x="4814362" y="10169"/>
                    <a:pt x="4816592" y="15553"/>
                    <a:pt x="4816592" y="21167"/>
                  </a:cubicBezTo>
                  <a:lnTo>
                    <a:pt x="4816592" y="2546783"/>
                  </a:lnTo>
                  <a:cubicBezTo>
                    <a:pt x="4816592" y="2558473"/>
                    <a:pt x="4807116" y="2567949"/>
                    <a:pt x="4795426" y="2567949"/>
                  </a:cubicBezTo>
                  <a:lnTo>
                    <a:pt x="21167" y="2567949"/>
                  </a:lnTo>
                  <a:cubicBezTo>
                    <a:pt x="9477" y="2567949"/>
                    <a:pt x="0" y="2558473"/>
                    <a:pt x="0" y="2546783"/>
                  </a:cubicBezTo>
                  <a:lnTo>
                    <a:pt x="0" y="21167"/>
                  </a:lnTo>
                  <a:cubicBezTo>
                    <a:pt x="0" y="9477"/>
                    <a:pt x="9477" y="0"/>
                    <a:pt x="21167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606049"/>
            </a:xfrm>
            <a:prstGeom prst="rect">
              <a:avLst/>
            </a:prstGeom>
          </p:spPr>
          <p:txBody>
            <a:bodyPr lIns="25069" tIns="25069" rIns="25069" bIns="25069" rtlCol="0" anchor="ctr"/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endParaRPr lang="en-US" sz="1283" dirty="0">
                <a:solidFill>
                  <a:srgbClr val="FFFFFF"/>
                </a:solidFill>
                <a:latin typeface="Canva Sans"/>
                <a:cs typeface="Canva San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9886</TotalTime>
  <Words>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Canva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nourhan khaled</dc:creator>
  <cp:lastModifiedBy>Windows User</cp:lastModifiedBy>
  <cp:revision>327</cp:revision>
  <dcterms:created xsi:type="dcterms:W3CDTF">2020-06-07T07:11:00Z</dcterms:created>
  <dcterms:modified xsi:type="dcterms:W3CDTF">2024-08-19T04:55:42Z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4C1CB4BC84454BD582A113A12AACCFE4</vt:lpwstr>
  </property>
  <property fmtid="{D5CDD505-2E9C-101B-9397-08002B2CF9AE}" pid="3" name="KSOProductBuildVer">
    <vt:lpwstr>1033-11.2.0.11440</vt:lpwstr>
  </property>
</Properties>
</file>