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4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64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1717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80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1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509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548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06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774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02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64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F3ED-0941-40A3-9827-AFCCA77D9832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E922-D43A-4C58-997D-5ABDDF9312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783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92003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144"/>
            <a:ext cx="12191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9546" y="2"/>
            <a:ext cx="1172454" cy="131987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41" y="5857109"/>
            <a:ext cx="800498" cy="936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6662" y="5857110"/>
            <a:ext cx="800497" cy="936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5063" y="4853099"/>
            <a:ext cx="5304661" cy="9151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92003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92003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144"/>
            <a:ext cx="12191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Canva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2024-09-12T04:46:59Z</dcterms:created>
  <dcterms:modified xsi:type="dcterms:W3CDTF">2024-09-12T04:47:16Z</dcterms:modified>
</cp:coreProperties>
</file>