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77" d="100"/>
          <a:sy n="77" d="100"/>
        </p:scale>
        <p:origin x="124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FB09C-1861-724C-BB2C-7A970EED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1EB93-E4DD-D940-BCB6-8B32B1AD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A738D-8899-D549-8037-3C8C00DF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572880-7784-CB47-B5E1-4BC67A85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AF3A6-506A-414E-B754-7CE8C178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34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D878F-FAF8-FA4C-BAE5-A6844280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4FF6A6-5FFF-5648-BD7F-D6B03BBB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63B90-20E2-BD48-8777-0262D67B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26C9E-6F2B-D14E-9CD2-9A093374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78A867-1313-9F46-B77D-D700A798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7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6F5956-E88B-4844-9132-ED9CE2817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9A185F-9072-8247-9C4D-E11C0C5F8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9A800-B3C6-244E-B954-CAC9DE10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08674-9615-1F47-8B65-103C6452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A124B6-892D-3D4B-A795-1E52D91A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3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626FD-A2BB-484B-9348-46CC5C24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55FE0-38AC-8A4B-9C53-564540D1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2D2FF-25BC-2343-A6AA-7B60BDFE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3A2C2-C9F4-5849-9422-E983670D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89642-2D62-2B4F-8C81-E893A1E8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4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5ECB-6F6E-DE4F-950F-661A327B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8CB8D2-63A4-1840-9802-0617091D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871AF-C4F9-EF42-94AA-2199C6D1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122247-B046-6C41-BAF4-3BBA437E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76F08-EF47-F54F-80E4-AA558FC3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23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075F3-C8DA-7B47-B1A7-30C58A90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CB551-0336-DF42-9F58-9D5E45E9C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A66511-803C-0B48-83AB-BF36F128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9DC94-C413-5643-9E2E-31CE70F2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B1597-DAB1-6040-8616-38B57D8F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AE77CA-828C-214A-99FD-EC46BAFF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3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2E2A5-8CDE-9041-A752-20B552F9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EE3DF-02DA-AA4B-888F-B97E9590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55E79E-BA73-4145-B6D4-A5002790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1D41DC-D287-194B-9530-D315F4D69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B2563B-BD00-0645-9374-81C58FE14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94C19C-798A-5140-B7FD-BA93BA3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06B1E-B45D-2F4E-85D0-64C2F51A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B2E8DC-EC80-0A41-B595-A41E4354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9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286A5-06EB-5341-9147-D5549896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5CC775-EB87-FB4C-91CF-B4F7B209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CB4CEA-28F4-F44A-B181-61586577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5549C1-1AD0-8D48-99AA-B84C3F20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38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F27D03-753E-1C4F-9336-237D02BF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0E3BB2-A131-5D4D-AED0-94E37368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E8CF72-17A1-BA4A-AE59-C313E5CE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4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4706A-DE32-644A-B7A2-75E84CB0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52D8E-6FDF-CF48-B020-300D26D89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D54789-FE87-3A47-B6A7-05607024E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221467-7DF9-7A47-8459-A7756BC6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E18E79-2F04-BC4D-999B-1D64D288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60A0F-5CF9-284E-B429-DE83DC35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82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A2A1C-3772-A347-B42F-FDDE8AFA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995997-CDAD-B849-A8EA-C7991E74D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EC1305-8421-754E-A45D-2F18A5023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515F55-86B1-754A-97C8-3C574805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C6387C-841C-2A49-9130-3C57C262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51323-2AFD-4E45-9BD5-0154838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4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F96ABF-1C88-3F44-AFD8-D2193A00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FFAE1A-15A3-784F-A693-C6E4583B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688D4C-5ECF-554C-8904-610CE6AFB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CACB-B410-194E-8E53-F546C649D86A}" type="datetimeFigureOut">
              <a:rPr lang="de-DE" smtClean="0"/>
              <a:t>04.11.21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104D0-2DE1-5346-BE15-174B0371E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5B7EE-485B-F841-86B2-B03374F08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F064-D19D-9F44-BAF5-10CE1B43A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6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0173C72-A6CD-5144-97EA-EFFC55AE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0" y="5105400"/>
            <a:ext cx="4921250" cy="1619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E122B2-5C78-F441-9DF1-CEE191610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0" y="0"/>
            <a:ext cx="4921250" cy="5105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8348AF-BB81-4A44-979F-37D54E5B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626" y="5105400"/>
            <a:ext cx="4921250" cy="1619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C7C3EB1-82B7-DC40-99CA-6EB5E6950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626" y="0"/>
            <a:ext cx="49212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Becken</dc:creator>
  <cp:lastModifiedBy>Michael Becken</cp:lastModifiedBy>
  <cp:revision>1</cp:revision>
  <dcterms:created xsi:type="dcterms:W3CDTF">2021-11-04T20:18:19Z</dcterms:created>
  <dcterms:modified xsi:type="dcterms:W3CDTF">2021-11-05T07:21:49Z</dcterms:modified>
</cp:coreProperties>
</file>