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59" r:id="rId9"/>
    <p:sldId id="260" r:id="rId10"/>
    <p:sldId id="261" r:id="rId11"/>
    <p:sldId id="262" r:id="rId12"/>
    <p:sldId id="26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3F74-E44B-94F5-A28D-DB778887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6E2CF-18FF-D775-9192-1FA3A6D73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A5921-8277-2155-3CBE-42AC00FC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A67-8C4C-4052-9F7C-CC5F1DC930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D590-A431-D148-9562-C0D006DA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AAC70-6AC5-6AB6-3B6F-159AC20E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FAB-5883-4585-BC71-D2661ADF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5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B485-E5E2-C653-8079-B28D0D29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A37E8-63E8-BD53-F63D-964AD5127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3DB4-3656-4049-1C60-AAE5A257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A67-8C4C-4052-9F7C-CC5F1DC930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FCA3-B68B-6FDF-915D-28EEC08C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3953-F77E-F1D3-F33D-3BF80FC9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FAB-5883-4585-BC71-D2661ADF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CB5F6-3007-A29A-9A0A-3F188B453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AFB18-691C-E530-95DE-0A2C1218E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534C1-3831-5113-3E36-5B88083B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A67-8C4C-4052-9F7C-CC5F1DC930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E0BD-7337-FBFF-358F-419D7459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733D-C42D-06B9-E2A5-7417EE1C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FAB-5883-4585-BC71-D2661ADF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1D90-E25B-FD85-F4F9-12C8A9A2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E92A4-450E-784E-8B7A-00F3F49E7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A2F8-EC83-016B-BA44-B332EA46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A67-8C4C-4052-9F7C-CC5F1DC930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DCFC-6436-D7DC-4E5D-95B69F71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45FB-F4EE-10E0-C08A-7CFF6401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FAB-5883-4585-BC71-D2661ADF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D2EC-A1A9-0F11-FE6E-B43C2EA1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5D0F-FA58-1381-D6A8-B1364D92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5186-A644-0B74-2104-F68FBA52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A67-8C4C-4052-9F7C-CC5F1DC930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70C9-FE4B-79BE-F590-C8BA06A2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0644-3118-84C8-51C5-A2E5BAC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FAB-5883-4585-BC71-D2661ADF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3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ACAA-2B54-6245-525B-E1A9D98A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F2F4A-381D-DCCE-9186-87C02231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5375-E56F-D867-8D9B-711A9F9B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A67-8C4C-4052-9F7C-CC5F1DC930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3F46-7AA3-990B-8BF9-70964896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143A2-832A-B8A4-0032-17ECDDE7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FAB-5883-4585-BC71-D2661ADF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AD22-CCD2-0B49-120E-04E249FB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4D16-09DC-4C08-BE62-77F8E7363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23A58-CE99-789C-461E-E5509FB7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BF843-0E0E-CB60-2A55-5A2A110A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A67-8C4C-4052-9F7C-CC5F1DC930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691D0-7C9F-2E92-F160-A986ECE2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615A-84A1-3FAD-E4C7-F4EE77E5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FAB-5883-4585-BC71-D2661ADF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EAC5-EBD9-01BB-9DAC-E464E7F6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5C9B0-AD9D-15E2-563E-0861A49FC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62D9F-E96E-74A8-2A6B-3B35C556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E65CA-4C75-7117-4A54-A7E5BB4CF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2E128-2AB7-E61D-F01F-5BDC3314E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AA436-2EBF-21A9-241E-1B0A3647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A67-8C4C-4052-9F7C-CC5F1DC930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C4DE3-A202-E507-5EAF-60B053C5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9878E-042E-B6B6-3A97-21ECE035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FAB-5883-4585-BC71-D2661ADF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AA95-8252-B3C9-CD87-31113937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4234E-DF8C-47F3-78B6-8E157875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A67-8C4C-4052-9F7C-CC5F1DC930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2AA51-07E3-118A-03CA-E617D096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741F0-459D-14F1-7537-EE6ACBD5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FAB-5883-4585-BC71-D2661ADF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D4CB9-F826-7820-353B-5415492E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A67-8C4C-4052-9F7C-CC5F1DC930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49CFB-1D66-0A78-5CBE-99F4E98C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BC661-E1E5-1081-4DED-59A94DA3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FAB-5883-4585-BC71-D2661ADF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F788-B1BD-0E14-D511-75EDE0B2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321A-2C7D-5B77-99E3-4C357B73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D2D77-C924-7943-1F44-493A2BE8D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5D4E2-B6C2-C975-F35D-3C7DDBB3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A67-8C4C-4052-9F7C-CC5F1DC930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8D7E0-6A33-ACAC-5D3F-004CFB73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495DD-B394-4CE6-8EC8-671C61D0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FAB-5883-4585-BC71-D2661ADF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1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CAFA-DC6D-E9FC-550C-09375392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70774-51C2-262C-6956-0F4464339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1369-7132-4423-D6A8-9E81EE762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30008-0BCF-ECDC-C101-124FC025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A67-8C4C-4052-9F7C-CC5F1DC930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5BF3-9529-D636-1356-72FB4F25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D4C45-7D83-A776-839C-A471FBB5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61FAB-5883-4585-BC71-D2661ADF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8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EC26E-500E-4C52-B40D-7C6C2939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756C-8FD7-406C-C3DE-17A5B1F7D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E0F4F-3582-2605-E200-0AD91CA4E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40A67-8C4C-4052-9F7C-CC5F1DC930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BC7C-B1B7-8FB7-5E9D-0E616DC2B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06122-6828-53C6-8DCC-102EC2BA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61FAB-5883-4585-BC71-D2661ADF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5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85A6-E713-0B75-6CD3-21E24FF57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T-20 World Cup 2022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3BBAA-7A2F-A1CC-F46A-9A1268AAC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Overview of the Project</a:t>
            </a:r>
          </a:p>
        </p:txBody>
      </p:sp>
      <p:pic>
        <p:nvPicPr>
          <p:cNvPr id="4" name="title ">
            <a:hlinkClick r:id="" action="ppaction://media"/>
            <a:extLst>
              <a:ext uri="{FF2B5EF4-FFF2-40B4-BE49-F238E27FC236}">
                <a16:creationId xmlns:a16="http://schemas.microsoft.com/office/drawing/2014/main" id="{4948789C-BEA2-E7D9-7D79-305C5FFA73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44583" y="47704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5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57C0D-AE6E-C935-F729-A0203A94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F06EB-EC4E-174E-01DE-B090B6FE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Regression analysis is conducted to understand the relationship between runs, wickets, and runs per ball.</a:t>
            </a:r>
          </a:p>
          <a:p>
            <a:r>
              <a:rPr lang="en-US" sz="2000" dirty="0"/>
              <a:t>We interpret the regression model results and discuss the implications for batting and bowling strategies.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E85603-CE0B-283C-F741-D5B471618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49254"/>
            <a:ext cx="6903720" cy="4159491"/>
          </a:xfrm>
          <a:prstGeom prst="rect">
            <a:avLst/>
          </a:prstGeom>
        </p:spPr>
      </p:pic>
      <p:pic>
        <p:nvPicPr>
          <p:cNvPr id="6" name="ttsmaker-file-2024-5-3-23-22-16">
            <a:hlinkClick r:id="" action="ppaction://media"/>
            <a:extLst>
              <a:ext uri="{FF2B5EF4-FFF2-40B4-BE49-F238E27FC236}">
                <a16:creationId xmlns:a16="http://schemas.microsoft.com/office/drawing/2014/main" id="{FD46E028-6677-1FAF-7D6A-D4C017051B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5706" y="559342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9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0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DBC79-432E-66BF-D8EB-6C45F901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Additional Visualizations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game&#10;&#10;Description automatically generated">
            <a:extLst>
              <a:ext uri="{FF2B5EF4-FFF2-40B4-BE49-F238E27FC236}">
                <a16:creationId xmlns:a16="http://schemas.microsoft.com/office/drawing/2014/main" id="{CF222254-5F72-87D6-BB54-33857838E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7" y="2631949"/>
            <a:ext cx="4555957" cy="3678936"/>
          </a:xfrm>
          <a:prstGeom prst="rect">
            <a:avLst/>
          </a:prstGeom>
        </p:spPr>
      </p:pic>
      <p:pic>
        <p:nvPicPr>
          <p:cNvPr id="7" name="Picture 6" descr="A blue and red squares&#10;&#10;Description automatically generated">
            <a:extLst>
              <a:ext uri="{FF2B5EF4-FFF2-40B4-BE49-F238E27FC236}">
                <a16:creationId xmlns:a16="http://schemas.microsoft.com/office/drawing/2014/main" id="{22059B41-C985-887C-2DAF-C296FA6F2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50" y="2825064"/>
            <a:ext cx="6535265" cy="3678936"/>
          </a:xfrm>
          <a:prstGeom prst="rect">
            <a:avLst/>
          </a:prstGeom>
        </p:spPr>
      </p:pic>
      <p:pic>
        <p:nvPicPr>
          <p:cNvPr id="9" name="ttsmaker-file-2024-5-3-23-22-41">
            <a:hlinkClick r:id="" action="ppaction://media"/>
            <a:extLst>
              <a:ext uri="{FF2B5EF4-FFF2-40B4-BE49-F238E27FC236}">
                <a16:creationId xmlns:a16="http://schemas.microsoft.com/office/drawing/2014/main" id="{BD4FA71D-406F-BE6F-6177-2C062AF938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538622" y="68148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F61F-67E4-B57F-D4F2-88CC8C15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BEE8-795E-D3CC-CC6A-0F4234156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analysis provides valuable insights into team and player performances during the T-20 World Cup 2022.</a:t>
            </a:r>
          </a:p>
          <a:p>
            <a:r>
              <a:rPr lang="en-US" dirty="0"/>
              <a:t>Key findings include identifying top-performing teams, standout players, and critical match events such as runs scored and wickets taken.</a:t>
            </a:r>
          </a:p>
          <a:p>
            <a:r>
              <a:rPr lang="en-US" dirty="0"/>
              <a:t>Visualizations such as bar plots and heatmaps aid in understanding data patterns and relationships.</a:t>
            </a:r>
          </a:p>
          <a:p>
            <a:r>
              <a:rPr lang="en-US" dirty="0"/>
              <a:t>Further analysis and exploration can be done to delve deeper into specific aspects of the dataset and uncover more insights.</a:t>
            </a:r>
          </a:p>
        </p:txBody>
      </p:sp>
      <p:pic>
        <p:nvPicPr>
          <p:cNvPr id="4" name="ttsmaker-file-2024-5-3-23-23-18">
            <a:hlinkClick r:id="" action="ppaction://media"/>
            <a:extLst>
              <a:ext uri="{FF2B5EF4-FFF2-40B4-BE49-F238E27FC236}">
                <a16:creationId xmlns:a16="http://schemas.microsoft.com/office/drawing/2014/main" id="{82F5112D-9E28-D31D-75A8-DD5BB2E545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6531" y="5405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85A6-E713-0B75-6CD3-21E24FF57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 </a:t>
            </a:r>
          </a:p>
        </p:txBody>
      </p:sp>
      <p:pic>
        <p:nvPicPr>
          <p:cNvPr id="3" name="ttsmaker-file-2024-4-24-3-21-41 - Copy">
            <a:hlinkClick r:id="" action="ppaction://media"/>
            <a:extLst>
              <a:ext uri="{FF2B5EF4-FFF2-40B4-BE49-F238E27FC236}">
                <a16:creationId xmlns:a16="http://schemas.microsoft.com/office/drawing/2014/main" id="{410D8BA7-01D1-D798-62AB-5D5DD7467B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43370" y="439389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DA8C-9FD2-F734-0FE8-7CC62E7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DAAD7-4857-40EE-AC08-3AE5F0DC3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 dataset T-20 World cup 2022.csv was loaded into a pandas </a:t>
            </a:r>
            <a:r>
              <a:rPr lang="en-US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DataFrame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 The following steps were performed for data preprocessing: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We handle missing values differently for numerical and categorical columns, filling them with mean and mode respectively.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Columns with a high percentage of missing values are dropped.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After cleaning, the dataset is ready for further analysis.</a:t>
            </a:r>
          </a:p>
        </p:txBody>
      </p:sp>
      <p:pic>
        <p:nvPicPr>
          <p:cNvPr id="4" name="ttsmaker-file-2024-5-3-23-16-45">
            <a:hlinkClick r:id="" action="ppaction://media"/>
            <a:extLst>
              <a:ext uri="{FF2B5EF4-FFF2-40B4-BE49-F238E27FC236}">
                <a16:creationId xmlns:a16="http://schemas.microsoft.com/office/drawing/2014/main" id="{1AC4564E-FACA-0104-2DBF-7B51CD87F7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33538" y="526896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1F94-8F62-2AAF-021B-C26CA561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9B6A-36F3-8226-D97B-40604CF1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54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exploration helps us understand the performance of teams and players during the tournament.</a:t>
            </a:r>
          </a:p>
          <a:p>
            <a:pPr marL="0" indent="0">
              <a:buNone/>
            </a:pPr>
            <a:r>
              <a:rPr lang="en-US" dirty="0"/>
              <a:t>We analyze team-wise performance metrics, identifying trends and patterns in runs scored and wickets taken.</a:t>
            </a:r>
          </a:p>
        </p:txBody>
      </p:sp>
      <p:pic>
        <p:nvPicPr>
          <p:cNvPr id="8" name="ttsmaker-file-2024-5-3-23-29-46">
            <a:hlinkClick r:id="" action="ppaction://media"/>
            <a:extLst>
              <a:ext uri="{FF2B5EF4-FFF2-40B4-BE49-F238E27FC236}">
                <a16:creationId xmlns:a16="http://schemas.microsoft.com/office/drawing/2014/main" id="{AD9A730C-152E-3BA6-9033-0CA26EF8F6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08637" y="401112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5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1F94-8F62-2AAF-021B-C26CA561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Runs Scored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9B6A-36F3-8226-D97B-40604CF1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 dirty="0"/>
              <a:t>A bar plot is used to visualize the total runs scored by each team.</a:t>
            </a:r>
          </a:p>
          <a:p>
            <a:pPr marL="0"/>
            <a:r>
              <a:rPr lang="en-US" sz="2000" dirty="0"/>
              <a:t>This visualization highlights the top-performing teams in terms of batting prowess.</a:t>
            </a:r>
          </a:p>
        </p:txBody>
      </p:sp>
      <p:pic>
        <p:nvPicPr>
          <p:cNvPr id="5" name="Picture 4" descr="A graph of a bar chart&#10;&#10;Description automatically generated">
            <a:extLst>
              <a:ext uri="{FF2B5EF4-FFF2-40B4-BE49-F238E27FC236}">
                <a16:creationId xmlns:a16="http://schemas.microsoft.com/office/drawing/2014/main" id="{D7097547-4560-893D-E450-8E01C88D9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1524838"/>
            <a:ext cx="6389346" cy="38176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ttsmaker-file-2024-5-3-23-19-9">
            <a:hlinkClick r:id="" action="ppaction://media"/>
            <a:extLst>
              <a:ext uri="{FF2B5EF4-FFF2-40B4-BE49-F238E27FC236}">
                <a16:creationId xmlns:a16="http://schemas.microsoft.com/office/drawing/2014/main" id="{F98B81F4-3E5C-C44D-C599-3D08D0EE2C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90960" y="526896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0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B1F94-8F62-2AAF-021B-C26CA561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Matches by Total Runs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9B6A-36F3-8226-D97B-40604CF1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700" dirty="0"/>
              <a:t>Another bar plot showcases the top 10 matches by total runs scored.</a:t>
            </a:r>
          </a:p>
          <a:p>
            <a:pPr marL="0"/>
            <a:r>
              <a:rPr lang="en-US" sz="1700" dirty="0"/>
              <a:t>We identify high-scoring matches and examine the factors contributing to their outcomes.</a:t>
            </a:r>
          </a:p>
        </p:txBody>
      </p:sp>
      <p:pic>
        <p:nvPicPr>
          <p:cNvPr id="6" name="Picture 5" descr="A graph with blue lines">
            <a:extLst>
              <a:ext uri="{FF2B5EF4-FFF2-40B4-BE49-F238E27FC236}">
                <a16:creationId xmlns:a16="http://schemas.microsoft.com/office/drawing/2014/main" id="{67F3C71B-F318-E6D9-5CA0-AB6710BA8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411342"/>
            <a:ext cx="6922008" cy="4135899"/>
          </a:xfrm>
          <a:prstGeom prst="rect">
            <a:avLst/>
          </a:prstGeom>
        </p:spPr>
      </p:pic>
      <p:pic>
        <p:nvPicPr>
          <p:cNvPr id="7" name="ttsmaker-file-2024-5-3-23-19-34">
            <a:hlinkClick r:id="" action="ppaction://media"/>
            <a:extLst>
              <a:ext uri="{FF2B5EF4-FFF2-40B4-BE49-F238E27FC236}">
                <a16:creationId xmlns:a16="http://schemas.microsoft.com/office/drawing/2014/main" id="{3EA3881C-9E18-D314-0380-5AD9113FA6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26766" y="544665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3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B1F94-8F62-2AAF-021B-C26CA561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Wickets Taken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9B6A-36F3-8226-D97B-40604CF1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200" dirty="0"/>
              <a:t>We use a bar plot to display the total wickets taken by each team.</a:t>
            </a:r>
          </a:p>
          <a:p>
            <a:pPr marL="0"/>
            <a:r>
              <a:rPr lang="en-US" sz="2200" dirty="0"/>
              <a:t>This visualization sheds light on the bowling strengths of different teams.</a:t>
            </a:r>
          </a:p>
        </p:txBody>
      </p:sp>
      <p:pic>
        <p:nvPicPr>
          <p:cNvPr id="6" name="Picture 5" descr="A graph with green lines&#10;&#10;Description automatically generated">
            <a:extLst>
              <a:ext uri="{FF2B5EF4-FFF2-40B4-BE49-F238E27FC236}">
                <a16:creationId xmlns:a16="http://schemas.microsoft.com/office/drawing/2014/main" id="{130FB704-C607-A5BB-22F9-74C9A2EA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66514"/>
            <a:ext cx="6903720" cy="4124972"/>
          </a:xfrm>
          <a:prstGeom prst="rect">
            <a:avLst/>
          </a:prstGeom>
        </p:spPr>
      </p:pic>
      <p:pic>
        <p:nvPicPr>
          <p:cNvPr id="7" name="ttsmaker-file-2024-5-3-23-20-10">
            <a:hlinkClick r:id="" action="ppaction://media"/>
            <a:extLst>
              <a:ext uri="{FF2B5EF4-FFF2-40B4-BE49-F238E27FC236}">
                <a16:creationId xmlns:a16="http://schemas.microsoft.com/office/drawing/2014/main" id="{6A1D107E-267B-4F72-71F4-57684E2979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26218" y="514114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1F94-8F62-2AAF-021B-C26CA561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Matches by Total Wickets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9B6A-36F3-8226-D97B-40604CF1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dirty="0"/>
              <a:t>Similar to the previous visualization, we present the top 10 matches by total wickets taken.</a:t>
            </a:r>
          </a:p>
          <a:p>
            <a:pPr marL="0"/>
            <a:r>
              <a:rPr lang="en-US" sz="2000" dirty="0"/>
              <a:t>This helps us understand matches with significant wicket-taking activity.</a:t>
            </a:r>
          </a:p>
        </p:txBody>
      </p:sp>
      <p:pic>
        <p:nvPicPr>
          <p:cNvPr id="6" name="Picture 5" descr="A graph of green bars&#10;&#10;Description automatically generated with medium confidence">
            <a:extLst>
              <a:ext uri="{FF2B5EF4-FFF2-40B4-BE49-F238E27FC236}">
                <a16:creationId xmlns:a16="http://schemas.microsoft.com/office/drawing/2014/main" id="{A27D017A-2246-0611-9074-1A9DB00F3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8" y="1836220"/>
            <a:ext cx="5334160" cy="3187160"/>
          </a:xfrm>
          <a:prstGeom prst="rect">
            <a:avLst/>
          </a:prstGeom>
        </p:spPr>
      </p:pic>
      <p:pic>
        <p:nvPicPr>
          <p:cNvPr id="7" name="ttsmaker-file-2024-5-3-23-20-37">
            <a:hlinkClick r:id="" action="ppaction://media"/>
            <a:extLst>
              <a:ext uri="{FF2B5EF4-FFF2-40B4-BE49-F238E27FC236}">
                <a16:creationId xmlns:a16="http://schemas.microsoft.com/office/drawing/2014/main" id="{1B282081-1EEC-782E-DEA5-42C379DE1F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44067" y="502338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4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9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C60E-9021-8ED7-82A8-2AE868FB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Player-wise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5F205-C10E-8413-0F54-CBD7B157D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Player-wise performance metrics are analyzed, focusing on leading run-scorers and wicket-takers.</a:t>
            </a:r>
          </a:p>
          <a:p>
            <a:r>
              <a:rPr lang="en-US" dirty="0"/>
              <a:t>We highlight standout players and their contributions to their respective teams.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screenshot of a cricket score&#10;&#10;Description automatically generated">
            <a:extLst>
              <a:ext uri="{FF2B5EF4-FFF2-40B4-BE49-F238E27FC236}">
                <a16:creationId xmlns:a16="http://schemas.microsoft.com/office/drawing/2014/main" id="{72693812-4556-1E39-42BE-59658D920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7" y="3717235"/>
            <a:ext cx="5734879" cy="2944483"/>
          </a:xfrm>
          <a:prstGeom prst="rect">
            <a:avLst/>
          </a:prstGeom>
        </p:spPr>
      </p:pic>
      <p:pic>
        <p:nvPicPr>
          <p:cNvPr id="7" name="ttsmaker-file-2024-5-3-23-21-0">
            <a:hlinkClick r:id="" action="ppaction://media"/>
            <a:extLst>
              <a:ext uri="{FF2B5EF4-FFF2-40B4-BE49-F238E27FC236}">
                <a16:creationId xmlns:a16="http://schemas.microsoft.com/office/drawing/2014/main" id="{39548B35-7531-4F79-5763-3695B770F4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226880" y="518947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12F8-9D02-4AF1-783A-A83D54E6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Performance Against Different Oppositions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C991-C207-461F-3D9C-07A0B93C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dirty="0"/>
              <a:t>We examine performance metrics against different oppositions, identifying trends in runs scored and wickets taken.</a:t>
            </a:r>
          </a:p>
          <a:p>
            <a:pPr marL="0"/>
            <a:r>
              <a:rPr lang="en-US" sz="2000" dirty="0"/>
              <a:t>This analysis provides insights into teams' performances against specific opponents</a:t>
            </a:r>
          </a:p>
        </p:txBody>
      </p:sp>
      <p:pic>
        <p:nvPicPr>
          <p:cNvPr id="5" name="Picture 4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D8A4D589-BC79-EA7A-C119-2B937C9D25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9754"/>
          <a:stretch/>
        </p:blipFill>
        <p:spPr>
          <a:xfrm>
            <a:off x="5650992" y="298184"/>
            <a:ext cx="6541008" cy="6042979"/>
          </a:xfrm>
          <a:prstGeom prst="rect">
            <a:avLst/>
          </a:prstGeom>
        </p:spPr>
      </p:pic>
      <p:pic>
        <p:nvPicPr>
          <p:cNvPr id="6" name="ttsmaker-file-2024-5-3-23-21-37">
            <a:hlinkClick r:id="" action="ppaction://media"/>
            <a:extLst>
              <a:ext uri="{FF2B5EF4-FFF2-40B4-BE49-F238E27FC236}">
                <a16:creationId xmlns:a16="http://schemas.microsoft.com/office/drawing/2014/main" id="{041B5974-358A-8AA0-1152-4F4BEC7AEF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97280" y="50133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6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415</Words>
  <Application>Microsoft Office PowerPoint</Application>
  <PresentationFormat>Widescreen</PresentationFormat>
  <Paragraphs>38</Paragraphs>
  <Slides>13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Analysis of T-20 World Cup 2022 Data</vt:lpstr>
      <vt:lpstr>Data Preprocessing</vt:lpstr>
      <vt:lpstr>Data Exploration</vt:lpstr>
      <vt:lpstr>Runs Scored</vt:lpstr>
      <vt:lpstr>Top 10 Matches by Total Runs</vt:lpstr>
      <vt:lpstr>Wickets Taken</vt:lpstr>
      <vt:lpstr>Top 10 Matches by Total Wickets</vt:lpstr>
      <vt:lpstr>Player-wise Performance</vt:lpstr>
      <vt:lpstr>Performance Against Different Oppositions</vt:lpstr>
      <vt:lpstr>Regression Analysis</vt:lpstr>
      <vt:lpstr>Additional Visualizations</vt:lpstr>
      <vt:lpstr>Conclusion: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Classification Using Machine Learning</dc:title>
  <dc:creator>Hossam Nasr Mohamed</dc:creator>
  <cp:lastModifiedBy>Hossam Nasr Mohamed</cp:lastModifiedBy>
  <cp:revision>11</cp:revision>
  <dcterms:created xsi:type="dcterms:W3CDTF">2024-04-24T00:39:19Z</dcterms:created>
  <dcterms:modified xsi:type="dcterms:W3CDTF">2024-05-03T20:30:37Z</dcterms:modified>
</cp:coreProperties>
</file>