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93" r:id="rId2"/>
    <p:sldId id="260" r:id="rId3"/>
    <p:sldId id="267" r:id="rId4"/>
    <p:sldId id="268" r:id="rId5"/>
    <p:sldId id="302" r:id="rId6"/>
    <p:sldId id="264" r:id="rId7"/>
    <p:sldId id="303" r:id="rId8"/>
    <p:sldId id="273" r:id="rId9"/>
    <p:sldId id="297" r:id="rId10"/>
    <p:sldId id="275" r:id="rId11"/>
    <p:sldId id="274"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D3B0"/>
    <a:srgbClr val="3F4C55"/>
    <a:srgbClr val="223638"/>
    <a:srgbClr val="515C63"/>
    <a:srgbClr val="5EAADE"/>
    <a:srgbClr val="38579A"/>
    <a:srgbClr val="E99BEB"/>
    <a:srgbClr val="31AFB5"/>
    <a:srgbClr val="72B359"/>
    <a:srgbClr val="9DC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34" autoAdjust="0"/>
  </p:normalViewPr>
  <p:slideViewPr>
    <p:cSldViewPr>
      <p:cViewPr varScale="1">
        <p:scale>
          <a:sx n="98" d="100"/>
          <a:sy n="98" d="100"/>
        </p:scale>
        <p:origin x="546"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6/25/2023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6/25/2023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7D2F9E-D167-4ED3-83EC-AE46EA34BEC3}" type="slidenum">
              <a:rPr lang="en-US" smtClean="0"/>
              <a:pPr/>
              <a:t>11</a:t>
            </a:fld>
            <a:endParaRPr lang="en-US" dirty="0"/>
          </a:p>
        </p:txBody>
      </p:sp>
    </p:spTree>
    <p:extLst>
      <p:ext uri="{BB962C8B-B14F-4D97-AF65-F5344CB8AC3E}">
        <p14:creationId xmlns:p14="http://schemas.microsoft.com/office/powerpoint/2010/main" val="18485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title">
    <p:bg>
      <p:bgPr>
        <a:solidFill>
          <a:schemeClr val="bg1"/>
        </a:solidFill>
        <a:effectLst/>
      </p:bgPr>
    </p:bg>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l">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l">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4275506" cy="5143500"/>
          </a:xfrm>
          <a:custGeom>
            <a:avLst/>
            <a:gdLst>
              <a:gd name="connsiteX0" fmla="*/ 0 w 4275506"/>
              <a:gd name="connsiteY0" fmla="*/ 0 h 5143500"/>
              <a:gd name="connsiteX1" fmla="*/ 2885786 w 4275506"/>
              <a:gd name="connsiteY1" fmla="*/ 0 h 5143500"/>
              <a:gd name="connsiteX2" fmla="*/ 4247688 w 4275506"/>
              <a:gd name="connsiteY2" fmla="*/ 3286329 h 5143500"/>
              <a:gd name="connsiteX3" fmla="*/ 4050836 w 4275506"/>
              <a:gd name="connsiteY3" fmla="*/ 3761803 h 5143500"/>
              <a:gd name="connsiteX4" fmla="*/ 716740 w 4275506"/>
              <a:gd name="connsiteY4" fmla="*/ 5143500 h 5143500"/>
              <a:gd name="connsiteX5" fmla="*/ 0 w 4275506"/>
              <a:gd name="connsiteY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5506" h="5143500">
                <a:moveTo>
                  <a:pt x="0" y="0"/>
                </a:moveTo>
                <a:lnTo>
                  <a:pt x="2885786" y="0"/>
                </a:lnTo>
                <a:lnTo>
                  <a:pt x="4247688" y="3286329"/>
                </a:lnTo>
                <a:cubicBezTo>
                  <a:pt x="4324628" y="3471987"/>
                  <a:pt x="4236494" y="3684864"/>
                  <a:pt x="4050836" y="3761803"/>
                </a:cubicBezTo>
                <a:lnTo>
                  <a:pt x="716740" y="5143500"/>
                </a:lnTo>
                <a:lnTo>
                  <a:pt x="0" y="5143500"/>
                </a:lnTo>
                <a:close/>
              </a:path>
            </a:pathLst>
          </a:custGeom>
          <a:solidFill>
            <a:schemeClr val="bg1">
              <a:lumMod val="95000"/>
            </a:schemeClr>
          </a:solidFill>
          <a:effectLst>
            <a:outerShdw blurRad="127000" sx="103000" sy="103000" algn="ctr" rotWithShape="0">
              <a:prstClr val="black">
                <a:alpha val="28000"/>
              </a:prstClr>
            </a:outerShdw>
          </a:effectLst>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321588236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43000" y="1123950"/>
            <a:ext cx="2895600" cy="2743200"/>
          </a:xfrm>
          <a:prstGeom prst="rect">
            <a:avLst/>
          </a:prstGeom>
        </p:spPr>
        <p:txBody>
          <a:bodyPr/>
          <a:lstStyle>
            <a:lvl1pPr>
              <a:defRPr sz="1200"/>
            </a:lvl1pPr>
          </a:lstStyle>
          <a:p>
            <a:endParaRPr lang="en-US" dirty="0"/>
          </a:p>
        </p:txBody>
      </p:sp>
    </p:spTree>
    <p:extLst>
      <p:ext uri="{BB962C8B-B14F-4D97-AF65-F5344CB8AC3E}">
        <p14:creationId xmlns:p14="http://schemas.microsoft.com/office/powerpoint/2010/main" val="39982510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42900" y="2647950"/>
            <a:ext cx="1981200" cy="2209800"/>
          </a:xfrm>
          <a:prstGeom prst="rect">
            <a:avLst/>
          </a:prstGeom>
          <a:solidFill>
            <a:schemeClr val="bg1">
              <a:lumMod val="95000"/>
            </a:schemeClr>
          </a:solidFill>
        </p:spPr>
        <p:txBody>
          <a:bodyPr/>
          <a:lstStyle>
            <a:lvl1pPr>
              <a:defRPr sz="1200"/>
            </a:lvl1pPr>
          </a:lstStyle>
          <a:p>
            <a:endParaRPr lang="en-US" dirty="0"/>
          </a:p>
        </p:txBody>
      </p:sp>
      <p:sp>
        <p:nvSpPr>
          <p:cNvPr id="5" name="Picture Placeholder 3"/>
          <p:cNvSpPr>
            <a:spLocks noGrp="1"/>
          </p:cNvSpPr>
          <p:nvPr>
            <p:ph type="pic" sz="quarter" idx="11"/>
          </p:nvPr>
        </p:nvSpPr>
        <p:spPr>
          <a:xfrm>
            <a:off x="2493433" y="2647950"/>
            <a:ext cx="1981200" cy="2209800"/>
          </a:xfrm>
          <a:prstGeom prst="rect">
            <a:avLst/>
          </a:prstGeom>
          <a:solidFill>
            <a:schemeClr val="bg1">
              <a:lumMod val="95000"/>
            </a:schemeClr>
          </a:solidFill>
        </p:spPr>
        <p:txBody>
          <a:bodyPr/>
          <a:lstStyle>
            <a:lvl1pPr>
              <a:defRPr sz="1200"/>
            </a:lvl1pPr>
          </a:lstStyle>
          <a:p>
            <a:endParaRPr lang="en-US" dirty="0"/>
          </a:p>
        </p:txBody>
      </p:sp>
      <p:sp>
        <p:nvSpPr>
          <p:cNvPr id="6" name="Picture Placeholder 3"/>
          <p:cNvSpPr>
            <a:spLocks noGrp="1"/>
          </p:cNvSpPr>
          <p:nvPr>
            <p:ph type="pic" sz="quarter" idx="12"/>
          </p:nvPr>
        </p:nvSpPr>
        <p:spPr>
          <a:xfrm>
            <a:off x="4643966" y="2647950"/>
            <a:ext cx="1981200" cy="2209800"/>
          </a:xfrm>
          <a:prstGeom prst="rect">
            <a:avLst/>
          </a:prstGeom>
          <a:solidFill>
            <a:schemeClr val="bg1">
              <a:lumMod val="95000"/>
            </a:schemeClr>
          </a:solidFill>
        </p:spPr>
        <p:txBody>
          <a:bodyPr/>
          <a:lstStyle>
            <a:lvl1pPr>
              <a:defRPr sz="1200"/>
            </a:lvl1pPr>
          </a:lstStyle>
          <a:p>
            <a:endParaRPr lang="en-US" dirty="0"/>
          </a:p>
        </p:txBody>
      </p:sp>
      <p:sp>
        <p:nvSpPr>
          <p:cNvPr id="7" name="Picture Placeholder 3"/>
          <p:cNvSpPr>
            <a:spLocks noGrp="1"/>
          </p:cNvSpPr>
          <p:nvPr>
            <p:ph type="pic" sz="quarter" idx="13"/>
          </p:nvPr>
        </p:nvSpPr>
        <p:spPr>
          <a:xfrm>
            <a:off x="6794500" y="2647950"/>
            <a:ext cx="1981200" cy="2209800"/>
          </a:xfrm>
          <a:prstGeom prst="rect">
            <a:avLst/>
          </a:prstGeom>
          <a:solidFill>
            <a:schemeClr val="bg1">
              <a:lumMod val="95000"/>
            </a:schemeClr>
          </a:solidFill>
        </p:spPr>
        <p:txBody>
          <a:bodyPr/>
          <a:lstStyle>
            <a:lvl1pPr rtl="0">
              <a:defRPr sz="1200"/>
            </a:lvl1pPr>
          </a:lstStyle>
          <a:p>
            <a:endParaRPr lang="en-US" dirty="0"/>
          </a:p>
        </p:txBody>
      </p:sp>
    </p:spTree>
    <p:extLst>
      <p:ext uri="{BB962C8B-B14F-4D97-AF65-F5344CB8AC3E}">
        <p14:creationId xmlns:p14="http://schemas.microsoft.com/office/powerpoint/2010/main" val="40793875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1352550"/>
            <a:ext cx="1504750" cy="2819400"/>
          </a:xfrm>
          <a:prstGeom prst="rect">
            <a:avLst/>
          </a:prstGeom>
          <a:solidFill>
            <a:schemeClr val="bg1">
              <a:lumMod val="95000"/>
            </a:schemeClr>
          </a:solidFill>
        </p:spPr>
        <p:txBody>
          <a:bodyPr/>
          <a:lstStyle>
            <a:lvl1pPr>
              <a:defRPr sz="1100"/>
            </a:lvl1pPr>
          </a:lstStyle>
          <a:p>
            <a:endParaRPr lang="en-US" dirty="0"/>
          </a:p>
        </p:txBody>
      </p:sp>
      <p:sp>
        <p:nvSpPr>
          <p:cNvPr id="9" name="Picture Placeholder 2"/>
          <p:cNvSpPr>
            <a:spLocks noGrp="1"/>
          </p:cNvSpPr>
          <p:nvPr>
            <p:ph type="pic" sz="quarter" idx="11"/>
          </p:nvPr>
        </p:nvSpPr>
        <p:spPr>
          <a:xfrm>
            <a:off x="1512931" y="1352550"/>
            <a:ext cx="1524000" cy="2819400"/>
          </a:xfrm>
          <a:prstGeom prst="rect">
            <a:avLst/>
          </a:prstGeom>
          <a:solidFill>
            <a:schemeClr val="bg1">
              <a:lumMod val="95000"/>
            </a:schemeClr>
          </a:solidFill>
        </p:spPr>
        <p:txBody>
          <a:bodyPr/>
          <a:lstStyle>
            <a:lvl1pPr>
              <a:defRPr sz="1400"/>
            </a:lvl1pPr>
          </a:lstStyle>
          <a:p>
            <a:endParaRPr lang="en-US" dirty="0"/>
          </a:p>
        </p:txBody>
      </p:sp>
      <p:sp>
        <p:nvSpPr>
          <p:cNvPr id="10" name="Picture Placeholder 2"/>
          <p:cNvSpPr>
            <a:spLocks noGrp="1"/>
          </p:cNvSpPr>
          <p:nvPr>
            <p:ph type="pic" sz="quarter" idx="12"/>
          </p:nvPr>
        </p:nvSpPr>
        <p:spPr>
          <a:xfrm>
            <a:off x="3045112" y="1352550"/>
            <a:ext cx="1524000" cy="2819400"/>
          </a:xfrm>
          <a:prstGeom prst="rect">
            <a:avLst/>
          </a:prstGeom>
          <a:solidFill>
            <a:schemeClr val="bg1">
              <a:lumMod val="95000"/>
            </a:schemeClr>
          </a:solidFill>
        </p:spPr>
        <p:txBody>
          <a:bodyPr/>
          <a:lstStyle>
            <a:lvl1pPr>
              <a:defRPr sz="1200"/>
            </a:lvl1pPr>
          </a:lstStyle>
          <a:p>
            <a:endParaRPr lang="en-US" dirty="0"/>
          </a:p>
        </p:txBody>
      </p:sp>
      <p:sp>
        <p:nvSpPr>
          <p:cNvPr id="11" name="Picture Placeholder 2"/>
          <p:cNvSpPr>
            <a:spLocks noGrp="1"/>
          </p:cNvSpPr>
          <p:nvPr>
            <p:ph type="pic" sz="quarter" idx="13"/>
          </p:nvPr>
        </p:nvSpPr>
        <p:spPr>
          <a:xfrm>
            <a:off x="4577293" y="1352550"/>
            <a:ext cx="1524000" cy="2819400"/>
          </a:xfrm>
          <a:prstGeom prst="rect">
            <a:avLst/>
          </a:prstGeom>
          <a:solidFill>
            <a:schemeClr val="bg1">
              <a:lumMod val="95000"/>
            </a:schemeClr>
          </a:solidFill>
        </p:spPr>
        <p:txBody>
          <a:bodyPr/>
          <a:lstStyle>
            <a:lvl1pPr>
              <a:defRPr sz="1200"/>
            </a:lvl1pPr>
          </a:lstStyle>
          <a:p>
            <a:endParaRPr lang="en-US" dirty="0"/>
          </a:p>
        </p:txBody>
      </p:sp>
      <p:sp>
        <p:nvSpPr>
          <p:cNvPr id="12" name="Picture Placeholder 2"/>
          <p:cNvSpPr>
            <a:spLocks noGrp="1"/>
          </p:cNvSpPr>
          <p:nvPr>
            <p:ph type="pic" sz="quarter" idx="14"/>
          </p:nvPr>
        </p:nvSpPr>
        <p:spPr>
          <a:xfrm>
            <a:off x="6109474" y="1352550"/>
            <a:ext cx="1524000" cy="2819400"/>
          </a:xfrm>
          <a:prstGeom prst="rect">
            <a:avLst/>
          </a:prstGeom>
          <a:solidFill>
            <a:schemeClr val="bg1">
              <a:lumMod val="95000"/>
            </a:schemeClr>
          </a:solidFill>
        </p:spPr>
        <p:txBody>
          <a:bodyPr/>
          <a:lstStyle>
            <a:lvl1pPr>
              <a:defRPr sz="1200"/>
            </a:lvl1pPr>
          </a:lstStyle>
          <a:p>
            <a:endParaRPr lang="en-US" dirty="0"/>
          </a:p>
        </p:txBody>
      </p:sp>
      <p:sp>
        <p:nvSpPr>
          <p:cNvPr id="13" name="Picture Placeholder 2"/>
          <p:cNvSpPr>
            <a:spLocks noGrp="1"/>
          </p:cNvSpPr>
          <p:nvPr>
            <p:ph type="pic" sz="quarter" idx="15"/>
          </p:nvPr>
        </p:nvSpPr>
        <p:spPr>
          <a:xfrm>
            <a:off x="7641657" y="1352550"/>
            <a:ext cx="1502343" cy="2819400"/>
          </a:xfrm>
          <a:prstGeom prst="rect">
            <a:avLst/>
          </a:prstGeom>
          <a:solidFill>
            <a:schemeClr val="bg1">
              <a:lumMod val="95000"/>
            </a:schemeClr>
          </a:solidFill>
        </p:spPr>
        <p:txBody>
          <a:bodyPr/>
          <a:lstStyle>
            <a:lvl1pPr>
              <a:defRPr sz="1400"/>
            </a:lvl1pPr>
          </a:lstStyle>
          <a:p>
            <a:endParaRPr lang="en-US" dirty="0"/>
          </a:p>
        </p:txBody>
      </p:sp>
    </p:spTree>
    <p:extLst>
      <p:ext uri="{BB962C8B-B14F-4D97-AF65-F5344CB8AC3E}">
        <p14:creationId xmlns:p14="http://schemas.microsoft.com/office/powerpoint/2010/main" val="22775008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14" name="Picture Placeholder 5"/>
          <p:cNvSpPr>
            <a:spLocks noGrp="1"/>
          </p:cNvSpPr>
          <p:nvPr>
            <p:ph type="pic" sz="quarter" idx="10"/>
          </p:nvPr>
        </p:nvSpPr>
        <p:spPr>
          <a:xfrm>
            <a:off x="3681260" y="2038350"/>
            <a:ext cx="1752600" cy="1752600"/>
          </a:xfrm>
          <a:custGeom>
            <a:avLst/>
            <a:gdLst>
              <a:gd name="connsiteX0" fmla="*/ 876300 w 1752600"/>
              <a:gd name="connsiteY0" fmla="*/ 0 h 1752600"/>
              <a:gd name="connsiteX1" fmla="*/ 1752600 w 1752600"/>
              <a:gd name="connsiteY1" fmla="*/ 876300 h 1752600"/>
              <a:gd name="connsiteX2" fmla="*/ 876300 w 1752600"/>
              <a:gd name="connsiteY2" fmla="*/ 1752600 h 1752600"/>
              <a:gd name="connsiteX3" fmla="*/ 0 w 1752600"/>
              <a:gd name="connsiteY3" fmla="*/ 876300 h 1752600"/>
              <a:gd name="connsiteX4" fmla="*/ 876300 w 175260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752600">
                <a:moveTo>
                  <a:pt x="876300" y="0"/>
                </a:moveTo>
                <a:cubicBezTo>
                  <a:pt x="1360267" y="0"/>
                  <a:pt x="1752600" y="392333"/>
                  <a:pt x="1752600" y="876300"/>
                </a:cubicBezTo>
                <a:cubicBezTo>
                  <a:pt x="1752600" y="1360267"/>
                  <a:pt x="1360267" y="1752600"/>
                  <a:pt x="876300" y="1752600"/>
                </a:cubicBezTo>
                <a:cubicBezTo>
                  <a:pt x="392333" y="1752600"/>
                  <a:pt x="0" y="1360267"/>
                  <a:pt x="0" y="876300"/>
                </a:cubicBezTo>
                <a:cubicBezTo>
                  <a:pt x="0" y="392333"/>
                  <a:pt x="392333" y="0"/>
                  <a:pt x="876300" y="0"/>
                </a:cubicBezTo>
                <a:close/>
              </a:path>
            </a:pathLst>
          </a:custGeom>
          <a:solidFill>
            <a:schemeClr val="bg1">
              <a:lumMod val="95000"/>
            </a:schemeClr>
          </a:solidFill>
        </p:spPr>
        <p:txBody>
          <a:bodyPr wrap="square">
            <a:noAutofit/>
          </a:bodyPr>
          <a:lstStyle>
            <a:lvl1pPr>
              <a:defRPr sz="1400"/>
            </a:lvl1pPr>
          </a:lstStyle>
          <a:p>
            <a:endParaRPr lang="en-US" dirty="0"/>
          </a:p>
        </p:txBody>
      </p:sp>
      <p:sp>
        <p:nvSpPr>
          <p:cNvPr id="15" name="Picture Placeholder 6"/>
          <p:cNvSpPr>
            <a:spLocks noGrp="1"/>
          </p:cNvSpPr>
          <p:nvPr>
            <p:ph type="pic" sz="quarter" idx="11"/>
          </p:nvPr>
        </p:nvSpPr>
        <p:spPr>
          <a:xfrm>
            <a:off x="5566006" y="1962150"/>
            <a:ext cx="1524000" cy="1524000"/>
          </a:xfrm>
          <a:custGeom>
            <a:avLst/>
            <a:gdLst>
              <a:gd name="connsiteX0" fmla="*/ 876300 w 1752600"/>
              <a:gd name="connsiteY0" fmla="*/ 0 h 1752600"/>
              <a:gd name="connsiteX1" fmla="*/ 1752600 w 1752600"/>
              <a:gd name="connsiteY1" fmla="*/ 876300 h 1752600"/>
              <a:gd name="connsiteX2" fmla="*/ 876300 w 1752600"/>
              <a:gd name="connsiteY2" fmla="*/ 1752600 h 1752600"/>
              <a:gd name="connsiteX3" fmla="*/ 0 w 1752600"/>
              <a:gd name="connsiteY3" fmla="*/ 876300 h 1752600"/>
              <a:gd name="connsiteX4" fmla="*/ 876300 w 175260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752600">
                <a:moveTo>
                  <a:pt x="876300" y="0"/>
                </a:moveTo>
                <a:cubicBezTo>
                  <a:pt x="1360267" y="0"/>
                  <a:pt x="1752600" y="392333"/>
                  <a:pt x="1752600" y="876300"/>
                </a:cubicBezTo>
                <a:cubicBezTo>
                  <a:pt x="1752600" y="1360267"/>
                  <a:pt x="1360267" y="1752600"/>
                  <a:pt x="876300" y="1752600"/>
                </a:cubicBezTo>
                <a:cubicBezTo>
                  <a:pt x="392333" y="1752600"/>
                  <a:pt x="0" y="1360267"/>
                  <a:pt x="0" y="876300"/>
                </a:cubicBezTo>
                <a:cubicBezTo>
                  <a:pt x="0" y="392333"/>
                  <a:pt x="392333" y="0"/>
                  <a:pt x="876300" y="0"/>
                </a:cubicBezTo>
                <a:close/>
              </a:path>
            </a:pathLst>
          </a:custGeom>
          <a:solidFill>
            <a:schemeClr val="bg1">
              <a:lumMod val="95000"/>
            </a:schemeClr>
          </a:solidFill>
        </p:spPr>
        <p:txBody>
          <a:bodyPr wrap="square">
            <a:noAutofit/>
          </a:bodyPr>
          <a:lstStyle>
            <a:lvl1pPr>
              <a:defRPr sz="1400"/>
            </a:lvl1pPr>
          </a:lstStyle>
          <a:p>
            <a:endParaRPr lang="en-US" dirty="0"/>
          </a:p>
        </p:txBody>
      </p:sp>
      <p:sp>
        <p:nvSpPr>
          <p:cNvPr id="16" name="Picture Placeholder 7"/>
          <p:cNvSpPr>
            <a:spLocks noGrp="1"/>
          </p:cNvSpPr>
          <p:nvPr>
            <p:ph type="pic" sz="quarter" idx="12"/>
          </p:nvPr>
        </p:nvSpPr>
        <p:spPr>
          <a:xfrm>
            <a:off x="2025114" y="1962150"/>
            <a:ext cx="1524000" cy="1524000"/>
          </a:xfrm>
          <a:custGeom>
            <a:avLst/>
            <a:gdLst>
              <a:gd name="connsiteX0" fmla="*/ 876300 w 1752600"/>
              <a:gd name="connsiteY0" fmla="*/ 0 h 1752600"/>
              <a:gd name="connsiteX1" fmla="*/ 1752600 w 1752600"/>
              <a:gd name="connsiteY1" fmla="*/ 876300 h 1752600"/>
              <a:gd name="connsiteX2" fmla="*/ 876300 w 1752600"/>
              <a:gd name="connsiteY2" fmla="*/ 1752600 h 1752600"/>
              <a:gd name="connsiteX3" fmla="*/ 0 w 1752600"/>
              <a:gd name="connsiteY3" fmla="*/ 876300 h 1752600"/>
              <a:gd name="connsiteX4" fmla="*/ 876300 w 175260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752600">
                <a:moveTo>
                  <a:pt x="876300" y="0"/>
                </a:moveTo>
                <a:cubicBezTo>
                  <a:pt x="1360267" y="0"/>
                  <a:pt x="1752600" y="392333"/>
                  <a:pt x="1752600" y="876300"/>
                </a:cubicBezTo>
                <a:cubicBezTo>
                  <a:pt x="1752600" y="1360267"/>
                  <a:pt x="1360267" y="1752600"/>
                  <a:pt x="876300" y="1752600"/>
                </a:cubicBezTo>
                <a:cubicBezTo>
                  <a:pt x="392333" y="1752600"/>
                  <a:pt x="0" y="1360267"/>
                  <a:pt x="0" y="876300"/>
                </a:cubicBezTo>
                <a:cubicBezTo>
                  <a:pt x="0" y="392333"/>
                  <a:pt x="392333" y="0"/>
                  <a:pt x="876300" y="0"/>
                </a:cubicBezTo>
                <a:close/>
              </a:path>
            </a:pathLst>
          </a:custGeom>
          <a:solidFill>
            <a:schemeClr val="bg1">
              <a:lumMod val="95000"/>
            </a:schemeClr>
          </a:solidFill>
        </p:spPr>
        <p:txBody>
          <a:bodyPr wrap="square">
            <a:noAutofit/>
          </a:bodyPr>
          <a:lstStyle>
            <a:lvl1pPr>
              <a:defRPr sz="1400"/>
            </a:lvl1pPr>
          </a:lstStyle>
          <a:p>
            <a:endParaRPr lang="en-US" dirty="0"/>
          </a:p>
        </p:txBody>
      </p:sp>
      <p:sp>
        <p:nvSpPr>
          <p:cNvPr id="17" name="Picture Placeholder 8"/>
          <p:cNvSpPr>
            <a:spLocks noGrp="1"/>
          </p:cNvSpPr>
          <p:nvPr>
            <p:ph type="pic" sz="quarter" idx="13"/>
          </p:nvPr>
        </p:nvSpPr>
        <p:spPr>
          <a:xfrm>
            <a:off x="7222154" y="1840632"/>
            <a:ext cx="1295400" cy="1295400"/>
          </a:xfrm>
          <a:custGeom>
            <a:avLst/>
            <a:gdLst>
              <a:gd name="connsiteX0" fmla="*/ 876300 w 1752600"/>
              <a:gd name="connsiteY0" fmla="*/ 0 h 1752600"/>
              <a:gd name="connsiteX1" fmla="*/ 1752600 w 1752600"/>
              <a:gd name="connsiteY1" fmla="*/ 876300 h 1752600"/>
              <a:gd name="connsiteX2" fmla="*/ 876300 w 1752600"/>
              <a:gd name="connsiteY2" fmla="*/ 1752600 h 1752600"/>
              <a:gd name="connsiteX3" fmla="*/ 0 w 1752600"/>
              <a:gd name="connsiteY3" fmla="*/ 876300 h 1752600"/>
              <a:gd name="connsiteX4" fmla="*/ 876300 w 175260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752600">
                <a:moveTo>
                  <a:pt x="876300" y="0"/>
                </a:moveTo>
                <a:cubicBezTo>
                  <a:pt x="1360267" y="0"/>
                  <a:pt x="1752600" y="392333"/>
                  <a:pt x="1752600" y="876300"/>
                </a:cubicBezTo>
                <a:cubicBezTo>
                  <a:pt x="1752600" y="1360267"/>
                  <a:pt x="1360267" y="1752600"/>
                  <a:pt x="876300" y="1752600"/>
                </a:cubicBezTo>
                <a:cubicBezTo>
                  <a:pt x="392333" y="1752600"/>
                  <a:pt x="0" y="1360267"/>
                  <a:pt x="0" y="876300"/>
                </a:cubicBezTo>
                <a:cubicBezTo>
                  <a:pt x="0" y="392333"/>
                  <a:pt x="392333" y="0"/>
                  <a:pt x="876300" y="0"/>
                </a:cubicBezTo>
                <a:close/>
              </a:path>
            </a:pathLst>
          </a:custGeom>
          <a:solidFill>
            <a:schemeClr val="bg1">
              <a:lumMod val="95000"/>
            </a:schemeClr>
          </a:solidFill>
        </p:spPr>
        <p:txBody>
          <a:bodyPr wrap="square">
            <a:noAutofit/>
          </a:bodyPr>
          <a:lstStyle>
            <a:lvl1pPr>
              <a:defRPr sz="1400"/>
            </a:lvl1pPr>
          </a:lstStyle>
          <a:p>
            <a:endParaRPr lang="en-US" dirty="0"/>
          </a:p>
        </p:txBody>
      </p:sp>
      <p:sp>
        <p:nvSpPr>
          <p:cNvPr id="18" name="Picture Placeholder 9"/>
          <p:cNvSpPr>
            <a:spLocks noGrp="1"/>
          </p:cNvSpPr>
          <p:nvPr>
            <p:ph type="pic" sz="quarter" idx="14"/>
          </p:nvPr>
        </p:nvSpPr>
        <p:spPr>
          <a:xfrm>
            <a:off x="597568" y="1840632"/>
            <a:ext cx="1295400" cy="1295400"/>
          </a:xfrm>
          <a:custGeom>
            <a:avLst/>
            <a:gdLst>
              <a:gd name="connsiteX0" fmla="*/ 876300 w 1752600"/>
              <a:gd name="connsiteY0" fmla="*/ 0 h 1752600"/>
              <a:gd name="connsiteX1" fmla="*/ 1752600 w 1752600"/>
              <a:gd name="connsiteY1" fmla="*/ 876300 h 1752600"/>
              <a:gd name="connsiteX2" fmla="*/ 876300 w 1752600"/>
              <a:gd name="connsiteY2" fmla="*/ 1752600 h 1752600"/>
              <a:gd name="connsiteX3" fmla="*/ 0 w 1752600"/>
              <a:gd name="connsiteY3" fmla="*/ 876300 h 1752600"/>
              <a:gd name="connsiteX4" fmla="*/ 876300 w 175260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752600">
                <a:moveTo>
                  <a:pt x="876300" y="0"/>
                </a:moveTo>
                <a:cubicBezTo>
                  <a:pt x="1360267" y="0"/>
                  <a:pt x="1752600" y="392333"/>
                  <a:pt x="1752600" y="876300"/>
                </a:cubicBezTo>
                <a:cubicBezTo>
                  <a:pt x="1752600" y="1360267"/>
                  <a:pt x="1360267" y="1752600"/>
                  <a:pt x="876300" y="1752600"/>
                </a:cubicBezTo>
                <a:cubicBezTo>
                  <a:pt x="392333" y="1752600"/>
                  <a:pt x="0" y="1360267"/>
                  <a:pt x="0" y="876300"/>
                </a:cubicBezTo>
                <a:cubicBezTo>
                  <a:pt x="0" y="392333"/>
                  <a:pt x="392333" y="0"/>
                  <a:pt x="876300" y="0"/>
                </a:cubicBezTo>
                <a:close/>
              </a:path>
            </a:pathLst>
          </a:custGeom>
          <a:solidFill>
            <a:schemeClr val="bg1">
              <a:lumMod val="95000"/>
            </a:schemeClr>
          </a:solidFill>
        </p:spPr>
        <p:txBody>
          <a:bodyPr wrap="square">
            <a:noAutofit/>
          </a:bodyPr>
          <a:lstStyle>
            <a:lvl1pPr rtl="0">
              <a:defRPr sz="1400"/>
            </a:lvl1pPr>
          </a:lstStyle>
          <a:p>
            <a:endParaRPr lang="en-US" dirty="0"/>
          </a:p>
        </p:txBody>
      </p:sp>
    </p:spTree>
    <p:extLst>
      <p:ext uri="{BB962C8B-B14F-4D97-AF65-F5344CB8AC3E}">
        <p14:creationId xmlns:p14="http://schemas.microsoft.com/office/powerpoint/2010/main" val="316662842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981200" y="0"/>
            <a:ext cx="2882900" cy="5143500"/>
          </a:xfrm>
          <a:prstGeom prst="rect">
            <a:avLst/>
          </a:prstGeom>
          <a:solidFill>
            <a:schemeClr val="bg1">
              <a:lumMod val="95000"/>
            </a:schemeClr>
          </a:solidFill>
        </p:spPr>
        <p:txBody>
          <a:bodyPr/>
          <a:lstStyle>
            <a:lvl1pPr>
              <a:defRPr sz="1600"/>
            </a:lvl1pPr>
          </a:lstStyle>
          <a:p>
            <a:endParaRPr lang="en-US" dirty="0"/>
          </a:p>
        </p:txBody>
      </p:sp>
    </p:spTree>
    <p:extLst>
      <p:ext uri="{BB962C8B-B14F-4D97-AF65-F5344CB8AC3E}">
        <p14:creationId xmlns:p14="http://schemas.microsoft.com/office/powerpoint/2010/main" val="64000154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2000" y="1352550"/>
            <a:ext cx="1905000" cy="2057400"/>
          </a:xfrm>
          <a:prstGeom prst="rect">
            <a:avLst/>
          </a:prstGeom>
          <a:solidFill>
            <a:schemeClr val="bg1">
              <a:lumMod val="95000"/>
            </a:schemeClr>
          </a:solidFill>
        </p:spPr>
        <p:txBody>
          <a:bodyPr/>
          <a:lstStyle>
            <a:lvl1pPr>
              <a:defRPr sz="1200"/>
            </a:lvl1pPr>
          </a:lstStyle>
          <a:p>
            <a:endParaRPr lang="en-US" dirty="0"/>
          </a:p>
        </p:txBody>
      </p:sp>
    </p:spTree>
    <p:extLst>
      <p:ext uri="{BB962C8B-B14F-4D97-AF65-F5344CB8AC3E}">
        <p14:creationId xmlns:p14="http://schemas.microsoft.com/office/powerpoint/2010/main" val="128672875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05875"/>
            <a:ext cx="3352800" cy="1504950"/>
          </a:xfrm>
          <a:prstGeom prst="rect">
            <a:avLst/>
          </a:prstGeom>
          <a:solidFill>
            <a:schemeClr val="bg1">
              <a:lumMod val="95000"/>
            </a:schemeClr>
          </a:solidFill>
        </p:spPr>
        <p:txBody>
          <a:bodyPr/>
          <a:lstStyle>
            <a:lvl1pPr>
              <a:defRPr sz="1050"/>
            </a:lvl1pPr>
          </a:lstStyle>
          <a:p>
            <a:endParaRPr lang="en-US" dirty="0"/>
          </a:p>
        </p:txBody>
      </p:sp>
      <p:sp>
        <p:nvSpPr>
          <p:cNvPr id="5" name="Picture Placeholder 2"/>
          <p:cNvSpPr>
            <a:spLocks noGrp="1"/>
          </p:cNvSpPr>
          <p:nvPr>
            <p:ph type="pic" sz="quarter" idx="11"/>
          </p:nvPr>
        </p:nvSpPr>
        <p:spPr>
          <a:xfrm>
            <a:off x="0" y="1810850"/>
            <a:ext cx="3352800" cy="1504950"/>
          </a:xfrm>
          <a:prstGeom prst="rect">
            <a:avLst/>
          </a:prstGeom>
          <a:solidFill>
            <a:schemeClr val="bg1">
              <a:lumMod val="95000"/>
            </a:schemeClr>
          </a:solidFill>
        </p:spPr>
        <p:txBody>
          <a:bodyPr/>
          <a:lstStyle>
            <a:lvl1pPr>
              <a:defRPr sz="1100"/>
            </a:lvl1pPr>
          </a:lstStyle>
          <a:p>
            <a:endParaRPr lang="en-US" dirty="0"/>
          </a:p>
        </p:txBody>
      </p:sp>
      <p:sp>
        <p:nvSpPr>
          <p:cNvPr id="6" name="Picture Placeholder 2"/>
          <p:cNvSpPr>
            <a:spLocks noGrp="1"/>
          </p:cNvSpPr>
          <p:nvPr>
            <p:ph type="pic" sz="quarter" idx="12"/>
          </p:nvPr>
        </p:nvSpPr>
        <p:spPr>
          <a:xfrm>
            <a:off x="0" y="3515825"/>
            <a:ext cx="3352800" cy="1504950"/>
          </a:xfrm>
          <a:prstGeom prst="rect">
            <a:avLst/>
          </a:prstGeom>
          <a:solidFill>
            <a:schemeClr val="bg1">
              <a:lumMod val="95000"/>
            </a:schemeClr>
          </a:solidFill>
        </p:spPr>
        <p:txBody>
          <a:bodyPr/>
          <a:lstStyle>
            <a:lvl1pPr>
              <a:defRPr sz="1100"/>
            </a:lvl1pPr>
          </a:lstStyle>
          <a:p>
            <a:endParaRPr lang="en-US" dirty="0"/>
          </a:p>
        </p:txBody>
      </p:sp>
    </p:spTree>
    <p:extLst>
      <p:ext uri="{BB962C8B-B14F-4D97-AF65-F5344CB8AC3E}">
        <p14:creationId xmlns:p14="http://schemas.microsoft.com/office/powerpoint/2010/main" val="314171995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Picture Placeholder 11"/>
          <p:cNvSpPr>
            <a:spLocks noGrp="1"/>
          </p:cNvSpPr>
          <p:nvPr>
            <p:ph type="pic" sz="quarter" idx="10"/>
          </p:nvPr>
        </p:nvSpPr>
        <p:spPr>
          <a:xfrm>
            <a:off x="1752600"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3" name="Picture Placeholder 14"/>
          <p:cNvSpPr>
            <a:spLocks noGrp="1"/>
          </p:cNvSpPr>
          <p:nvPr>
            <p:ph type="pic" sz="quarter" idx="11"/>
          </p:nvPr>
        </p:nvSpPr>
        <p:spPr>
          <a:xfrm>
            <a:off x="3875860"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4" name="Picture Placeholder 17"/>
          <p:cNvSpPr>
            <a:spLocks noGrp="1"/>
          </p:cNvSpPr>
          <p:nvPr>
            <p:ph type="pic" sz="quarter" idx="12"/>
          </p:nvPr>
        </p:nvSpPr>
        <p:spPr>
          <a:xfrm>
            <a:off x="5999121"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100"/>
            </a:lvl1pPr>
          </a:lstStyle>
          <a:p>
            <a:endParaRPr lang="en-US" dirty="0"/>
          </a:p>
        </p:txBody>
      </p:sp>
    </p:spTree>
    <p:extLst>
      <p:ext uri="{BB962C8B-B14F-4D97-AF65-F5344CB8AC3E}">
        <p14:creationId xmlns:p14="http://schemas.microsoft.com/office/powerpoint/2010/main" val="21594082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sp>
        <p:nvSpPr>
          <p:cNvPr id="2" name="Picture Placeholder 11"/>
          <p:cNvSpPr>
            <a:spLocks noGrp="1"/>
          </p:cNvSpPr>
          <p:nvPr>
            <p:ph type="pic" sz="quarter" idx="10"/>
          </p:nvPr>
        </p:nvSpPr>
        <p:spPr>
          <a:xfrm>
            <a:off x="1752600"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3" name="Picture Placeholder 14"/>
          <p:cNvSpPr>
            <a:spLocks noGrp="1"/>
          </p:cNvSpPr>
          <p:nvPr>
            <p:ph type="pic" sz="quarter" idx="11"/>
          </p:nvPr>
        </p:nvSpPr>
        <p:spPr>
          <a:xfrm>
            <a:off x="3875860"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4" name="Picture Placeholder 17"/>
          <p:cNvSpPr>
            <a:spLocks noGrp="1"/>
          </p:cNvSpPr>
          <p:nvPr>
            <p:ph type="pic" sz="quarter" idx="12"/>
          </p:nvPr>
        </p:nvSpPr>
        <p:spPr>
          <a:xfrm>
            <a:off x="5999121" y="24090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100"/>
            </a:lvl1pPr>
          </a:lstStyle>
          <a:p>
            <a:endParaRPr lang="en-US" dirty="0"/>
          </a:p>
        </p:txBody>
      </p:sp>
    </p:spTree>
    <p:extLst>
      <p:ext uri="{BB962C8B-B14F-4D97-AF65-F5344CB8AC3E}">
        <p14:creationId xmlns:p14="http://schemas.microsoft.com/office/powerpoint/2010/main" val="33157068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bg1">
              <a:lumMod val="95000"/>
              <a:alpha val="63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a:t>Image Holder</a:t>
            </a:r>
          </a:p>
        </p:txBody>
      </p:sp>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93110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2" name="Picture Placeholder 11"/>
          <p:cNvSpPr>
            <a:spLocks noGrp="1"/>
          </p:cNvSpPr>
          <p:nvPr>
            <p:ph type="pic" sz="quarter" idx="10"/>
          </p:nvPr>
        </p:nvSpPr>
        <p:spPr>
          <a:xfrm>
            <a:off x="1752600" y="26376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3" name="Picture Placeholder 14"/>
          <p:cNvSpPr>
            <a:spLocks noGrp="1"/>
          </p:cNvSpPr>
          <p:nvPr>
            <p:ph type="pic" sz="quarter" idx="11"/>
          </p:nvPr>
        </p:nvSpPr>
        <p:spPr>
          <a:xfrm>
            <a:off x="3875860" y="26376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200"/>
            </a:lvl1pPr>
          </a:lstStyle>
          <a:p>
            <a:endParaRPr lang="en-US" dirty="0"/>
          </a:p>
        </p:txBody>
      </p:sp>
      <p:sp>
        <p:nvSpPr>
          <p:cNvPr id="4" name="Picture Placeholder 17"/>
          <p:cNvSpPr>
            <a:spLocks noGrp="1"/>
          </p:cNvSpPr>
          <p:nvPr>
            <p:ph type="pic" sz="quarter" idx="12"/>
          </p:nvPr>
        </p:nvSpPr>
        <p:spPr>
          <a:xfrm>
            <a:off x="5999121" y="2637676"/>
            <a:ext cx="1392279" cy="772274"/>
          </a:xfrm>
          <a:custGeom>
            <a:avLst/>
            <a:gdLst>
              <a:gd name="connsiteX0" fmla="*/ 128715 w 1392279"/>
              <a:gd name="connsiteY0" fmla="*/ 0 h 772274"/>
              <a:gd name="connsiteX1" fmla="*/ 1263564 w 1392279"/>
              <a:gd name="connsiteY1" fmla="*/ 0 h 772274"/>
              <a:gd name="connsiteX2" fmla="*/ 1392279 w 1392279"/>
              <a:gd name="connsiteY2" fmla="*/ 128715 h 772274"/>
              <a:gd name="connsiteX3" fmla="*/ 1392279 w 1392279"/>
              <a:gd name="connsiteY3" fmla="*/ 643559 h 772274"/>
              <a:gd name="connsiteX4" fmla="*/ 1263564 w 1392279"/>
              <a:gd name="connsiteY4" fmla="*/ 772274 h 772274"/>
              <a:gd name="connsiteX5" fmla="*/ 128715 w 1392279"/>
              <a:gd name="connsiteY5" fmla="*/ 772274 h 772274"/>
              <a:gd name="connsiteX6" fmla="*/ 0 w 1392279"/>
              <a:gd name="connsiteY6" fmla="*/ 643559 h 772274"/>
              <a:gd name="connsiteX7" fmla="*/ 0 w 1392279"/>
              <a:gd name="connsiteY7" fmla="*/ 128715 h 772274"/>
              <a:gd name="connsiteX8" fmla="*/ 128715 w 1392279"/>
              <a:gd name="connsiteY8" fmla="*/ 0 h 7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279" h="772274">
                <a:moveTo>
                  <a:pt x="128715" y="0"/>
                </a:moveTo>
                <a:lnTo>
                  <a:pt x="1263564" y="0"/>
                </a:lnTo>
                <a:cubicBezTo>
                  <a:pt x="1334651" y="0"/>
                  <a:pt x="1392279" y="57628"/>
                  <a:pt x="1392279" y="128715"/>
                </a:cubicBezTo>
                <a:lnTo>
                  <a:pt x="1392279" y="643559"/>
                </a:lnTo>
                <a:cubicBezTo>
                  <a:pt x="1392279" y="714646"/>
                  <a:pt x="1334651" y="772274"/>
                  <a:pt x="1263564" y="772274"/>
                </a:cubicBezTo>
                <a:lnTo>
                  <a:pt x="128715" y="772274"/>
                </a:lnTo>
                <a:cubicBezTo>
                  <a:pt x="57628" y="772274"/>
                  <a:pt x="0" y="714646"/>
                  <a:pt x="0" y="643559"/>
                </a:cubicBezTo>
                <a:lnTo>
                  <a:pt x="0" y="128715"/>
                </a:lnTo>
                <a:cubicBezTo>
                  <a:pt x="0" y="57628"/>
                  <a:pt x="57628" y="0"/>
                  <a:pt x="128715" y="0"/>
                </a:cubicBezTo>
                <a:close/>
              </a:path>
            </a:pathLst>
          </a:custGeom>
          <a:solidFill>
            <a:schemeClr val="bg1">
              <a:lumMod val="95000"/>
            </a:schemeClr>
          </a:solidFill>
        </p:spPr>
        <p:txBody>
          <a:bodyPr wrap="square">
            <a:noAutofit/>
          </a:bodyPr>
          <a:lstStyle>
            <a:lvl1pPr>
              <a:defRPr sz="1100"/>
            </a:lvl1pPr>
          </a:lstStyle>
          <a:p>
            <a:endParaRPr lang="en-US" dirty="0"/>
          </a:p>
        </p:txBody>
      </p:sp>
    </p:spTree>
    <p:extLst>
      <p:ext uri="{BB962C8B-B14F-4D97-AF65-F5344CB8AC3E}">
        <p14:creationId xmlns:p14="http://schemas.microsoft.com/office/powerpoint/2010/main" val="49443731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33400" y="552050"/>
            <a:ext cx="3124200" cy="1708481"/>
          </a:xfrm>
          <a:custGeom>
            <a:avLst/>
            <a:gdLst>
              <a:gd name="connsiteX0" fmla="*/ 60962 w 3124200"/>
              <a:gd name="connsiteY0" fmla="*/ 0 h 1981200"/>
              <a:gd name="connsiteX1" fmla="*/ 3063238 w 3124200"/>
              <a:gd name="connsiteY1" fmla="*/ 0 h 1981200"/>
              <a:gd name="connsiteX2" fmla="*/ 3124200 w 3124200"/>
              <a:gd name="connsiteY2" fmla="*/ 60962 h 1981200"/>
              <a:gd name="connsiteX3" fmla="*/ 3124200 w 3124200"/>
              <a:gd name="connsiteY3" fmla="*/ 1920238 h 1981200"/>
              <a:gd name="connsiteX4" fmla="*/ 3063238 w 3124200"/>
              <a:gd name="connsiteY4" fmla="*/ 1981200 h 1981200"/>
              <a:gd name="connsiteX5" fmla="*/ 60962 w 3124200"/>
              <a:gd name="connsiteY5" fmla="*/ 1981200 h 1981200"/>
              <a:gd name="connsiteX6" fmla="*/ 0 w 3124200"/>
              <a:gd name="connsiteY6" fmla="*/ 1920238 h 1981200"/>
              <a:gd name="connsiteX7" fmla="*/ 0 w 3124200"/>
              <a:gd name="connsiteY7" fmla="*/ 60962 h 1981200"/>
              <a:gd name="connsiteX8" fmla="*/ 60962 w 3124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4200" h="1981200">
                <a:moveTo>
                  <a:pt x="60962" y="0"/>
                </a:moveTo>
                <a:lnTo>
                  <a:pt x="3063238" y="0"/>
                </a:lnTo>
                <a:cubicBezTo>
                  <a:pt x="3096906" y="0"/>
                  <a:pt x="3124200" y="27294"/>
                  <a:pt x="3124200" y="60962"/>
                </a:cubicBezTo>
                <a:lnTo>
                  <a:pt x="3124200" y="1920238"/>
                </a:lnTo>
                <a:cubicBezTo>
                  <a:pt x="3124200" y="1953906"/>
                  <a:pt x="3096906" y="1981200"/>
                  <a:pt x="3063238" y="1981200"/>
                </a:cubicBezTo>
                <a:lnTo>
                  <a:pt x="60962" y="1981200"/>
                </a:lnTo>
                <a:cubicBezTo>
                  <a:pt x="27294" y="1981200"/>
                  <a:pt x="0" y="1953906"/>
                  <a:pt x="0" y="1920238"/>
                </a:cubicBezTo>
                <a:lnTo>
                  <a:pt x="0" y="60962"/>
                </a:lnTo>
                <a:cubicBezTo>
                  <a:pt x="0" y="27294"/>
                  <a:pt x="27294" y="0"/>
                  <a:pt x="60962" y="0"/>
                </a:cubicBezTo>
                <a:close/>
              </a:path>
            </a:pathLst>
          </a:custGeom>
          <a:solidFill>
            <a:schemeClr val="bg1">
              <a:lumMod val="95000"/>
            </a:schemeClr>
          </a:solidFill>
        </p:spPr>
        <p:txBody>
          <a:bodyPr wrap="square">
            <a:noAutofit/>
          </a:bodyPr>
          <a:lstStyle>
            <a:lvl1pPr rtl="0">
              <a:defRPr sz="1200"/>
            </a:lvl1pPr>
          </a:lstStyle>
          <a:p>
            <a:endParaRPr lang="en-US" dirty="0"/>
          </a:p>
        </p:txBody>
      </p:sp>
      <p:sp>
        <p:nvSpPr>
          <p:cNvPr id="3" name="Picture Placeholder 23"/>
          <p:cNvSpPr>
            <a:spLocks noGrp="1"/>
          </p:cNvSpPr>
          <p:nvPr>
            <p:ph type="pic" sz="quarter" idx="11"/>
          </p:nvPr>
        </p:nvSpPr>
        <p:spPr>
          <a:xfrm>
            <a:off x="533400" y="2920329"/>
            <a:ext cx="3124200" cy="1708481"/>
          </a:xfrm>
          <a:custGeom>
            <a:avLst/>
            <a:gdLst>
              <a:gd name="connsiteX0" fmla="*/ 60962 w 3124200"/>
              <a:gd name="connsiteY0" fmla="*/ 0 h 1981200"/>
              <a:gd name="connsiteX1" fmla="*/ 3063238 w 3124200"/>
              <a:gd name="connsiteY1" fmla="*/ 0 h 1981200"/>
              <a:gd name="connsiteX2" fmla="*/ 3124200 w 3124200"/>
              <a:gd name="connsiteY2" fmla="*/ 60962 h 1981200"/>
              <a:gd name="connsiteX3" fmla="*/ 3124200 w 3124200"/>
              <a:gd name="connsiteY3" fmla="*/ 1920238 h 1981200"/>
              <a:gd name="connsiteX4" fmla="*/ 3063238 w 3124200"/>
              <a:gd name="connsiteY4" fmla="*/ 1981200 h 1981200"/>
              <a:gd name="connsiteX5" fmla="*/ 60962 w 3124200"/>
              <a:gd name="connsiteY5" fmla="*/ 1981200 h 1981200"/>
              <a:gd name="connsiteX6" fmla="*/ 0 w 3124200"/>
              <a:gd name="connsiteY6" fmla="*/ 1920238 h 1981200"/>
              <a:gd name="connsiteX7" fmla="*/ 0 w 3124200"/>
              <a:gd name="connsiteY7" fmla="*/ 60962 h 1981200"/>
              <a:gd name="connsiteX8" fmla="*/ 60962 w 3124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4200" h="1981200">
                <a:moveTo>
                  <a:pt x="60962" y="0"/>
                </a:moveTo>
                <a:lnTo>
                  <a:pt x="3063238" y="0"/>
                </a:lnTo>
                <a:cubicBezTo>
                  <a:pt x="3096906" y="0"/>
                  <a:pt x="3124200" y="27294"/>
                  <a:pt x="3124200" y="60962"/>
                </a:cubicBezTo>
                <a:lnTo>
                  <a:pt x="3124200" y="1920238"/>
                </a:lnTo>
                <a:cubicBezTo>
                  <a:pt x="3124200" y="1953906"/>
                  <a:pt x="3096906" y="1981200"/>
                  <a:pt x="3063238" y="1981200"/>
                </a:cubicBezTo>
                <a:lnTo>
                  <a:pt x="60962" y="1981200"/>
                </a:lnTo>
                <a:cubicBezTo>
                  <a:pt x="27294" y="1981200"/>
                  <a:pt x="0" y="1953906"/>
                  <a:pt x="0" y="1920238"/>
                </a:cubicBezTo>
                <a:lnTo>
                  <a:pt x="0" y="60962"/>
                </a:lnTo>
                <a:cubicBezTo>
                  <a:pt x="0" y="27294"/>
                  <a:pt x="27294" y="0"/>
                  <a:pt x="60962" y="0"/>
                </a:cubicBezTo>
                <a:close/>
              </a:path>
            </a:pathLst>
          </a:custGeom>
          <a:solidFill>
            <a:schemeClr val="bg1">
              <a:lumMod val="95000"/>
            </a:schemeClr>
          </a:solidFill>
        </p:spPr>
        <p:txBody>
          <a:bodyPr wrap="square">
            <a:noAutofit/>
          </a:bodyPr>
          <a:lstStyle>
            <a:lvl1pPr rtl="0">
              <a:defRPr sz="1200"/>
            </a:lvl1pPr>
          </a:lstStyle>
          <a:p>
            <a:endParaRPr lang="en-US" dirty="0"/>
          </a:p>
        </p:txBody>
      </p:sp>
    </p:spTree>
    <p:extLst>
      <p:ext uri="{BB962C8B-B14F-4D97-AF65-F5344CB8AC3E}">
        <p14:creationId xmlns:p14="http://schemas.microsoft.com/office/powerpoint/2010/main" val="104889228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2952750"/>
          </a:xfrm>
          <a:prstGeom prst="rect">
            <a:avLst/>
          </a:prstGeom>
        </p:spPr>
        <p:txBody>
          <a:bodyPr/>
          <a:lstStyle>
            <a:lvl1pPr>
              <a:defRPr sz="1100"/>
            </a:lvl1pPr>
          </a:lstStyle>
          <a:p>
            <a:endParaRPr lang="en-US" dirty="0"/>
          </a:p>
        </p:txBody>
      </p:sp>
    </p:spTree>
    <p:extLst>
      <p:ext uri="{BB962C8B-B14F-4D97-AF65-F5344CB8AC3E}">
        <p14:creationId xmlns:p14="http://schemas.microsoft.com/office/powerpoint/2010/main" val="81077565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44240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bg1">
              <a:lumMod val="95000"/>
              <a:alpha val="63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39666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5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
            <a:ext cx="9144000" cy="4584981"/>
          </a:xfrm>
          <a:custGeom>
            <a:avLst/>
            <a:gdLst>
              <a:gd name="connsiteX0" fmla="*/ 0 w 9144000"/>
              <a:gd name="connsiteY0" fmla="*/ 0 h 4584981"/>
              <a:gd name="connsiteX1" fmla="*/ 9144000 w 9144000"/>
              <a:gd name="connsiteY1" fmla="*/ 0 h 4584981"/>
              <a:gd name="connsiteX2" fmla="*/ 9144000 w 9144000"/>
              <a:gd name="connsiteY2" fmla="*/ 1198081 h 4584981"/>
              <a:gd name="connsiteX3" fmla="*/ 2780090 w 9144000"/>
              <a:gd name="connsiteY3" fmla="*/ 4521122 h 4584981"/>
              <a:gd name="connsiteX4" fmla="*/ 2022776 w 9144000"/>
              <a:gd name="connsiteY4" fmla="*/ 4283391 h 4584981"/>
              <a:gd name="connsiteX5" fmla="*/ 0 w 9144000"/>
              <a:gd name="connsiteY5" fmla="*/ 409601 h 458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584981">
                <a:moveTo>
                  <a:pt x="0" y="0"/>
                </a:moveTo>
                <a:lnTo>
                  <a:pt x="9144000" y="0"/>
                </a:lnTo>
                <a:lnTo>
                  <a:pt x="9144000" y="1198081"/>
                </a:lnTo>
                <a:lnTo>
                  <a:pt x="2780090" y="4521122"/>
                </a:lnTo>
                <a:cubicBezTo>
                  <a:pt x="2505316" y="4664601"/>
                  <a:pt x="2166255" y="4558165"/>
                  <a:pt x="2022776" y="4283391"/>
                </a:cubicBezTo>
                <a:lnTo>
                  <a:pt x="0" y="409601"/>
                </a:lnTo>
                <a:close/>
              </a:path>
            </a:pathLst>
          </a:custGeom>
        </p:spPr>
        <p:txBody>
          <a:bodyPr wrap="square">
            <a:noAutofit/>
          </a:bodyPr>
          <a:lstStyle>
            <a:lvl1pPr>
              <a:defRPr sz="1400"/>
            </a:lvl1pPr>
          </a:lstStyle>
          <a:p>
            <a:endParaRPr lang="en-US" dirty="0"/>
          </a:p>
        </p:txBody>
      </p:sp>
    </p:spTree>
    <p:extLst>
      <p:ext uri="{BB962C8B-B14F-4D97-AF65-F5344CB8AC3E}">
        <p14:creationId xmlns:p14="http://schemas.microsoft.com/office/powerpoint/2010/main" val="372517874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6_Blank">
    <p:spTree>
      <p:nvGrpSpPr>
        <p:cNvPr id="1" name=""/>
        <p:cNvGrpSpPr/>
        <p:nvPr/>
      </p:nvGrpSpPr>
      <p:grpSpPr>
        <a:xfrm>
          <a:off x="0" y="0"/>
          <a:ext cx="0" cy="0"/>
          <a:chOff x="0" y="0"/>
          <a:chExt cx="0" cy="0"/>
        </a:xfrm>
      </p:grpSpPr>
      <p:sp>
        <p:nvSpPr>
          <p:cNvPr id="3" name="Picture Placeholder 14"/>
          <p:cNvSpPr>
            <a:spLocks noGrp="1"/>
          </p:cNvSpPr>
          <p:nvPr>
            <p:ph type="pic" sz="quarter" idx="10"/>
          </p:nvPr>
        </p:nvSpPr>
        <p:spPr>
          <a:xfrm>
            <a:off x="3111893" y="0"/>
            <a:ext cx="6032107" cy="5143500"/>
          </a:xfrm>
          <a:custGeom>
            <a:avLst/>
            <a:gdLst>
              <a:gd name="connsiteX0" fmla="*/ 4640774 w 6032107"/>
              <a:gd name="connsiteY0" fmla="*/ 0 h 5143500"/>
              <a:gd name="connsiteX1" fmla="*/ 6032107 w 6032107"/>
              <a:gd name="connsiteY1" fmla="*/ 0 h 5143500"/>
              <a:gd name="connsiteX2" fmla="*/ 6032107 w 6032107"/>
              <a:gd name="connsiteY2" fmla="*/ 475376 h 5143500"/>
              <a:gd name="connsiteX3" fmla="*/ 3405244 w 6032107"/>
              <a:gd name="connsiteY3" fmla="*/ 5143500 h 5143500"/>
              <a:gd name="connsiteX4" fmla="*/ 1746405 w 6032107"/>
              <a:gd name="connsiteY4" fmla="*/ 5143500 h 5143500"/>
              <a:gd name="connsiteX5" fmla="*/ 2894369 w 6032107"/>
              <a:gd name="connsiteY5" fmla="*/ 0 h 5143500"/>
              <a:gd name="connsiteX6" fmla="*/ 4553208 w 6032107"/>
              <a:gd name="connsiteY6" fmla="*/ 0 h 5143500"/>
              <a:gd name="connsiteX7" fmla="*/ 1658839 w 6032107"/>
              <a:gd name="connsiteY7" fmla="*/ 5143500 h 5143500"/>
              <a:gd name="connsiteX8" fmla="*/ 0 w 6032107"/>
              <a:gd name="connsiteY8"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32107" h="5143500">
                <a:moveTo>
                  <a:pt x="4640774" y="0"/>
                </a:moveTo>
                <a:lnTo>
                  <a:pt x="6032107" y="0"/>
                </a:lnTo>
                <a:lnTo>
                  <a:pt x="6032107" y="475376"/>
                </a:lnTo>
                <a:lnTo>
                  <a:pt x="3405244" y="5143500"/>
                </a:lnTo>
                <a:lnTo>
                  <a:pt x="1746405" y="5143500"/>
                </a:lnTo>
                <a:close/>
                <a:moveTo>
                  <a:pt x="2894369" y="0"/>
                </a:moveTo>
                <a:lnTo>
                  <a:pt x="4553208" y="0"/>
                </a:lnTo>
                <a:lnTo>
                  <a:pt x="1658839" y="5143500"/>
                </a:lnTo>
                <a:lnTo>
                  <a:pt x="0" y="5143500"/>
                </a:lnTo>
                <a:close/>
              </a:path>
            </a:pathLst>
          </a:custGeom>
          <a:solidFill>
            <a:schemeClr val="bg1">
              <a:lumMod val="95000"/>
              <a:alpha val="70000"/>
            </a:schemeClr>
          </a:solidFill>
        </p:spPr>
        <p:txBody>
          <a:bodyPr wrap="square">
            <a:noAutofit/>
          </a:bodyPr>
          <a:lstStyle>
            <a:lvl1pPr>
              <a:defRPr sz="1400"/>
            </a:lvl1pPr>
          </a:lstStyle>
          <a:p>
            <a:endParaRPr lang="en-US" dirty="0"/>
          </a:p>
        </p:txBody>
      </p:sp>
    </p:spTree>
    <p:extLst>
      <p:ext uri="{BB962C8B-B14F-4D97-AF65-F5344CB8AC3E}">
        <p14:creationId xmlns:p14="http://schemas.microsoft.com/office/powerpoint/2010/main" val="33591651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495800" cy="5143500"/>
          </a:xfrm>
          <a:prstGeom prst="rect">
            <a:avLst/>
          </a:prstGeom>
        </p:spPr>
        <p:txBody>
          <a:bodyPr/>
          <a:lstStyle>
            <a:lvl1pPr>
              <a:defRPr sz="1200"/>
            </a:lvl1pPr>
          </a:lstStyle>
          <a:p>
            <a:endParaRPr lang="en-US" dirty="0"/>
          </a:p>
        </p:txBody>
      </p:sp>
    </p:spTree>
    <p:extLst>
      <p:ext uri="{BB962C8B-B14F-4D97-AF65-F5344CB8AC3E}">
        <p14:creationId xmlns:p14="http://schemas.microsoft.com/office/powerpoint/2010/main" val="41567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90600" y="0"/>
            <a:ext cx="2667000" cy="5143500"/>
          </a:xfrm>
          <a:prstGeom prst="rect">
            <a:avLst/>
          </a:prstGeom>
          <a:effectLst>
            <a:outerShdw blurRad="63500" sx="102000" sy="102000" algn="ctr" rotWithShape="0">
              <a:prstClr val="black">
                <a:alpha val="40000"/>
              </a:prstClr>
            </a:outerShdw>
          </a:effectLst>
        </p:spPr>
        <p:txBody>
          <a:bodyPr/>
          <a:lstStyle>
            <a:lvl1pPr>
              <a:defRPr sz="1200"/>
            </a:lvl1pPr>
          </a:lstStyle>
          <a:p>
            <a:endParaRPr lang="en-US" dirty="0"/>
          </a:p>
        </p:txBody>
      </p:sp>
    </p:spTree>
    <p:extLst>
      <p:ext uri="{BB962C8B-B14F-4D97-AF65-F5344CB8AC3E}">
        <p14:creationId xmlns:p14="http://schemas.microsoft.com/office/powerpoint/2010/main" val="235103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84650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Picture Placeholder 71"/>
          <p:cNvSpPr>
            <a:spLocks noGrp="1"/>
          </p:cNvSpPr>
          <p:nvPr>
            <p:ph type="pic" sz="quarter" idx="20"/>
          </p:nvPr>
        </p:nvSpPr>
        <p:spPr>
          <a:xfrm>
            <a:off x="0" y="499357"/>
            <a:ext cx="3664237" cy="4644144"/>
          </a:xfrm>
          <a:custGeom>
            <a:avLst/>
            <a:gdLst>
              <a:gd name="connsiteX0" fmla="*/ 3384873 w 3664237"/>
              <a:gd name="connsiteY0" fmla="*/ 4088800 h 4644144"/>
              <a:gd name="connsiteX1" fmla="*/ 3577541 w 3664237"/>
              <a:gd name="connsiteY1" fmla="*/ 4178529 h 4644144"/>
              <a:gd name="connsiteX2" fmla="*/ 3591189 w 3664237"/>
              <a:gd name="connsiteY2" fmla="*/ 4193410 h 4644144"/>
              <a:gd name="connsiteX3" fmla="*/ 3574248 w 3664237"/>
              <a:gd name="connsiteY3" fmla="*/ 4585761 h 4644144"/>
              <a:gd name="connsiteX4" fmla="*/ 3510595 w 3664237"/>
              <a:gd name="connsiteY4" fmla="*/ 4644144 h 4644144"/>
              <a:gd name="connsiteX5" fmla="*/ 3055003 w 3664237"/>
              <a:gd name="connsiteY5" fmla="*/ 4644144 h 4644144"/>
              <a:gd name="connsiteX6" fmla="*/ 3003330 w 3664237"/>
              <a:gd name="connsiteY6" fmla="*/ 4558531 h 4644144"/>
              <a:gd name="connsiteX7" fmla="*/ 3077253 w 3664237"/>
              <a:gd name="connsiteY7" fmla="*/ 4260588 h 4644144"/>
              <a:gd name="connsiteX8" fmla="*/ 3185189 w 3664237"/>
              <a:gd name="connsiteY8" fmla="*/ 4161587 h 4644144"/>
              <a:gd name="connsiteX9" fmla="*/ 3384873 w 3664237"/>
              <a:gd name="connsiteY9" fmla="*/ 4088800 h 4644144"/>
              <a:gd name="connsiteX10" fmla="*/ 475931 w 3664237"/>
              <a:gd name="connsiteY10" fmla="*/ 3867780 h 4644144"/>
              <a:gd name="connsiteX11" fmla="*/ 666562 w 3664237"/>
              <a:gd name="connsiteY11" fmla="*/ 3956440 h 4644144"/>
              <a:gd name="connsiteX12" fmla="*/ 680071 w 3664237"/>
              <a:gd name="connsiteY12" fmla="*/ 3971153 h 4644144"/>
              <a:gd name="connsiteX13" fmla="*/ 663516 w 3664237"/>
              <a:gd name="connsiteY13" fmla="*/ 4359272 h 4644144"/>
              <a:gd name="connsiteX14" fmla="*/ 506139 w 3664237"/>
              <a:gd name="connsiteY14" fmla="*/ 4503773 h 4644144"/>
              <a:gd name="connsiteX15" fmla="*/ 118020 w 3664237"/>
              <a:gd name="connsiteY15" fmla="*/ 4487218 h 4644144"/>
              <a:gd name="connsiteX16" fmla="*/ 104511 w 3664237"/>
              <a:gd name="connsiteY16" fmla="*/ 4472505 h 4644144"/>
              <a:gd name="connsiteX17" fmla="*/ 121066 w 3664237"/>
              <a:gd name="connsiteY17" fmla="*/ 4084386 h 4644144"/>
              <a:gd name="connsiteX18" fmla="*/ 278443 w 3664237"/>
              <a:gd name="connsiteY18" fmla="*/ 3939885 h 4644144"/>
              <a:gd name="connsiteX19" fmla="*/ 475931 w 3664237"/>
              <a:gd name="connsiteY19" fmla="*/ 3867780 h 4644144"/>
              <a:gd name="connsiteX20" fmla="*/ 2055885 w 3664237"/>
              <a:gd name="connsiteY20" fmla="*/ 3373751 h 4644144"/>
              <a:gd name="connsiteX21" fmla="*/ 2248552 w 3664237"/>
              <a:gd name="connsiteY21" fmla="*/ 3463481 h 4644144"/>
              <a:gd name="connsiteX22" fmla="*/ 2262201 w 3664237"/>
              <a:gd name="connsiteY22" fmla="*/ 3478362 h 4644144"/>
              <a:gd name="connsiteX23" fmla="*/ 2245259 w 3664237"/>
              <a:gd name="connsiteY23" fmla="*/ 3870713 h 4644144"/>
              <a:gd name="connsiteX24" fmla="*/ 1402022 w 3664237"/>
              <a:gd name="connsiteY24" fmla="*/ 4644143 h 4644144"/>
              <a:gd name="connsiteX25" fmla="*/ 550505 w 3664237"/>
              <a:gd name="connsiteY25" fmla="*/ 4644143 h 4644144"/>
              <a:gd name="connsiteX26" fmla="*/ 1856201 w 3664237"/>
              <a:gd name="connsiteY26" fmla="*/ 3446539 h 4644144"/>
              <a:gd name="connsiteX27" fmla="*/ 2055885 w 3664237"/>
              <a:gd name="connsiteY27" fmla="*/ 3373751 h 4644144"/>
              <a:gd name="connsiteX28" fmla="*/ 3150220 w 3664237"/>
              <a:gd name="connsiteY28" fmla="*/ 3354648 h 4644144"/>
              <a:gd name="connsiteX29" fmla="*/ 3342887 w 3664237"/>
              <a:gd name="connsiteY29" fmla="*/ 3444378 h 4644144"/>
              <a:gd name="connsiteX30" fmla="*/ 3356536 w 3664237"/>
              <a:gd name="connsiteY30" fmla="*/ 3459259 h 4644144"/>
              <a:gd name="connsiteX31" fmla="*/ 3339594 w 3664237"/>
              <a:gd name="connsiteY31" fmla="*/ 3851610 h 4644144"/>
              <a:gd name="connsiteX32" fmla="*/ 2475530 w 3664237"/>
              <a:gd name="connsiteY32" fmla="*/ 4644143 h 4644144"/>
              <a:gd name="connsiteX33" fmla="*/ 1624013 w 3664237"/>
              <a:gd name="connsiteY33" fmla="*/ 4644143 h 4644144"/>
              <a:gd name="connsiteX34" fmla="*/ 2950536 w 3664237"/>
              <a:gd name="connsiteY34" fmla="*/ 3427436 h 4644144"/>
              <a:gd name="connsiteX35" fmla="*/ 3150220 w 3664237"/>
              <a:gd name="connsiteY35" fmla="*/ 3354648 h 4644144"/>
              <a:gd name="connsiteX36" fmla="*/ 3029533 w 3664237"/>
              <a:gd name="connsiteY36" fmla="*/ 2488159 h 4644144"/>
              <a:gd name="connsiteX37" fmla="*/ 3222200 w 3664237"/>
              <a:gd name="connsiteY37" fmla="*/ 2577889 h 4644144"/>
              <a:gd name="connsiteX38" fmla="*/ 3235848 w 3664237"/>
              <a:gd name="connsiteY38" fmla="*/ 2592769 h 4644144"/>
              <a:gd name="connsiteX39" fmla="*/ 3218907 w 3664237"/>
              <a:gd name="connsiteY39" fmla="*/ 2985121 h 4644144"/>
              <a:gd name="connsiteX40" fmla="*/ 2775438 w 3664237"/>
              <a:gd name="connsiteY40" fmla="*/ 3391877 h 4644144"/>
              <a:gd name="connsiteX41" fmla="*/ 2383086 w 3664237"/>
              <a:gd name="connsiteY41" fmla="*/ 3374935 h 4644144"/>
              <a:gd name="connsiteX42" fmla="*/ 2369438 w 3664237"/>
              <a:gd name="connsiteY42" fmla="*/ 3360055 h 4644144"/>
              <a:gd name="connsiteX43" fmla="*/ 2386379 w 3664237"/>
              <a:gd name="connsiteY43" fmla="*/ 2967703 h 4644144"/>
              <a:gd name="connsiteX44" fmla="*/ 2829848 w 3664237"/>
              <a:gd name="connsiteY44" fmla="*/ 2560947 h 4644144"/>
              <a:gd name="connsiteX45" fmla="*/ 3029533 w 3664237"/>
              <a:gd name="connsiteY45" fmla="*/ 2488159 h 4644144"/>
              <a:gd name="connsiteX46" fmla="*/ 2392832 w 3664237"/>
              <a:gd name="connsiteY46" fmla="*/ 2105598 h 4644144"/>
              <a:gd name="connsiteX47" fmla="*/ 2585499 w 3664237"/>
              <a:gd name="connsiteY47" fmla="*/ 2195328 h 4644144"/>
              <a:gd name="connsiteX48" fmla="*/ 2599148 w 3664237"/>
              <a:gd name="connsiteY48" fmla="*/ 2210208 h 4644144"/>
              <a:gd name="connsiteX49" fmla="*/ 2582206 w 3664237"/>
              <a:gd name="connsiteY49" fmla="*/ 2602560 h 4644144"/>
              <a:gd name="connsiteX50" fmla="*/ 1100280 w 3664237"/>
              <a:gd name="connsiteY50" fmla="*/ 3961805 h 4644144"/>
              <a:gd name="connsiteX51" fmla="*/ 707929 w 3664237"/>
              <a:gd name="connsiteY51" fmla="*/ 3944863 h 4644144"/>
              <a:gd name="connsiteX52" fmla="*/ 694280 w 3664237"/>
              <a:gd name="connsiteY52" fmla="*/ 3929983 h 4644144"/>
              <a:gd name="connsiteX53" fmla="*/ 711222 w 3664237"/>
              <a:gd name="connsiteY53" fmla="*/ 3537631 h 4644144"/>
              <a:gd name="connsiteX54" fmla="*/ 2193148 w 3664237"/>
              <a:gd name="connsiteY54" fmla="*/ 2178386 h 4644144"/>
              <a:gd name="connsiteX55" fmla="*/ 2392832 w 3664237"/>
              <a:gd name="connsiteY55" fmla="*/ 2105598 h 4644144"/>
              <a:gd name="connsiteX56" fmla="*/ 2170509 w 3664237"/>
              <a:gd name="connsiteY56" fmla="*/ 1341967 h 4644144"/>
              <a:gd name="connsiteX57" fmla="*/ 2363176 w 3664237"/>
              <a:gd name="connsiteY57" fmla="*/ 1431696 h 4644144"/>
              <a:gd name="connsiteX58" fmla="*/ 2376825 w 3664237"/>
              <a:gd name="connsiteY58" fmla="*/ 1446577 h 4644144"/>
              <a:gd name="connsiteX59" fmla="*/ 2359883 w 3664237"/>
              <a:gd name="connsiteY59" fmla="*/ 1838928 h 4644144"/>
              <a:gd name="connsiteX60" fmla="*/ 0 w 3664237"/>
              <a:gd name="connsiteY60" fmla="*/ 4003448 h 4644144"/>
              <a:gd name="connsiteX61" fmla="*/ 0 w 3664237"/>
              <a:gd name="connsiteY61" fmla="*/ 3222424 h 4644144"/>
              <a:gd name="connsiteX62" fmla="*/ 1970824 w 3664237"/>
              <a:gd name="connsiteY62" fmla="*/ 1414754 h 4644144"/>
              <a:gd name="connsiteX63" fmla="*/ 2170509 w 3664237"/>
              <a:gd name="connsiteY63" fmla="*/ 1341967 h 4644144"/>
              <a:gd name="connsiteX64" fmla="*/ 1498336 w 3664237"/>
              <a:gd name="connsiteY64" fmla="*/ 1001462 h 4644144"/>
              <a:gd name="connsiteX65" fmla="*/ 1691004 w 3664237"/>
              <a:gd name="connsiteY65" fmla="*/ 1091192 h 4644144"/>
              <a:gd name="connsiteX66" fmla="*/ 1704652 w 3664237"/>
              <a:gd name="connsiteY66" fmla="*/ 1106072 h 4644144"/>
              <a:gd name="connsiteX67" fmla="*/ 1687710 w 3664237"/>
              <a:gd name="connsiteY67" fmla="*/ 1498424 h 4644144"/>
              <a:gd name="connsiteX68" fmla="*/ 0 w 3664237"/>
              <a:gd name="connsiteY68" fmla="*/ 3046417 h 4644144"/>
              <a:gd name="connsiteX69" fmla="*/ 0 w 3664237"/>
              <a:gd name="connsiteY69" fmla="*/ 2265392 h 4644144"/>
              <a:gd name="connsiteX70" fmla="*/ 1298651 w 3664237"/>
              <a:gd name="connsiteY70" fmla="*/ 1074250 h 4644144"/>
              <a:gd name="connsiteX71" fmla="*/ 1498336 w 3664237"/>
              <a:gd name="connsiteY71" fmla="*/ 1001462 h 4644144"/>
              <a:gd name="connsiteX72" fmla="*/ 2069817 w 3664237"/>
              <a:gd name="connsiteY72" fmla="*/ 492376 h 4644144"/>
              <a:gd name="connsiteX73" fmla="*/ 2255671 w 3664237"/>
              <a:gd name="connsiteY73" fmla="*/ 578932 h 4644144"/>
              <a:gd name="connsiteX74" fmla="*/ 2268837 w 3664237"/>
              <a:gd name="connsiteY74" fmla="*/ 593287 h 4644144"/>
              <a:gd name="connsiteX75" fmla="*/ 2252495 w 3664237"/>
              <a:gd name="connsiteY75" fmla="*/ 971764 h 4644144"/>
              <a:gd name="connsiteX76" fmla="*/ 2168990 w 3664237"/>
              <a:gd name="connsiteY76" fmla="*/ 1048355 h 4644144"/>
              <a:gd name="connsiteX77" fmla="*/ 1790513 w 3664237"/>
              <a:gd name="connsiteY77" fmla="*/ 1032013 h 4644144"/>
              <a:gd name="connsiteX78" fmla="*/ 1777347 w 3664237"/>
              <a:gd name="connsiteY78" fmla="*/ 1017659 h 4644144"/>
              <a:gd name="connsiteX79" fmla="*/ 1793689 w 3664237"/>
              <a:gd name="connsiteY79" fmla="*/ 639181 h 4644144"/>
              <a:gd name="connsiteX80" fmla="*/ 1877194 w 3664237"/>
              <a:gd name="connsiteY80" fmla="*/ 562591 h 4644144"/>
              <a:gd name="connsiteX81" fmla="*/ 2069817 w 3664237"/>
              <a:gd name="connsiteY81" fmla="*/ 492376 h 4644144"/>
              <a:gd name="connsiteX82" fmla="*/ 418528 w 3664237"/>
              <a:gd name="connsiteY82" fmla="*/ 111256 h 4644144"/>
              <a:gd name="connsiteX83" fmla="*/ 611195 w 3664237"/>
              <a:gd name="connsiteY83" fmla="*/ 200986 h 4644144"/>
              <a:gd name="connsiteX84" fmla="*/ 624844 w 3664237"/>
              <a:gd name="connsiteY84" fmla="*/ 215867 h 4644144"/>
              <a:gd name="connsiteX85" fmla="*/ 607902 w 3664237"/>
              <a:gd name="connsiteY85" fmla="*/ 608219 h 4644144"/>
              <a:gd name="connsiteX86" fmla="*/ 499966 w 3664237"/>
              <a:gd name="connsiteY86" fmla="*/ 707220 h 4644144"/>
              <a:gd name="connsiteX87" fmla="*/ 107615 w 3664237"/>
              <a:gd name="connsiteY87" fmla="*/ 690278 h 4644144"/>
              <a:gd name="connsiteX88" fmla="*/ 93966 w 3664237"/>
              <a:gd name="connsiteY88" fmla="*/ 675398 h 4644144"/>
              <a:gd name="connsiteX89" fmla="*/ 110908 w 3664237"/>
              <a:gd name="connsiteY89" fmla="*/ 283045 h 4644144"/>
              <a:gd name="connsiteX90" fmla="*/ 218844 w 3664237"/>
              <a:gd name="connsiteY90" fmla="*/ 184044 h 4644144"/>
              <a:gd name="connsiteX91" fmla="*/ 418528 w 3664237"/>
              <a:gd name="connsiteY91" fmla="*/ 111256 h 4644144"/>
              <a:gd name="connsiteX92" fmla="*/ 1536398 w 3664237"/>
              <a:gd name="connsiteY92" fmla="*/ 259 h 4644144"/>
              <a:gd name="connsiteX93" fmla="*/ 1729065 w 3664237"/>
              <a:gd name="connsiteY93" fmla="*/ 89990 h 4644144"/>
              <a:gd name="connsiteX94" fmla="*/ 1742713 w 3664237"/>
              <a:gd name="connsiteY94" fmla="*/ 104870 h 4644144"/>
              <a:gd name="connsiteX95" fmla="*/ 1725772 w 3664237"/>
              <a:gd name="connsiteY95" fmla="*/ 497221 h 4644144"/>
              <a:gd name="connsiteX96" fmla="*/ 0 w 3664237"/>
              <a:gd name="connsiteY96" fmla="*/ 2080125 h 4644144"/>
              <a:gd name="connsiteX97" fmla="*/ 0 w 3664237"/>
              <a:gd name="connsiteY97" fmla="*/ 1299101 h 4644144"/>
              <a:gd name="connsiteX98" fmla="*/ 1336713 w 3664237"/>
              <a:gd name="connsiteY98" fmla="*/ 73049 h 4644144"/>
              <a:gd name="connsiteX99" fmla="*/ 1536398 w 3664237"/>
              <a:gd name="connsiteY99" fmla="*/ 259 h 464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3664237" h="4644144">
                <a:moveTo>
                  <a:pt x="3384873" y="4088800"/>
                </a:moveTo>
                <a:cubicBezTo>
                  <a:pt x="3455875" y="4091865"/>
                  <a:pt x="3525707" y="4122018"/>
                  <a:pt x="3577541" y="4178529"/>
                </a:cubicBezTo>
                <a:lnTo>
                  <a:pt x="3591189" y="4193410"/>
                </a:lnTo>
                <a:cubicBezTo>
                  <a:pt x="3694856" y="4306433"/>
                  <a:pt x="3687271" y="4482094"/>
                  <a:pt x="3574248" y="4585761"/>
                </a:cubicBezTo>
                <a:lnTo>
                  <a:pt x="3510595" y="4644144"/>
                </a:lnTo>
                <a:lnTo>
                  <a:pt x="3055003" y="4644144"/>
                </a:lnTo>
                <a:lnTo>
                  <a:pt x="3003330" y="4558531"/>
                </a:lnTo>
                <a:cubicBezTo>
                  <a:pt x="2967027" y="4456585"/>
                  <a:pt x="2992485" y="4338339"/>
                  <a:pt x="3077253" y="4260588"/>
                </a:cubicBezTo>
                <a:lnTo>
                  <a:pt x="3185189" y="4161587"/>
                </a:lnTo>
                <a:cubicBezTo>
                  <a:pt x="3241701" y="4109754"/>
                  <a:pt x="3313872" y="4085734"/>
                  <a:pt x="3384873" y="4088800"/>
                </a:cubicBezTo>
                <a:close/>
                <a:moveTo>
                  <a:pt x="475931" y="3867780"/>
                </a:moveTo>
                <a:cubicBezTo>
                  <a:pt x="546167" y="3870776"/>
                  <a:pt x="615259" y="3900566"/>
                  <a:pt x="666562" y="3956440"/>
                </a:cubicBezTo>
                <a:lnTo>
                  <a:pt x="680071" y="3971153"/>
                </a:lnTo>
                <a:cubicBezTo>
                  <a:pt x="782676" y="4082900"/>
                  <a:pt x="775264" y="4256667"/>
                  <a:pt x="663516" y="4359272"/>
                </a:cubicBezTo>
                <a:lnTo>
                  <a:pt x="506139" y="4503773"/>
                </a:lnTo>
                <a:cubicBezTo>
                  <a:pt x="394391" y="4606378"/>
                  <a:pt x="220625" y="4598966"/>
                  <a:pt x="118020" y="4487218"/>
                </a:cubicBezTo>
                <a:lnTo>
                  <a:pt x="104511" y="4472505"/>
                </a:lnTo>
                <a:cubicBezTo>
                  <a:pt x="1906" y="4360758"/>
                  <a:pt x="9318" y="4186991"/>
                  <a:pt x="121066" y="4084386"/>
                </a:cubicBezTo>
                <a:lnTo>
                  <a:pt x="278443" y="3939885"/>
                </a:lnTo>
                <a:cubicBezTo>
                  <a:pt x="334317" y="3888583"/>
                  <a:pt x="405695" y="3864785"/>
                  <a:pt x="475931" y="3867780"/>
                </a:cubicBezTo>
                <a:close/>
                <a:moveTo>
                  <a:pt x="2055885" y="3373751"/>
                </a:moveTo>
                <a:cubicBezTo>
                  <a:pt x="2126887" y="3376817"/>
                  <a:pt x="2196719" y="3406969"/>
                  <a:pt x="2248552" y="3463481"/>
                </a:cubicBezTo>
                <a:lnTo>
                  <a:pt x="2262201" y="3478362"/>
                </a:lnTo>
                <a:cubicBezTo>
                  <a:pt x="2365868" y="3591385"/>
                  <a:pt x="2358283" y="3767046"/>
                  <a:pt x="2245259" y="3870713"/>
                </a:cubicBezTo>
                <a:lnTo>
                  <a:pt x="1402022" y="4644143"/>
                </a:lnTo>
                <a:lnTo>
                  <a:pt x="550505" y="4644143"/>
                </a:lnTo>
                <a:lnTo>
                  <a:pt x="1856201" y="3446539"/>
                </a:lnTo>
                <a:cubicBezTo>
                  <a:pt x="1912712" y="3394706"/>
                  <a:pt x="1984884" y="3370685"/>
                  <a:pt x="2055885" y="3373751"/>
                </a:cubicBezTo>
                <a:close/>
                <a:moveTo>
                  <a:pt x="3150220" y="3354648"/>
                </a:moveTo>
                <a:cubicBezTo>
                  <a:pt x="3221222" y="3357714"/>
                  <a:pt x="3291054" y="3387866"/>
                  <a:pt x="3342887" y="3444378"/>
                </a:cubicBezTo>
                <a:lnTo>
                  <a:pt x="3356536" y="3459259"/>
                </a:lnTo>
                <a:cubicBezTo>
                  <a:pt x="3460203" y="3572282"/>
                  <a:pt x="3452618" y="3747943"/>
                  <a:pt x="3339594" y="3851610"/>
                </a:cubicBezTo>
                <a:lnTo>
                  <a:pt x="2475530" y="4644143"/>
                </a:lnTo>
                <a:lnTo>
                  <a:pt x="1624013" y="4644143"/>
                </a:lnTo>
                <a:lnTo>
                  <a:pt x="2950536" y="3427436"/>
                </a:lnTo>
                <a:cubicBezTo>
                  <a:pt x="3007047" y="3375603"/>
                  <a:pt x="3079219" y="3351582"/>
                  <a:pt x="3150220" y="3354648"/>
                </a:cubicBezTo>
                <a:close/>
                <a:moveTo>
                  <a:pt x="3029533" y="2488159"/>
                </a:moveTo>
                <a:cubicBezTo>
                  <a:pt x="3100534" y="2491225"/>
                  <a:pt x="3170366" y="2521377"/>
                  <a:pt x="3222200" y="2577889"/>
                </a:cubicBezTo>
                <a:lnTo>
                  <a:pt x="3235848" y="2592769"/>
                </a:lnTo>
                <a:cubicBezTo>
                  <a:pt x="3339515" y="2705793"/>
                  <a:pt x="3331930" y="2881454"/>
                  <a:pt x="3218907" y="2985121"/>
                </a:cubicBezTo>
                <a:lnTo>
                  <a:pt x="2775438" y="3391877"/>
                </a:lnTo>
                <a:cubicBezTo>
                  <a:pt x="2662414" y="3495544"/>
                  <a:pt x="2486753" y="3487959"/>
                  <a:pt x="2383086" y="3374935"/>
                </a:cubicBezTo>
                <a:lnTo>
                  <a:pt x="2369438" y="3360055"/>
                </a:lnTo>
                <a:cubicBezTo>
                  <a:pt x="2265771" y="3247031"/>
                  <a:pt x="2273356" y="3071370"/>
                  <a:pt x="2386379" y="2967703"/>
                </a:cubicBezTo>
                <a:lnTo>
                  <a:pt x="2829848" y="2560947"/>
                </a:lnTo>
                <a:cubicBezTo>
                  <a:pt x="2886360" y="2509114"/>
                  <a:pt x="2958531" y="2485093"/>
                  <a:pt x="3029533" y="2488159"/>
                </a:cubicBezTo>
                <a:close/>
                <a:moveTo>
                  <a:pt x="2392832" y="2105598"/>
                </a:moveTo>
                <a:cubicBezTo>
                  <a:pt x="2463834" y="2108664"/>
                  <a:pt x="2533666" y="2138816"/>
                  <a:pt x="2585499" y="2195328"/>
                </a:cubicBezTo>
                <a:lnTo>
                  <a:pt x="2599148" y="2210208"/>
                </a:lnTo>
                <a:cubicBezTo>
                  <a:pt x="2702815" y="2323232"/>
                  <a:pt x="2695230" y="2498893"/>
                  <a:pt x="2582206" y="2602560"/>
                </a:cubicBezTo>
                <a:lnTo>
                  <a:pt x="1100280" y="3961805"/>
                </a:lnTo>
                <a:cubicBezTo>
                  <a:pt x="987257" y="4065472"/>
                  <a:pt x="811596" y="4057887"/>
                  <a:pt x="707929" y="3944863"/>
                </a:cubicBezTo>
                <a:lnTo>
                  <a:pt x="694280" y="3929983"/>
                </a:lnTo>
                <a:cubicBezTo>
                  <a:pt x="590613" y="3816959"/>
                  <a:pt x="598198" y="3641298"/>
                  <a:pt x="711222" y="3537631"/>
                </a:cubicBezTo>
                <a:lnTo>
                  <a:pt x="2193148" y="2178386"/>
                </a:lnTo>
                <a:cubicBezTo>
                  <a:pt x="2249659" y="2126553"/>
                  <a:pt x="2321831" y="2102532"/>
                  <a:pt x="2392832" y="2105598"/>
                </a:cubicBezTo>
                <a:close/>
                <a:moveTo>
                  <a:pt x="2170509" y="1341967"/>
                </a:moveTo>
                <a:cubicBezTo>
                  <a:pt x="2241510" y="1345032"/>
                  <a:pt x="2311342" y="1375184"/>
                  <a:pt x="2363176" y="1431696"/>
                </a:cubicBezTo>
                <a:lnTo>
                  <a:pt x="2376825" y="1446577"/>
                </a:lnTo>
                <a:cubicBezTo>
                  <a:pt x="2480491" y="1559600"/>
                  <a:pt x="2472906" y="1735262"/>
                  <a:pt x="2359883" y="1838928"/>
                </a:cubicBezTo>
                <a:lnTo>
                  <a:pt x="0" y="4003448"/>
                </a:lnTo>
                <a:lnTo>
                  <a:pt x="0" y="3222424"/>
                </a:lnTo>
                <a:lnTo>
                  <a:pt x="1970824" y="1414754"/>
                </a:lnTo>
                <a:cubicBezTo>
                  <a:pt x="2027336" y="1362921"/>
                  <a:pt x="2099507" y="1338901"/>
                  <a:pt x="2170509" y="1341967"/>
                </a:cubicBezTo>
                <a:close/>
                <a:moveTo>
                  <a:pt x="1498336" y="1001462"/>
                </a:moveTo>
                <a:cubicBezTo>
                  <a:pt x="1569337" y="1004528"/>
                  <a:pt x="1639169" y="1034680"/>
                  <a:pt x="1691004" y="1091192"/>
                </a:cubicBezTo>
                <a:lnTo>
                  <a:pt x="1704652" y="1106072"/>
                </a:lnTo>
                <a:cubicBezTo>
                  <a:pt x="1808318" y="1219097"/>
                  <a:pt x="1800733" y="1394758"/>
                  <a:pt x="1687710" y="1498424"/>
                </a:cubicBezTo>
                <a:lnTo>
                  <a:pt x="0" y="3046417"/>
                </a:lnTo>
                <a:lnTo>
                  <a:pt x="0" y="2265392"/>
                </a:lnTo>
                <a:lnTo>
                  <a:pt x="1298651" y="1074250"/>
                </a:lnTo>
                <a:cubicBezTo>
                  <a:pt x="1355163" y="1022417"/>
                  <a:pt x="1427334" y="998397"/>
                  <a:pt x="1498336" y="1001462"/>
                </a:cubicBezTo>
                <a:close/>
                <a:moveTo>
                  <a:pt x="2069817" y="492376"/>
                </a:moveTo>
                <a:cubicBezTo>
                  <a:pt x="2138308" y="495333"/>
                  <a:pt x="2205671" y="524419"/>
                  <a:pt x="2255671" y="578932"/>
                </a:cubicBezTo>
                <a:lnTo>
                  <a:pt x="2268837" y="593287"/>
                </a:lnTo>
                <a:cubicBezTo>
                  <a:pt x="2368838" y="702314"/>
                  <a:pt x="2361521" y="871763"/>
                  <a:pt x="2252495" y="971764"/>
                </a:cubicBezTo>
                <a:lnTo>
                  <a:pt x="2168990" y="1048355"/>
                </a:lnTo>
                <a:cubicBezTo>
                  <a:pt x="2059964" y="1148356"/>
                  <a:pt x="1890513" y="1141039"/>
                  <a:pt x="1790513" y="1032013"/>
                </a:cubicBezTo>
                <a:lnTo>
                  <a:pt x="1777347" y="1017659"/>
                </a:lnTo>
                <a:cubicBezTo>
                  <a:pt x="1677346" y="908632"/>
                  <a:pt x="1684663" y="739182"/>
                  <a:pt x="1793689" y="639181"/>
                </a:cubicBezTo>
                <a:lnTo>
                  <a:pt x="1877194" y="562591"/>
                </a:lnTo>
                <a:cubicBezTo>
                  <a:pt x="1931707" y="512589"/>
                  <a:pt x="2001327" y="489418"/>
                  <a:pt x="2069817" y="492376"/>
                </a:cubicBezTo>
                <a:close/>
                <a:moveTo>
                  <a:pt x="418528" y="111256"/>
                </a:moveTo>
                <a:cubicBezTo>
                  <a:pt x="489530" y="114322"/>
                  <a:pt x="559362" y="144474"/>
                  <a:pt x="611195" y="200986"/>
                </a:cubicBezTo>
                <a:lnTo>
                  <a:pt x="624844" y="215867"/>
                </a:lnTo>
                <a:cubicBezTo>
                  <a:pt x="728511" y="328890"/>
                  <a:pt x="720926" y="504551"/>
                  <a:pt x="607902" y="608219"/>
                </a:cubicBezTo>
                <a:lnTo>
                  <a:pt x="499966" y="707220"/>
                </a:lnTo>
                <a:cubicBezTo>
                  <a:pt x="386943" y="810887"/>
                  <a:pt x="211281" y="803302"/>
                  <a:pt x="107615" y="690278"/>
                </a:cubicBezTo>
                <a:lnTo>
                  <a:pt x="93966" y="675398"/>
                </a:lnTo>
                <a:cubicBezTo>
                  <a:pt x="-9701" y="562374"/>
                  <a:pt x="-2116" y="386712"/>
                  <a:pt x="110908" y="283045"/>
                </a:cubicBezTo>
                <a:lnTo>
                  <a:pt x="218844" y="184044"/>
                </a:lnTo>
                <a:cubicBezTo>
                  <a:pt x="275356" y="132211"/>
                  <a:pt x="347527" y="108190"/>
                  <a:pt x="418528" y="111256"/>
                </a:cubicBezTo>
                <a:close/>
                <a:moveTo>
                  <a:pt x="1536398" y="259"/>
                </a:moveTo>
                <a:cubicBezTo>
                  <a:pt x="1607399" y="3325"/>
                  <a:pt x="1677232" y="33477"/>
                  <a:pt x="1729065" y="89990"/>
                </a:cubicBezTo>
                <a:lnTo>
                  <a:pt x="1742713" y="104870"/>
                </a:lnTo>
                <a:cubicBezTo>
                  <a:pt x="1846380" y="217893"/>
                  <a:pt x="1838795" y="393554"/>
                  <a:pt x="1725772" y="497221"/>
                </a:cubicBezTo>
                <a:lnTo>
                  <a:pt x="0" y="2080125"/>
                </a:lnTo>
                <a:lnTo>
                  <a:pt x="0" y="1299101"/>
                </a:lnTo>
                <a:lnTo>
                  <a:pt x="1336713" y="73049"/>
                </a:lnTo>
                <a:cubicBezTo>
                  <a:pt x="1393225" y="21214"/>
                  <a:pt x="1465397" y="-2806"/>
                  <a:pt x="1536398" y="259"/>
                </a:cubicBezTo>
                <a:close/>
              </a:path>
            </a:pathLst>
          </a:custGeom>
          <a:solidFill>
            <a:schemeClr val="bg1">
              <a:lumMod val="95000"/>
            </a:schemeClr>
          </a:solidFill>
        </p:spPr>
        <p:txBody>
          <a:bodyPr wrap="square">
            <a:noAutofit/>
          </a:bodyPr>
          <a:lstStyle>
            <a:lvl1pPr>
              <a:defRPr sz="1400"/>
            </a:lvl1pPr>
          </a:lstStyle>
          <a:p>
            <a:endParaRPr lang="en-US" dirty="0"/>
          </a:p>
        </p:txBody>
      </p:sp>
    </p:spTree>
    <p:extLst>
      <p:ext uri="{BB962C8B-B14F-4D97-AF65-F5344CB8AC3E}">
        <p14:creationId xmlns:p14="http://schemas.microsoft.com/office/powerpoint/2010/main" val="1638594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0" r:id="rId1"/>
    <p:sldLayoutId id="2147484230" r:id="rId2"/>
    <p:sldLayoutId id="2147483959" r:id="rId3"/>
    <p:sldLayoutId id="2147484256" r:id="rId4"/>
    <p:sldLayoutId id="2147484258" r:id="rId5"/>
    <p:sldLayoutId id="2147484254" r:id="rId6"/>
    <p:sldLayoutId id="2147484257" r:id="rId7"/>
    <p:sldLayoutId id="2147484246" r:id="rId8"/>
    <p:sldLayoutId id="2147484239" r:id="rId9"/>
    <p:sldLayoutId id="2147484240" r:id="rId10"/>
    <p:sldLayoutId id="2147484255" r:id="rId11"/>
    <p:sldLayoutId id="2147484241" r:id="rId12"/>
    <p:sldLayoutId id="2147484242" r:id="rId13"/>
    <p:sldLayoutId id="2147484243" r:id="rId14"/>
    <p:sldLayoutId id="2147484244" r:id="rId15"/>
    <p:sldLayoutId id="2147484245" r:id="rId16"/>
    <p:sldLayoutId id="2147484247" r:id="rId17"/>
    <p:sldLayoutId id="2147484248" r:id="rId18"/>
    <p:sldLayoutId id="2147484249" r:id="rId19"/>
    <p:sldLayoutId id="2147484250" r:id="rId20"/>
    <p:sldLayoutId id="2147484251" r:id="rId21"/>
    <p:sldLayoutId id="2147484252" r:id="rId22"/>
    <p:sldLayoutId id="2147484253" r:id="rId2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7.xml" /><Relationship Id="rId5" Type="http://schemas.openxmlformats.org/officeDocument/2006/relationships/image" Target="../media/image6.png"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5.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1752507"/>
            <a:ext cx="3733800" cy="830997"/>
          </a:xfrm>
          <a:prstGeom prst="rect">
            <a:avLst/>
          </a:prstGeom>
          <a:noFill/>
        </p:spPr>
        <p:txBody>
          <a:bodyPr wrap="square" rtlCol="0">
            <a:spAutoFit/>
          </a:bodyPr>
          <a:lstStyle/>
          <a:p>
            <a:pPr algn="ctr"/>
            <a:r>
              <a:rPr lang="en-US" sz="2400" b="1" dirty="0">
                <a:solidFill>
                  <a:schemeClr val="accent1"/>
                </a:solidFill>
                <a:latin typeface="Roboto Bk" pitchFamily="2" charset="0"/>
                <a:ea typeface="Roboto Bk" pitchFamily="2" charset="0"/>
              </a:rPr>
              <a:t>Welcome To Our Project </a:t>
            </a:r>
          </a:p>
          <a:p>
            <a:pPr algn="ctr"/>
            <a:r>
              <a:rPr lang="en-US" sz="2400" b="1" dirty="0">
                <a:solidFill>
                  <a:schemeClr val="accent1"/>
                </a:solidFill>
                <a:latin typeface="Roboto Bk" pitchFamily="2" charset="0"/>
                <a:ea typeface="Roboto Bk" pitchFamily="2" charset="0"/>
              </a:rPr>
              <a:t>“The smart elevator” </a:t>
            </a:r>
          </a:p>
        </p:txBody>
      </p:sp>
      <p:grpSp>
        <p:nvGrpSpPr>
          <p:cNvPr id="13" name="Group 12"/>
          <p:cNvGrpSpPr/>
          <p:nvPr/>
        </p:nvGrpSpPr>
        <p:grpSpPr>
          <a:xfrm>
            <a:off x="6372225" y="943263"/>
            <a:ext cx="513878" cy="550513"/>
            <a:chOff x="2971800" y="2419350"/>
            <a:chExt cx="685421" cy="734285"/>
          </a:xfrm>
          <a:gradFill>
            <a:gsLst>
              <a:gs pos="0">
                <a:schemeClr val="accent1"/>
              </a:gs>
              <a:gs pos="100000">
                <a:schemeClr val="accent2"/>
              </a:gs>
            </a:gsLst>
            <a:lin ang="5400000" scaled="1"/>
          </a:gradFill>
        </p:grpSpPr>
        <p:sp>
          <p:nvSpPr>
            <p:cNvPr id="17" name="Freeform 5"/>
            <p:cNvSpPr>
              <a:spLocks noEditPoints="1"/>
            </p:cNvSpPr>
            <p:nvPr/>
          </p:nvSpPr>
          <p:spPr bwMode="auto">
            <a:xfrm>
              <a:off x="3387712" y="2663670"/>
              <a:ext cx="146971" cy="24621"/>
            </a:xfrm>
            <a:custGeom>
              <a:avLst/>
              <a:gdLst>
                <a:gd name="T0" fmla="*/ 0 w 328"/>
                <a:gd name="T1" fmla="*/ 28 h 55"/>
                <a:gd name="T2" fmla="*/ 28 w 328"/>
                <a:gd name="T3" fmla="*/ 55 h 55"/>
                <a:gd name="T4" fmla="*/ 301 w 328"/>
                <a:gd name="T5" fmla="*/ 55 h 55"/>
                <a:gd name="T6" fmla="*/ 328 w 328"/>
                <a:gd name="T7" fmla="*/ 28 h 55"/>
                <a:gd name="T8" fmla="*/ 301 w 328"/>
                <a:gd name="T9" fmla="*/ 0 h 55"/>
                <a:gd name="T10" fmla="*/ 28 w 328"/>
                <a:gd name="T11" fmla="*/ 0 h 55"/>
                <a:gd name="T12" fmla="*/ 0 w 328"/>
                <a:gd name="T13" fmla="*/ 28 h 55"/>
                <a:gd name="T14" fmla="*/ 0 w 328"/>
                <a:gd name="T15" fmla="*/ 28 h 55"/>
                <a:gd name="T16" fmla="*/ 0 w 328"/>
                <a:gd name="T17"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55">
                  <a:moveTo>
                    <a:pt x="0" y="28"/>
                  </a:moveTo>
                  <a:cubicBezTo>
                    <a:pt x="0" y="43"/>
                    <a:pt x="13" y="55"/>
                    <a:pt x="28" y="55"/>
                  </a:cubicBezTo>
                  <a:cubicBezTo>
                    <a:pt x="301" y="55"/>
                    <a:pt x="301" y="55"/>
                    <a:pt x="301" y="55"/>
                  </a:cubicBezTo>
                  <a:cubicBezTo>
                    <a:pt x="316" y="55"/>
                    <a:pt x="328" y="43"/>
                    <a:pt x="328" y="28"/>
                  </a:cubicBezTo>
                  <a:cubicBezTo>
                    <a:pt x="328" y="13"/>
                    <a:pt x="316" y="0"/>
                    <a:pt x="301" y="0"/>
                  </a:cubicBezTo>
                  <a:cubicBezTo>
                    <a:pt x="28" y="0"/>
                    <a:pt x="28" y="0"/>
                    <a:pt x="28" y="0"/>
                  </a:cubicBezTo>
                  <a:cubicBezTo>
                    <a:pt x="13" y="0"/>
                    <a:pt x="0" y="13"/>
                    <a:pt x="0" y="28"/>
                  </a:cubicBezTo>
                  <a:close/>
                  <a:moveTo>
                    <a:pt x="0" y="28"/>
                  </a:move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noEditPoints="1"/>
            </p:cNvSpPr>
            <p:nvPr/>
          </p:nvSpPr>
          <p:spPr bwMode="auto">
            <a:xfrm>
              <a:off x="3461197" y="2737155"/>
              <a:ext cx="98296" cy="24621"/>
            </a:xfrm>
            <a:custGeom>
              <a:avLst/>
              <a:gdLst>
                <a:gd name="T0" fmla="*/ 0 w 219"/>
                <a:gd name="T1" fmla="*/ 28 h 55"/>
                <a:gd name="T2" fmla="*/ 28 w 219"/>
                <a:gd name="T3" fmla="*/ 55 h 55"/>
                <a:gd name="T4" fmla="*/ 191 w 219"/>
                <a:gd name="T5" fmla="*/ 55 h 55"/>
                <a:gd name="T6" fmla="*/ 219 w 219"/>
                <a:gd name="T7" fmla="*/ 28 h 55"/>
                <a:gd name="T8" fmla="*/ 191 w 219"/>
                <a:gd name="T9" fmla="*/ 0 h 55"/>
                <a:gd name="T10" fmla="*/ 28 w 219"/>
                <a:gd name="T11" fmla="*/ 0 h 55"/>
                <a:gd name="T12" fmla="*/ 0 w 219"/>
                <a:gd name="T13" fmla="*/ 28 h 55"/>
                <a:gd name="T14" fmla="*/ 0 w 219"/>
                <a:gd name="T15" fmla="*/ 28 h 55"/>
                <a:gd name="T16" fmla="*/ 0 w 219"/>
                <a:gd name="T17"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5">
                  <a:moveTo>
                    <a:pt x="0" y="28"/>
                  </a:moveTo>
                  <a:cubicBezTo>
                    <a:pt x="0" y="43"/>
                    <a:pt x="12" y="55"/>
                    <a:pt x="28" y="55"/>
                  </a:cubicBezTo>
                  <a:cubicBezTo>
                    <a:pt x="191" y="55"/>
                    <a:pt x="191" y="55"/>
                    <a:pt x="191" y="55"/>
                  </a:cubicBezTo>
                  <a:cubicBezTo>
                    <a:pt x="207" y="55"/>
                    <a:pt x="219" y="43"/>
                    <a:pt x="219" y="28"/>
                  </a:cubicBezTo>
                  <a:cubicBezTo>
                    <a:pt x="219" y="13"/>
                    <a:pt x="207" y="0"/>
                    <a:pt x="191" y="0"/>
                  </a:cubicBezTo>
                  <a:cubicBezTo>
                    <a:pt x="28" y="0"/>
                    <a:pt x="28" y="0"/>
                    <a:pt x="28" y="0"/>
                  </a:cubicBezTo>
                  <a:cubicBezTo>
                    <a:pt x="12" y="0"/>
                    <a:pt x="0" y="13"/>
                    <a:pt x="0" y="28"/>
                  </a:cubicBezTo>
                  <a:close/>
                  <a:moveTo>
                    <a:pt x="0" y="28"/>
                  </a:move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3412333" y="2590563"/>
              <a:ext cx="48864" cy="24243"/>
            </a:xfrm>
            <a:custGeom>
              <a:avLst/>
              <a:gdLst>
                <a:gd name="T0" fmla="*/ 82 w 109"/>
                <a:gd name="T1" fmla="*/ 54 h 54"/>
                <a:gd name="T2" fmla="*/ 109 w 109"/>
                <a:gd name="T3" fmla="*/ 27 h 54"/>
                <a:gd name="T4" fmla="*/ 82 w 109"/>
                <a:gd name="T5" fmla="*/ 0 h 54"/>
                <a:gd name="T6" fmla="*/ 27 w 109"/>
                <a:gd name="T7" fmla="*/ 0 h 54"/>
                <a:gd name="T8" fmla="*/ 0 w 109"/>
                <a:gd name="T9" fmla="*/ 27 h 54"/>
                <a:gd name="T10" fmla="*/ 27 w 109"/>
                <a:gd name="T11" fmla="*/ 54 h 54"/>
                <a:gd name="T12" fmla="*/ 82 w 109"/>
                <a:gd name="T13" fmla="*/ 54 h 54"/>
                <a:gd name="T14" fmla="*/ 82 w 109"/>
                <a:gd name="T15" fmla="*/ 54 h 54"/>
                <a:gd name="T16" fmla="*/ 82 w 109"/>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4">
                  <a:moveTo>
                    <a:pt x="82" y="54"/>
                  </a:moveTo>
                  <a:cubicBezTo>
                    <a:pt x="97" y="54"/>
                    <a:pt x="109" y="42"/>
                    <a:pt x="109" y="27"/>
                  </a:cubicBezTo>
                  <a:cubicBezTo>
                    <a:pt x="109" y="12"/>
                    <a:pt x="97" y="0"/>
                    <a:pt x="82" y="0"/>
                  </a:cubicBezTo>
                  <a:cubicBezTo>
                    <a:pt x="27" y="0"/>
                    <a:pt x="27" y="0"/>
                    <a:pt x="27" y="0"/>
                  </a:cubicBezTo>
                  <a:cubicBezTo>
                    <a:pt x="12" y="0"/>
                    <a:pt x="0" y="12"/>
                    <a:pt x="0" y="27"/>
                  </a:cubicBezTo>
                  <a:cubicBezTo>
                    <a:pt x="0" y="42"/>
                    <a:pt x="12" y="54"/>
                    <a:pt x="27" y="54"/>
                  </a:cubicBezTo>
                  <a:lnTo>
                    <a:pt x="82" y="54"/>
                  </a:lnTo>
                  <a:close/>
                  <a:moveTo>
                    <a:pt x="82" y="54"/>
                  </a:moveTo>
                  <a:cubicBezTo>
                    <a:pt x="82" y="54"/>
                    <a:pt x="82" y="54"/>
                    <a:pt x="82" y="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noEditPoints="1"/>
            </p:cNvSpPr>
            <p:nvPr/>
          </p:nvSpPr>
          <p:spPr bwMode="auto">
            <a:xfrm>
              <a:off x="3289984" y="2737155"/>
              <a:ext cx="147160" cy="24621"/>
            </a:xfrm>
            <a:custGeom>
              <a:avLst/>
              <a:gdLst>
                <a:gd name="T0" fmla="*/ 27 w 328"/>
                <a:gd name="T1" fmla="*/ 0 h 55"/>
                <a:gd name="T2" fmla="*/ 0 w 328"/>
                <a:gd name="T3" fmla="*/ 28 h 55"/>
                <a:gd name="T4" fmla="*/ 27 w 328"/>
                <a:gd name="T5" fmla="*/ 55 h 55"/>
                <a:gd name="T6" fmla="*/ 300 w 328"/>
                <a:gd name="T7" fmla="*/ 55 h 55"/>
                <a:gd name="T8" fmla="*/ 328 w 328"/>
                <a:gd name="T9" fmla="*/ 28 h 55"/>
                <a:gd name="T10" fmla="*/ 300 w 328"/>
                <a:gd name="T11" fmla="*/ 0 h 55"/>
                <a:gd name="T12" fmla="*/ 27 w 328"/>
                <a:gd name="T13" fmla="*/ 0 h 55"/>
                <a:gd name="T14" fmla="*/ 27 w 328"/>
                <a:gd name="T15" fmla="*/ 0 h 55"/>
                <a:gd name="T16" fmla="*/ 27 w 328"/>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55">
                  <a:moveTo>
                    <a:pt x="27" y="0"/>
                  </a:moveTo>
                  <a:cubicBezTo>
                    <a:pt x="12" y="0"/>
                    <a:pt x="0" y="13"/>
                    <a:pt x="0" y="28"/>
                  </a:cubicBezTo>
                  <a:cubicBezTo>
                    <a:pt x="0" y="43"/>
                    <a:pt x="12" y="55"/>
                    <a:pt x="27" y="55"/>
                  </a:cubicBezTo>
                  <a:cubicBezTo>
                    <a:pt x="300" y="55"/>
                    <a:pt x="300" y="55"/>
                    <a:pt x="300" y="55"/>
                  </a:cubicBezTo>
                  <a:cubicBezTo>
                    <a:pt x="315" y="55"/>
                    <a:pt x="328" y="43"/>
                    <a:pt x="328" y="28"/>
                  </a:cubicBezTo>
                  <a:cubicBezTo>
                    <a:pt x="328" y="13"/>
                    <a:pt x="315" y="0"/>
                    <a:pt x="300" y="0"/>
                  </a:cubicBezTo>
                  <a:lnTo>
                    <a:pt x="27" y="0"/>
                  </a:lnTo>
                  <a:close/>
                  <a:moveTo>
                    <a:pt x="27" y="0"/>
                  </a:move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auto">
            <a:xfrm>
              <a:off x="3020664" y="2468214"/>
              <a:ext cx="354927" cy="636557"/>
            </a:xfrm>
            <a:custGeom>
              <a:avLst/>
              <a:gdLst>
                <a:gd name="T0" fmla="*/ 765 w 792"/>
                <a:gd name="T1" fmla="*/ 1365 h 1420"/>
                <a:gd name="T2" fmla="*/ 246 w 792"/>
                <a:gd name="T3" fmla="*/ 1365 h 1420"/>
                <a:gd name="T4" fmla="*/ 164 w 792"/>
                <a:gd name="T5" fmla="*/ 1283 h 1420"/>
                <a:gd name="T6" fmla="*/ 164 w 792"/>
                <a:gd name="T7" fmla="*/ 27 h 1420"/>
                <a:gd name="T8" fmla="*/ 137 w 792"/>
                <a:gd name="T9" fmla="*/ 0 h 1420"/>
                <a:gd name="T10" fmla="*/ 0 w 792"/>
                <a:gd name="T11" fmla="*/ 136 h 1420"/>
                <a:gd name="T12" fmla="*/ 28 w 792"/>
                <a:gd name="T13" fmla="*/ 163 h 1420"/>
                <a:gd name="T14" fmla="*/ 55 w 792"/>
                <a:gd name="T15" fmla="*/ 136 h 1420"/>
                <a:gd name="T16" fmla="*/ 109 w 792"/>
                <a:gd name="T17" fmla="*/ 59 h 1420"/>
                <a:gd name="T18" fmla="*/ 109 w 792"/>
                <a:gd name="T19" fmla="*/ 1283 h 1420"/>
                <a:gd name="T20" fmla="*/ 246 w 792"/>
                <a:gd name="T21" fmla="*/ 1420 h 1420"/>
                <a:gd name="T22" fmla="*/ 765 w 792"/>
                <a:gd name="T23" fmla="*/ 1420 h 1420"/>
                <a:gd name="T24" fmla="*/ 792 w 792"/>
                <a:gd name="T25" fmla="*/ 1392 h 1420"/>
                <a:gd name="T26" fmla="*/ 765 w 792"/>
                <a:gd name="T27" fmla="*/ 1365 h 1420"/>
                <a:gd name="T28" fmla="*/ 765 w 792"/>
                <a:gd name="T29" fmla="*/ 1365 h 1420"/>
                <a:gd name="T30" fmla="*/ 765 w 792"/>
                <a:gd name="T31" fmla="*/ 136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2" h="1420">
                  <a:moveTo>
                    <a:pt x="765" y="1365"/>
                  </a:moveTo>
                  <a:cubicBezTo>
                    <a:pt x="246" y="1365"/>
                    <a:pt x="246" y="1365"/>
                    <a:pt x="246" y="1365"/>
                  </a:cubicBezTo>
                  <a:cubicBezTo>
                    <a:pt x="201" y="1365"/>
                    <a:pt x="164" y="1328"/>
                    <a:pt x="164" y="1283"/>
                  </a:cubicBezTo>
                  <a:cubicBezTo>
                    <a:pt x="164" y="27"/>
                    <a:pt x="164" y="27"/>
                    <a:pt x="164" y="27"/>
                  </a:cubicBezTo>
                  <a:cubicBezTo>
                    <a:pt x="164" y="12"/>
                    <a:pt x="152" y="0"/>
                    <a:pt x="137" y="0"/>
                  </a:cubicBezTo>
                  <a:cubicBezTo>
                    <a:pt x="61" y="0"/>
                    <a:pt x="0" y="61"/>
                    <a:pt x="0" y="136"/>
                  </a:cubicBezTo>
                  <a:cubicBezTo>
                    <a:pt x="0" y="151"/>
                    <a:pt x="12" y="163"/>
                    <a:pt x="28" y="163"/>
                  </a:cubicBezTo>
                  <a:cubicBezTo>
                    <a:pt x="43" y="163"/>
                    <a:pt x="55" y="151"/>
                    <a:pt x="55" y="136"/>
                  </a:cubicBezTo>
                  <a:cubicBezTo>
                    <a:pt x="55" y="101"/>
                    <a:pt x="78" y="70"/>
                    <a:pt x="109" y="59"/>
                  </a:cubicBezTo>
                  <a:cubicBezTo>
                    <a:pt x="109" y="1283"/>
                    <a:pt x="109" y="1283"/>
                    <a:pt x="109" y="1283"/>
                  </a:cubicBezTo>
                  <a:cubicBezTo>
                    <a:pt x="109" y="1358"/>
                    <a:pt x="171" y="1420"/>
                    <a:pt x="246" y="1420"/>
                  </a:cubicBezTo>
                  <a:cubicBezTo>
                    <a:pt x="765" y="1420"/>
                    <a:pt x="765" y="1420"/>
                    <a:pt x="765" y="1420"/>
                  </a:cubicBezTo>
                  <a:cubicBezTo>
                    <a:pt x="780" y="1420"/>
                    <a:pt x="792" y="1407"/>
                    <a:pt x="792" y="1392"/>
                  </a:cubicBezTo>
                  <a:cubicBezTo>
                    <a:pt x="792" y="1377"/>
                    <a:pt x="780" y="1365"/>
                    <a:pt x="765" y="1365"/>
                  </a:cubicBezTo>
                  <a:close/>
                  <a:moveTo>
                    <a:pt x="765" y="1365"/>
                  </a:moveTo>
                  <a:cubicBezTo>
                    <a:pt x="765" y="1365"/>
                    <a:pt x="765" y="1365"/>
                    <a:pt x="765" y="13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p:nvSpPr>
          <p:spPr bwMode="auto">
            <a:xfrm>
              <a:off x="3167635" y="2663670"/>
              <a:ext cx="195835" cy="24621"/>
            </a:xfrm>
            <a:custGeom>
              <a:avLst/>
              <a:gdLst>
                <a:gd name="T0" fmla="*/ 27 w 437"/>
                <a:gd name="T1" fmla="*/ 55 h 55"/>
                <a:gd name="T2" fmla="*/ 410 w 437"/>
                <a:gd name="T3" fmla="*/ 55 h 55"/>
                <a:gd name="T4" fmla="*/ 437 w 437"/>
                <a:gd name="T5" fmla="*/ 28 h 55"/>
                <a:gd name="T6" fmla="*/ 410 w 437"/>
                <a:gd name="T7" fmla="*/ 0 h 55"/>
                <a:gd name="T8" fmla="*/ 27 w 437"/>
                <a:gd name="T9" fmla="*/ 0 h 55"/>
                <a:gd name="T10" fmla="*/ 0 w 437"/>
                <a:gd name="T11" fmla="*/ 28 h 55"/>
                <a:gd name="T12" fmla="*/ 27 w 437"/>
                <a:gd name="T13" fmla="*/ 55 h 55"/>
                <a:gd name="T14" fmla="*/ 27 w 437"/>
                <a:gd name="T15" fmla="*/ 55 h 55"/>
                <a:gd name="T16" fmla="*/ 27 w 437"/>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7" h="55">
                  <a:moveTo>
                    <a:pt x="27" y="55"/>
                  </a:moveTo>
                  <a:cubicBezTo>
                    <a:pt x="410" y="55"/>
                    <a:pt x="410" y="55"/>
                    <a:pt x="410" y="55"/>
                  </a:cubicBezTo>
                  <a:cubicBezTo>
                    <a:pt x="425" y="55"/>
                    <a:pt x="437" y="43"/>
                    <a:pt x="437" y="28"/>
                  </a:cubicBezTo>
                  <a:cubicBezTo>
                    <a:pt x="437" y="13"/>
                    <a:pt x="425" y="0"/>
                    <a:pt x="410" y="0"/>
                  </a:cubicBezTo>
                  <a:cubicBezTo>
                    <a:pt x="27" y="0"/>
                    <a:pt x="27" y="0"/>
                    <a:pt x="27" y="0"/>
                  </a:cubicBezTo>
                  <a:cubicBezTo>
                    <a:pt x="12" y="0"/>
                    <a:pt x="0" y="13"/>
                    <a:pt x="0" y="28"/>
                  </a:cubicBezTo>
                  <a:cubicBezTo>
                    <a:pt x="0" y="43"/>
                    <a:pt x="12" y="55"/>
                    <a:pt x="27" y="55"/>
                  </a:cubicBezTo>
                  <a:close/>
                  <a:moveTo>
                    <a:pt x="27" y="55"/>
                  </a:moveTo>
                  <a:cubicBezTo>
                    <a:pt x="27" y="55"/>
                    <a:pt x="27" y="55"/>
                    <a:pt x="27"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p:nvSpPr>
          <p:spPr bwMode="auto">
            <a:xfrm>
              <a:off x="3167635" y="2590563"/>
              <a:ext cx="73485" cy="24243"/>
            </a:xfrm>
            <a:custGeom>
              <a:avLst/>
              <a:gdLst>
                <a:gd name="T0" fmla="*/ 27 w 164"/>
                <a:gd name="T1" fmla="*/ 54 h 54"/>
                <a:gd name="T2" fmla="*/ 136 w 164"/>
                <a:gd name="T3" fmla="*/ 54 h 54"/>
                <a:gd name="T4" fmla="*/ 164 w 164"/>
                <a:gd name="T5" fmla="*/ 27 h 54"/>
                <a:gd name="T6" fmla="*/ 136 w 164"/>
                <a:gd name="T7" fmla="*/ 0 h 54"/>
                <a:gd name="T8" fmla="*/ 27 w 164"/>
                <a:gd name="T9" fmla="*/ 0 h 54"/>
                <a:gd name="T10" fmla="*/ 0 w 164"/>
                <a:gd name="T11" fmla="*/ 27 h 54"/>
                <a:gd name="T12" fmla="*/ 27 w 164"/>
                <a:gd name="T13" fmla="*/ 54 h 54"/>
                <a:gd name="T14" fmla="*/ 27 w 164"/>
                <a:gd name="T15" fmla="*/ 54 h 54"/>
                <a:gd name="T16" fmla="*/ 27 w 16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54">
                  <a:moveTo>
                    <a:pt x="27" y="54"/>
                  </a:moveTo>
                  <a:cubicBezTo>
                    <a:pt x="136" y="54"/>
                    <a:pt x="136" y="54"/>
                    <a:pt x="136" y="54"/>
                  </a:cubicBezTo>
                  <a:cubicBezTo>
                    <a:pt x="152" y="54"/>
                    <a:pt x="164" y="42"/>
                    <a:pt x="164" y="27"/>
                  </a:cubicBezTo>
                  <a:cubicBezTo>
                    <a:pt x="164" y="12"/>
                    <a:pt x="152" y="0"/>
                    <a:pt x="136" y="0"/>
                  </a:cubicBezTo>
                  <a:cubicBezTo>
                    <a:pt x="27" y="0"/>
                    <a:pt x="27" y="0"/>
                    <a:pt x="27" y="0"/>
                  </a:cubicBezTo>
                  <a:cubicBezTo>
                    <a:pt x="12" y="0"/>
                    <a:pt x="0" y="12"/>
                    <a:pt x="0" y="27"/>
                  </a:cubicBezTo>
                  <a:cubicBezTo>
                    <a:pt x="0" y="42"/>
                    <a:pt x="12" y="54"/>
                    <a:pt x="27" y="54"/>
                  </a:cubicBezTo>
                  <a:close/>
                  <a:moveTo>
                    <a:pt x="27" y="54"/>
                  </a:moveTo>
                  <a:cubicBezTo>
                    <a:pt x="27" y="54"/>
                    <a:pt x="27" y="54"/>
                    <a:pt x="27" y="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p:nvSpPr>
          <p:spPr bwMode="auto">
            <a:xfrm>
              <a:off x="3265363" y="2590563"/>
              <a:ext cx="122349" cy="24243"/>
            </a:xfrm>
            <a:custGeom>
              <a:avLst/>
              <a:gdLst>
                <a:gd name="T0" fmla="*/ 246 w 273"/>
                <a:gd name="T1" fmla="*/ 0 h 54"/>
                <a:gd name="T2" fmla="*/ 28 w 273"/>
                <a:gd name="T3" fmla="*/ 0 h 54"/>
                <a:gd name="T4" fmla="*/ 0 w 273"/>
                <a:gd name="T5" fmla="*/ 27 h 54"/>
                <a:gd name="T6" fmla="*/ 28 w 273"/>
                <a:gd name="T7" fmla="*/ 54 h 54"/>
                <a:gd name="T8" fmla="*/ 246 w 273"/>
                <a:gd name="T9" fmla="*/ 54 h 54"/>
                <a:gd name="T10" fmla="*/ 273 w 273"/>
                <a:gd name="T11" fmla="*/ 27 h 54"/>
                <a:gd name="T12" fmla="*/ 246 w 273"/>
                <a:gd name="T13" fmla="*/ 0 h 54"/>
                <a:gd name="T14" fmla="*/ 246 w 273"/>
                <a:gd name="T15" fmla="*/ 0 h 54"/>
                <a:gd name="T16" fmla="*/ 246 w 273"/>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54">
                  <a:moveTo>
                    <a:pt x="246" y="0"/>
                  </a:moveTo>
                  <a:cubicBezTo>
                    <a:pt x="28" y="0"/>
                    <a:pt x="28" y="0"/>
                    <a:pt x="28" y="0"/>
                  </a:cubicBezTo>
                  <a:cubicBezTo>
                    <a:pt x="13" y="0"/>
                    <a:pt x="0" y="12"/>
                    <a:pt x="0" y="27"/>
                  </a:cubicBezTo>
                  <a:cubicBezTo>
                    <a:pt x="0" y="42"/>
                    <a:pt x="13" y="54"/>
                    <a:pt x="28" y="54"/>
                  </a:cubicBezTo>
                  <a:cubicBezTo>
                    <a:pt x="246" y="54"/>
                    <a:pt x="246" y="54"/>
                    <a:pt x="246" y="54"/>
                  </a:cubicBezTo>
                  <a:cubicBezTo>
                    <a:pt x="261" y="54"/>
                    <a:pt x="273" y="42"/>
                    <a:pt x="273" y="27"/>
                  </a:cubicBezTo>
                  <a:cubicBezTo>
                    <a:pt x="273" y="12"/>
                    <a:pt x="261" y="0"/>
                    <a:pt x="246" y="0"/>
                  </a:cubicBezTo>
                  <a:close/>
                  <a:moveTo>
                    <a:pt x="246" y="0"/>
                  </a:moveTo>
                  <a:cubicBezTo>
                    <a:pt x="246" y="0"/>
                    <a:pt x="246" y="0"/>
                    <a:pt x="2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971800" y="2419350"/>
              <a:ext cx="685421" cy="660800"/>
            </a:xfrm>
            <a:custGeom>
              <a:avLst/>
              <a:gdLst>
                <a:gd name="T0" fmla="*/ 1283 w 1529"/>
                <a:gd name="T1" fmla="*/ 0 h 1474"/>
                <a:gd name="T2" fmla="*/ 246 w 1529"/>
                <a:gd name="T3" fmla="*/ 0 h 1474"/>
                <a:gd name="T4" fmla="*/ 0 w 1529"/>
                <a:gd name="T5" fmla="*/ 245 h 1474"/>
                <a:gd name="T6" fmla="*/ 0 w 1529"/>
                <a:gd name="T7" fmla="*/ 246 h 1474"/>
                <a:gd name="T8" fmla="*/ 123 w 1529"/>
                <a:gd name="T9" fmla="*/ 458 h 1474"/>
                <a:gd name="T10" fmla="*/ 160 w 1529"/>
                <a:gd name="T11" fmla="*/ 448 h 1474"/>
                <a:gd name="T12" fmla="*/ 150 w 1529"/>
                <a:gd name="T13" fmla="*/ 411 h 1474"/>
                <a:gd name="T14" fmla="*/ 55 w 1529"/>
                <a:gd name="T15" fmla="*/ 245 h 1474"/>
                <a:gd name="T16" fmla="*/ 246 w 1529"/>
                <a:gd name="T17" fmla="*/ 55 h 1474"/>
                <a:gd name="T18" fmla="*/ 1283 w 1529"/>
                <a:gd name="T19" fmla="*/ 55 h 1474"/>
                <a:gd name="T20" fmla="*/ 1475 w 1529"/>
                <a:gd name="T21" fmla="*/ 246 h 1474"/>
                <a:gd name="T22" fmla="*/ 1475 w 1529"/>
                <a:gd name="T23" fmla="*/ 1393 h 1474"/>
                <a:gd name="T24" fmla="*/ 1463 w 1529"/>
                <a:gd name="T25" fmla="*/ 1433 h 1474"/>
                <a:gd name="T26" fmla="*/ 1473 w 1529"/>
                <a:gd name="T27" fmla="*/ 1470 h 1474"/>
                <a:gd name="T28" fmla="*/ 1487 w 1529"/>
                <a:gd name="T29" fmla="*/ 1474 h 1474"/>
                <a:gd name="T30" fmla="*/ 1510 w 1529"/>
                <a:gd name="T31" fmla="*/ 1460 h 1474"/>
                <a:gd name="T32" fmla="*/ 1529 w 1529"/>
                <a:gd name="T33" fmla="*/ 1393 h 1474"/>
                <a:gd name="T34" fmla="*/ 1529 w 1529"/>
                <a:gd name="T35" fmla="*/ 246 h 1474"/>
                <a:gd name="T36" fmla="*/ 1283 w 1529"/>
                <a:gd name="T37" fmla="*/ 0 h 1474"/>
                <a:gd name="T38" fmla="*/ 1283 w 1529"/>
                <a:gd name="T39" fmla="*/ 0 h 1474"/>
                <a:gd name="T40" fmla="*/ 1283 w 1529"/>
                <a:gd name="T41"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9" h="1474">
                  <a:moveTo>
                    <a:pt x="1283" y="0"/>
                  </a:moveTo>
                  <a:cubicBezTo>
                    <a:pt x="246" y="0"/>
                    <a:pt x="246" y="0"/>
                    <a:pt x="246" y="0"/>
                  </a:cubicBezTo>
                  <a:cubicBezTo>
                    <a:pt x="111" y="0"/>
                    <a:pt x="1" y="110"/>
                    <a:pt x="0" y="245"/>
                  </a:cubicBezTo>
                  <a:cubicBezTo>
                    <a:pt x="0" y="246"/>
                    <a:pt x="0" y="246"/>
                    <a:pt x="0" y="246"/>
                  </a:cubicBezTo>
                  <a:cubicBezTo>
                    <a:pt x="0" y="333"/>
                    <a:pt x="47" y="414"/>
                    <a:pt x="123" y="458"/>
                  </a:cubicBezTo>
                  <a:cubicBezTo>
                    <a:pt x="136" y="466"/>
                    <a:pt x="153" y="461"/>
                    <a:pt x="160" y="448"/>
                  </a:cubicBezTo>
                  <a:cubicBezTo>
                    <a:pt x="168" y="435"/>
                    <a:pt x="163" y="418"/>
                    <a:pt x="150" y="411"/>
                  </a:cubicBezTo>
                  <a:cubicBezTo>
                    <a:pt x="91" y="377"/>
                    <a:pt x="55" y="313"/>
                    <a:pt x="55" y="245"/>
                  </a:cubicBezTo>
                  <a:cubicBezTo>
                    <a:pt x="55" y="140"/>
                    <a:pt x="140" y="55"/>
                    <a:pt x="246" y="55"/>
                  </a:cubicBezTo>
                  <a:cubicBezTo>
                    <a:pt x="1283" y="55"/>
                    <a:pt x="1283" y="55"/>
                    <a:pt x="1283" y="55"/>
                  </a:cubicBezTo>
                  <a:cubicBezTo>
                    <a:pt x="1389" y="55"/>
                    <a:pt x="1475" y="140"/>
                    <a:pt x="1475" y="246"/>
                  </a:cubicBezTo>
                  <a:cubicBezTo>
                    <a:pt x="1475" y="1393"/>
                    <a:pt x="1475" y="1393"/>
                    <a:pt x="1475" y="1393"/>
                  </a:cubicBezTo>
                  <a:cubicBezTo>
                    <a:pt x="1475" y="1406"/>
                    <a:pt x="1471" y="1420"/>
                    <a:pt x="1463" y="1433"/>
                  </a:cubicBezTo>
                  <a:cubicBezTo>
                    <a:pt x="1456" y="1446"/>
                    <a:pt x="1460" y="1463"/>
                    <a:pt x="1473" y="1470"/>
                  </a:cubicBezTo>
                  <a:cubicBezTo>
                    <a:pt x="1477" y="1473"/>
                    <a:pt x="1482" y="1474"/>
                    <a:pt x="1487" y="1474"/>
                  </a:cubicBezTo>
                  <a:cubicBezTo>
                    <a:pt x="1496" y="1474"/>
                    <a:pt x="1505" y="1469"/>
                    <a:pt x="1510" y="1460"/>
                  </a:cubicBezTo>
                  <a:cubicBezTo>
                    <a:pt x="1523" y="1440"/>
                    <a:pt x="1529" y="1416"/>
                    <a:pt x="1529" y="1393"/>
                  </a:cubicBezTo>
                  <a:cubicBezTo>
                    <a:pt x="1529" y="246"/>
                    <a:pt x="1529" y="246"/>
                    <a:pt x="1529" y="246"/>
                  </a:cubicBezTo>
                  <a:cubicBezTo>
                    <a:pt x="1529" y="110"/>
                    <a:pt x="1419" y="0"/>
                    <a:pt x="1283" y="0"/>
                  </a:cubicBezTo>
                  <a:close/>
                  <a:moveTo>
                    <a:pt x="1283" y="0"/>
                  </a:moveTo>
                  <a:cubicBezTo>
                    <a:pt x="1283" y="0"/>
                    <a:pt x="1283" y="0"/>
                    <a:pt x="128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noEditPoints="1"/>
            </p:cNvSpPr>
            <p:nvPr/>
          </p:nvSpPr>
          <p:spPr bwMode="auto">
            <a:xfrm>
              <a:off x="3437144" y="2908936"/>
              <a:ext cx="146402" cy="146592"/>
            </a:xfrm>
            <a:custGeom>
              <a:avLst/>
              <a:gdLst>
                <a:gd name="T0" fmla="*/ 327 w 327"/>
                <a:gd name="T1" fmla="*/ 163 h 327"/>
                <a:gd name="T2" fmla="*/ 164 w 327"/>
                <a:gd name="T3" fmla="*/ 0 h 327"/>
                <a:gd name="T4" fmla="*/ 0 w 327"/>
                <a:gd name="T5" fmla="*/ 163 h 327"/>
                <a:gd name="T6" fmla="*/ 164 w 327"/>
                <a:gd name="T7" fmla="*/ 327 h 327"/>
                <a:gd name="T8" fmla="*/ 327 w 327"/>
                <a:gd name="T9" fmla="*/ 163 h 327"/>
                <a:gd name="T10" fmla="*/ 164 w 327"/>
                <a:gd name="T11" fmla="*/ 273 h 327"/>
                <a:gd name="T12" fmla="*/ 54 w 327"/>
                <a:gd name="T13" fmla="*/ 163 h 327"/>
                <a:gd name="T14" fmla="*/ 164 w 327"/>
                <a:gd name="T15" fmla="*/ 54 h 327"/>
                <a:gd name="T16" fmla="*/ 273 w 327"/>
                <a:gd name="T17" fmla="*/ 163 h 327"/>
                <a:gd name="T18" fmla="*/ 164 w 327"/>
                <a:gd name="T19" fmla="*/ 273 h 327"/>
                <a:gd name="T20" fmla="*/ 164 w 327"/>
                <a:gd name="T21" fmla="*/ 273 h 327"/>
                <a:gd name="T22" fmla="*/ 164 w 327"/>
                <a:gd name="T23" fmla="*/ 27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27">
                  <a:moveTo>
                    <a:pt x="327" y="163"/>
                  </a:moveTo>
                  <a:cubicBezTo>
                    <a:pt x="327" y="73"/>
                    <a:pt x="254" y="0"/>
                    <a:pt x="164" y="0"/>
                  </a:cubicBezTo>
                  <a:cubicBezTo>
                    <a:pt x="73" y="0"/>
                    <a:pt x="0" y="73"/>
                    <a:pt x="0" y="163"/>
                  </a:cubicBezTo>
                  <a:cubicBezTo>
                    <a:pt x="0" y="254"/>
                    <a:pt x="73" y="327"/>
                    <a:pt x="164" y="327"/>
                  </a:cubicBezTo>
                  <a:cubicBezTo>
                    <a:pt x="254" y="327"/>
                    <a:pt x="327" y="254"/>
                    <a:pt x="327" y="163"/>
                  </a:cubicBezTo>
                  <a:close/>
                  <a:moveTo>
                    <a:pt x="164" y="273"/>
                  </a:moveTo>
                  <a:cubicBezTo>
                    <a:pt x="103" y="273"/>
                    <a:pt x="54" y="224"/>
                    <a:pt x="54" y="163"/>
                  </a:cubicBezTo>
                  <a:cubicBezTo>
                    <a:pt x="54" y="103"/>
                    <a:pt x="103" y="54"/>
                    <a:pt x="164" y="54"/>
                  </a:cubicBezTo>
                  <a:cubicBezTo>
                    <a:pt x="224" y="54"/>
                    <a:pt x="273" y="103"/>
                    <a:pt x="273" y="163"/>
                  </a:cubicBezTo>
                  <a:cubicBezTo>
                    <a:pt x="273" y="224"/>
                    <a:pt x="224" y="273"/>
                    <a:pt x="164" y="273"/>
                  </a:cubicBezTo>
                  <a:close/>
                  <a:moveTo>
                    <a:pt x="164" y="273"/>
                  </a:moveTo>
                  <a:cubicBezTo>
                    <a:pt x="164" y="273"/>
                    <a:pt x="164" y="273"/>
                    <a:pt x="164" y="2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3390932" y="3039430"/>
              <a:ext cx="105304" cy="114205"/>
            </a:xfrm>
            <a:custGeom>
              <a:avLst/>
              <a:gdLst>
                <a:gd name="T0" fmla="*/ 217 w 235"/>
                <a:gd name="T1" fmla="*/ 64 h 255"/>
                <a:gd name="T2" fmla="*/ 180 w 235"/>
                <a:gd name="T3" fmla="*/ 74 h 255"/>
                <a:gd name="T4" fmla="*/ 121 w 235"/>
                <a:gd name="T5" fmla="*/ 176 h 255"/>
                <a:gd name="T6" fmla="*/ 112 w 235"/>
                <a:gd name="T7" fmla="*/ 161 h 255"/>
                <a:gd name="T8" fmla="*/ 91 w 235"/>
                <a:gd name="T9" fmla="*/ 149 h 255"/>
                <a:gd name="T10" fmla="*/ 74 w 235"/>
                <a:gd name="T11" fmla="*/ 148 h 255"/>
                <a:gd name="T12" fmla="*/ 134 w 235"/>
                <a:gd name="T13" fmla="*/ 45 h 255"/>
                <a:gd name="T14" fmla="*/ 124 w 235"/>
                <a:gd name="T15" fmla="*/ 7 h 255"/>
                <a:gd name="T16" fmla="*/ 86 w 235"/>
                <a:gd name="T17" fmla="*/ 17 h 255"/>
                <a:gd name="T18" fmla="*/ 4 w 235"/>
                <a:gd name="T19" fmla="*/ 159 h 255"/>
                <a:gd name="T20" fmla="*/ 4 w 235"/>
                <a:gd name="T21" fmla="*/ 186 h 255"/>
                <a:gd name="T22" fmla="*/ 26 w 235"/>
                <a:gd name="T23" fmla="*/ 200 h 255"/>
                <a:gd name="T24" fmla="*/ 74 w 235"/>
                <a:gd name="T25" fmla="*/ 203 h 255"/>
                <a:gd name="T26" fmla="*/ 100 w 235"/>
                <a:gd name="T27" fmla="*/ 242 h 255"/>
                <a:gd name="T28" fmla="*/ 123 w 235"/>
                <a:gd name="T29" fmla="*/ 255 h 255"/>
                <a:gd name="T30" fmla="*/ 123 w 235"/>
                <a:gd name="T31" fmla="*/ 255 h 255"/>
                <a:gd name="T32" fmla="*/ 146 w 235"/>
                <a:gd name="T33" fmla="*/ 241 h 255"/>
                <a:gd name="T34" fmla="*/ 227 w 235"/>
                <a:gd name="T35" fmla="*/ 101 h 255"/>
                <a:gd name="T36" fmla="*/ 217 w 235"/>
                <a:gd name="T37" fmla="*/ 64 h 255"/>
                <a:gd name="T38" fmla="*/ 217 w 235"/>
                <a:gd name="T39" fmla="*/ 64 h 255"/>
                <a:gd name="T40" fmla="*/ 217 w 235"/>
                <a:gd name="T41" fmla="*/ 6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5" h="255">
                  <a:moveTo>
                    <a:pt x="217" y="64"/>
                  </a:moveTo>
                  <a:cubicBezTo>
                    <a:pt x="204" y="56"/>
                    <a:pt x="187" y="61"/>
                    <a:pt x="180" y="74"/>
                  </a:cubicBezTo>
                  <a:cubicBezTo>
                    <a:pt x="121" y="176"/>
                    <a:pt x="121" y="176"/>
                    <a:pt x="121" y="176"/>
                  </a:cubicBezTo>
                  <a:cubicBezTo>
                    <a:pt x="112" y="161"/>
                    <a:pt x="112" y="161"/>
                    <a:pt x="112" y="161"/>
                  </a:cubicBezTo>
                  <a:cubicBezTo>
                    <a:pt x="107" y="154"/>
                    <a:pt x="99" y="150"/>
                    <a:pt x="91" y="149"/>
                  </a:cubicBezTo>
                  <a:cubicBezTo>
                    <a:pt x="74" y="148"/>
                    <a:pt x="74" y="148"/>
                    <a:pt x="74" y="148"/>
                  </a:cubicBezTo>
                  <a:cubicBezTo>
                    <a:pt x="134" y="45"/>
                    <a:pt x="134" y="45"/>
                    <a:pt x="134" y="45"/>
                  </a:cubicBezTo>
                  <a:cubicBezTo>
                    <a:pt x="141" y="32"/>
                    <a:pt x="137" y="15"/>
                    <a:pt x="124" y="7"/>
                  </a:cubicBezTo>
                  <a:cubicBezTo>
                    <a:pt x="110" y="0"/>
                    <a:pt x="94" y="4"/>
                    <a:pt x="86" y="17"/>
                  </a:cubicBezTo>
                  <a:cubicBezTo>
                    <a:pt x="4" y="159"/>
                    <a:pt x="4" y="159"/>
                    <a:pt x="4" y="159"/>
                  </a:cubicBezTo>
                  <a:cubicBezTo>
                    <a:pt x="0" y="167"/>
                    <a:pt x="0" y="177"/>
                    <a:pt x="4" y="186"/>
                  </a:cubicBezTo>
                  <a:cubicBezTo>
                    <a:pt x="8" y="194"/>
                    <a:pt x="17" y="200"/>
                    <a:pt x="26" y="200"/>
                  </a:cubicBezTo>
                  <a:cubicBezTo>
                    <a:pt x="74" y="203"/>
                    <a:pt x="74" y="203"/>
                    <a:pt x="74" y="203"/>
                  </a:cubicBezTo>
                  <a:cubicBezTo>
                    <a:pt x="100" y="242"/>
                    <a:pt x="100" y="242"/>
                    <a:pt x="100" y="242"/>
                  </a:cubicBezTo>
                  <a:cubicBezTo>
                    <a:pt x="105" y="250"/>
                    <a:pt x="114" y="255"/>
                    <a:pt x="123" y="255"/>
                  </a:cubicBezTo>
                  <a:cubicBezTo>
                    <a:pt x="123" y="255"/>
                    <a:pt x="123" y="255"/>
                    <a:pt x="123" y="255"/>
                  </a:cubicBezTo>
                  <a:cubicBezTo>
                    <a:pt x="133" y="254"/>
                    <a:pt x="142" y="249"/>
                    <a:pt x="146" y="241"/>
                  </a:cubicBezTo>
                  <a:cubicBezTo>
                    <a:pt x="227" y="101"/>
                    <a:pt x="227" y="101"/>
                    <a:pt x="227" y="101"/>
                  </a:cubicBezTo>
                  <a:cubicBezTo>
                    <a:pt x="235" y="88"/>
                    <a:pt x="230" y="71"/>
                    <a:pt x="217" y="64"/>
                  </a:cubicBezTo>
                  <a:close/>
                  <a:moveTo>
                    <a:pt x="217" y="64"/>
                  </a:moveTo>
                  <a:cubicBezTo>
                    <a:pt x="217" y="64"/>
                    <a:pt x="217" y="64"/>
                    <a:pt x="217"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p:nvSpPr>
          <p:spPr bwMode="auto">
            <a:xfrm>
              <a:off x="3524834" y="3039809"/>
              <a:ext cx="104925" cy="113826"/>
            </a:xfrm>
            <a:custGeom>
              <a:avLst/>
              <a:gdLst>
                <a:gd name="T0" fmla="*/ 148 w 234"/>
                <a:gd name="T1" fmla="*/ 18 h 254"/>
                <a:gd name="T2" fmla="*/ 111 w 234"/>
                <a:gd name="T3" fmla="*/ 8 h 254"/>
                <a:gd name="T4" fmla="*/ 101 w 234"/>
                <a:gd name="T5" fmla="*/ 45 h 254"/>
                <a:gd name="T6" fmla="*/ 160 w 234"/>
                <a:gd name="T7" fmla="*/ 147 h 254"/>
                <a:gd name="T8" fmla="*/ 143 w 234"/>
                <a:gd name="T9" fmla="*/ 148 h 254"/>
                <a:gd name="T10" fmla="*/ 122 w 234"/>
                <a:gd name="T11" fmla="*/ 160 h 254"/>
                <a:gd name="T12" fmla="*/ 113 w 234"/>
                <a:gd name="T13" fmla="*/ 175 h 254"/>
                <a:gd name="T14" fmla="*/ 54 w 234"/>
                <a:gd name="T15" fmla="*/ 73 h 254"/>
                <a:gd name="T16" fmla="*/ 17 w 234"/>
                <a:gd name="T17" fmla="*/ 63 h 254"/>
                <a:gd name="T18" fmla="*/ 7 w 234"/>
                <a:gd name="T19" fmla="*/ 100 h 254"/>
                <a:gd name="T20" fmla="*/ 88 w 234"/>
                <a:gd name="T21" fmla="*/ 240 h 254"/>
                <a:gd name="T22" fmla="*/ 111 w 234"/>
                <a:gd name="T23" fmla="*/ 254 h 254"/>
                <a:gd name="T24" fmla="*/ 111 w 234"/>
                <a:gd name="T25" fmla="*/ 254 h 254"/>
                <a:gd name="T26" fmla="*/ 134 w 234"/>
                <a:gd name="T27" fmla="*/ 241 h 254"/>
                <a:gd name="T28" fmla="*/ 160 w 234"/>
                <a:gd name="T29" fmla="*/ 202 h 254"/>
                <a:gd name="T30" fmla="*/ 208 w 234"/>
                <a:gd name="T31" fmla="*/ 199 h 254"/>
                <a:gd name="T32" fmla="*/ 230 w 234"/>
                <a:gd name="T33" fmla="*/ 185 h 254"/>
                <a:gd name="T34" fmla="*/ 230 w 234"/>
                <a:gd name="T35" fmla="*/ 158 h 254"/>
                <a:gd name="T36" fmla="*/ 148 w 234"/>
                <a:gd name="T37" fmla="*/ 18 h 254"/>
                <a:gd name="T38" fmla="*/ 148 w 234"/>
                <a:gd name="T39" fmla="*/ 18 h 254"/>
                <a:gd name="T40" fmla="*/ 148 w 234"/>
                <a:gd name="T41" fmla="*/ 1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254">
                  <a:moveTo>
                    <a:pt x="148" y="18"/>
                  </a:moveTo>
                  <a:cubicBezTo>
                    <a:pt x="141" y="5"/>
                    <a:pt x="124" y="0"/>
                    <a:pt x="111" y="8"/>
                  </a:cubicBezTo>
                  <a:cubicBezTo>
                    <a:pt x="98" y="15"/>
                    <a:pt x="94" y="32"/>
                    <a:pt x="101" y="45"/>
                  </a:cubicBezTo>
                  <a:cubicBezTo>
                    <a:pt x="160" y="147"/>
                    <a:pt x="160" y="147"/>
                    <a:pt x="160" y="147"/>
                  </a:cubicBezTo>
                  <a:cubicBezTo>
                    <a:pt x="143" y="148"/>
                    <a:pt x="143" y="148"/>
                    <a:pt x="143" y="148"/>
                  </a:cubicBezTo>
                  <a:cubicBezTo>
                    <a:pt x="135" y="149"/>
                    <a:pt x="127" y="153"/>
                    <a:pt x="122" y="160"/>
                  </a:cubicBezTo>
                  <a:cubicBezTo>
                    <a:pt x="113" y="175"/>
                    <a:pt x="113" y="175"/>
                    <a:pt x="113" y="175"/>
                  </a:cubicBezTo>
                  <a:cubicBezTo>
                    <a:pt x="54" y="73"/>
                    <a:pt x="54" y="73"/>
                    <a:pt x="54" y="73"/>
                  </a:cubicBezTo>
                  <a:cubicBezTo>
                    <a:pt x="47" y="60"/>
                    <a:pt x="30" y="56"/>
                    <a:pt x="17" y="63"/>
                  </a:cubicBezTo>
                  <a:cubicBezTo>
                    <a:pt x="4" y="71"/>
                    <a:pt x="0" y="87"/>
                    <a:pt x="7" y="100"/>
                  </a:cubicBezTo>
                  <a:cubicBezTo>
                    <a:pt x="88" y="240"/>
                    <a:pt x="88" y="240"/>
                    <a:pt x="88" y="240"/>
                  </a:cubicBezTo>
                  <a:cubicBezTo>
                    <a:pt x="92" y="248"/>
                    <a:pt x="101" y="253"/>
                    <a:pt x="111" y="254"/>
                  </a:cubicBezTo>
                  <a:cubicBezTo>
                    <a:pt x="111" y="254"/>
                    <a:pt x="111" y="254"/>
                    <a:pt x="111" y="254"/>
                  </a:cubicBezTo>
                  <a:cubicBezTo>
                    <a:pt x="121" y="254"/>
                    <a:pt x="129" y="249"/>
                    <a:pt x="134" y="241"/>
                  </a:cubicBezTo>
                  <a:cubicBezTo>
                    <a:pt x="160" y="202"/>
                    <a:pt x="160" y="202"/>
                    <a:pt x="160" y="202"/>
                  </a:cubicBezTo>
                  <a:cubicBezTo>
                    <a:pt x="208" y="199"/>
                    <a:pt x="208" y="199"/>
                    <a:pt x="208" y="199"/>
                  </a:cubicBezTo>
                  <a:cubicBezTo>
                    <a:pt x="217" y="199"/>
                    <a:pt x="226" y="193"/>
                    <a:pt x="230" y="185"/>
                  </a:cubicBezTo>
                  <a:cubicBezTo>
                    <a:pt x="234" y="176"/>
                    <a:pt x="234" y="166"/>
                    <a:pt x="230" y="158"/>
                  </a:cubicBezTo>
                  <a:lnTo>
                    <a:pt x="148" y="18"/>
                  </a:lnTo>
                  <a:close/>
                  <a:moveTo>
                    <a:pt x="148" y="18"/>
                  </a:moveTo>
                  <a:cubicBezTo>
                    <a:pt x="148" y="18"/>
                    <a:pt x="148" y="18"/>
                    <a:pt x="14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noEditPoints="1"/>
            </p:cNvSpPr>
            <p:nvPr/>
          </p:nvSpPr>
          <p:spPr bwMode="auto">
            <a:xfrm>
              <a:off x="3167635" y="2737155"/>
              <a:ext cx="97728" cy="24621"/>
            </a:xfrm>
            <a:custGeom>
              <a:avLst/>
              <a:gdLst>
                <a:gd name="T0" fmla="*/ 27 w 218"/>
                <a:gd name="T1" fmla="*/ 55 h 55"/>
                <a:gd name="T2" fmla="*/ 191 w 218"/>
                <a:gd name="T3" fmla="*/ 55 h 55"/>
                <a:gd name="T4" fmla="*/ 218 w 218"/>
                <a:gd name="T5" fmla="*/ 28 h 55"/>
                <a:gd name="T6" fmla="*/ 191 w 218"/>
                <a:gd name="T7" fmla="*/ 0 h 55"/>
                <a:gd name="T8" fmla="*/ 27 w 218"/>
                <a:gd name="T9" fmla="*/ 0 h 55"/>
                <a:gd name="T10" fmla="*/ 0 w 218"/>
                <a:gd name="T11" fmla="*/ 28 h 55"/>
                <a:gd name="T12" fmla="*/ 27 w 218"/>
                <a:gd name="T13" fmla="*/ 55 h 55"/>
                <a:gd name="T14" fmla="*/ 27 w 218"/>
                <a:gd name="T15" fmla="*/ 55 h 55"/>
                <a:gd name="T16" fmla="*/ 27 w 218"/>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55">
                  <a:moveTo>
                    <a:pt x="27" y="55"/>
                  </a:moveTo>
                  <a:cubicBezTo>
                    <a:pt x="191" y="55"/>
                    <a:pt x="191" y="55"/>
                    <a:pt x="191" y="55"/>
                  </a:cubicBezTo>
                  <a:cubicBezTo>
                    <a:pt x="206" y="55"/>
                    <a:pt x="218" y="43"/>
                    <a:pt x="218" y="28"/>
                  </a:cubicBezTo>
                  <a:cubicBezTo>
                    <a:pt x="218" y="13"/>
                    <a:pt x="206" y="0"/>
                    <a:pt x="191" y="0"/>
                  </a:cubicBezTo>
                  <a:cubicBezTo>
                    <a:pt x="27" y="0"/>
                    <a:pt x="27" y="0"/>
                    <a:pt x="27" y="0"/>
                  </a:cubicBezTo>
                  <a:cubicBezTo>
                    <a:pt x="12" y="0"/>
                    <a:pt x="0" y="13"/>
                    <a:pt x="0" y="28"/>
                  </a:cubicBezTo>
                  <a:cubicBezTo>
                    <a:pt x="0" y="43"/>
                    <a:pt x="12" y="55"/>
                    <a:pt x="27" y="55"/>
                  </a:cubicBezTo>
                  <a:close/>
                  <a:moveTo>
                    <a:pt x="27" y="55"/>
                  </a:moveTo>
                  <a:cubicBezTo>
                    <a:pt x="27" y="55"/>
                    <a:pt x="27" y="55"/>
                    <a:pt x="27"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p:nvSpPr>
          <p:spPr bwMode="auto">
            <a:xfrm>
              <a:off x="3167635" y="2810640"/>
              <a:ext cx="171213" cy="24811"/>
            </a:xfrm>
            <a:custGeom>
              <a:avLst/>
              <a:gdLst>
                <a:gd name="T0" fmla="*/ 27 w 382"/>
                <a:gd name="T1" fmla="*/ 55 h 55"/>
                <a:gd name="T2" fmla="*/ 355 w 382"/>
                <a:gd name="T3" fmla="*/ 55 h 55"/>
                <a:gd name="T4" fmla="*/ 382 w 382"/>
                <a:gd name="T5" fmla="*/ 27 h 55"/>
                <a:gd name="T6" fmla="*/ 355 w 382"/>
                <a:gd name="T7" fmla="*/ 0 h 55"/>
                <a:gd name="T8" fmla="*/ 27 w 382"/>
                <a:gd name="T9" fmla="*/ 0 h 55"/>
                <a:gd name="T10" fmla="*/ 0 w 382"/>
                <a:gd name="T11" fmla="*/ 27 h 55"/>
                <a:gd name="T12" fmla="*/ 27 w 382"/>
                <a:gd name="T13" fmla="*/ 55 h 55"/>
                <a:gd name="T14" fmla="*/ 27 w 382"/>
                <a:gd name="T15" fmla="*/ 55 h 55"/>
                <a:gd name="T16" fmla="*/ 27 w 382"/>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5">
                  <a:moveTo>
                    <a:pt x="27" y="55"/>
                  </a:moveTo>
                  <a:cubicBezTo>
                    <a:pt x="355" y="55"/>
                    <a:pt x="355" y="55"/>
                    <a:pt x="355" y="55"/>
                  </a:cubicBezTo>
                  <a:cubicBezTo>
                    <a:pt x="370" y="55"/>
                    <a:pt x="382" y="43"/>
                    <a:pt x="382" y="27"/>
                  </a:cubicBezTo>
                  <a:cubicBezTo>
                    <a:pt x="382" y="12"/>
                    <a:pt x="370" y="0"/>
                    <a:pt x="355" y="0"/>
                  </a:cubicBezTo>
                  <a:cubicBezTo>
                    <a:pt x="27" y="0"/>
                    <a:pt x="27" y="0"/>
                    <a:pt x="27" y="0"/>
                  </a:cubicBezTo>
                  <a:cubicBezTo>
                    <a:pt x="12" y="0"/>
                    <a:pt x="0" y="12"/>
                    <a:pt x="0" y="27"/>
                  </a:cubicBezTo>
                  <a:cubicBezTo>
                    <a:pt x="0" y="43"/>
                    <a:pt x="12" y="55"/>
                    <a:pt x="27" y="55"/>
                  </a:cubicBezTo>
                  <a:close/>
                  <a:moveTo>
                    <a:pt x="27" y="55"/>
                  </a:moveTo>
                  <a:cubicBezTo>
                    <a:pt x="27" y="55"/>
                    <a:pt x="27" y="55"/>
                    <a:pt x="27"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noEditPoints="1"/>
            </p:cNvSpPr>
            <p:nvPr/>
          </p:nvSpPr>
          <p:spPr bwMode="auto">
            <a:xfrm>
              <a:off x="3162710" y="2884315"/>
              <a:ext cx="200759" cy="123675"/>
            </a:xfrm>
            <a:custGeom>
              <a:avLst/>
              <a:gdLst>
                <a:gd name="T0" fmla="*/ 41 w 448"/>
                <a:gd name="T1" fmla="*/ 231 h 276"/>
                <a:gd name="T2" fmla="*/ 78 w 448"/>
                <a:gd name="T3" fmla="*/ 243 h 276"/>
                <a:gd name="T4" fmla="*/ 90 w 448"/>
                <a:gd name="T5" fmla="*/ 206 h 276"/>
                <a:gd name="T6" fmla="*/ 74 w 448"/>
                <a:gd name="T7" fmla="*/ 76 h 276"/>
                <a:gd name="T8" fmla="*/ 120 w 448"/>
                <a:gd name="T9" fmla="*/ 55 h 276"/>
                <a:gd name="T10" fmla="*/ 141 w 448"/>
                <a:gd name="T11" fmla="*/ 63 h 276"/>
                <a:gd name="T12" fmla="*/ 122 w 448"/>
                <a:gd name="T13" fmla="*/ 236 h 276"/>
                <a:gd name="T14" fmla="*/ 133 w 448"/>
                <a:gd name="T15" fmla="*/ 269 h 276"/>
                <a:gd name="T16" fmla="*/ 167 w 448"/>
                <a:gd name="T17" fmla="*/ 265 h 276"/>
                <a:gd name="T18" fmla="*/ 202 w 448"/>
                <a:gd name="T19" fmla="*/ 232 h 276"/>
                <a:gd name="T20" fmla="*/ 202 w 448"/>
                <a:gd name="T21" fmla="*/ 246 h 276"/>
                <a:gd name="T22" fmla="*/ 219 w 448"/>
                <a:gd name="T23" fmla="*/ 271 h 276"/>
                <a:gd name="T24" fmla="*/ 249 w 448"/>
                <a:gd name="T25" fmla="*/ 265 h 276"/>
                <a:gd name="T26" fmla="*/ 288 w 448"/>
                <a:gd name="T27" fmla="*/ 232 h 276"/>
                <a:gd name="T28" fmla="*/ 287 w 448"/>
                <a:gd name="T29" fmla="*/ 234 h 276"/>
                <a:gd name="T30" fmla="*/ 288 w 448"/>
                <a:gd name="T31" fmla="*/ 260 h 276"/>
                <a:gd name="T32" fmla="*/ 311 w 448"/>
                <a:gd name="T33" fmla="*/ 273 h 276"/>
                <a:gd name="T34" fmla="*/ 421 w 448"/>
                <a:gd name="T35" fmla="*/ 273 h 276"/>
                <a:gd name="T36" fmla="*/ 448 w 448"/>
                <a:gd name="T37" fmla="*/ 246 h 276"/>
                <a:gd name="T38" fmla="*/ 421 w 448"/>
                <a:gd name="T39" fmla="*/ 218 h 276"/>
                <a:gd name="T40" fmla="*/ 349 w 448"/>
                <a:gd name="T41" fmla="*/ 218 h 276"/>
                <a:gd name="T42" fmla="*/ 345 w 448"/>
                <a:gd name="T43" fmla="*/ 182 h 276"/>
                <a:gd name="T44" fmla="*/ 311 w 448"/>
                <a:gd name="T45" fmla="*/ 164 h 276"/>
                <a:gd name="T46" fmla="*/ 256 w 448"/>
                <a:gd name="T47" fmla="*/ 187 h 276"/>
                <a:gd name="T48" fmla="*/ 237 w 448"/>
                <a:gd name="T49" fmla="*/ 161 h 276"/>
                <a:gd name="T50" fmla="*/ 198 w 448"/>
                <a:gd name="T51" fmla="*/ 167 h 276"/>
                <a:gd name="T52" fmla="*/ 186 w 448"/>
                <a:gd name="T53" fmla="*/ 32 h 276"/>
                <a:gd name="T54" fmla="*/ 120 w 448"/>
                <a:gd name="T55" fmla="*/ 0 h 276"/>
                <a:gd name="T56" fmla="*/ 27 w 448"/>
                <a:gd name="T57" fmla="*/ 48 h 276"/>
                <a:gd name="T58" fmla="*/ 41 w 448"/>
                <a:gd name="T59" fmla="*/ 231 h 276"/>
                <a:gd name="T60" fmla="*/ 41 w 448"/>
                <a:gd name="T61" fmla="*/ 231 h 276"/>
                <a:gd name="T62" fmla="*/ 41 w 448"/>
                <a:gd name="T63" fmla="*/ 23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276">
                  <a:moveTo>
                    <a:pt x="41" y="231"/>
                  </a:moveTo>
                  <a:cubicBezTo>
                    <a:pt x="48" y="244"/>
                    <a:pt x="64" y="250"/>
                    <a:pt x="78" y="243"/>
                  </a:cubicBezTo>
                  <a:cubicBezTo>
                    <a:pt x="91" y="236"/>
                    <a:pt x="97" y="220"/>
                    <a:pt x="90" y="206"/>
                  </a:cubicBezTo>
                  <a:cubicBezTo>
                    <a:pt x="63" y="152"/>
                    <a:pt x="57" y="104"/>
                    <a:pt x="74" y="76"/>
                  </a:cubicBezTo>
                  <a:cubicBezTo>
                    <a:pt x="83" y="62"/>
                    <a:pt x="98" y="55"/>
                    <a:pt x="120" y="55"/>
                  </a:cubicBezTo>
                  <a:cubicBezTo>
                    <a:pt x="133" y="55"/>
                    <a:pt x="138" y="59"/>
                    <a:pt x="141" y="63"/>
                  </a:cubicBezTo>
                  <a:cubicBezTo>
                    <a:pt x="161" y="93"/>
                    <a:pt x="142" y="182"/>
                    <a:pt x="122" y="236"/>
                  </a:cubicBezTo>
                  <a:cubicBezTo>
                    <a:pt x="117" y="248"/>
                    <a:pt x="122" y="262"/>
                    <a:pt x="133" y="269"/>
                  </a:cubicBezTo>
                  <a:cubicBezTo>
                    <a:pt x="143" y="276"/>
                    <a:pt x="158" y="274"/>
                    <a:pt x="167" y="265"/>
                  </a:cubicBezTo>
                  <a:cubicBezTo>
                    <a:pt x="178" y="253"/>
                    <a:pt x="191" y="242"/>
                    <a:pt x="202" y="232"/>
                  </a:cubicBezTo>
                  <a:cubicBezTo>
                    <a:pt x="202" y="246"/>
                    <a:pt x="202" y="246"/>
                    <a:pt x="202" y="246"/>
                  </a:cubicBezTo>
                  <a:cubicBezTo>
                    <a:pt x="202" y="257"/>
                    <a:pt x="209" y="267"/>
                    <a:pt x="219" y="271"/>
                  </a:cubicBezTo>
                  <a:cubicBezTo>
                    <a:pt x="229" y="275"/>
                    <a:pt x="241" y="273"/>
                    <a:pt x="249" y="265"/>
                  </a:cubicBezTo>
                  <a:cubicBezTo>
                    <a:pt x="261" y="253"/>
                    <a:pt x="276" y="240"/>
                    <a:pt x="288" y="232"/>
                  </a:cubicBezTo>
                  <a:cubicBezTo>
                    <a:pt x="287" y="232"/>
                    <a:pt x="287" y="233"/>
                    <a:pt x="287" y="234"/>
                  </a:cubicBezTo>
                  <a:cubicBezTo>
                    <a:pt x="283" y="242"/>
                    <a:pt x="283" y="252"/>
                    <a:pt x="288" y="260"/>
                  </a:cubicBezTo>
                  <a:cubicBezTo>
                    <a:pt x="293" y="268"/>
                    <a:pt x="302" y="273"/>
                    <a:pt x="311" y="273"/>
                  </a:cubicBezTo>
                  <a:cubicBezTo>
                    <a:pt x="421" y="273"/>
                    <a:pt x="421" y="273"/>
                    <a:pt x="421" y="273"/>
                  </a:cubicBezTo>
                  <a:cubicBezTo>
                    <a:pt x="436" y="273"/>
                    <a:pt x="448" y="261"/>
                    <a:pt x="448" y="246"/>
                  </a:cubicBezTo>
                  <a:cubicBezTo>
                    <a:pt x="448" y="231"/>
                    <a:pt x="436" y="218"/>
                    <a:pt x="421" y="218"/>
                  </a:cubicBezTo>
                  <a:cubicBezTo>
                    <a:pt x="349" y="218"/>
                    <a:pt x="349" y="218"/>
                    <a:pt x="349" y="218"/>
                  </a:cubicBezTo>
                  <a:cubicBezTo>
                    <a:pt x="352" y="205"/>
                    <a:pt x="351" y="192"/>
                    <a:pt x="345" y="182"/>
                  </a:cubicBezTo>
                  <a:cubicBezTo>
                    <a:pt x="338" y="170"/>
                    <a:pt x="325" y="164"/>
                    <a:pt x="311" y="164"/>
                  </a:cubicBezTo>
                  <a:cubicBezTo>
                    <a:pt x="294" y="164"/>
                    <a:pt x="275" y="174"/>
                    <a:pt x="256" y="187"/>
                  </a:cubicBezTo>
                  <a:cubicBezTo>
                    <a:pt x="255" y="175"/>
                    <a:pt x="248" y="165"/>
                    <a:pt x="237" y="161"/>
                  </a:cubicBezTo>
                  <a:cubicBezTo>
                    <a:pt x="230" y="158"/>
                    <a:pt x="221" y="154"/>
                    <a:pt x="198" y="167"/>
                  </a:cubicBezTo>
                  <a:cubicBezTo>
                    <a:pt x="207" y="120"/>
                    <a:pt x="209" y="66"/>
                    <a:pt x="186" y="32"/>
                  </a:cubicBezTo>
                  <a:cubicBezTo>
                    <a:pt x="176" y="18"/>
                    <a:pt x="156" y="0"/>
                    <a:pt x="120" y="0"/>
                  </a:cubicBezTo>
                  <a:cubicBezTo>
                    <a:pt x="79" y="0"/>
                    <a:pt x="46" y="17"/>
                    <a:pt x="27" y="48"/>
                  </a:cubicBezTo>
                  <a:cubicBezTo>
                    <a:pt x="0" y="92"/>
                    <a:pt x="5" y="159"/>
                    <a:pt x="41" y="231"/>
                  </a:cubicBezTo>
                  <a:close/>
                  <a:moveTo>
                    <a:pt x="41" y="231"/>
                  </a:moveTo>
                  <a:cubicBezTo>
                    <a:pt x="41" y="231"/>
                    <a:pt x="41" y="231"/>
                    <a:pt x="41" y="2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p:nvSpPr>
          <p:spPr bwMode="auto">
            <a:xfrm>
              <a:off x="3363469" y="2810640"/>
              <a:ext cx="147160" cy="24811"/>
            </a:xfrm>
            <a:custGeom>
              <a:avLst/>
              <a:gdLst>
                <a:gd name="T0" fmla="*/ 328 w 328"/>
                <a:gd name="T1" fmla="*/ 27 h 55"/>
                <a:gd name="T2" fmla="*/ 300 w 328"/>
                <a:gd name="T3" fmla="*/ 0 h 55"/>
                <a:gd name="T4" fmla="*/ 27 w 328"/>
                <a:gd name="T5" fmla="*/ 0 h 55"/>
                <a:gd name="T6" fmla="*/ 0 w 328"/>
                <a:gd name="T7" fmla="*/ 27 h 55"/>
                <a:gd name="T8" fmla="*/ 27 w 328"/>
                <a:gd name="T9" fmla="*/ 55 h 55"/>
                <a:gd name="T10" fmla="*/ 300 w 328"/>
                <a:gd name="T11" fmla="*/ 55 h 55"/>
                <a:gd name="T12" fmla="*/ 328 w 328"/>
                <a:gd name="T13" fmla="*/ 27 h 55"/>
                <a:gd name="T14" fmla="*/ 328 w 328"/>
                <a:gd name="T15" fmla="*/ 27 h 55"/>
                <a:gd name="T16" fmla="*/ 328 w 328"/>
                <a:gd name="T17"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55">
                  <a:moveTo>
                    <a:pt x="328" y="27"/>
                  </a:moveTo>
                  <a:cubicBezTo>
                    <a:pt x="328" y="12"/>
                    <a:pt x="315" y="0"/>
                    <a:pt x="300" y="0"/>
                  </a:cubicBezTo>
                  <a:cubicBezTo>
                    <a:pt x="27" y="0"/>
                    <a:pt x="27" y="0"/>
                    <a:pt x="27" y="0"/>
                  </a:cubicBezTo>
                  <a:cubicBezTo>
                    <a:pt x="12" y="0"/>
                    <a:pt x="0" y="12"/>
                    <a:pt x="0" y="27"/>
                  </a:cubicBezTo>
                  <a:cubicBezTo>
                    <a:pt x="0" y="43"/>
                    <a:pt x="12" y="55"/>
                    <a:pt x="27" y="55"/>
                  </a:cubicBezTo>
                  <a:cubicBezTo>
                    <a:pt x="300" y="55"/>
                    <a:pt x="300" y="55"/>
                    <a:pt x="300" y="55"/>
                  </a:cubicBezTo>
                  <a:cubicBezTo>
                    <a:pt x="315" y="55"/>
                    <a:pt x="328" y="43"/>
                    <a:pt x="328" y="27"/>
                  </a:cubicBezTo>
                  <a:close/>
                  <a:moveTo>
                    <a:pt x="328" y="27"/>
                  </a:moveTo>
                  <a:cubicBezTo>
                    <a:pt x="328" y="27"/>
                    <a:pt x="328" y="27"/>
                    <a:pt x="328"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097" b="7097"/>
          <a:stretch>
            <a:fillRect/>
          </a:stretch>
        </p:blipFill>
        <p:spPr/>
      </p:pic>
    </p:spTree>
    <p:extLst>
      <p:ext uri="{BB962C8B-B14F-4D97-AF65-F5344CB8AC3E}">
        <p14:creationId xmlns:p14="http://schemas.microsoft.com/office/powerpoint/2010/main" val="381764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7298" y="322046"/>
            <a:ext cx="3209404" cy="523220"/>
          </a:xfrm>
          <a:prstGeom prst="rect">
            <a:avLst/>
          </a:prstGeom>
          <a:noFill/>
        </p:spPr>
        <p:txBody>
          <a:bodyPr wrap="square" rtlCol="0">
            <a:spAutoFit/>
          </a:bodyPr>
          <a:lstStyle/>
          <a:p>
            <a:pPr algn="ctr"/>
            <a:r>
              <a:rPr lang="en-US" sz="2800" u="sng" dirty="0">
                <a:solidFill>
                  <a:schemeClr val="accent1"/>
                </a:solidFill>
                <a:latin typeface="Roboto Bk" pitchFamily="2" charset="0"/>
                <a:ea typeface="Roboto Bk" pitchFamily="2" charset="0"/>
              </a:rPr>
              <a:t>5.Challenges.</a:t>
            </a:r>
          </a:p>
        </p:txBody>
      </p:sp>
      <p:sp>
        <p:nvSpPr>
          <p:cNvPr id="45" name="TextBox 44"/>
          <p:cNvSpPr txBox="1"/>
          <p:nvPr/>
        </p:nvSpPr>
        <p:spPr>
          <a:xfrm>
            <a:off x="726190" y="3240059"/>
            <a:ext cx="2196792" cy="1077218"/>
          </a:xfrm>
          <a:prstGeom prst="rect">
            <a:avLst/>
          </a:prstGeom>
          <a:noFill/>
        </p:spPr>
        <p:txBody>
          <a:bodyPr wrap="square" rtlCol="0">
            <a:spAutoFit/>
          </a:bodyPr>
          <a:lstStyle/>
          <a:p>
            <a:pPr algn="ctr"/>
            <a:r>
              <a:rPr lang="en-US" sz="1600" b="1" dirty="0">
                <a:solidFill>
                  <a:schemeClr val="accent1"/>
                </a:solidFill>
                <a:latin typeface="+mj-lt"/>
              </a:rPr>
              <a:t>Privacy concerns.</a:t>
            </a:r>
          </a:p>
          <a:p>
            <a:pPr algn="ctr"/>
            <a:r>
              <a:rPr lang="en-US" sz="1200" dirty="0">
                <a:solidFill>
                  <a:schemeClr val="tx1">
                    <a:lumMod val="95000"/>
                    <a:lumOff val="5000"/>
                  </a:schemeClr>
                </a:solidFill>
              </a:rPr>
              <a:t>some people may be uncomfortable with their face, or their fingerprint being stored.</a:t>
            </a:r>
          </a:p>
        </p:txBody>
      </p:sp>
      <p:sp>
        <p:nvSpPr>
          <p:cNvPr id="46" name="TextBox 45"/>
          <p:cNvSpPr txBox="1"/>
          <p:nvPr/>
        </p:nvSpPr>
        <p:spPr>
          <a:xfrm>
            <a:off x="3333184" y="3240059"/>
            <a:ext cx="2196792" cy="1077218"/>
          </a:xfrm>
          <a:prstGeom prst="rect">
            <a:avLst/>
          </a:prstGeom>
          <a:noFill/>
        </p:spPr>
        <p:txBody>
          <a:bodyPr wrap="square" rtlCol="0">
            <a:spAutoFit/>
          </a:bodyPr>
          <a:lstStyle/>
          <a:p>
            <a:pPr algn="ctr"/>
            <a:r>
              <a:rPr lang="en-US" sz="1600" b="1" dirty="0">
                <a:solidFill>
                  <a:schemeClr val="accent2"/>
                </a:solidFill>
                <a:latin typeface="+mj-lt"/>
              </a:rPr>
              <a:t>Technical issues.</a:t>
            </a:r>
          </a:p>
          <a:p>
            <a:pPr algn="ctr"/>
            <a:r>
              <a:rPr lang="en-US" sz="1200" dirty="0">
                <a:solidFill>
                  <a:schemeClr val="tx1">
                    <a:lumMod val="95000"/>
                    <a:lumOff val="5000"/>
                  </a:schemeClr>
                </a:solidFill>
              </a:rPr>
              <a:t>Face recognition and speech recognition may not always work reliably, leading to frustration and delays.</a:t>
            </a:r>
          </a:p>
        </p:txBody>
      </p:sp>
      <p:sp>
        <p:nvSpPr>
          <p:cNvPr id="47" name="TextBox 46"/>
          <p:cNvSpPr txBox="1"/>
          <p:nvPr/>
        </p:nvSpPr>
        <p:spPr>
          <a:xfrm>
            <a:off x="6249050" y="3240059"/>
            <a:ext cx="2196792" cy="1054135"/>
          </a:xfrm>
          <a:prstGeom prst="rect">
            <a:avLst/>
          </a:prstGeom>
          <a:noFill/>
        </p:spPr>
        <p:txBody>
          <a:bodyPr wrap="square" rtlCol="0">
            <a:spAutoFit/>
          </a:bodyPr>
          <a:lstStyle/>
          <a:p>
            <a:pPr algn="ctr"/>
            <a:r>
              <a:rPr lang="en-US" sz="1600" b="1" dirty="0">
                <a:solidFill>
                  <a:schemeClr val="accent3"/>
                </a:solidFill>
                <a:latin typeface="+mj-lt"/>
              </a:rPr>
              <a:t>Security issues.</a:t>
            </a:r>
            <a:br>
              <a:rPr lang="en-US" sz="2800" b="1" dirty="0">
                <a:solidFill>
                  <a:schemeClr val="accent1"/>
                </a:solidFill>
                <a:latin typeface="Raleway" panose="020B0003030101060003" pitchFamily="34" charset="0"/>
              </a:rPr>
            </a:br>
            <a:r>
              <a:rPr lang="en-US" sz="1200" dirty="0">
                <a:solidFill>
                  <a:schemeClr val="tx1">
                    <a:lumMod val="95000"/>
                    <a:lumOff val="5000"/>
                  </a:schemeClr>
                </a:solidFill>
              </a:rPr>
              <a:t>If the system is hacked, sensitive information could be used for nefarious purposes.</a:t>
            </a:r>
            <a:r>
              <a:rPr lang="en-US" sz="1050" dirty="0">
                <a:solidFill>
                  <a:schemeClr val="bg1">
                    <a:lumMod val="50000"/>
                  </a:schemeClr>
                </a:solidFill>
              </a:rPr>
              <a:t> </a:t>
            </a:r>
          </a:p>
          <a:p>
            <a:pPr algn="ctr"/>
            <a:endParaRPr lang="en-US" sz="1050"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520" y="1159586"/>
            <a:ext cx="1200150" cy="1200150"/>
          </a:xfrm>
          <a:prstGeom prst="rect">
            <a:avLst/>
          </a:prstGeom>
        </p:spPr>
      </p:pic>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371" y="1159586"/>
            <a:ext cx="1200150" cy="1200150"/>
          </a:xfrm>
          <a:prstGeom prst="rect">
            <a:avLst/>
          </a:prstGeom>
        </p:spPr>
      </p:pic>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505" y="1159586"/>
            <a:ext cx="1200150" cy="1200150"/>
          </a:xfrm>
          <a:prstGeom prst="rect">
            <a:avLst/>
          </a:prstGeom>
        </p:spPr>
      </p:pic>
    </p:spTree>
    <p:extLst>
      <p:ext uri="{BB962C8B-B14F-4D97-AF65-F5344CB8AC3E}">
        <p14:creationId xmlns:p14="http://schemas.microsoft.com/office/powerpoint/2010/main" val="98262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22046"/>
            <a:ext cx="3509702" cy="523220"/>
          </a:xfrm>
          <a:prstGeom prst="rect">
            <a:avLst/>
          </a:prstGeom>
          <a:noFill/>
        </p:spPr>
        <p:txBody>
          <a:bodyPr wrap="square" rtlCol="0">
            <a:spAutoFit/>
          </a:bodyPr>
          <a:lstStyle/>
          <a:p>
            <a:pPr algn="ctr"/>
            <a:r>
              <a:rPr lang="en-US" sz="2800" u="sng" dirty="0">
                <a:solidFill>
                  <a:schemeClr val="accent1"/>
                </a:solidFill>
                <a:latin typeface="Roboto Bk" pitchFamily="2" charset="0"/>
                <a:ea typeface="Roboto Bk" pitchFamily="2" charset="0"/>
              </a:rPr>
              <a:t>6.Project potential</a:t>
            </a:r>
          </a:p>
        </p:txBody>
      </p:sp>
      <p:grpSp>
        <p:nvGrpSpPr>
          <p:cNvPr id="5" name="Group 4"/>
          <p:cNvGrpSpPr>
            <a:grpSpLocks noChangeAspect="1"/>
          </p:cNvGrpSpPr>
          <p:nvPr/>
        </p:nvGrpSpPr>
        <p:grpSpPr bwMode="auto">
          <a:xfrm>
            <a:off x="657226" y="1352550"/>
            <a:ext cx="2771774" cy="3640406"/>
            <a:chOff x="606" y="911"/>
            <a:chExt cx="1554" cy="2041"/>
          </a:xfrm>
        </p:grpSpPr>
        <p:sp>
          <p:nvSpPr>
            <p:cNvPr id="7" name="Oval 5"/>
            <p:cNvSpPr>
              <a:spLocks noChangeArrowheads="1"/>
            </p:cNvSpPr>
            <p:nvPr/>
          </p:nvSpPr>
          <p:spPr bwMode="auto">
            <a:xfrm>
              <a:off x="770" y="2895"/>
              <a:ext cx="1058" cy="57"/>
            </a:xfrm>
            <a:prstGeom prst="ellipse">
              <a:avLst/>
            </a:prstGeom>
            <a:solidFill>
              <a:srgbClr val="BC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14" y="2762"/>
              <a:ext cx="758" cy="144"/>
            </a:xfrm>
            <a:custGeom>
              <a:avLst/>
              <a:gdLst>
                <a:gd name="T0" fmla="*/ 988 w 988"/>
                <a:gd name="T1" fmla="*/ 188 h 188"/>
                <a:gd name="T2" fmla="*/ 106 w 988"/>
                <a:gd name="T3" fmla="*/ 188 h 188"/>
                <a:gd name="T4" fmla="*/ 0 w 988"/>
                <a:gd name="T5" fmla="*/ 99 h 188"/>
                <a:gd name="T6" fmla="*/ 0 w 988"/>
                <a:gd name="T7" fmla="*/ 86 h 188"/>
                <a:gd name="T8" fmla="*/ 106 w 988"/>
                <a:gd name="T9" fmla="*/ 0 h 188"/>
                <a:gd name="T10" fmla="*/ 988 w 988"/>
                <a:gd name="T11" fmla="*/ 0 h 188"/>
                <a:gd name="T12" fmla="*/ 963 w 988"/>
                <a:gd name="T13" fmla="*/ 90 h 188"/>
                <a:gd name="T14" fmla="*/ 988 w 988"/>
                <a:gd name="T15" fmla="*/ 188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188">
                  <a:moveTo>
                    <a:pt x="988" y="188"/>
                  </a:moveTo>
                  <a:cubicBezTo>
                    <a:pt x="106" y="188"/>
                    <a:pt x="106" y="188"/>
                    <a:pt x="106" y="188"/>
                  </a:cubicBezTo>
                  <a:cubicBezTo>
                    <a:pt x="51" y="188"/>
                    <a:pt x="0" y="147"/>
                    <a:pt x="0" y="99"/>
                  </a:cubicBezTo>
                  <a:cubicBezTo>
                    <a:pt x="0" y="86"/>
                    <a:pt x="0" y="86"/>
                    <a:pt x="0" y="86"/>
                  </a:cubicBezTo>
                  <a:cubicBezTo>
                    <a:pt x="0" y="39"/>
                    <a:pt x="51" y="0"/>
                    <a:pt x="106" y="0"/>
                  </a:cubicBezTo>
                  <a:cubicBezTo>
                    <a:pt x="988" y="0"/>
                    <a:pt x="988" y="0"/>
                    <a:pt x="988" y="0"/>
                  </a:cubicBezTo>
                  <a:cubicBezTo>
                    <a:pt x="988" y="0"/>
                    <a:pt x="963" y="31"/>
                    <a:pt x="963" y="90"/>
                  </a:cubicBezTo>
                  <a:cubicBezTo>
                    <a:pt x="963" y="157"/>
                    <a:pt x="988" y="188"/>
                    <a:pt x="988" y="188"/>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255" y="2768"/>
              <a:ext cx="425" cy="141"/>
            </a:xfrm>
            <a:custGeom>
              <a:avLst/>
              <a:gdLst>
                <a:gd name="T0" fmla="*/ 554 w 554"/>
                <a:gd name="T1" fmla="*/ 184 h 184"/>
                <a:gd name="T2" fmla="*/ 0 w 554"/>
                <a:gd name="T3" fmla="*/ 184 h 184"/>
                <a:gd name="T4" fmla="*/ 0 w 554"/>
                <a:gd name="T5" fmla="*/ 0 h 184"/>
                <a:gd name="T6" fmla="*/ 554 w 554"/>
                <a:gd name="T7" fmla="*/ 0 h 184"/>
                <a:gd name="T8" fmla="*/ 529 w 554"/>
                <a:gd name="T9" fmla="*/ 88 h 184"/>
                <a:gd name="T10" fmla="*/ 554 w 554"/>
                <a:gd name="T11" fmla="*/ 184 h 184"/>
              </a:gdLst>
              <a:ahLst/>
              <a:cxnLst>
                <a:cxn ang="0">
                  <a:pos x="T0" y="T1"/>
                </a:cxn>
                <a:cxn ang="0">
                  <a:pos x="T2" y="T3"/>
                </a:cxn>
                <a:cxn ang="0">
                  <a:pos x="T4" y="T5"/>
                </a:cxn>
                <a:cxn ang="0">
                  <a:pos x="T6" y="T7"/>
                </a:cxn>
                <a:cxn ang="0">
                  <a:pos x="T8" y="T9"/>
                </a:cxn>
                <a:cxn ang="0">
                  <a:pos x="T10" y="T11"/>
                </a:cxn>
              </a:cxnLst>
              <a:rect l="0" t="0" r="r" b="b"/>
              <a:pathLst>
                <a:path w="554" h="184">
                  <a:moveTo>
                    <a:pt x="554" y="184"/>
                  </a:moveTo>
                  <a:cubicBezTo>
                    <a:pt x="0" y="184"/>
                    <a:pt x="0" y="184"/>
                    <a:pt x="0" y="184"/>
                  </a:cubicBezTo>
                  <a:cubicBezTo>
                    <a:pt x="0" y="0"/>
                    <a:pt x="0" y="0"/>
                    <a:pt x="0" y="0"/>
                  </a:cubicBezTo>
                  <a:cubicBezTo>
                    <a:pt x="554" y="0"/>
                    <a:pt x="554" y="0"/>
                    <a:pt x="554" y="0"/>
                  </a:cubicBezTo>
                  <a:cubicBezTo>
                    <a:pt x="554" y="0"/>
                    <a:pt x="529" y="29"/>
                    <a:pt x="529" y="88"/>
                  </a:cubicBezTo>
                  <a:cubicBezTo>
                    <a:pt x="529" y="155"/>
                    <a:pt x="554" y="184"/>
                    <a:pt x="554" y="184"/>
                  </a:cubicBezTo>
                  <a:close/>
                </a:path>
              </a:pathLst>
            </a:custGeom>
            <a:solidFill>
              <a:srgbClr val="F0F0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926" y="2761"/>
              <a:ext cx="88" cy="147"/>
            </a:xfrm>
            <a:custGeom>
              <a:avLst/>
              <a:gdLst>
                <a:gd name="T0" fmla="*/ 107 w 115"/>
                <a:gd name="T1" fmla="*/ 192 h 192"/>
                <a:gd name="T2" fmla="*/ 0 w 115"/>
                <a:gd name="T3" fmla="*/ 102 h 192"/>
                <a:gd name="T4" fmla="*/ 0 w 115"/>
                <a:gd name="T5" fmla="*/ 90 h 192"/>
                <a:gd name="T6" fmla="*/ 31 w 115"/>
                <a:gd name="T7" fmla="*/ 25 h 192"/>
                <a:gd name="T8" fmla="*/ 107 w 115"/>
                <a:gd name="T9" fmla="*/ 0 h 192"/>
                <a:gd name="T10" fmla="*/ 114 w 115"/>
                <a:gd name="T11" fmla="*/ 7 h 192"/>
                <a:gd name="T12" fmla="*/ 108 w 115"/>
                <a:gd name="T13" fmla="*/ 13 h 192"/>
                <a:gd name="T14" fmla="*/ 16 w 115"/>
                <a:gd name="T15" fmla="*/ 90 h 192"/>
                <a:gd name="T16" fmla="*/ 16 w 115"/>
                <a:gd name="T17" fmla="*/ 102 h 192"/>
                <a:gd name="T18" fmla="*/ 107 w 115"/>
                <a:gd name="T19" fmla="*/ 179 h 192"/>
                <a:gd name="T20" fmla="*/ 115 w 115"/>
                <a:gd name="T21" fmla="*/ 185 h 192"/>
                <a:gd name="T22" fmla="*/ 107 w 115"/>
                <a:gd name="T23"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92">
                  <a:moveTo>
                    <a:pt x="107" y="192"/>
                  </a:moveTo>
                  <a:cubicBezTo>
                    <a:pt x="46" y="192"/>
                    <a:pt x="0" y="152"/>
                    <a:pt x="0" y="102"/>
                  </a:cubicBezTo>
                  <a:cubicBezTo>
                    <a:pt x="0" y="90"/>
                    <a:pt x="0" y="90"/>
                    <a:pt x="0" y="90"/>
                  </a:cubicBezTo>
                  <a:cubicBezTo>
                    <a:pt x="0" y="65"/>
                    <a:pt x="10" y="42"/>
                    <a:pt x="31" y="25"/>
                  </a:cubicBezTo>
                  <a:cubicBezTo>
                    <a:pt x="52" y="9"/>
                    <a:pt x="78" y="0"/>
                    <a:pt x="107" y="0"/>
                  </a:cubicBezTo>
                  <a:cubicBezTo>
                    <a:pt x="111" y="0"/>
                    <a:pt x="114" y="3"/>
                    <a:pt x="114" y="7"/>
                  </a:cubicBezTo>
                  <a:cubicBezTo>
                    <a:pt x="114" y="10"/>
                    <a:pt x="112" y="13"/>
                    <a:pt x="108" y="13"/>
                  </a:cubicBezTo>
                  <a:cubicBezTo>
                    <a:pt x="55" y="13"/>
                    <a:pt x="16" y="47"/>
                    <a:pt x="16" y="90"/>
                  </a:cubicBezTo>
                  <a:cubicBezTo>
                    <a:pt x="16" y="102"/>
                    <a:pt x="16" y="102"/>
                    <a:pt x="16" y="102"/>
                  </a:cubicBezTo>
                  <a:cubicBezTo>
                    <a:pt x="16" y="145"/>
                    <a:pt x="55" y="179"/>
                    <a:pt x="107" y="179"/>
                  </a:cubicBezTo>
                  <a:cubicBezTo>
                    <a:pt x="111" y="179"/>
                    <a:pt x="115" y="182"/>
                    <a:pt x="115" y="185"/>
                  </a:cubicBezTo>
                  <a:cubicBezTo>
                    <a:pt x="115" y="189"/>
                    <a:pt x="111" y="192"/>
                    <a:pt x="107" y="192"/>
                  </a:cubicBezTo>
                  <a:close/>
                </a:path>
              </a:pathLst>
            </a:custGeom>
            <a:solidFill>
              <a:srgbClr val="4A6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04" y="2756"/>
              <a:ext cx="781" cy="156"/>
            </a:xfrm>
            <a:custGeom>
              <a:avLst/>
              <a:gdLst>
                <a:gd name="T0" fmla="*/ 1016 w 1016"/>
                <a:gd name="T1" fmla="*/ 204 h 204"/>
                <a:gd name="T2" fmla="*/ 116 w 1016"/>
                <a:gd name="T3" fmla="*/ 204 h 204"/>
                <a:gd name="T4" fmla="*/ 0 w 1016"/>
                <a:gd name="T5" fmla="*/ 107 h 204"/>
                <a:gd name="T6" fmla="*/ 0 w 1016"/>
                <a:gd name="T7" fmla="*/ 94 h 204"/>
                <a:gd name="T8" fmla="*/ 116 w 1016"/>
                <a:gd name="T9" fmla="*/ 0 h 204"/>
                <a:gd name="T10" fmla="*/ 1016 w 1016"/>
                <a:gd name="T11" fmla="*/ 0 h 204"/>
                <a:gd name="T12" fmla="*/ 1016 w 1016"/>
                <a:gd name="T13" fmla="*/ 20 h 204"/>
                <a:gd name="T14" fmla="*/ 116 w 1016"/>
                <a:gd name="T15" fmla="*/ 20 h 204"/>
                <a:gd name="T16" fmla="*/ 28 w 1016"/>
                <a:gd name="T17" fmla="*/ 94 h 204"/>
                <a:gd name="T18" fmla="*/ 28 w 1016"/>
                <a:gd name="T19" fmla="*/ 107 h 204"/>
                <a:gd name="T20" fmla="*/ 116 w 1016"/>
                <a:gd name="T21" fmla="*/ 184 h 204"/>
                <a:gd name="T22" fmla="*/ 1016 w 1016"/>
                <a:gd name="T23" fmla="*/ 184 h 204"/>
                <a:gd name="T24" fmla="*/ 1016 w 1016"/>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204">
                  <a:moveTo>
                    <a:pt x="1016" y="204"/>
                  </a:moveTo>
                  <a:cubicBezTo>
                    <a:pt x="116" y="204"/>
                    <a:pt x="116" y="204"/>
                    <a:pt x="116" y="204"/>
                  </a:cubicBezTo>
                  <a:cubicBezTo>
                    <a:pt x="54" y="204"/>
                    <a:pt x="0" y="162"/>
                    <a:pt x="0" y="107"/>
                  </a:cubicBezTo>
                  <a:cubicBezTo>
                    <a:pt x="0" y="94"/>
                    <a:pt x="0" y="94"/>
                    <a:pt x="0" y="94"/>
                  </a:cubicBezTo>
                  <a:cubicBezTo>
                    <a:pt x="0" y="42"/>
                    <a:pt x="53" y="0"/>
                    <a:pt x="116" y="0"/>
                  </a:cubicBezTo>
                  <a:cubicBezTo>
                    <a:pt x="1016" y="0"/>
                    <a:pt x="1016" y="0"/>
                    <a:pt x="1016" y="0"/>
                  </a:cubicBezTo>
                  <a:cubicBezTo>
                    <a:pt x="1016" y="20"/>
                    <a:pt x="1016" y="20"/>
                    <a:pt x="1016" y="20"/>
                  </a:cubicBezTo>
                  <a:cubicBezTo>
                    <a:pt x="116" y="20"/>
                    <a:pt x="116" y="20"/>
                    <a:pt x="116" y="20"/>
                  </a:cubicBezTo>
                  <a:cubicBezTo>
                    <a:pt x="67" y="20"/>
                    <a:pt x="28" y="54"/>
                    <a:pt x="28" y="94"/>
                  </a:cubicBezTo>
                  <a:cubicBezTo>
                    <a:pt x="28" y="107"/>
                    <a:pt x="28" y="107"/>
                    <a:pt x="28" y="107"/>
                  </a:cubicBezTo>
                  <a:cubicBezTo>
                    <a:pt x="28" y="149"/>
                    <a:pt x="68" y="184"/>
                    <a:pt x="116" y="184"/>
                  </a:cubicBezTo>
                  <a:cubicBezTo>
                    <a:pt x="1016" y="184"/>
                    <a:pt x="1016" y="184"/>
                    <a:pt x="1016" y="184"/>
                  </a:cubicBezTo>
                  <a:lnTo>
                    <a:pt x="1016" y="204"/>
                  </a:ln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018" y="2221"/>
              <a:ext cx="502" cy="108"/>
            </a:xfrm>
            <a:custGeom>
              <a:avLst/>
              <a:gdLst>
                <a:gd name="T0" fmla="*/ 653 w 653"/>
                <a:gd name="T1" fmla="*/ 140 h 140"/>
                <a:gd name="T2" fmla="*/ 76 w 653"/>
                <a:gd name="T3" fmla="*/ 140 h 140"/>
                <a:gd name="T4" fmla="*/ 0 w 653"/>
                <a:gd name="T5" fmla="*/ 71 h 140"/>
                <a:gd name="T6" fmla="*/ 0 w 653"/>
                <a:gd name="T7" fmla="*/ 61 h 140"/>
                <a:gd name="T8" fmla="*/ 76 w 653"/>
                <a:gd name="T9" fmla="*/ 0 h 140"/>
                <a:gd name="T10" fmla="*/ 653 w 653"/>
                <a:gd name="T11" fmla="*/ 0 h 140"/>
                <a:gd name="T12" fmla="*/ 634 w 653"/>
                <a:gd name="T13" fmla="*/ 67 h 140"/>
                <a:gd name="T14" fmla="*/ 653 w 653"/>
                <a:gd name="T15" fmla="*/ 140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3" h="140">
                  <a:moveTo>
                    <a:pt x="653" y="140"/>
                  </a:moveTo>
                  <a:cubicBezTo>
                    <a:pt x="76" y="140"/>
                    <a:pt x="76" y="140"/>
                    <a:pt x="76" y="140"/>
                  </a:cubicBezTo>
                  <a:cubicBezTo>
                    <a:pt x="35" y="140"/>
                    <a:pt x="0" y="106"/>
                    <a:pt x="0" y="71"/>
                  </a:cubicBezTo>
                  <a:cubicBezTo>
                    <a:pt x="0" y="61"/>
                    <a:pt x="0" y="61"/>
                    <a:pt x="0" y="61"/>
                  </a:cubicBezTo>
                  <a:cubicBezTo>
                    <a:pt x="0" y="25"/>
                    <a:pt x="35" y="0"/>
                    <a:pt x="76" y="0"/>
                  </a:cubicBezTo>
                  <a:cubicBezTo>
                    <a:pt x="653" y="0"/>
                    <a:pt x="653" y="0"/>
                    <a:pt x="653" y="0"/>
                  </a:cubicBezTo>
                  <a:cubicBezTo>
                    <a:pt x="653" y="0"/>
                    <a:pt x="634" y="23"/>
                    <a:pt x="634" y="67"/>
                  </a:cubicBezTo>
                  <a:cubicBezTo>
                    <a:pt x="634" y="117"/>
                    <a:pt x="653" y="140"/>
                    <a:pt x="653" y="140"/>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172" y="2221"/>
              <a:ext cx="353" cy="108"/>
            </a:xfrm>
            <a:custGeom>
              <a:avLst/>
              <a:gdLst>
                <a:gd name="T0" fmla="*/ 460 w 460"/>
                <a:gd name="T1" fmla="*/ 140 h 140"/>
                <a:gd name="T2" fmla="*/ 0 w 460"/>
                <a:gd name="T3" fmla="*/ 140 h 140"/>
                <a:gd name="T4" fmla="*/ 0 w 460"/>
                <a:gd name="T5" fmla="*/ 0 h 140"/>
                <a:gd name="T6" fmla="*/ 460 w 460"/>
                <a:gd name="T7" fmla="*/ 0 h 140"/>
                <a:gd name="T8" fmla="*/ 442 w 460"/>
                <a:gd name="T9" fmla="*/ 67 h 140"/>
                <a:gd name="T10" fmla="*/ 460 w 460"/>
                <a:gd name="T11" fmla="*/ 140 h 140"/>
              </a:gdLst>
              <a:ahLst/>
              <a:cxnLst>
                <a:cxn ang="0">
                  <a:pos x="T0" y="T1"/>
                </a:cxn>
                <a:cxn ang="0">
                  <a:pos x="T2" y="T3"/>
                </a:cxn>
                <a:cxn ang="0">
                  <a:pos x="T4" y="T5"/>
                </a:cxn>
                <a:cxn ang="0">
                  <a:pos x="T6" y="T7"/>
                </a:cxn>
                <a:cxn ang="0">
                  <a:pos x="T8" y="T9"/>
                </a:cxn>
                <a:cxn ang="0">
                  <a:pos x="T10" y="T11"/>
                </a:cxn>
              </a:cxnLst>
              <a:rect l="0" t="0" r="r" b="b"/>
              <a:pathLst>
                <a:path w="460" h="140">
                  <a:moveTo>
                    <a:pt x="460" y="140"/>
                  </a:moveTo>
                  <a:cubicBezTo>
                    <a:pt x="0" y="140"/>
                    <a:pt x="0" y="140"/>
                    <a:pt x="0" y="140"/>
                  </a:cubicBezTo>
                  <a:cubicBezTo>
                    <a:pt x="0" y="0"/>
                    <a:pt x="0" y="0"/>
                    <a:pt x="0" y="0"/>
                  </a:cubicBezTo>
                  <a:cubicBezTo>
                    <a:pt x="460" y="0"/>
                    <a:pt x="460" y="0"/>
                    <a:pt x="460" y="0"/>
                  </a:cubicBezTo>
                  <a:cubicBezTo>
                    <a:pt x="460" y="0"/>
                    <a:pt x="442" y="23"/>
                    <a:pt x="442" y="67"/>
                  </a:cubicBezTo>
                  <a:cubicBezTo>
                    <a:pt x="442" y="117"/>
                    <a:pt x="460" y="140"/>
                    <a:pt x="460" y="140"/>
                  </a:cubicBezTo>
                  <a:close/>
                </a:path>
              </a:pathLst>
            </a:custGeom>
            <a:solidFill>
              <a:srgbClr val="F0F0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024" y="2217"/>
              <a:ext cx="66" cy="111"/>
            </a:xfrm>
            <a:custGeom>
              <a:avLst/>
              <a:gdLst>
                <a:gd name="T0" fmla="*/ 81 w 86"/>
                <a:gd name="T1" fmla="*/ 144 h 144"/>
                <a:gd name="T2" fmla="*/ 0 w 86"/>
                <a:gd name="T3" fmla="*/ 77 h 144"/>
                <a:gd name="T4" fmla="*/ 0 w 86"/>
                <a:gd name="T5" fmla="*/ 67 h 144"/>
                <a:gd name="T6" fmla="*/ 24 w 86"/>
                <a:gd name="T7" fmla="*/ 19 h 144"/>
                <a:gd name="T8" fmla="*/ 81 w 86"/>
                <a:gd name="T9" fmla="*/ 0 h 144"/>
                <a:gd name="T10" fmla="*/ 86 w 86"/>
                <a:gd name="T11" fmla="*/ 5 h 144"/>
                <a:gd name="T12" fmla="*/ 79 w 86"/>
                <a:gd name="T13" fmla="*/ 10 h 144"/>
                <a:gd name="T14" fmla="*/ 8 w 86"/>
                <a:gd name="T15" fmla="*/ 67 h 144"/>
                <a:gd name="T16" fmla="*/ 8 w 86"/>
                <a:gd name="T17" fmla="*/ 77 h 144"/>
                <a:gd name="T18" fmla="*/ 79 w 86"/>
                <a:gd name="T19" fmla="*/ 134 h 144"/>
                <a:gd name="T20" fmla="*/ 85 w 86"/>
                <a:gd name="T21" fmla="*/ 139 h 144"/>
                <a:gd name="T22" fmla="*/ 81 w 86"/>
                <a:gd name="T2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4">
                  <a:moveTo>
                    <a:pt x="81" y="144"/>
                  </a:moveTo>
                  <a:cubicBezTo>
                    <a:pt x="35" y="144"/>
                    <a:pt x="0" y="115"/>
                    <a:pt x="0" y="77"/>
                  </a:cubicBezTo>
                  <a:cubicBezTo>
                    <a:pt x="0" y="67"/>
                    <a:pt x="0" y="67"/>
                    <a:pt x="0" y="67"/>
                  </a:cubicBezTo>
                  <a:cubicBezTo>
                    <a:pt x="0" y="49"/>
                    <a:pt x="8" y="32"/>
                    <a:pt x="24" y="19"/>
                  </a:cubicBezTo>
                  <a:cubicBezTo>
                    <a:pt x="39" y="7"/>
                    <a:pt x="59" y="0"/>
                    <a:pt x="81" y="0"/>
                  </a:cubicBezTo>
                  <a:cubicBezTo>
                    <a:pt x="84" y="0"/>
                    <a:pt x="86" y="3"/>
                    <a:pt x="86" y="5"/>
                  </a:cubicBezTo>
                  <a:cubicBezTo>
                    <a:pt x="86" y="8"/>
                    <a:pt x="82" y="10"/>
                    <a:pt x="79" y="10"/>
                  </a:cubicBezTo>
                  <a:cubicBezTo>
                    <a:pt x="40" y="10"/>
                    <a:pt x="8" y="35"/>
                    <a:pt x="8" y="67"/>
                  </a:cubicBezTo>
                  <a:cubicBezTo>
                    <a:pt x="8" y="77"/>
                    <a:pt x="8" y="77"/>
                    <a:pt x="8" y="77"/>
                  </a:cubicBezTo>
                  <a:cubicBezTo>
                    <a:pt x="8" y="109"/>
                    <a:pt x="40" y="134"/>
                    <a:pt x="79" y="134"/>
                  </a:cubicBezTo>
                  <a:cubicBezTo>
                    <a:pt x="82" y="134"/>
                    <a:pt x="85" y="136"/>
                    <a:pt x="85" y="139"/>
                  </a:cubicBezTo>
                  <a:cubicBezTo>
                    <a:pt x="85" y="142"/>
                    <a:pt x="84" y="144"/>
                    <a:pt x="81" y="144"/>
                  </a:cubicBezTo>
                  <a:close/>
                </a:path>
              </a:pathLst>
            </a:custGeom>
            <a:solidFill>
              <a:srgbClr val="4A6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1012" y="2212"/>
              <a:ext cx="516" cy="120"/>
            </a:xfrm>
            <a:custGeom>
              <a:avLst/>
              <a:gdLst>
                <a:gd name="T0" fmla="*/ 672 w 672"/>
                <a:gd name="T1" fmla="*/ 156 h 156"/>
                <a:gd name="T2" fmla="*/ 82 w 672"/>
                <a:gd name="T3" fmla="*/ 156 h 156"/>
                <a:gd name="T4" fmla="*/ 0 w 672"/>
                <a:gd name="T5" fmla="*/ 83 h 156"/>
                <a:gd name="T6" fmla="*/ 0 w 672"/>
                <a:gd name="T7" fmla="*/ 73 h 156"/>
                <a:gd name="T8" fmla="*/ 82 w 672"/>
                <a:gd name="T9" fmla="*/ 0 h 156"/>
                <a:gd name="T10" fmla="*/ 672 w 672"/>
                <a:gd name="T11" fmla="*/ 0 h 156"/>
                <a:gd name="T12" fmla="*/ 672 w 672"/>
                <a:gd name="T13" fmla="*/ 16 h 156"/>
                <a:gd name="T14" fmla="*/ 82 w 672"/>
                <a:gd name="T15" fmla="*/ 16 h 156"/>
                <a:gd name="T16" fmla="*/ 16 w 672"/>
                <a:gd name="T17" fmla="*/ 73 h 156"/>
                <a:gd name="T18" fmla="*/ 16 w 672"/>
                <a:gd name="T19" fmla="*/ 83 h 156"/>
                <a:gd name="T20" fmla="*/ 82 w 672"/>
                <a:gd name="T21" fmla="*/ 144 h 156"/>
                <a:gd name="T22" fmla="*/ 672 w 672"/>
                <a:gd name="T23" fmla="*/ 144 h 156"/>
                <a:gd name="T24" fmla="*/ 672 w 672"/>
                <a:gd name="T2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56">
                  <a:moveTo>
                    <a:pt x="672" y="156"/>
                  </a:moveTo>
                  <a:cubicBezTo>
                    <a:pt x="82" y="156"/>
                    <a:pt x="82" y="156"/>
                    <a:pt x="82" y="156"/>
                  </a:cubicBezTo>
                  <a:cubicBezTo>
                    <a:pt x="36" y="156"/>
                    <a:pt x="0" y="123"/>
                    <a:pt x="0" y="83"/>
                  </a:cubicBezTo>
                  <a:cubicBezTo>
                    <a:pt x="0" y="73"/>
                    <a:pt x="0" y="73"/>
                    <a:pt x="0" y="73"/>
                  </a:cubicBezTo>
                  <a:cubicBezTo>
                    <a:pt x="0" y="33"/>
                    <a:pt x="35" y="0"/>
                    <a:pt x="82" y="0"/>
                  </a:cubicBezTo>
                  <a:cubicBezTo>
                    <a:pt x="672" y="0"/>
                    <a:pt x="672" y="0"/>
                    <a:pt x="672" y="0"/>
                  </a:cubicBezTo>
                  <a:cubicBezTo>
                    <a:pt x="672" y="16"/>
                    <a:pt x="672" y="16"/>
                    <a:pt x="672" y="16"/>
                  </a:cubicBezTo>
                  <a:cubicBezTo>
                    <a:pt x="82" y="16"/>
                    <a:pt x="82" y="16"/>
                    <a:pt x="82" y="16"/>
                  </a:cubicBezTo>
                  <a:cubicBezTo>
                    <a:pt x="46" y="16"/>
                    <a:pt x="16" y="43"/>
                    <a:pt x="16" y="73"/>
                  </a:cubicBezTo>
                  <a:cubicBezTo>
                    <a:pt x="16" y="83"/>
                    <a:pt x="16" y="83"/>
                    <a:pt x="16" y="83"/>
                  </a:cubicBezTo>
                  <a:cubicBezTo>
                    <a:pt x="16" y="114"/>
                    <a:pt x="47" y="144"/>
                    <a:pt x="82" y="144"/>
                  </a:cubicBezTo>
                  <a:cubicBezTo>
                    <a:pt x="672" y="144"/>
                    <a:pt x="672" y="144"/>
                    <a:pt x="672" y="144"/>
                  </a:cubicBezTo>
                  <a:lnTo>
                    <a:pt x="672" y="156"/>
                  </a:lnTo>
                  <a:close/>
                </a:path>
              </a:pathLst>
            </a:custGeom>
            <a:solidFill>
              <a:srgbClr val="92A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954" y="2415"/>
              <a:ext cx="741" cy="113"/>
            </a:xfrm>
            <a:custGeom>
              <a:avLst/>
              <a:gdLst>
                <a:gd name="T0" fmla="*/ 965 w 965"/>
                <a:gd name="T1" fmla="*/ 148 h 148"/>
                <a:gd name="T2" fmla="*/ 73 w 965"/>
                <a:gd name="T3" fmla="*/ 148 h 148"/>
                <a:gd name="T4" fmla="*/ 0 w 965"/>
                <a:gd name="T5" fmla="*/ 77 h 148"/>
                <a:gd name="T6" fmla="*/ 0 w 965"/>
                <a:gd name="T7" fmla="*/ 67 h 148"/>
                <a:gd name="T8" fmla="*/ 73 w 965"/>
                <a:gd name="T9" fmla="*/ 0 h 148"/>
                <a:gd name="T10" fmla="*/ 965 w 965"/>
                <a:gd name="T11" fmla="*/ 0 h 148"/>
                <a:gd name="T12" fmla="*/ 946 w 965"/>
                <a:gd name="T13" fmla="*/ 71 h 148"/>
                <a:gd name="T14" fmla="*/ 965 w 965"/>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5" h="148">
                  <a:moveTo>
                    <a:pt x="965" y="148"/>
                  </a:moveTo>
                  <a:cubicBezTo>
                    <a:pt x="73" y="148"/>
                    <a:pt x="73" y="148"/>
                    <a:pt x="73" y="148"/>
                  </a:cubicBezTo>
                  <a:cubicBezTo>
                    <a:pt x="31" y="148"/>
                    <a:pt x="0" y="114"/>
                    <a:pt x="0" y="77"/>
                  </a:cubicBezTo>
                  <a:cubicBezTo>
                    <a:pt x="0" y="67"/>
                    <a:pt x="0" y="67"/>
                    <a:pt x="0" y="67"/>
                  </a:cubicBezTo>
                  <a:cubicBezTo>
                    <a:pt x="0" y="30"/>
                    <a:pt x="31" y="0"/>
                    <a:pt x="73" y="0"/>
                  </a:cubicBezTo>
                  <a:cubicBezTo>
                    <a:pt x="965" y="0"/>
                    <a:pt x="965" y="0"/>
                    <a:pt x="965" y="0"/>
                  </a:cubicBezTo>
                  <a:cubicBezTo>
                    <a:pt x="965" y="0"/>
                    <a:pt x="946" y="25"/>
                    <a:pt x="946" y="71"/>
                  </a:cubicBezTo>
                  <a:cubicBezTo>
                    <a:pt x="946" y="123"/>
                    <a:pt x="965" y="148"/>
                    <a:pt x="965" y="148"/>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1195" y="2417"/>
              <a:ext cx="500" cy="110"/>
            </a:xfrm>
            <a:custGeom>
              <a:avLst/>
              <a:gdLst>
                <a:gd name="T0" fmla="*/ 651 w 651"/>
                <a:gd name="T1" fmla="*/ 0 h 143"/>
                <a:gd name="T2" fmla="*/ 0 w 651"/>
                <a:gd name="T3" fmla="*/ 0 h 143"/>
                <a:gd name="T4" fmla="*/ 0 w 651"/>
                <a:gd name="T5" fmla="*/ 143 h 143"/>
                <a:gd name="T6" fmla="*/ 651 w 651"/>
                <a:gd name="T7" fmla="*/ 143 h 143"/>
                <a:gd name="T8" fmla="*/ 632 w 651"/>
                <a:gd name="T9" fmla="*/ 68 h 143"/>
                <a:gd name="T10" fmla="*/ 651 w 651"/>
                <a:gd name="T11" fmla="*/ 0 h 143"/>
              </a:gdLst>
              <a:ahLst/>
              <a:cxnLst>
                <a:cxn ang="0">
                  <a:pos x="T0" y="T1"/>
                </a:cxn>
                <a:cxn ang="0">
                  <a:pos x="T2" y="T3"/>
                </a:cxn>
                <a:cxn ang="0">
                  <a:pos x="T4" y="T5"/>
                </a:cxn>
                <a:cxn ang="0">
                  <a:pos x="T6" y="T7"/>
                </a:cxn>
                <a:cxn ang="0">
                  <a:pos x="T8" y="T9"/>
                </a:cxn>
                <a:cxn ang="0">
                  <a:pos x="T10" y="T11"/>
                </a:cxn>
              </a:cxnLst>
              <a:rect l="0" t="0" r="r" b="b"/>
              <a:pathLst>
                <a:path w="651" h="143">
                  <a:moveTo>
                    <a:pt x="651" y="0"/>
                  </a:moveTo>
                  <a:cubicBezTo>
                    <a:pt x="0" y="0"/>
                    <a:pt x="0" y="0"/>
                    <a:pt x="0" y="0"/>
                  </a:cubicBezTo>
                  <a:cubicBezTo>
                    <a:pt x="0" y="143"/>
                    <a:pt x="0" y="143"/>
                    <a:pt x="0" y="143"/>
                  </a:cubicBezTo>
                  <a:cubicBezTo>
                    <a:pt x="651" y="143"/>
                    <a:pt x="651" y="143"/>
                    <a:pt x="651" y="143"/>
                  </a:cubicBezTo>
                  <a:cubicBezTo>
                    <a:pt x="651" y="143"/>
                    <a:pt x="632" y="120"/>
                    <a:pt x="632" y="68"/>
                  </a:cubicBezTo>
                  <a:cubicBezTo>
                    <a:pt x="632" y="23"/>
                    <a:pt x="651" y="0"/>
                    <a:pt x="651" y="0"/>
                  </a:cubicBezTo>
                  <a:close/>
                </a:path>
              </a:pathLst>
            </a:custGeom>
            <a:solidFill>
              <a:srgbClr val="F0F0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957" y="2412"/>
              <a:ext cx="68" cy="120"/>
            </a:xfrm>
            <a:custGeom>
              <a:avLst/>
              <a:gdLst>
                <a:gd name="T0" fmla="*/ 80 w 89"/>
                <a:gd name="T1" fmla="*/ 156 h 156"/>
                <a:gd name="T2" fmla="*/ 0 w 89"/>
                <a:gd name="T3" fmla="*/ 82 h 156"/>
                <a:gd name="T4" fmla="*/ 0 w 89"/>
                <a:gd name="T5" fmla="*/ 72 h 156"/>
                <a:gd name="T6" fmla="*/ 82 w 89"/>
                <a:gd name="T7" fmla="*/ 0 h 156"/>
                <a:gd name="T8" fmla="*/ 89 w 89"/>
                <a:gd name="T9" fmla="*/ 6 h 156"/>
                <a:gd name="T10" fmla="*/ 79 w 89"/>
                <a:gd name="T11" fmla="*/ 13 h 156"/>
                <a:gd name="T12" fmla="*/ 8 w 89"/>
                <a:gd name="T13" fmla="*/ 72 h 156"/>
                <a:gd name="T14" fmla="*/ 8 w 89"/>
                <a:gd name="T15" fmla="*/ 82 h 156"/>
                <a:gd name="T16" fmla="*/ 76 w 89"/>
                <a:gd name="T17" fmla="*/ 143 h 156"/>
                <a:gd name="T18" fmla="*/ 86 w 89"/>
                <a:gd name="T19" fmla="*/ 150 h 156"/>
                <a:gd name="T20" fmla="*/ 80 w 89"/>
                <a:gd name="T21"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56">
                  <a:moveTo>
                    <a:pt x="80" y="156"/>
                  </a:moveTo>
                  <a:cubicBezTo>
                    <a:pt x="35" y="156"/>
                    <a:pt x="0" y="123"/>
                    <a:pt x="0" y="82"/>
                  </a:cubicBezTo>
                  <a:cubicBezTo>
                    <a:pt x="0" y="72"/>
                    <a:pt x="0" y="72"/>
                    <a:pt x="0" y="72"/>
                  </a:cubicBezTo>
                  <a:cubicBezTo>
                    <a:pt x="0" y="32"/>
                    <a:pt x="36" y="0"/>
                    <a:pt x="82" y="0"/>
                  </a:cubicBezTo>
                  <a:cubicBezTo>
                    <a:pt x="86" y="0"/>
                    <a:pt x="89" y="2"/>
                    <a:pt x="89" y="6"/>
                  </a:cubicBezTo>
                  <a:cubicBezTo>
                    <a:pt x="89" y="10"/>
                    <a:pt x="84" y="13"/>
                    <a:pt x="79" y="13"/>
                  </a:cubicBezTo>
                  <a:cubicBezTo>
                    <a:pt x="41" y="13"/>
                    <a:pt x="8" y="39"/>
                    <a:pt x="8" y="72"/>
                  </a:cubicBezTo>
                  <a:cubicBezTo>
                    <a:pt x="8" y="82"/>
                    <a:pt x="8" y="82"/>
                    <a:pt x="8" y="82"/>
                  </a:cubicBezTo>
                  <a:cubicBezTo>
                    <a:pt x="8" y="116"/>
                    <a:pt x="39" y="143"/>
                    <a:pt x="76" y="143"/>
                  </a:cubicBezTo>
                  <a:cubicBezTo>
                    <a:pt x="81" y="143"/>
                    <a:pt x="86" y="146"/>
                    <a:pt x="86" y="150"/>
                  </a:cubicBezTo>
                  <a:cubicBezTo>
                    <a:pt x="86" y="153"/>
                    <a:pt x="84" y="156"/>
                    <a:pt x="80" y="156"/>
                  </a:cubicBezTo>
                  <a:close/>
                </a:path>
              </a:pathLst>
            </a:custGeom>
            <a:solidFill>
              <a:srgbClr val="A5A4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941" y="2412"/>
              <a:ext cx="768" cy="123"/>
            </a:xfrm>
            <a:custGeom>
              <a:avLst/>
              <a:gdLst>
                <a:gd name="T0" fmla="*/ 1000 w 1000"/>
                <a:gd name="T1" fmla="*/ 160 h 160"/>
                <a:gd name="T2" fmla="*/ 87 w 1000"/>
                <a:gd name="T3" fmla="*/ 160 h 160"/>
                <a:gd name="T4" fmla="*/ 0 w 1000"/>
                <a:gd name="T5" fmla="*/ 81 h 160"/>
                <a:gd name="T6" fmla="*/ 0 w 1000"/>
                <a:gd name="T7" fmla="*/ 71 h 160"/>
                <a:gd name="T8" fmla="*/ 87 w 1000"/>
                <a:gd name="T9" fmla="*/ 0 h 160"/>
                <a:gd name="T10" fmla="*/ 1000 w 1000"/>
                <a:gd name="T11" fmla="*/ 0 h 160"/>
                <a:gd name="T12" fmla="*/ 1000 w 1000"/>
                <a:gd name="T13" fmla="*/ 16 h 160"/>
                <a:gd name="T14" fmla="*/ 87 w 1000"/>
                <a:gd name="T15" fmla="*/ 16 h 160"/>
                <a:gd name="T16" fmla="*/ 20 w 1000"/>
                <a:gd name="T17" fmla="*/ 71 h 160"/>
                <a:gd name="T18" fmla="*/ 20 w 1000"/>
                <a:gd name="T19" fmla="*/ 81 h 160"/>
                <a:gd name="T20" fmla="*/ 87 w 1000"/>
                <a:gd name="T21" fmla="*/ 148 h 160"/>
                <a:gd name="T22" fmla="*/ 1000 w 1000"/>
                <a:gd name="T23" fmla="*/ 148 h 160"/>
                <a:gd name="T24" fmla="*/ 1000 w 1000"/>
                <a:gd name="T25"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0" h="160">
                  <a:moveTo>
                    <a:pt x="1000" y="160"/>
                  </a:moveTo>
                  <a:cubicBezTo>
                    <a:pt x="87" y="160"/>
                    <a:pt x="87" y="160"/>
                    <a:pt x="87" y="160"/>
                  </a:cubicBezTo>
                  <a:cubicBezTo>
                    <a:pt x="41" y="160"/>
                    <a:pt x="0" y="123"/>
                    <a:pt x="0" y="81"/>
                  </a:cubicBezTo>
                  <a:cubicBezTo>
                    <a:pt x="0" y="71"/>
                    <a:pt x="0" y="71"/>
                    <a:pt x="0" y="71"/>
                  </a:cubicBezTo>
                  <a:cubicBezTo>
                    <a:pt x="0" y="31"/>
                    <a:pt x="38" y="0"/>
                    <a:pt x="87" y="0"/>
                  </a:cubicBezTo>
                  <a:cubicBezTo>
                    <a:pt x="1000" y="0"/>
                    <a:pt x="1000" y="0"/>
                    <a:pt x="1000" y="0"/>
                  </a:cubicBezTo>
                  <a:cubicBezTo>
                    <a:pt x="1000" y="16"/>
                    <a:pt x="1000" y="16"/>
                    <a:pt x="1000" y="16"/>
                  </a:cubicBezTo>
                  <a:cubicBezTo>
                    <a:pt x="87" y="16"/>
                    <a:pt x="87" y="16"/>
                    <a:pt x="87" y="16"/>
                  </a:cubicBezTo>
                  <a:cubicBezTo>
                    <a:pt x="59" y="16"/>
                    <a:pt x="20" y="50"/>
                    <a:pt x="20" y="71"/>
                  </a:cubicBezTo>
                  <a:cubicBezTo>
                    <a:pt x="20" y="81"/>
                    <a:pt x="20" y="81"/>
                    <a:pt x="20" y="81"/>
                  </a:cubicBezTo>
                  <a:cubicBezTo>
                    <a:pt x="20" y="115"/>
                    <a:pt x="50" y="148"/>
                    <a:pt x="87" y="148"/>
                  </a:cubicBezTo>
                  <a:cubicBezTo>
                    <a:pt x="1000" y="148"/>
                    <a:pt x="1000" y="148"/>
                    <a:pt x="1000" y="148"/>
                  </a:cubicBezTo>
                  <a:lnTo>
                    <a:pt x="1000" y="160"/>
                  </a:lnTo>
                  <a:close/>
                </a:path>
              </a:pathLst>
            </a:custGeom>
            <a:solidFill>
              <a:srgbClr val="C0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038" y="2651"/>
              <a:ext cx="232" cy="99"/>
            </a:xfrm>
            <a:custGeom>
              <a:avLst/>
              <a:gdLst>
                <a:gd name="T0" fmla="*/ 0 w 302"/>
                <a:gd name="T1" fmla="*/ 128 h 128"/>
                <a:gd name="T2" fmla="*/ 237 w 302"/>
                <a:gd name="T3" fmla="*/ 128 h 128"/>
                <a:gd name="T4" fmla="*/ 302 w 302"/>
                <a:gd name="T5" fmla="*/ 66 h 128"/>
                <a:gd name="T6" fmla="*/ 302 w 302"/>
                <a:gd name="T7" fmla="*/ 57 h 128"/>
                <a:gd name="T8" fmla="*/ 237 w 302"/>
                <a:gd name="T9" fmla="*/ 0 h 128"/>
                <a:gd name="T10" fmla="*/ 0 w 302"/>
                <a:gd name="T11" fmla="*/ 0 h 128"/>
                <a:gd name="T12" fmla="*/ 17 w 302"/>
                <a:gd name="T13" fmla="*/ 61 h 128"/>
                <a:gd name="T14" fmla="*/ 0 w 302"/>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128">
                  <a:moveTo>
                    <a:pt x="0" y="128"/>
                  </a:moveTo>
                  <a:cubicBezTo>
                    <a:pt x="237" y="128"/>
                    <a:pt x="237" y="128"/>
                    <a:pt x="237" y="128"/>
                  </a:cubicBezTo>
                  <a:cubicBezTo>
                    <a:pt x="274" y="128"/>
                    <a:pt x="302" y="99"/>
                    <a:pt x="302" y="66"/>
                  </a:cubicBezTo>
                  <a:cubicBezTo>
                    <a:pt x="302" y="57"/>
                    <a:pt x="302" y="57"/>
                    <a:pt x="302" y="57"/>
                  </a:cubicBezTo>
                  <a:cubicBezTo>
                    <a:pt x="302" y="24"/>
                    <a:pt x="274" y="0"/>
                    <a:pt x="237" y="0"/>
                  </a:cubicBezTo>
                  <a:cubicBezTo>
                    <a:pt x="0" y="0"/>
                    <a:pt x="0" y="0"/>
                    <a:pt x="0" y="0"/>
                  </a:cubicBezTo>
                  <a:cubicBezTo>
                    <a:pt x="0" y="0"/>
                    <a:pt x="17" y="21"/>
                    <a:pt x="17" y="61"/>
                  </a:cubicBezTo>
                  <a:cubicBezTo>
                    <a:pt x="17" y="107"/>
                    <a:pt x="0" y="128"/>
                    <a:pt x="0" y="128"/>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216" y="2646"/>
              <a:ext cx="39" cy="106"/>
            </a:xfrm>
            <a:custGeom>
              <a:avLst/>
              <a:gdLst>
                <a:gd name="T0" fmla="*/ 6 w 50"/>
                <a:gd name="T1" fmla="*/ 138 h 138"/>
                <a:gd name="T2" fmla="*/ 2 w 50"/>
                <a:gd name="T3" fmla="*/ 135 h 138"/>
                <a:gd name="T4" fmla="*/ 3 w 50"/>
                <a:gd name="T5" fmla="*/ 129 h 138"/>
                <a:gd name="T6" fmla="*/ 39 w 50"/>
                <a:gd name="T7" fmla="*/ 66 h 138"/>
                <a:gd name="T8" fmla="*/ 3 w 50"/>
                <a:gd name="T9" fmla="*/ 9 h 138"/>
                <a:gd name="T10" fmla="*/ 2 w 50"/>
                <a:gd name="T11" fmla="*/ 2 h 138"/>
                <a:gd name="T12" fmla="*/ 9 w 50"/>
                <a:gd name="T13" fmla="*/ 1 h 138"/>
                <a:gd name="T14" fmla="*/ 50 w 50"/>
                <a:gd name="T15" fmla="*/ 66 h 138"/>
                <a:gd name="T16" fmla="*/ 9 w 50"/>
                <a:gd name="T17" fmla="*/ 137 h 138"/>
                <a:gd name="T18" fmla="*/ 6 w 50"/>
                <a:gd name="T19"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38">
                  <a:moveTo>
                    <a:pt x="6" y="138"/>
                  </a:moveTo>
                  <a:cubicBezTo>
                    <a:pt x="4" y="138"/>
                    <a:pt x="3" y="137"/>
                    <a:pt x="2" y="135"/>
                  </a:cubicBezTo>
                  <a:cubicBezTo>
                    <a:pt x="0" y="133"/>
                    <a:pt x="1" y="130"/>
                    <a:pt x="3" y="129"/>
                  </a:cubicBezTo>
                  <a:cubicBezTo>
                    <a:pt x="15" y="122"/>
                    <a:pt x="39" y="125"/>
                    <a:pt x="39" y="66"/>
                  </a:cubicBezTo>
                  <a:cubicBezTo>
                    <a:pt x="39" y="29"/>
                    <a:pt x="4" y="9"/>
                    <a:pt x="3" y="9"/>
                  </a:cubicBezTo>
                  <a:cubicBezTo>
                    <a:pt x="1" y="7"/>
                    <a:pt x="0" y="5"/>
                    <a:pt x="2" y="2"/>
                  </a:cubicBezTo>
                  <a:cubicBezTo>
                    <a:pt x="3" y="0"/>
                    <a:pt x="6" y="0"/>
                    <a:pt x="9" y="1"/>
                  </a:cubicBezTo>
                  <a:cubicBezTo>
                    <a:pt x="11" y="2"/>
                    <a:pt x="50" y="23"/>
                    <a:pt x="50" y="66"/>
                  </a:cubicBezTo>
                  <a:cubicBezTo>
                    <a:pt x="50" y="114"/>
                    <a:pt x="11" y="136"/>
                    <a:pt x="9" y="137"/>
                  </a:cubicBezTo>
                  <a:cubicBezTo>
                    <a:pt x="8" y="137"/>
                    <a:pt x="7" y="138"/>
                    <a:pt x="6" y="138"/>
                  </a:cubicBezTo>
                  <a:close/>
                </a:path>
              </a:pathLst>
            </a:custGeom>
            <a:solidFill>
              <a:srgbClr val="A5A4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27" y="2648"/>
              <a:ext cx="538" cy="108"/>
            </a:xfrm>
            <a:custGeom>
              <a:avLst/>
              <a:gdLst>
                <a:gd name="T0" fmla="*/ 624 w 700"/>
                <a:gd name="T1" fmla="*/ 0 h 140"/>
                <a:gd name="T2" fmla="*/ 0 w 700"/>
                <a:gd name="T3" fmla="*/ 0 h 140"/>
                <a:gd name="T4" fmla="*/ 0 w 700"/>
                <a:gd name="T5" fmla="*/ 8 h 140"/>
                <a:gd name="T6" fmla="*/ 269 w 700"/>
                <a:gd name="T7" fmla="*/ 8 h 140"/>
                <a:gd name="T8" fmla="*/ 295 w 700"/>
                <a:gd name="T9" fmla="*/ 61 h 140"/>
                <a:gd name="T10" fmla="*/ 264 w 700"/>
                <a:gd name="T11" fmla="*/ 124 h 140"/>
                <a:gd name="T12" fmla="*/ 0 w 700"/>
                <a:gd name="T13" fmla="*/ 124 h 140"/>
                <a:gd name="T14" fmla="*/ 0 w 700"/>
                <a:gd name="T15" fmla="*/ 140 h 140"/>
                <a:gd name="T16" fmla="*/ 624 w 700"/>
                <a:gd name="T17" fmla="*/ 140 h 140"/>
                <a:gd name="T18" fmla="*/ 700 w 700"/>
                <a:gd name="T19" fmla="*/ 68 h 140"/>
                <a:gd name="T20" fmla="*/ 700 w 700"/>
                <a:gd name="T21" fmla="*/ 59 h 140"/>
                <a:gd name="T22" fmla="*/ 624 w 700"/>
                <a:gd name="T2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0" h="140">
                  <a:moveTo>
                    <a:pt x="624" y="0"/>
                  </a:moveTo>
                  <a:cubicBezTo>
                    <a:pt x="0" y="0"/>
                    <a:pt x="0" y="0"/>
                    <a:pt x="0" y="0"/>
                  </a:cubicBezTo>
                  <a:cubicBezTo>
                    <a:pt x="0" y="8"/>
                    <a:pt x="0" y="8"/>
                    <a:pt x="0" y="8"/>
                  </a:cubicBezTo>
                  <a:cubicBezTo>
                    <a:pt x="269" y="8"/>
                    <a:pt x="269" y="8"/>
                    <a:pt x="269" y="8"/>
                  </a:cubicBezTo>
                  <a:cubicBezTo>
                    <a:pt x="280" y="20"/>
                    <a:pt x="295" y="36"/>
                    <a:pt x="295" y="61"/>
                  </a:cubicBezTo>
                  <a:cubicBezTo>
                    <a:pt x="295" y="94"/>
                    <a:pt x="276" y="116"/>
                    <a:pt x="264" y="124"/>
                  </a:cubicBezTo>
                  <a:cubicBezTo>
                    <a:pt x="0" y="124"/>
                    <a:pt x="0" y="124"/>
                    <a:pt x="0" y="124"/>
                  </a:cubicBezTo>
                  <a:cubicBezTo>
                    <a:pt x="0" y="140"/>
                    <a:pt x="0" y="140"/>
                    <a:pt x="0" y="140"/>
                  </a:cubicBezTo>
                  <a:cubicBezTo>
                    <a:pt x="624" y="140"/>
                    <a:pt x="624" y="140"/>
                    <a:pt x="624" y="140"/>
                  </a:cubicBezTo>
                  <a:cubicBezTo>
                    <a:pt x="665" y="140"/>
                    <a:pt x="700" y="114"/>
                    <a:pt x="700" y="68"/>
                  </a:cubicBezTo>
                  <a:cubicBezTo>
                    <a:pt x="700" y="59"/>
                    <a:pt x="700" y="59"/>
                    <a:pt x="700" y="59"/>
                  </a:cubicBezTo>
                  <a:cubicBezTo>
                    <a:pt x="700" y="23"/>
                    <a:pt x="668" y="0"/>
                    <a:pt x="624" y="0"/>
                  </a:cubicBezTo>
                  <a:close/>
                </a:path>
              </a:pathLst>
            </a:custGeom>
            <a:solidFill>
              <a:srgbClr val="C0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308" y="2648"/>
              <a:ext cx="46" cy="108"/>
            </a:xfrm>
            <a:custGeom>
              <a:avLst/>
              <a:gdLst>
                <a:gd name="T0" fmla="*/ 61 w 61"/>
                <a:gd name="T1" fmla="*/ 71 h 140"/>
                <a:gd name="T2" fmla="*/ 40 w 61"/>
                <a:gd name="T3" fmla="*/ 0 h 140"/>
                <a:gd name="T4" fmla="*/ 0 w 61"/>
                <a:gd name="T5" fmla="*/ 0 h 140"/>
                <a:gd name="T6" fmla="*/ 21 w 61"/>
                <a:gd name="T7" fmla="*/ 71 h 140"/>
                <a:gd name="T8" fmla="*/ 0 w 61"/>
                <a:gd name="T9" fmla="*/ 140 h 140"/>
                <a:gd name="T10" fmla="*/ 40 w 61"/>
                <a:gd name="T11" fmla="*/ 140 h 140"/>
                <a:gd name="T12" fmla="*/ 61 w 61"/>
                <a:gd name="T13" fmla="*/ 71 h 140"/>
              </a:gdLst>
              <a:ahLst/>
              <a:cxnLst>
                <a:cxn ang="0">
                  <a:pos x="T0" y="T1"/>
                </a:cxn>
                <a:cxn ang="0">
                  <a:pos x="T2" y="T3"/>
                </a:cxn>
                <a:cxn ang="0">
                  <a:pos x="T4" y="T5"/>
                </a:cxn>
                <a:cxn ang="0">
                  <a:pos x="T6" y="T7"/>
                </a:cxn>
                <a:cxn ang="0">
                  <a:pos x="T8" y="T9"/>
                </a:cxn>
                <a:cxn ang="0">
                  <a:pos x="T10" y="T11"/>
                </a:cxn>
                <a:cxn ang="0">
                  <a:pos x="T12" y="T13"/>
                </a:cxn>
              </a:cxnLst>
              <a:rect l="0" t="0" r="r" b="b"/>
              <a:pathLst>
                <a:path w="61" h="140">
                  <a:moveTo>
                    <a:pt x="61" y="71"/>
                  </a:moveTo>
                  <a:cubicBezTo>
                    <a:pt x="61" y="30"/>
                    <a:pt x="40" y="0"/>
                    <a:pt x="40" y="0"/>
                  </a:cubicBezTo>
                  <a:cubicBezTo>
                    <a:pt x="0" y="0"/>
                    <a:pt x="0" y="0"/>
                    <a:pt x="0" y="0"/>
                  </a:cubicBezTo>
                  <a:cubicBezTo>
                    <a:pt x="0" y="0"/>
                    <a:pt x="21" y="30"/>
                    <a:pt x="21" y="71"/>
                  </a:cubicBezTo>
                  <a:cubicBezTo>
                    <a:pt x="21" y="117"/>
                    <a:pt x="0" y="140"/>
                    <a:pt x="0" y="140"/>
                  </a:cubicBezTo>
                  <a:cubicBezTo>
                    <a:pt x="40" y="140"/>
                    <a:pt x="40" y="140"/>
                    <a:pt x="40" y="140"/>
                  </a:cubicBezTo>
                  <a:cubicBezTo>
                    <a:pt x="40" y="140"/>
                    <a:pt x="61" y="117"/>
                    <a:pt x="61" y="71"/>
                  </a:cubicBezTo>
                  <a:close/>
                </a:path>
              </a:pathLst>
            </a:custGeom>
            <a:solidFill>
              <a:srgbClr val="C0B9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1454" y="2648"/>
              <a:ext cx="48" cy="108"/>
            </a:xfrm>
            <a:custGeom>
              <a:avLst/>
              <a:gdLst>
                <a:gd name="T0" fmla="*/ 62 w 62"/>
                <a:gd name="T1" fmla="*/ 71 h 140"/>
                <a:gd name="T2" fmla="*/ 40 w 62"/>
                <a:gd name="T3" fmla="*/ 0 h 140"/>
                <a:gd name="T4" fmla="*/ 0 w 62"/>
                <a:gd name="T5" fmla="*/ 0 h 140"/>
                <a:gd name="T6" fmla="*/ 21 w 62"/>
                <a:gd name="T7" fmla="*/ 71 h 140"/>
                <a:gd name="T8" fmla="*/ 0 w 62"/>
                <a:gd name="T9" fmla="*/ 140 h 140"/>
                <a:gd name="T10" fmla="*/ 40 w 62"/>
                <a:gd name="T11" fmla="*/ 140 h 140"/>
                <a:gd name="T12" fmla="*/ 62 w 62"/>
                <a:gd name="T13" fmla="*/ 71 h 140"/>
              </a:gdLst>
              <a:ahLst/>
              <a:cxnLst>
                <a:cxn ang="0">
                  <a:pos x="T0" y="T1"/>
                </a:cxn>
                <a:cxn ang="0">
                  <a:pos x="T2" y="T3"/>
                </a:cxn>
                <a:cxn ang="0">
                  <a:pos x="T4" y="T5"/>
                </a:cxn>
                <a:cxn ang="0">
                  <a:pos x="T6" y="T7"/>
                </a:cxn>
                <a:cxn ang="0">
                  <a:pos x="T8" y="T9"/>
                </a:cxn>
                <a:cxn ang="0">
                  <a:pos x="T10" y="T11"/>
                </a:cxn>
                <a:cxn ang="0">
                  <a:pos x="T12" y="T13"/>
                </a:cxn>
              </a:cxnLst>
              <a:rect l="0" t="0" r="r" b="b"/>
              <a:pathLst>
                <a:path w="62" h="140">
                  <a:moveTo>
                    <a:pt x="62" y="71"/>
                  </a:moveTo>
                  <a:cubicBezTo>
                    <a:pt x="62" y="30"/>
                    <a:pt x="40" y="0"/>
                    <a:pt x="40" y="0"/>
                  </a:cubicBezTo>
                  <a:cubicBezTo>
                    <a:pt x="0" y="0"/>
                    <a:pt x="0" y="0"/>
                    <a:pt x="0" y="0"/>
                  </a:cubicBezTo>
                  <a:cubicBezTo>
                    <a:pt x="0" y="0"/>
                    <a:pt x="21" y="30"/>
                    <a:pt x="21" y="71"/>
                  </a:cubicBezTo>
                  <a:cubicBezTo>
                    <a:pt x="21" y="117"/>
                    <a:pt x="0" y="140"/>
                    <a:pt x="0" y="140"/>
                  </a:cubicBezTo>
                  <a:cubicBezTo>
                    <a:pt x="40" y="140"/>
                    <a:pt x="40" y="140"/>
                    <a:pt x="40" y="140"/>
                  </a:cubicBezTo>
                  <a:cubicBezTo>
                    <a:pt x="40" y="140"/>
                    <a:pt x="62" y="117"/>
                    <a:pt x="62" y="71"/>
                  </a:cubicBezTo>
                  <a:close/>
                </a:path>
              </a:pathLst>
            </a:custGeom>
            <a:solidFill>
              <a:srgbClr val="C0B9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1273" y="2071"/>
              <a:ext cx="223" cy="67"/>
            </a:xfrm>
            <a:custGeom>
              <a:avLst/>
              <a:gdLst>
                <a:gd name="T0" fmla="*/ 290 w 290"/>
                <a:gd name="T1" fmla="*/ 88 h 88"/>
                <a:gd name="T2" fmla="*/ 51 w 290"/>
                <a:gd name="T3" fmla="*/ 88 h 88"/>
                <a:gd name="T4" fmla="*/ 0 w 290"/>
                <a:gd name="T5" fmla="*/ 45 h 88"/>
                <a:gd name="T6" fmla="*/ 0 w 290"/>
                <a:gd name="T7" fmla="*/ 39 h 88"/>
                <a:gd name="T8" fmla="*/ 51 w 290"/>
                <a:gd name="T9" fmla="*/ 0 h 88"/>
                <a:gd name="T10" fmla="*/ 290 w 290"/>
                <a:gd name="T11" fmla="*/ 0 h 88"/>
                <a:gd name="T12" fmla="*/ 279 w 290"/>
                <a:gd name="T13" fmla="*/ 42 h 88"/>
                <a:gd name="T14" fmla="*/ 290 w 290"/>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88">
                  <a:moveTo>
                    <a:pt x="290" y="88"/>
                  </a:moveTo>
                  <a:cubicBezTo>
                    <a:pt x="51" y="88"/>
                    <a:pt x="51" y="88"/>
                    <a:pt x="51" y="88"/>
                  </a:cubicBezTo>
                  <a:cubicBezTo>
                    <a:pt x="25" y="88"/>
                    <a:pt x="0" y="67"/>
                    <a:pt x="0" y="45"/>
                  </a:cubicBezTo>
                  <a:cubicBezTo>
                    <a:pt x="0" y="39"/>
                    <a:pt x="0" y="39"/>
                    <a:pt x="0" y="39"/>
                  </a:cubicBezTo>
                  <a:cubicBezTo>
                    <a:pt x="0" y="17"/>
                    <a:pt x="25" y="0"/>
                    <a:pt x="51" y="0"/>
                  </a:cubicBezTo>
                  <a:cubicBezTo>
                    <a:pt x="290" y="0"/>
                    <a:pt x="290" y="0"/>
                    <a:pt x="290" y="0"/>
                  </a:cubicBezTo>
                  <a:cubicBezTo>
                    <a:pt x="290" y="0"/>
                    <a:pt x="279" y="15"/>
                    <a:pt x="279" y="42"/>
                  </a:cubicBezTo>
                  <a:cubicBezTo>
                    <a:pt x="279" y="73"/>
                    <a:pt x="290" y="88"/>
                    <a:pt x="290" y="88"/>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083" y="2071"/>
              <a:ext cx="226" cy="64"/>
            </a:xfrm>
            <a:custGeom>
              <a:avLst/>
              <a:gdLst>
                <a:gd name="T0" fmla="*/ 295 w 295"/>
                <a:gd name="T1" fmla="*/ 84 h 84"/>
                <a:gd name="T2" fmla="*/ 47 w 295"/>
                <a:gd name="T3" fmla="*/ 84 h 84"/>
                <a:gd name="T4" fmla="*/ 0 w 295"/>
                <a:gd name="T5" fmla="*/ 44 h 84"/>
                <a:gd name="T6" fmla="*/ 0 w 295"/>
                <a:gd name="T7" fmla="*/ 38 h 84"/>
                <a:gd name="T8" fmla="*/ 47 w 295"/>
                <a:gd name="T9" fmla="*/ 0 h 84"/>
                <a:gd name="T10" fmla="*/ 295 w 295"/>
                <a:gd name="T11" fmla="*/ 0 h 84"/>
                <a:gd name="T12" fmla="*/ 269 w 295"/>
                <a:gd name="T13" fmla="*/ 40 h 84"/>
                <a:gd name="T14" fmla="*/ 295 w 295"/>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 h="84">
                  <a:moveTo>
                    <a:pt x="295" y="84"/>
                  </a:moveTo>
                  <a:cubicBezTo>
                    <a:pt x="47" y="84"/>
                    <a:pt x="47" y="84"/>
                    <a:pt x="47" y="84"/>
                  </a:cubicBezTo>
                  <a:cubicBezTo>
                    <a:pt x="22" y="84"/>
                    <a:pt x="0" y="66"/>
                    <a:pt x="0" y="44"/>
                  </a:cubicBezTo>
                  <a:cubicBezTo>
                    <a:pt x="0" y="38"/>
                    <a:pt x="0" y="38"/>
                    <a:pt x="0" y="38"/>
                  </a:cubicBezTo>
                  <a:cubicBezTo>
                    <a:pt x="0" y="16"/>
                    <a:pt x="22" y="0"/>
                    <a:pt x="47" y="0"/>
                  </a:cubicBezTo>
                  <a:cubicBezTo>
                    <a:pt x="295" y="0"/>
                    <a:pt x="295" y="0"/>
                    <a:pt x="295" y="0"/>
                  </a:cubicBezTo>
                  <a:cubicBezTo>
                    <a:pt x="295" y="0"/>
                    <a:pt x="269" y="13"/>
                    <a:pt x="269" y="40"/>
                  </a:cubicBezTo>
                  <a:cubicBezTo>
                    <a:pt x="269" y="71"/>
                    <a:pt x="295" y="84"/>
                    <a:pt x="295" y="84"/>
                  </a:cubicBez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1288" y="2068"/>
              <a:ext cx="27" cy="70"/>
            </a:xfrm>
            <a:custGeom>
              <a:avLst/>
              <a:gdLst>
                <a:gd name="T0" fmla="*/ 30 w 34"/>
                <a:gd name="T1" fmla="*/ 92 h 92"/>
                <a:gd name="T2" fmla="*/ 33 w 34"/>
                <a:gd name="T3" fmla="*/ 91 h 92"/>
                <a:gd name="T4" fmla="*/ 32 w 34"/>
                <a:gd name="T5" fmla="*/ 87 h 92"/>
                <a:gd name="T6" fmla="*/ 7 w 34"/>
                <a:gd name="T7" fmla="*/ 44 h 92"/>
                <a:gd name="T8" fmla="*/ 32 w 34"/>
                <a:gd name="T9" fmla="*/ 6 h 92"/>
                <a:gd name="T10" fmla="*/ 33 w 34"/>
                <a:gd name="T11" fmla="*/ 1 h 92"/>
                <a:gd name="T12" fmla="*/ 27 w 34"/>
                <a:gd name="T13" fmla="*/ 1 h 92"/>
                <a:gd name="T14" fmla="*/ 0 w 34"/>
                <a:gd name="T15" fmla="*/ 44 h 92"/>
                <a:gd name="T16" fmla="*/ 28 w 34"/>
                <a:gd name="T17" fmla="*/ 92 h 92"/>
                <a:gd name="T18" fmla="*/ 30 w 34"/>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92">
                  <a:moveTo>
                    <a:pt x="30" y="92"/>
                  </a:moveTo>
                  <a:cubicBezTo>
                    <a:pt x="31" y="92"/>
                    <a:pt x="32" y="92"/>
                    <a:pt x="33" y="91"/>
                  </a:cubicBezTo>
                  <a:cubicBezTo>
                    <a:pt x="34" y="89"/>
                    <a:pt x="33" y="88"/>
                    <a:pt x="32" y="87"/>
                  </a:cubicBezTo>
                  <a:cubicBezTo>
                    <a:pt x="31" y="86"/>
                    <a:pt x="7" y="73"/>
                    <a:pt x="7" y="44"/>
                  </a:cubicBezTo>
                  <a:cubicBezTo>
                    <a:pt x="7" y="19"/>
                    <a:pt x="31" y="6"/>
                    <a:pt x="32" y="6"/>
                  </a:cubicBezTo>
                  <a:cubicBezTo>
                    <a:pt x="33" y="5"/>
                    <a:pt x="34" y="3"/>
                    <a:pt x="33" y="1"/>
                  </a:cubicBezTo>
                  <a:cubicBezTo>
                    <a:pt x="32" y="0"/>
                    <a:pt x="29" y="0"/>
                    <a:pt x="27" y="1"/>
                  </a:cubicBezTo>
                  <a:cubicBezTo>
                    <a:pt x="26" y="1"/>
                    <a:pt x="0" y="16"/>
                    <a:pt x="0" y="44"/>
                  </a:cubicBezTo>
                  <a:cubicBezTo>
                    <a:pt x="0" y="77"/>
                    <a:pt x="27" y="91"/>
                    <a:pt x="28" y="92"/>
                  </a:cubicBezTo>
                  <a:cubicBezTo>
                    <a:pt x="28" y="92"/>
                    <a:pt x="29" y="92"/>
                    <a:pt x="30" y="92"/>
                  </a:cubicBezTo>
                  <a:close/>
                </a:path>
              </a:pathLst>
            </a:custGeom>
            <a:solidFill>
              <a:srgbClr val="4A6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080" y="2068"/>
              <a:ext cx="423" cy="73"/>
            </a:xfrm>
            <a:custGeom>
              <a:avLst/>
              <a:gdLst>
                <a:gd name="T0" fmla="*/ 51 w 552"/>
                <a:gd name="T1" fmla="*/ 96 h 96"/>
                <a:gd name="T2" fmla="*/ 552 w 552"/>
                <a:gd name="T3" fmla="*/ 96 h 96"/>
                <a:gd name="T4" fmla="*/ 552 w 552"/>
                <a:gd name="T5" fmla="*/ 88 h 96"/>
                <a:gd name="T6" fmla="*/ 51 w 552"/>
                <a:gd name="T7" fmla="*/ 88 h 96"/>
                <a:gd name="T8" fmla="*/ 8 w 552"/>
                <a:gd name="T9" fmla="*/ 48 h 96"/>
                <a:gd name="T10" fmla="*/ 8 w 552"/>
                <a:gd name="T11" fmla="*/ 42 h 96"/>
                <a:gd name="T12" fmla="*/ 51 w 552"/>
                <a:gd name="T13" fmla="*/ 8 h 96"/>
                <a:gd name="T14" fmla="*/ 552 w 552"/>
                <a:gd name="T15" fmla="*/ 8 h 96"/>
                <a:gd name="T16" fmla="*/ 552 w 552"/>
                <a:gd name="T17" fmla="*/ 0 h 96"/>
                <a:gd name="T18" fmla="*/ 51 w 552"/>
                <a:gd name="T19" fmla="*/ 0 h 96"/>
                <a:gd name="T20" fmla="*/ 0 w 552"/>
                <a:gd name="T21" fmla="*/ 42 h 96"/>
                <a:gd name="T22" fmla="*/ 0 w 552"/>
                <a:gd name="T23" fmla="*/ 48 h 96"/>
                <a:gd name="T24" fmla="*/ 51 w 552"/>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2" h="96">
                  <a:moveTo>
                    <a:pt x="51" y="96"/>
                  </a:moveTo>
                  <a:cubicBezTo>
                    <a:pt x="552" y="96"/>
                    <a:pt x="552" y="96"/>
                    <a:pt x="552" y="96"/>
                  </a:cubicBezTo>
                  <a:cubicBezTo>
                    <a:pt x="552" y="88"/>
                    <a:pt x="552" y="88"/>
                    <a:pt x="552" y="88"/>
                  </a:cubicBezTo>
                  <a:cubicBezTo>
                    <a:pt x="51" y="88"/>
                    <a:pt x="51" y="88"/>
                    <a:pt x="51" y="88"/>
                  </a:cubicBezTo>
                  <a:cubicBezTo>
                    <a:pt x="30" y="88"/>
                    <a:pt x="8" y="68"/>
                    <a:pt x="8" y="48"/>
                  </a:cubicBezTo>
                  <a:cubicBezTo>
                    <a:pt x="8" y="42"/>
                    <a:pt x="8" y="42"/>
                    <a:pt x="8" y="42"/>
                  </a:cubicBezTo>
                  <a:cubicBezTo>
                    <a:pt x="8" y="23"/>
                    <a:pt x="29" y="8"/>
                    <a:pt x="51" y="8"/>
                  </a:cubicBezTo>
                  <a:cubicBezTo>
                    <a:pt x="552" y="8"/>
                    <a:pt x="552" y="8"/>
                    <a:pt x="552" y="8"/>
                  </a:cubicBezTo>
                  <a:cubicBezTo>
                    <a:pt x="552" y="0"/>
                    <a:pt x="552" y="0"/>
                    <a:pt x="552" y="0"/>
                  </a:cubicBezTo>
                  <a:cubicBezTo>
                    <a:pt x="51" y="0"/>
                    <a:pt x="51" y="0"/>
                    <a:pt x="51" y="0"/>
                  </a:cubicBezTo>
                  <a:cubicBezTo>
                    <a:pt x="22" y="0"/>
                    <a:pt x="0" y="17"/>
                    <a:pt x="0" y="42"/>
                  </a:cubicBezTo>
                  <a:cubicBezTo>
                    <a:pt x="0" y="48"/>
                    <a:pt x="0" y="48"/>
                    <a:pt x="0" y="48"/>
                  </a:cubicBezTo>
                  <a:cubicBezTo>
                    <a:pt x="0" y="74"/>
                    <a:pt x="24" y="96"/>
                    <a:pt x="51" y="96"/>
                  </a:cubicBez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1152" y="2012"/>
              <a:ext cx="235" cy="56"/>
            </a:xfrm>
            <a:custGeom>
              <a:avLst/>
              <a:gdLst>
                <a:gd name="T0" fmla="*/ 0 w 306"/>
                <a:gd name="T1" fmla="*/ 72 h 72"/>
                <a:gd name="T2" fmla="*/ 277 w 306"/>
                <a:gd name="T3" fmla="*/ 72 h 72"/>
                <a:gd name="T4" fmla="*/ 306 w 306"/>
                <a:gd name="T5" fmla="*/ 36 h 72"/>
                <a:gd name="T6" fmla="*/ 306 w 306"/>
                <a:gd name="T7" fmla="*/ 31 h 72"/>
                <a:gd name="T8" fmla="*/ 277 w 306"/>
                <a:gd name="T9" fmla="*/ 0 h 72"/>
                <a:gd name="T10" fmla="*/ 0 w 306"/>
                <a:gd name="T11" fmla="*/ 0 h 72"/>
                <a:gd name="T12" fmla="*/ 8 w 306"/>
                <a:gd name="T13" fmla="*/ 34 h 72"/>
                <a:gd name="T14" fmla="*/ 0 w 306"/>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6" h="72">
                  <a:moveTo>
                    <a:pt x="0" y="72"/>
                  </a:moveTo>
                  <a:cubicBezTo>
                    <a:pt x="277" y="72"/>
                    <a:pt x="277" y="72"/>
                    <a:pt x="277" y="72"/>
                  </a:cubicBezTo>
                  <a:cubicBezTo>
                    <a:pt x="294" y="72"/>
                    <a:pt x="306" y="53"/>
                    <a:pt x="306" y="36"/>
                  </a:cubicBezTo>
                  <a:cubicBezTo>
                    <a:pt x="306" y="31"/>
                    <a:pt x="306" y="31"/>
                    <a:pt x="306" y="31"/>
                  </a:cubicBezTo>
                  <a:cubicBezTo>
                    <a:pt x="306" y="14"/>
                    <a:pt x="294" y="0"/>
                    <a:pt x="277" y="0"/>
                  </a:cubicBezTo>
                  <a:cubicBezTo>
                    <a:pt x="0" y="0"/>
                    <a:pt x="0" y="0"/>
                    <a:pt x="0" y="0"/>
                  </a:cubicBezTo>
                  <a:cubicBezTo>
                    <a:pt x="0" y="0"/>
                    <a:pt x="8" y="13"/>
                    <a:pt x="8" y="34"/>
                  </a:cubicBezTo>
                  <a:cubicBezTo>
                    <a:pt x="8" y="59"/>
                    <a:pt x="0" y="72"/>
                    <a:pt x="0" y="72"/>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1364" y="2013"/>
              <a:ext cx="16" cy="53"/>
            </a:xfrm>
            <a:custGeom>
              <a:avLst/>
              <a:gdLst>
                <a:gd name="T0" fmla="*/ 4 w 20"/>
                <a:gd name="T1" fmla="*/ 69 h 69"/>
                <a:gd name="T2" fmla="*/ 2 w 20"/>
                <a:gd name="T3" fmla="*/ 68 h 69"/>
                <a:gd name="T4" fmla="*/ 1 w 20"/>
                <a:gd name="T5" fmla="*/ 67 h 69"/>
                <a:gd name="T6" fmla="*/ 16 w 20"/>
                <a:gd name="T7" fmla="*/ 33 h 69"/>
                <a:gd name="T8" fmla="*/ 3 w 20"/>
                <a:gd name="T9" fmla="*/ 5 h 69"/>
                <a:gd name="T10" fmla="*/ 2 w 20"/>
                <a:gd name="T11" fmla="*/ 1 h 69"/>
                <a:gd name="T12" fmla="*/ 7 w 20"/>
                <a:gd name="T13" fmla="*/ 3 h 69"/>
                <a:gd name="T14" fmla="*/ 20 w 20"/>
                <a:gd name="T15" fmla="*/ 33 h 69"/>
                <a:gd name="T16" fmla="*/ 5 w 20"/>
                <a:gd name="T17" fmla="*/ 69 h 69"/>
                <a:gd name="T18" fmla="*/ 4 w 20"/>
                <a:gd name="T19"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69">
                  <a:moveTo>
                    <a:pt x="4" y="69"/>
                  </a:moveTo>
                  <a:cubicBezTo>
                    <a:pt x="3" y="69"/>
                    <a:pt x="3" y="69"/>
                    <a:pt x="2" y="68"/>
                  </a:cubicBezTo>
                  <a:cubicBezTo>
                    <a:pt x="2" y="67"/>
                    <a:pt x="0" y="67"/>
                    <a:pt x="1" y="67"/>
                  </a:cubicBezTo>
                  <a:cubicBezTo>
                    <a:pt x="2" y="66"/>
                    <a:pt x="16" y="55"/>
                    <a:pt x="16" y="33"/>
                  </a:cubicBezTo>
                  <a:cubicBezTo>
                    <a:pt x="16" y="15"/>
                    <a:pt x="3" y="5"/>
                    <a:pt x="3" y="5"/>
                  </a:cubicBezTo>
                  <a:cubicBezTo>
                    <a:pt x="2" y="4"/>
                    <a:pt x="2" y="2"/>
                    <a:pt x="2" y="1"/>
                  </a:cubicBezTo>
                  <a:cubicBezTo>
                    <a:pt x="3" y="0"/>
                    <a:pt x="6" y="2"/>
                    <a:pt x="7" y="3"/>
                  </a:cubicBezTo>
                  <a:cubicBezTo>
                    <a:pt x="7" y="3"/>
                    <a:pt x="20" y="12"/>
                    <a:pt x="20" y="33"/>
                  </a:cubicBezTo>
                  <a:cubicBezTo>
                    <a:pt x="20" y="58"/>
                    <a:pt x="6" y="69"/>
                    <a:pt x="5" y="69"/>
                  </a:cubicBezTo>
                  <a:lnTo>
                    <a:pt x="4" y="69"/>
                  </a:lnTo>
                  <a:close/>
                </a:path>
              </a:pathLst>
            </a:custGeom>
            <a:solidFill>
              <a:srgbClr val="4A6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1148" y="2009"/>
              <a:ext cx="368" cy="59"/>
            </a:xfrm>
            <a:custGeom>
              <a:avLst/>
              <a:gdLst>
                <a:gd name="T0" fmla="*/ 447 w 479"/>
                <a:gd name="T1" fmla="*/ 0 h 78"/>
                <a:gd name="T2" fmla="*/ 0 w 479"/>
                <a:gd name="T3" fmla="*/ 0 h 78"/>
                <a:gd name="T4" fmla="*/ 0 w 479"/>
                <a:gd name="T5" fmla="*/ 12 h 78"/>
                <a:gd name="T6" fmla="*/ 291 w 479"/>
                <a:gd name="T7" fmla="*/ 12 h 78"/>
                <a:gd name="T8" fmla="*/ 301 w 479"/>
                <a:gd name="T9" fmla="*/ 40 h 78"/>
                <a:gd name="T10" fmla="*/ 290 w 479"/>
                <a:gd name="T11" fmla="*/ 72 h 78"/>
                <a:gd name="T12" fmla="*/ 0 w 479"/>
                <a:gd name="T13" fmla="*/ 72 h 78"/>
                <a:gd name="T14" fmla="*/ 0 w 479"/>
                <a:gd name="T15" fmla="*/ 78 h 78"/>
                <a:gd name="T16" fmla="*/ 284 w 479"/>
                <a:gd name="T17" fmla="*/ 78 h 78"/>
                <a:gd name="T18" fmla="*/ 447 w 479"/>
                <a:gd name="T19" fmla="*/ 78 h 78"/>
                <a:gd name="T20" fmla="*/ 447 w 479"/>
                <a:gd name="T21" fmla="*/ 78 h 78"/>
                <a:gd name="T22" fmla="*/ 448 w 479"/>
                <a:gd name="T23" fmla="*/ 78 h 78"/>
                <a:gd name="T24" fmla="*/ 479 w 479"/>
                <a:gd name="T25" fmla="*/ 41 h 78"/>
                <a:gd name="T26" fmla="*/ 479 w 479"/>
                <a:gd name="T27" fmla="*/ 36 h 78"/>
                <a:gd name="T28" fmla="*/ 447 w 479"/>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 h="78">
                  <a:moveTo>
                    <a:pt x="447" y="0"/>
                  </a:moveTo>
                  <a:cubicBezTo>
                    <a:pt x="0" y="0"/>
                    <a:pt x="0" y="0"/>
                    <a:pt x="0" y="0"/>
                  </a:cubicBezTo>
                  <a:cubicBezTo>
                    <a:pt x="0" y="12"/>
                    <a:pt x="0" y="12"/>
                    <a:pt x="0" y="12"/>
                  </a:cubicBezTo>
                  <a:cubicBezTo>
                    <a:pt x="291" y="12"/>
                    <a:pt x="291" y="12"/>
                    <a:pt x="291" y="12"/>
                  </a:cubicBezTo>
                  <a:cubicBezTo>
                    <a:pt x="295" y="18"/>
                    <a:pt x="301" y="27"/>
                    <a:pt x="301" y="40"/>
                  </a:cubicBezTo>
                  <a:cubicBezTo>
                    <a:pt x="301" y="55"/>
                    <a:pt x="295" y="66"/>
                    <a:pt x="290" y="72"/>
                  </a:cubicBezTo>
                  <a:cubicBezTo>
                    <a:pt x="0" y="72"/>
                    <a:pt x="0" y="72"/>
                    <a:pt x="0" y="72"/>
                  </a:cubicBezTo>
                  <a:cubicBezTo>
                    <a:pt x="0" y="78"/>
                    <a:pt x="0" y="78"/>
                    <a:pt x="0" y="78"/>
                  </a:cubicBezTo>
                  <a:cubicBezTo>
                    <a:pt x="284" y="78"/>
                    <a:pt x="284" y="78"/>
                    <a:pt x="284" y="78"/>
                  </a:cubicBezTo>
                  <a:cubicBezTo>
                    <a:pt x="447" y="78"/>
                    <a:pt x="447" y="78"/>
                    <a:pt x="447" y="78"/>
                  </a:cubicBezTo>
                  <a:cubicBezTo>
                    <a:pt x="447" y="78"/>
                    <a:pt x="447" y="78"/>
                    <a:pt x="447" y="78"/>
                  </a:cubicBezTo>
                  <a:cubicBezTo>
                    <a:pt x="448" y="78"/>
                    <a:pt x="448" y="78"/>
                    <a:pt x="448" y="78"/>
                  </a:cubicBezTo>
                  <a:cubicBezTo>
                    <a:pt x="466" y="77"/>
                    <a:pt x="479" y="61"/>
                    <a:pt x="479" y="41"/>
                  </a:cubicBezTo>
                  <a:cubicBezTo>
                    <a:pt x="479" y="36"/>
                    <a:pt x="479" y="36"/>
                    <a:pt x="479" y="36"/>
                  </a:cubicBezTo>
                  <a:cubicBezTo>
                    <a:pt x="479" y="16"/>
                    <a:pt x="467" y="0"/>
                    <a:pt x="447" y="0"/>
                  </a:cubicBez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990" y="2535"/>
              <a:ext cx="652" cy="113"/>
            </a:xfrm>
            <a:prstGeom prst="rect">
              <a:avLst/>
            </a:prstGeom>
            <a:solidFill>
              <a:srgbClr val="3D6C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1"/>
            <p:cNvSpPr>
              <a:spLocks noChangeArrowheads="1"/>
            </p:cNvSpPr>
            <p:nvPr/>
          </p:nvSpPr>
          <p:spPr bwMode="auto">
            <a:xfrm>
              <a:off x="1027" y="2535"/>
              <a:ext cx="22" cy="113"/>
            </a:xfrm>
            <a:prstGeom prst="rect">
              <a:avLst/>
            </a:prstGeom>
            <a:solidFill>
              <a:srgbClr val="EEE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p:cNvSpPr>
              <a:spLocks noChangeArrowheads="1"/>
            </p:cNvSpPr>
            <p:nvPr/>
          </p:nvSpPr>
          <p:spPr bwMode="auto">
            <a:xfrm>
              <a:off x="1064" y="2535"/>
              <a:ext cx="28" cy="113"/>
            </a:xfrm>
            <a:prstGeom prst="rect">
              <a:avLst/>
            </a:prstGeom>
            <a:solidFill>
              <a:srgbClr val="EEE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
            <p:cNvSpPr>
              <a:spLocks noChangeArrowheads="1"/>
            </p:cNvSpPr>
            <p:nvPr/>
          </p:nvSpPr>
          <p:spPr bwMode="auto">
            <a:xfrm>
              <a:off x="1006" y="2141"/>
              <a:ext cx="605" cy="71"/>
            </a:xfrm>
            <a:prstGeom prst="rect">
              <a:avLst/>
            </a:prstGeom>
            <a:solidFill>
              <a:srgbClr val="C052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4"/>
            <p:cNvSpPr>
              <a:spLocks noChangeArrowheads="1"/>
            </p:cNvSpPr>
            <p:nvPr/>
          </p:nvSpPr>
          <p:spPr bwMode="auto">
            <a:xfrm>
              <a:off x="1568" y="2141"/>
              <a:ext cx="25" cy="71"/>
            </a:xfrm>
            <a:prstGeom prst="rect">
              <a:avLst/>
            </a:prstGeom>
            <a:solidFill>
              <a:srgbClr val="EEE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5"/>
            <p:cNvSpPr>
              <a:spLocks noChangeArrowheads="1"/>
            </p:cNvSpPr>
            <p:nvPr/>
          </p:nvSpPr>
          <p:spPr bwMode="auto">
            <a:xfrm>
              <a:off x="1537" y="2141"/>
              <a:ext cx="25" cy="71"/>
            </a:xfrm>
            <a:prstGeom prst="rect">
              <a:avLst/>
            </a:prstGeom>
            <a:solidFill>
              <a:srgbClr val="EEE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1162" y="2338"/>
              <a:ext cx="483" cy="71"/>
            </a:xfrm>
            <a:custGeom>
              <a:avLst/>
              <a:gdLst>
                <a:gd name="T0" fmla="*/ 628 w 628"/>
                <a:gd name="T1" fmla="*/ 92 h 92"/>
                <a:gd name="T2" fmla="*/ 66 w 628"/>
                <a:gd name="T3" fmla="*/ 92 h 92"/>
                <a:gd name="T4" fmla="*/ 0 w 628"/>
                <a:gd name="T5" fmla="*/ 46 h 92"/>
                <a:gd name="T6" fmla="*/ 0 w 628"/>
                <a:gd name="T7" fmla="*/ 37 h 92"/>
                <a:gd name="T8" fmla="*/ 66 w 628"/>
                <a:gd name="T9" fmla="*/ 0 h 92"/>
                <a:gd name="T10" fmla="*/ 628 w 628"/>
                <a:gd name="T11" fmla="*/ 0 h 92"/>
                <a:gd name="T12" fmla="*/ 628 w 628"/>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628" h="92">
                  <a:moveTo>
                    <a:pt x="628" y="92"/>
                  </a:moveTo>
                  <a:cubicBezTo>
                    <a:pt x="66" y="92"/>
                    <a:pt x="66" y="92"/>
                    <a:pt x="66" y="92"/>
                  </a:cubicBezTo>
                  <a:cubicBezTo>
                    <a:pt x="29" y="92"/>
                    <a:pt x="0" y="77"/>
                    <a:pt x="0" y="46"/>
                  </a:cubicBezTo>
                  <a:cubicBezTo>
                    <a:pt x="0" y="37"/>
                    <a:pt x="0" y="37"/>
                    <a:pt x="0" y="37"/>
                  </a:cubicBezTo>
                  <a:cubicBezTo>
                    <a:pt x="0" y="5"/>
                    <a:pt x="29" y="0"/>
                    <a:pt x="66" y="0"/>
                  </a:cubicBezTo>
                  <a:cubicBezTo>
                    <a:pt x="628" y="0"/>
                    <a:pt x="628" y="0"/>
                    <a:pt x="628" y="0"/>
                  </a:cubicBezTo>
                  <a:lnTo>
                    <a:pt x="628" y="92"/>
                  </a:ln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1387" y="2338"/>
              <a:ext cx="282" cy="71"/>
            </a:xfrm>
            <a:custGeom>
              <a:avLst/>
              <a:gdLst>
                <a:gd name="T0" fmla="*/ 368 w 368"/>
                <a:gd name="T1" fmla="*/ 92 h 92"/>
                <a:gd name="T2" fmla="*/ 0 w 368"/>
                <a:gd name="T3" fmla="*/ 92 h 92"/>
                <a:gd name="T4" fmla="*/ 0 w 368"/>
                <a:gd name="T5" fmla="*/ 0 h 92"/>
                <a:gd name="T6" fmla="*/ 368 w 368"/>
                <a:gd name="T7" fmla="*/ 0 h 92"/>
                <a:gd name="T8" fmla="*/ 359 w 368"/>
                <a:gd name="T9" fmla="*/ 46 h 92"/>
                <a:gd name="T10" fmla="*/ 368 w 368"/>
                <a:gd name="T11" fmla="*/ 92 h 92"/>
              </a:gdLst>
              <a:ahLst/>
              <a:cxnLst>
                <a:cxn ang="0">
                  <a:pos x="T0" y="T1"/>
                </a:cxn>
                <a:cxn ang="0">
                  <a:pos x="T2" y="T3"/>
                </a:cxn>
                <a:cxn ang="0">
                  <a:pos x="T4" y="T5"/>
                </a:cxn>
                <a:cxn ang="0">
                  <a:pos x="T6" y="T7"/>
                </a:cxn>
                <a:cxn ang="0">
                  <a:pos x="T8" y="T9"/>
                </a:cxn>
                <a:cxn ang="0">
                  <a:pos x="T10" y="T11"/>
                </a:cxn>
              </a:cxnLst>
              <a:rect l="0" t="0" r="r" b="b"/>
              <a:pathLst>
                <a:path w="368" h="92">
                  <a:moveTo>
                    <a:pt x="368" y="92"/>
                  </a:moveTo>
                  <a:cubicBezTo>
                    <a:pt x="0" y="92"/>
                    <a:pt x="0" y="92"/>
                    <a:pt x="0" y="92"/>
                  </a:cubicBezTo>
                  <a:cubicBezTo>
                    <a:pt x="0" y="0"/>
                    <a:pt x="0" y="0"/>
                    <a:pt x="0" y="0"/>
                  </a:cubicBezTo>
                  <a:cubicBezTo>
                    <a:pt x="368" y="0"/>
                    <a:pt x="368" y="0"/>
                    <a:pt x="368" y="0"/>
                  </a:cubicBezTo>
                  <a:cubicBezTo>
                    <a:pt x="368" y="0"/>
                    <a:pt x="359" y="19"/>
                    <a:pt x="359" y="46"/>
                  </a:cubicBezTo>
                  <a:cubicBezTo>
                    <a:pt x="359" y="74"/>
                    <a:pt x="368" y="92"/>
                    <a:pt x="368" y="92"/>
                  </a:cubicBezTo>
                  <a:close/>
                </a:path>
              </a:pathLst>
            </a:custGeom>
            <a:solidFill>
              <a:srgbClr val="F0F0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1162" y="2332"/>
              <a:ext cx="517" cy="80"/>
            </a:xfrm>
            <a:custGeom>
              <a:avLst/>
              <a:gdLst>
                <a:gd name="T0" fmla="*/ 68 w 672"/>
                <a:gd name="T1" fmla="*/ 104 h 104"/>
                <a:gd name="T2" fmla="*/ 672 w 672"/>
                <a:gd name="T3" fmla="*/ 104 h 104"/>
                <a:gd name="T4" fmla="*/ 672 w 672"/>
                <a:gd name="T5" fmla="*/ 96 h 104"/>
                <a:gd name="T6" fmla="*/ 68 w 672"/>
                <a:gd name="T7" fmla="*/ 96 h 104"/>
                <a:gd name="T8" fmla="*/ 8 w 672"/>
                <a:gd name="T9" fmla="*/ 54 h 104"/>
                <a:gd name="T10" fmla="*/ 8 w 672"/>
                <a:gd name="T11" fmla="*/ 45 h 104"/>
                <a:gd name="T12" fmla="*/ 68 w 672"/>
                <a:gd name="T13" fmla="*/ 12 h 104"/>
                <a:gd name="T14" fmla="*/ 672 w 672"/>
                <a:gd name="T15" fmla="*/ 12 h 104"/>
                <a:gd name="T16" fmla="*/ 672 w 672"/>
                <a:gd name="T17" fmla="*/ 0 h 104"/>
                <a:gd name="T18" fmla="*/ 68 w 672"/>
                <a:gd name="T19" fmla="*/ 0 h 104"/>
                <a:gd name="T20" fmla="*/ 0 w 672"/>
                <a:gd name="T21" fmla="*/ 45 h 104"/>
                <a:gd name="T22" fmla="*/ 0 w 672"/>
                <a:gd name="T23" fmla="*/ 54 h 104"/>
                <a:gd name="T24" fmla="*/ 68 w 672"/>
                <a:gd name="T2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04">
                  <a:moveTo>
                    <a:pt x="68" y="104"/>
                  </a:moveTo>
                  <a:cubicBezTo>
                    <a:pt x="672" y="104"/>
                    <a:pt x="672" y="104"/>
                    <a:pt x="672" y="104"/>
                  </a:cubicBezTo>
                  <a:cubicBezTo>
                    <a:pt x="672" y="96"/>
                    <a:pt x="672" y="96"/>
                    <a:pt x="672" y="96"/>
                  </a:cubicBezTo>
                  <a:cubicBezTo>
                    <a:pt x="68" y="96"/>
                    <a:pt x="68" y="96"/>
                    <a:pt x="68" y="96"/>
                  </a:cubicBezTo>
                  <a:cubicBezTo>
                    <a:pt x="26" y="96"/>
                    <a:pt x="8" y="81"/>
                    <a:pt x="8" y="54"/>
                  </a:cubicBezTo>
                  <a:cubicBezTo>
                    <a:pt x="8" y="45"/>
                    <a:pt x="8" y="45"/>
                    <a:pt x="8" y="45"/>
                  </a:cubicBezTo>
                  <a:cubicBezTo>
                    <a:pt x="8" y="21"/>
                    <a:pt x="24" y="12"/>
                    <a:pt x="68" y="12"/>
                  </a:cubicBezTo>
                  <a:cubicBezTo>
                    <a:pt x="672" y="12"/>
                    <a:pt x="672" y="12"/>
                    <a:pt x="672" y="12"/>
                  </a:cubicBezTo>
                  <a:cubicBezTo>
                    <a:pt x="672" y="0"/>
                    <a:pt x="672" y="0"/>
                    <a:pt x="672" y="0"/>
                  </a:cubicBezTo>
                  <a:cubicBezTo>
                    <a:pt x="68" y="0"/>
                    <a:pt x="68" y="0"/>
                    <a:pt x="68" y="0"/>
                  </a:cubicBezTo>
                  <a:cubicBezTo>
                    <a:pt x="36" y="0"/>
                    <a:pt x="0" y="6"/>
                    <a:pt x="0" y="45"/>
                  </a:cubicBezTo>
                  <a:cubicBezTo>
                    <a:pt x="0" y="54"/>
                    <a:pt x="0" y="54"/>
                    <a:pt x="0" y="54"/>
                  </a:cubicBezTo>
                  <a:cubicBezTo>
                    <a:pt x="0" y="76"/>
                    <a:pt x="7" y="104"/>
                    <a:pt x="68" y="104"/>
                  </a:cubicBez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39"/>
            <p:cNvSpPr>
              <a:spLocks noChangeArrowheads="1"/>
            </p:cNvSpPr>
            <p:nvPr/>
          </p:nvSpPr>
          <p:spPr bwMode="auto">
            <a:xfrm>
              <a:off x="1900" y="1012"/>
              <a:ext cx="36" cy="51"/>
            </a:xfrm>
            <a:prstGeom prst="ellipse">
              <a:avLst/>
            </a:pr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1354" y="1031"/>
              <a:ext cx="181" cy="43"/>
            </a:xfrm>
            <a:custGeom>
              <a:avLst/>
              <a:gdLst>
                <a:gd name="T0" fmla="*/ 181 w 181"/>
                <a:gd name="T1" fmla="*/ 36 h 43"/>
                <a:gd name="T2" fmla="*/ 2 w 181"/>
                <a:gd name="T3" fmla="*/ 43 h 43"/>
                <a:gd name="T4" fmla="*/ 2 w 181"/>
                <a:gd name="T5" fmla="*/ 42 h 43"/>
                <a:gd name="T6" fmla="*/ 0 w 181"/>
                <a:gd name="T7" fmla="*/ 7 h 43"/>
                <a:gd name="T8" fmla="*/ 0 w 181"/>
                <a:gd name="T9" fmla="*/ 7 h 43"/>
                <a:gd name="T10" fmla="*/ 179 w 181"/>
                <a:gd name="T11" fmla="*/ 0 h 43"/>
                <a:gd name="T12" fmla="*/ 180 w 181"/>
                <a:gd name="T13" fmla="*/ 0 h 43"/>
                <a:gd name="T14" fmla="*/ 181 w 181"/>
                <a:gd name="T15" fmla="*/ 35 h 43"/>
                <a:gd name="T16" fmla="*/ 181 w 181"/>
                <a:gd name="T1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43">
                  <a:moveTo>
                    <a:pt x="181" y="36"/>
                  </a:moveTo>
                  <a:lnTo>
                    <a:pt x="2" y="43"/>
                  </a:lnTo>
                  <a:lnTo>
                    <a:pt x="2" y="42"/>
                  </a:lnTo>
                  <a:lnTo>
                    <a:pt x="0" y="7"/>
                  </a:lnTo>
                  <a:lnTo>
                    <a:pt x="0" y="7"/>
                  </a:lnTo>
                  <a:lnTo>
                    <a:pt x="179" y="0"/>
                  </a:lnTo>
                  <a:lnTo>
                    <a:pt x="180" y="0"/>
                  </a:lnTo>
                  <a:lnTo>
                    <a:pt x="181" y="35"/>
                  </a:lnTo>
                  <a:lnTo>
                    <a:pt x="181" y="36"/>
                  </a:ln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1533" y="1024"/>
              <a:ext cx="129" cy="45"/>
            </a:xfrm>
            <a:custGeom>
              <a:avLst/>
              <a:gdLst>
                <a:gd name="T0" fmla="*/ 129 w 129"/>
                <a:gd name="T1" fmla="*/ 40 h 45"/>
                <a:gd name="T2" fmla="*/ 1 w 129"/>
                <a:gd name="T3" fmla="*/ 45 h 45"/>
                <a:gd name="T4" fmla="*/ 1 w 129"/>
                <a:gd name="T5" fmla="*/ 45 h 45"/>
                <a:gd name="T6" fmla="*/ 0 w 129"/>
                <a:gd name="T7" fmla="*/ 6 h 45"/>
                <a:gd name="T8" fmla="*/ 0 w 129"/>
                <a:gd name="T9" fmla="*/ 6 h 45"/>
                <a:gd name="T10" fmla="*/ 127 w 129"/>
                <a:gd name="T11" fmla="*/ 0 h 45"/>
                <a:gd name="T12" fmla="*/ 127 w 129"/>
                <a:gd name="T13" fmla="*/ 1 h 45"/>
                <a:gd name="T14" fmla="*/ 129 w 129"/>
                <a:gd name="T15" fmla="*/ 39 h 45"/>
                <a:gd name="T16" fmla="*/ 129 w 129"/>
                <a:gd name="T17"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45">
                  <a:moveTo>
                    <a:pt x="129" y="40"/>
                  </a:moveTo>
                  <a:lnTo>
                    <a:pt x="1" y="45"/>
                  </a:lnTo>
                  <a:lnTo>
                    <a:pt x="1" y="45"/>
                  </a:lnTo>
                  <a:lnTo>
                    <a:pt x="0" y="6"/>
                  </a:lnTo>
                  <a:lnTo>
                    <a:pt x="0" y="6"/>
                  </a:lnTo>
                  <a:lnTo>
                    <a:pt x="127" y="0"/>
                  </a:lnTo>
                  <a:lnTo>
                    <a:pt x="127" y="1"/>
                  </a:lnTo>
                  <a:lnTo>
                    <a:pt x="129" y="39"/>
                  </a:lnTo>
                  <a:lnTo>
                    <a:pt x="129" y="40"/>
                  </a:ln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1663" y="1016"/>
              <a:ext cx="131" cy="54"/>
            </a:xfrm>
            <a:custGeom>
              <a:avLst/>
              <a:gdLst>
                <a:gd name="T0" fmla="*/ 129 w 131"/>
                <a:gd name="T1" fmla="*/ 48 h 54"/>
                <a:gd name="T2" fmla="*/ 2 w 131"/>
                <a:gd name="T3" fmla="*/ 54 h 54"/>
                <a:gd name="T4" fmla="*/ 2 w 131"/>
                <a:gd name="T5" fmla="*/ 53 h 54"/>
                <a:gd name="T6" fmla="*/ 0 w 131"/>
                <a:gd name="T7" fmla="*/ 7 h 54"/>
                <a:gd name="T8" fmla="*/ 0 w 131"/>
                <a:gd name="T9" fmla="*/ 6 h 54"/>
                <a:gd name="T10" fmla="*/ 128 w 131"/>
                <a:gd name="T11" fmla="*/ 1 h 54"/>
                <a:gd name="T12" fmla="*/ 131 w 131"/>
                <a:gd name="T13" fmla="*/ 0 h 54"/>
                <a:gd name="T14" fmla="*/ 129 w 131"/>
                <a:gd name="T15" fmla="*/ 48 h 54"/>
                <a:gd name="T16" fmla="*/ 129 w 131"/>
                <a:gd name="T17"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54">
                  <a:moveTo>
                    <a:pt x="129" y="48"/>
                  </a:moveTo>
                  <a:lnTo>
                    <a:pt x="2" y="54"/>
                  </a:lnTo>
                  <a:lnTo>
                    <a:pt x="2" y="53"/>
                  </a:lnTo>
                  <a:lnTo>
                    <a:pt x="0" y="7"/>
                  </a:lnTo>
                  <a:lnTo>
                    <a:pt x="0" y="6"/>
                  </a:lnTo>
                  <a:lnTo>
                    <a:pt x="128" y="1"/>
                  </a:lnTo>
                  <a:lnTo>
                    <a:pt x="131" y="0"/>
                  </a:lnTo>
                  <a:lnTo>
                    <a:pt x="129" y="48"/>
                  </a:lnTo>
                  <a:lnTo>
                    <a:pt x="129" y="48"/>
                  </a:ln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1793" y="1008"/>
              <a:ext cx="130" cy="61"/>
            </a:xfrm>
            <a:custGeom>
              <a:avLst/>
              <a:gdLst>
                <a:gd name="T0" fmla="*/ 130 w 130"/>
                <a:gd name="T1" fmla="*/ 56 h 61"/>
                <a:gd name="T2" fmla="*/ 2 w 130"/>
                <a:gd name="T3" fmla="*/ 61 h 61"/>
                <a:gd name="T4" fmla="*/ 2 w 130"/>
                <a:gd name="T5" fmla="*/ 61 h 61"/>
                <a:gd name="T6" fmla="*/ 0 w 130"/>
                <a:gd name="T7" fmla="*/ 5 h 61"/>
                <a:gd name="T8" fmla="*/ 0 w 130"/>
                <a:gd name="T9" fmla="*/ 5 h 61"/>
                <a:gd name="T10" fmla="*/ 127 w 130"/>
                <a:gd name="T11" fmla="*/ 0 h 61"/>
                <a:gd name="T12" fmla="*/ 127 w 130"/>
                <a:gd name="T13" fmla="*/ 0 h 61"/>
                <a:gd name="T14" fmla="*/ 130 w 130"/>
                <a:gd name="T15" fmla="*/ 55 h 61"/>
                <a:gd name="T16" fmla="*/ 130 w 130"/>
                <a:gd name="T17"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1">
                  <a:moveTo>
                    <a:pt x="130" y="56"/>
                  </a:moveTo>
                  <a:lnTo>
                    <a:pt x="2" y="61"/>
                  </a:lnTo>
                  <a:lnTo>
                    <a:pt x="2" y="61"/>
                  </a:lnTo>
                  <a:lnTo>
                    <a:pt x="0" y="5"/>
                  </a:lnTo>
                  <a:lnTo>
                    <a:pt x="0" y="5"/>
                  </a:lnTo>
                  <a:lnTo>
                    <a:pt x="127" y="0"/>
                  </a:lnTo>
                  <a:lnTo>
                    <a:pt x="127" y="0"/>
                  </a:lnTo>
                  <a:lnTo>
                    <a:pt x="130" y="55"/>
                  </a:lnTo>
                  <a:lnTo>
                    <a:pt x="130" y="56"/>
                  </a:lnTo>
                  <a:close/>
                </a:path>
              </a:pathLst>
            </a:custGeom>
            <a:solidFill>
              <a:srgbClr val="DAC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1351" y="1034"/>
              <a:ext cx="7" cy="41"/>
            </a:xfrm>
            <a:custGeom>
              <a:avLst/>
              <a:gdLst>
                <a:gd name="T0" fmla="*/ 5 w 8"/>
                <a:gd name="T1" fmla="*/ 53 h 53"/>
                <a:gd name="T2" fmla="*/ 3 w 8"/>
                <a:gd name="T3" fmla="*/ 53 h 53"/>
                <a:gd name="T4" fmla="*/ 0 w 8"/>
                <a:gd name="T5" fmla="*/ 50 h 53"/>
                <a:gd name="T6" fmla="*/ 0 w 8"/>
                <a:gd name="T7" fmla="*/ 3 h 53"/>
                <a:gd name="T8" fmla="*/ 3 w 8"/>
                <a:gd name="T9" fmla="*/ 0 h 53"/>
                <a:gd name="T10" fmla="*/ 5 w 8"/>
                <a:gd name="T11" fmla="*/ 0 h 53"/>
                <a:gd name="T12" fmla="*/ 8 w 8"/>
                <a:gd name="T13" fmla="*/ 3 h 53"/>
                <a:gd name="T14" fmla="*/ 8 w 8"/>
                <a:gd name="T15" fmla="*/ 50 h 53"/>
                <a:gd name="T16" fmla="*/ 5 w 8"/>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3">
                  <a:moveTo>
                    <a:pt x="5" y="53"/>
                  </a:moveTo>
                  <a:cubicBezTo>
                    <a:pt x="3" y="53"/>
                    <a:pt x="3" y="53"/>
                    <a:pt x="3" y="53"/>
                  </a:cubicBezTo>
                  <a:cubicBezTo>
                    <a:pt x="2" y="53"/>
                    <a:pt x="0" y="52"/>
                    <a:pt x="0" y="50"/>
                  </a:cubicBezTo>
                  <a:cubicBezTo>
                    <a:pt x="0" y="3"/>
                    <a:pt x="0" y="3"/>
                    <a:pt x="0" y="3"/>
                  </a:cubicBezTo>
                  <a:cubicBezTo>
                    <a:pt x="0" y="1"/>
                    <a:pt x="2" y="0"/>
                    <a:pt x="3" y="0"/>
                  </a:cubicBezTo>
                  <a:cubicBezTo>
                    <a:pt x="5" y="0"/>
                    <a:pt x="5" y="0"/>
                    <a:pt x="5" y="0"/>
                  </a:cubicBezTo>
                  <a:cubicBezTo>
                    <a:pt x="7" y="0"/>
                    <a:pt x="8" y="1"/>
                    <a:pt x="8" y="3"/>
                  </a:cubicBezTo>
                  <a:cubicBezTo>
                    <a:pt x="8" y="50"/>
                    <a:pt x="8" y="50"/>
                    <a:pt x="8" y="50"/>
                  </a:cubicBezTo>
                  <a:cubicBezTo>
                    <a:pt x="8" y="52"/>
                    <a:pt x="7" y="53"/>
                    <a:pt x="5" y="53"/>
                  </a:cubicBezTo>
                  <a:close/>
                </a:path>
              </a:pathLst>
            </a:custGeom>
            <a:solidFill>
              <a:srgbClr val="DDD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1529" y="1026"/>
              <a:ext cx="6" cy="47"/>
            </a:xfrm>
            <a:custGeom>
              <a:avLst/>
              <a:gdLst>
                <a:gd name="T0" fmla="*/ 5 w 8"/>
                <a:gd name="T1" fmla="*/ 61 h 61"/>
                <a:gd name="T2" fmla="*/ 4 w 8"/>
                <a:gd name="T3" fmla="*/ 61 h 61"/>
                <a:gd name="T4" fmla="*/ 0 w 8"/>
                <a:gd name="T5" fmla="*/ 57 h 61"/>
                <a:gd name="T6" fmla="*/ 0 w 8"/>
                <a:gd name="T7" fmla="*/ 3 h 61"/>
                <a:gd name="T8" fmla="*/ 4 w 8"/>
                <a:gd name="T9" fmla="*/ 0 h 61"/>
                <a:gd name="T10" fmla="*/ 5 w 8"/>
                <a:gd name="T11" fmla="*/ 0 h 61"/>
                <a:gd name="T12" fmla="*/ 8 w 8"/>
                <a:gd name="T13" fmla="*/ 3 h 61"/>
                <a:gd name="T14" fmla="*/ 8 w 8"/>
                <a:gd name="T15" fmla="*/ 57 h 61"/>
                <a:gd name="T16" fmla="*/ 5 w 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1">
                  <a:moveTo>
                    <a:pt x="5" y="61"/>
                  </a:moveTo>
                  <a:cubicBezTo>
                    <a:pt x="4" y="61"/>
                    <a:pt x="4" y="61"/>
                    <a:pt x="4" y="61"/>
                  </a:cubicBezTo>
                  <a:cubicBezTo>
                    <a:pt x="2" y="61"/>
                    <a:pt x="0" y="59"/>
                    <a:pt x="0" y="57"/>
                  </a:cubicBezTo>
                  <a:cubicBezTo>
                    <a:pt x="0" y="3"/>
                    <a:pt x="0" y="3"/>
                    <a:pt x="0" y="3"/>
                  </a:cubicBezTo>
                  <a:cubicBezTo>
                    <a:pt x="0" y="2"/>
                    <a:pt x="2" y="0"/>
                    <a:pt x="4" y="0"/>
                  </a:cubicBezTo>
                  <a:cubicBezTo>
                    <a:pt x="5" y="0"/>
                    <a:pt x="5" y="0"/>
                    <a:pt x="5" y="0"/>
                  </a:cubicBezTo>
                  <a:cubicBezTo>
                    <a:pt x="7" y="0"/>
                    <a:pt x="8" y="2"/>
                    <a:pt x="8" y="3"/>
                  </a:cubicBezTo>
                  <a:cubicBezTo>
                    <a:pt x="8" y="57"/>
                    <a:pt x="8" y="57"/>
                    <a:pt x="8" y="57"/>
                  </a:cubicBezTo>
                  <a:cubicBezTo>
                    <a:pt x="8" y="59"/>
                    <a:pt x="7" y="61"/>
                    <a:pt x="5" y="61"/>
                  </a:cubicBezTo>
                  <a:close/>
                </a:path>
              </a:pathLst>
            </a:custGeom>
            <a:solidFill>
              <a:srgbClr val="DDD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1659" y="1019"/>
              <a:ext cx="7" cy="54"/>
            </a:xfrm>
            <a:custGeom>
              <a:avLst/>
              <a:gdLst>
                <a:gd name="T0" fmla="*/ 5 w 9"/>
                <a:gd name="T1" fmla="*/ 70 h 70"/>
                <a:gd name="T2" fmla="*/ 4 w 9"/>
                <a:gd name="T3" fmla="*/ 70 h 70"/>
                <a:gd name="T4" fmla="*/ 0 w 9"/>
                <a:gd name="T5" fmla="*/ 66 h 70"/>
                <a:gd name="T6" fmla="*/ 0 w 9"/>
                <a:gd name="T7" fmla="*/ 3 h 70"/>
                <a:gd name="T8" fmla="*/ 4 w 9"/>
                <a:gd name="T9" fmla="*/ 0 h 70"/>
                <a:gd name="T10" fmla="*/ 5 w 9"/>
                <a:gd name="T11" fmla="*/ 0 h 70"/>
                <a:gd name="T12" fmla="*/ 9 w 9"/>
                <a:gd name="T13" fmla="*/ 3 h 70"/>
                <a:gd name="T14" fmla="*/ 9 w 9"/>
                <a:gd name="T15" fmla="*/ 66 h 70"/>
                <a:gd name="T16" fmla="*/ 5 w 9"/>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0">
                  <a:moveTo>
                    <a:pt x="5" y="70"/>
                  </a:moveTo>
                  <a:cubicBezTo>
                    <a:pt x="4" y="70"/>
                    <a:pt x="4" y="70"/>
                    <a:pt x="4" y="70"/>
                  </a:cubicBezTo>
                  <a:cubicBezTo>
                    <a:pt x="2" y="70"/>
                    <a:pt x="0" y="68"/>
                    <a:pt x="0" y="66"/>
                  </a:cubicBezTo>
                  <a:cubicBezTo>
                    <a:pt x="0" y="3"/>
                    <a:pt x="0" y="3"/>
                    <a:pt x="0" y="3"/>
                  </a:cubicBezTo>
                  <a:cubicBezTo>
                    <a:pt x="0" y="1"/>
                    <a:pt x="2" y="0"/>
                    <a:pt x="4" y="0"/>
                  </a:cubicBezTo>
                  <a:cubicBezTo>
                    <a:pt x="5" y="0"/>
                    <a:pt x="5" y="0"/>
                    <a:pt x="5" y="0"/>
                  </a:cubicBezTo>
                  <a:cubicBezTo>
                    <a:pt x="7" y="0"/>
                    <a:pt x="9" y="1"/>
                    <a:pt x="9" y="3"/>
                  </a:cubicBezTo>
                  <a:cubicBezTo>
                    <a:pt x="9" y="66"/>
                    <a:pt x="9" y="66"/>
                    <a:pt x="9" y="66"/>
                  </a:cubicBezTo>
                  <a:cubicBezTo>
                    <a:pt x="9" y="68"/>
                    <a:pt x="7" y="70"/>
                    <a:pt x="5" y="70"/>
                  </a:cubicBezTo>
                  <a:close/>
                </a:path>
              </a:pathLst>
            </a:custGeom>
            <a:solidFill>
              <a:srgbClr val="DDD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1791" y="1010"/>
              <a:ext cx="6" cy="62"/>
            </a:xfrm>
            <a:custGeom>
              <a:avLst/>
              <a:gdLst>
                <a:gd name="T0" fmla="*/ 3 w 8"/>
                <a:gd name="T1" fmla="*/ 81 h 81"/>
                <a:gd name="T2" fmla="*/ 5 w 8"/>
                <a:gd name="T3" fmla="*/ 81 h 81"/>
                <a:gd name="T4" fmla="*/ 8 w 8"/>
                <a:gd name="T5" fmla="*/ 77 h 81"/>
                <a:gd name="T6" fmla="*/ 8 w 8"/>
                <a:gd name="T7" fmla="*/ 4 h 81"/>
                <a:gd name="T8" fmla="*/ 5 w 8"/>
                <a:gd name="T9" fmla="*/ 0 h 81"/>
                <a:gd name="T10" fmla="*/ 3 w 8"/>
                <a:gd name="T11" fmla="*/ 0 h 81"/>
                <a:gd name="T12" fmla="*/ 0 w 8"/>
                <a:gd name="T13" fmla="*/ 4 h 81"/>
                <a:gd name="T14" fmla="*/ 0 w 8"/>
                <a:gd name="T15" fmla="*/ 77 h 81"/>
                <a:gd name="T16" fmla="*/ 3 w 8"/>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1">
                  <a:moveTo>
                    <a:pt x="3" y="81"/>
                  </a:moveTo>
                  <a:cubicBezTo>
                    <a:pt x="5" y="81"/>
                    <a:pt x="5" y="81"/>
                    <a:pt x="5" y="81"/>
                  </a:cubicBezTo>
                  <a:cubicBezTo>
                    <a:pt x="6" y="81"/>
                    <a:pt x="8" y="79"/>
                    <a:pt x="8" y="77"/>
                  </a:cubicBezTo>
                  <a:cubicBezTo>
                    <a:pt x="8" y="4"/>
                    <a:pt x="8" y="4"/>
                    <a:pt x="8" y="4"/>
                  </a:cubicBezTo>
                  <a:cubicBezTo>
                    <a:pt x="8" y="2"/>
                    <a:pt x="6" y="0"/>
                    <a:pt x="5" y="0"/>
                  </a:cubicBezTo>
                  <a:cubicBezTo>
                    <a:pt x="3" y="0"/>
                    <a:pt x="3" y="0"/>
                    <a:pt x="3" y="0"/>
                  </a:cubicBezTo>
                  <a:cubicBezTo>
                    <a:pt x="1" y="0"/>
                    <a:pt x="0" y="2"/>
                    <a:pt x="0" y="4"/>
                  </a:cubicBezTo>
                  <a:cubicBezTo>
                    <a:pt x="0" y="77"/>
                    <a:pt x="0" y="77"/>
                    <a:pt x="0" y="77"/>
                  </a:cubicBezTo>
                  <a:cubicBezTo>
                    <a:pt x="0" y="79"/>
                    <a:pt x="1" y="81"/>
                    <a:pt x="3" y="81"/>
                  </a:cubicBezTo>
                  <a:close/>
                </a:path>
              </a:pathLst>
            </a:custGeom>
            <a:solidFill>
              <a:srgbClr val="DDD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1920" y="1006"/>
              <a:ext cx="7" cy="63"/>
            </a:xfrm>
            <a:custGeom>
              <a:avLst/>
              <a:gdLst>
                <a:gd name="T0" fmla="*/ 4 w 8"/>
                <a:gd name="T1" fmla="*/ 82 h 82"/>
                <a:gd name="T2" fmla="*/ 3 w 8"/>
                <a:gd name="T3" fmla="*/ 82 h 82"/>
                <a:gd name="T4" fmla="*/ 0 w 8"/>
                <a:gd name="T5" fmla="*/ 79 h 82"/>
                <a:gd name="T6" fmla="*/ 0 w 8"/>
                <a:gd name="T7" fmla="*/ 3 h 82"/>
                <a:gd name="T8" fmla="*/ 3 w 8"/>
                <a:gd name="T9" fmla="*/ 0 h 82"/>
                <a:gd name="T10" fmla="*/ 4 w 8"/>
                <a:gd name="T11" fmla="*/ 0 h 82"/>
                <a:gd name="T12" fmla="*/ 8 w 8"/>
                <a:gd name="T13" fmla="*/ 3 h 82"/>
                <a:gd name="T14" fmla="*/ 8 w 8"/>
                <a:gd name="T15" fmla="*/ 79 h 82"/>
                <a:gd name="T16" fmla="*/ 4 w 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2">
                  <a:moveTo>
                    <a:pt x="4" y="82"/>
                  </a:moveTo>
                  <a:cubicBezTo>
                    <a:pt x="3" y="82"/>
                    <a:pt x="3" y="82"/>
                    <a:pt x="3" y="82"/>
                  </a:cubicBezTo>
                  <a:cubicBezTo>
                    <a:pt x="1" y="82"/>
                    <a:pt x="0" y="81"/>
                    <a:pt x="0" y="79"/>
                  </a:cubicBezTo>
                  <a:cubicBezTo>
                    <a:pt x="0" y="3"/>
                    <a:pt x="0" y="3"/>
                    <a:pt x="0" y="3"/>
                  </a:cubicBezTo>
                  <a:cubicBezTo>
                    <a:pt x="0" y="1"/>
                    <a:pt x="1" y="0"/>
                    <a:pt x="3" y="0"/>
                  </a:cubicBezTo>
                  <a:cubicBezTo>
                    <a:pt x="4" y="0"/>
                    <a:pt x="4" y="0"/>
                    <a:pt x="4" y="0"/>
                  </a:cubicBezTo>
                  <a:cubicBezTo>
                    <a:pt x="6" y="0"/>
                    <a:pt x="8" y="1"/>
                    <a:pt x="8" y="3"/>
                  </a:cubicBezTo>
                  <a:cubicBezTo>
                    <a:pt x="8" y="79"/>
                    <a:pt x="8" y="79"/>
                    <a:pt x="8" y="79"/>
                  </a:cubicBezTo>
                  <a:cubicBezTo>
                    <a:pt x="8" y="81"/>
                    <a:pt x="6" y="82"/>
                    <a:pt x="4" y="82"/>
                  </a:cubicBezTo>
                  <a:close/>
                </a:path>
              </a:pathLst>
            </a:custGeom>
            <a:solidFill>
              <a:srgbClr val="DDD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1205" y="1152"/>
              <a:ext cx="72" cy="121"/>
            </a:xfrm>
            <a:custGeom>
              <a:avLst/>
              <a:gdLst>
                <a:gd name="T0" fmla="*/ 58 w 94"/>
                <a:gd name="T1" fmla="*/ 0 h 158"/>
                <a:gd name="T2" fmla="*/ 58 w 94"/>
                <a:gd name="T3" fmla="*/ 68 h 158"/>
                <a:gd name="T4" fmla="*/ 58 w 94"/>
                <a:gd name="T5" fmla="*/ 68 h 158"/>
                <a:gd name="T6" fmla="*/ 65 w 94"/>
                <a:gd name="T7" fmla="*/ 70 h 158"/>
                <a:gd name="T8" fmla="*/ 74 w 94"/>
                <a:gd name="T9" fmla="*/ 69 h 158"/>
                <a:gd name="T10" fmla="*/ 94 w 94"/>
                <a:gd name="T11" fmla="*/ 118 h 158"/>
                <a:gd name="T12" fmla="*/ 76 w 94"/>
                <a:gd name="T13" fmla="*/ 66 h 158"/>
                <a:gd name="T14" fmla="*/ 77 w 94"/>
                <a:gd name="T15" fmla="*/ 65 h 158"/>
                <a:gd name="T16" fmla="*/ 84 w 94"/>
                <a:gd name="T17" fmla="*/ 114 h 158"/>
                <a:gd name="T18" fmla="*/ 90 w 94"/>
                <a:gd name="T19" fmla="*/ 8 h 158"/>
                <a:gd name="T20" fmla="*/ 58 w 94"/>
                <a:gd name="T2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58" y="0"/>
                  </a:moveTo>
                  <a:cubicBezTo>
                    <a:pt x="58" y="0"/>
                    <a:pt x="0" y="158"/>
                    <a:pt x="58" y="68"/>
                  </a:cubicBezTo>
                  <a:cubicBezTo>
                    <a:pt x="58" y="68"/>
                    <a:pt x="58" y="68"/>
                    <a:pt x="58" y="68"/>
                  </a:cubicBezTo>
                  <a:cubicBezTo>
                    <a:pt x="61" y="68"/>
                    <a:pt x="63" y="69"/>
                    <a:pt x="65" y="70"/>
                  </a:cubicBezTo>
                  <a:cubicBezTo>
                    <a:pt x="68" y="69"/>
                    <a:pt x="71" y="68"/>
                    <a:pt x="74" y="69"/>
                  </a:cubicBezTo>
                  <a:cubicBezTo>
                    <a:pt x="74" y="68"/>
                    <a:pt x="93" y="118"/>
                    <a:pt x="94" y="118"/>
                  </a:cubicBezTo>
                  <a:cubicBezTo>
                    <a:pt x="76" y="66"/>
                    <a:pt x="76" y="66"/>
                    <a:pt x="76" y="66"/>
                  </a:cubicBezTo>
                  <a:cubicBezTo>
                    <a:pt x="76" y="66"/>
                    <a:pt x="77" y="65"/>
                    <a:pt x="77" y="65"/>
                  </a:cubicBezTo>
                  <a:cubicBezTo>
                    <a:pt x="76" y="63"/>
                    <a:pt x="85" y="117"/>
                    <a:pt x="84" y="114"/>
                  </a:cubicBezTo>
                  <a:cubicBezTo>
                    <a:pt x="85" y="103"/>
                    <a:pt x="90" y="8"/>
                    <a:pt x="90" y="8"/>
                  </a:cubicBezTo>
                  <a:cubicBezTo>
                    <a:pt x="60" y="3"/>
                    <a:pt x="58" y="0"/>
                    <a:pt x="58" y="0"/>
                  </a:cubicBezTo>
                  <a:close/>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1477" y="1040"/>
              <a:ext cx="95" cy="171"/>
            </a:xfrm>
            <a:custGeom>
              <a:avLst/>
              <a:gdLst>
                <a:gd name="T0" fmla="*/ 66 w 124"/>
                <a:gd name="T1" fmla="*/ 17 h 223"/>
                <a:gd name="T2" fmla="*/ 60 w 124"/>
                <a:gd name="T3" fmla="*/ 26 h 223"/>
                <a:gd name="T4" fmla="*/ 45 w 124"/>
                <a:gd name="T5" fmla="*/ 37 h 223"/>
                <a:gd name="T6" fmla="*/ 42 w 124"/>
                <a:gd name="T7" fmla="*/ 37 h 223"/>
                <a:gd name="T8" fmla="*/ 33 w 124"/>
                <a:gd name="T9" fmla="*/ 38 h 223"/>
                <a:gd name="T10" fmla="*/ 29 w 124"/>
                <a:gd name="T11" fmla="*/ 38 h 223"/>
                <a:gd name="T12" fmla="*/ 26 w 124"/>
                <a:gd name="T13" fmla="*/ 38 h 223"/>
                <a:gd name="T14" fmla="*/ 24 w 124"/>
                <a:gd name="T15" fmla="*/ 38 h 223"/>
                <a:gd name="T16" fmla="*/ 36 w 124"/>
                <a:gd name="T17" fmla="*/ 65 h 223"/>
                <a:gd name="T18" fmla="*/ 62 w 124"/>
                <a:gd name="T19" fmla="*/ 97 h 223"/>
                <a:gd name="T20" fmla="*/ 23 w 124"/>
                <a:gd name="T21" fmla="*/ 195 h 223"/>
                <a:gd name="T22" fmla="*/ 66 w 124"/>
                <a:gd name="T23" fmla="*/ 216 h 223"/>
                <a:gd name="T24" fmla="*/ 99 w 124"/>
                <a:gd name="T25" fmla="*/ 109 h 223"/>
                <a:gd name="T26" fmla="*/ 123 w 124"/>
                <a:gd name="T27" fmla="*/ 39 h 223"/>
                <a:gd name="T28" fmla="*/ 66 w 124"/>
                <a:gd name="T29" fmla="*/ 1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223">
                  <a:moveTo>
                    <a:pt x="66" y="17"/>
                  </a:moveTo>
                  <a:cubicBezTo>
                    <a:pt x="65" y="20"/>
                    <a:pt x="63" y="23"/>
                    <a:pt x="60" y="26"/>
                  </a:cubicBezTo>
                  <a:cubicBezTo>
                    <a:pt x="56" y="32"/>
                    <a:pt x="48" y="37"/>
                    <a:pt x="45" y="37"/>
                  </a:cubicBezTo>
                  <a:cubicBezTo>
                    <a:pt x="44" y="38"/>
                    <a:pt x="43" y="37"/>
                    <a:pt x="42" y="37"/>
                  </a:cubicBezTo>
                  <a:cubicBezTo>
                    <a:pt x="40" y="38"/>
                    <a:pt x="37" y="38"/>
                    <a:pt x="33" y="38"/>
                  </a:cubicBezTo>
                  <a:cubicBezTo>
                    <a:pt x="32" y="38"/>
                    <a:pt x="30" y="38"/>
                    <a:pt x="29" y="38"/>
                  </a:cubicBezTo>
                  <a:cubicBezTo>
                    <a:pt x="28" y="38"/>
                    <a:pt x="27" y="38"/>
                    <a:pt x="26" y="38"/>
                  </a:cubicBezTo>
                  <a:cubicBezTo>
                    <a:pt x="25" y="38"/>
                    <a:pt x="25" y="38"/>
                    <a:pt x="24" y="38"/>
                  </a:cubicBezTo>
                  <a:cubicBezTo>
                    <a:pt x="24" y="44"/>
                    <a:pt x="27" y="54"/>
                    <a:pt x="36" y="65"/>
                  </a:cubicBezTo>
                  <a:cubicBezTo>
                    <a:pt x="51" y="84"/>
                    <a:pt x="62" y="97"/>
                    <a:pt x="62" y="97"/>
                  </a:cubicBezTo>
                  <a:cubicBezTo>
                    <a:pt x="62" y="97"/>
                    <a:pt x="46" y="168"/>
                    <a:pt x="23" y="195"/>
                  </a:cubicBezTo>
                  <a:cubicBezTo>
                    <a:pt x="0" y="223"/>
                    <a:pt x="59" y="212"/>
                    <a:pt x="66" y="216"/>
                  </a:cubicBezTo>
                  <a:cubicBezTo>
                    <a:pt x="66" y="216"/>
                    <a:pt x="95" y="148"/>
                    <a:pt x="99" y="109"/>
                  </a:cubicBezTo>
                  <a:cubicBezTo>
                    <a:pt x="99" y="109"/>
                    <a:pt x="122" y="59"/>
                    <a:pt x="123" y="39"/>
                  </a:cubicBezTo>
                  <a:cubicBezTo>
                    <a:pt x="124" y="26"/>
                    <a:pt x="86" y="0"/>
                    <a:pt x="66" y="17"/>
                  </a:cubicBezTo>
                  <a:close/>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1213" y="1934"/>
              <a:ext cx="76" cy="78"/>
            </a:xfrm>
            <a:custGeom>
              <a:avLst/>
              <a:gdLst>
                <a:gd name="T0" fmla="*/ 22 w 99"/>
                <a:gd name="T1" fmla="*/ 8 h 102"/>
                <a:gd name="T2" fmla="*/ 1 w 99"/>
                <a:gd name="T3" fmla="*/ 86 h 102"/>
                <a:gd name="T4" fmla="*/ 77 w 99"/>
                <a:gd name="T5" fmla="*/ 97 h 102"/>
                <a:gd name="T6" fmla="*/ 92 w 99"/>
                <a:gd name="T7" fmla="*/ 16 h 102"/>
                <a:gd name="T8" fmla="*/ 22 w 99"/>
                <a:gd name="T9" fmla="*/ 8 h 102"/>
              </a:gdLst>
              <a:ahLst/>
              <a:cxnLst>
                <a:cxn ang="0">
                  <a:pos x="T0" y="T1"/>
                </a:cxn>
                <a:cxn ang="0">
                  <a:pos x="T2" y="T3"/>
                </a:cxn>
                <a:cxn ang="0">
                  <a:pos x="T4" y="T5"/>
                </a:cxn>
                <a:cxn ang="0">
                  <a:pos x="T6" y="T7"/>
                </a:cxn>
                <a:cxn ang="0">
                  <a:pos x="T8" y="T9"/>
                </a:cxn>
              </a:cxnLst>
              <a:rect l="0" t="0" r="r" b="b"/>
              <a:pathLst>
                <a:path w="99" h="102">
                  <a:moveTo>
                    <a:pt x="22" y="8"/>
                  </a:moveTo>
                  <a:cubicBezTo>
                    <a:pt x="22" y="8"/>
                    <a:pt x="2" y="70"/>
                    <a:pt x="1" y="86"/>
                  </a:cubicBezTo>
                  <a:cubicBezTo>
                    <a:pt x="0" y="101"/>
                    <a:pt x="70" y="102"/>
                    <a:pt x="77" y="97"/>
                  </a:cubicBezTo>
                  <a:cubicBezTo>
                    <a:pt x="83" y="93"/>
                    <a:pt x="99" y="18"/>
                    <a:pt x="92" y="16"/>
                  </a:cubicBezTo>
                  <a:cubicBezTo>
                    <a:pt x="86" y="14"/>
                    <a:pt x="24" y="0"/>
                    <a:pt x="22" y="8"/>
                  </a:cubicBezTo>
                  <a:close/>
                </a:path>
              </a:pathLst>
            </a:custGeom>
            <a:solidFill>
              <a:srgbClr val="553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p:cNvSpPr>
            <p:nvPr/>
          </p:nvSpPr>
          <p:spPr bwMode="auto">
            <a:xfrm>
              <a:off x="1225" y="1520"/>
              <a:ext cx="109" cy="444"/>
            </a:xfrm>
            <a:custGeom>
              <a:avLst/>
              <a:gdLst>
                <a:gd name="T0" fmla="*/ 0 w 141"/>
                <a:gd name="T1" fmla="*/ 552 h 578"/>
                <a:gd name="T2" fmla="*/ 31 w 141"/>
                <a:gd name="T3" fmla="*/ 570 h 578"/>
                <a:gd name="T4" fmla="*/ 77 w 141"/>
                <a:gd name="T5" fmla="*/ 557 h 578"/>
                <a:gd name="T6" fmla="*/ 141 w 141"/>
                <a:gd name="T7" fmla="*/ 99 h 578"/>
                <a:gd name="T8" fmla="*/ 43 w 141"/>
                <a:gd name="T9" fmla="*/ 31 h 578"/>
                <a:gd name="T10" fmla="*/ 55 w 141"/>
                <a:gd name="T11" fmla="*/ 281 h 578"/>
                <a:gd name="T12" fmla="*/ 0 w 141"/>
                <a:gd name="T13" fmla="*/ 552 h 578"/>
              </a:gdLst>
              <a:ahLst/>
              <a:cxnLst>
                <a:cxn ang="0">
                  <a:pos x="T0" y="T1"/>
                </a:cxn>
                <a:cxn ang="0">
                  <a:pos x="T2" y="T3"/>
                </a:cxn>
                <a:cxn ang="0">
                  <a:pos x="T4" y="T5"/>
                </a:cxn>
                <a:cxn ang="0">
                  <a:pos x="T6" y="T7"/>
                </a:cxn>
                <a:cxn ang="0">
                  <a:pos x="T8" y="T9"/>
                </a:cxn>
                <a:cxn ang="0">
                  <a:pos x="T10" y="T11"/>
                </a:cxn>
                <a:cxn ang="0">
                  <a:pos x="T12" y="T13"/>
                </a:cxn>
              </a:cxnLst>
              <a:rect l="0" t="0" r="r" b="b"/>
              <a:pathLst>
                <a:path w="141" h="578">
                  <a:moveTo>
                    <a:pt x="0" y="552"/>
                  </a:moveTo>
                  <a:cubicBezTo>
                    <a:pt x="0" y="552"/>
                    <a:pt x="12" y="562"/>
                    <a:pt x="31" y="570"/>
                  </a:cubicBezTo>
                  <a:cubicBezTo>
                    <a:pt x="51" y="578"/>
                    <a:pt x="77" y="557"/>
                    <a:pt x="77" y="557"/>
                  </a:cubicBezTo>
                  <a:cubicBezTo>
                    <a:pt x="104" y="494"/>
                    <a:pt x="141" y="99"/>
                    <a:pt x="141" y="99"/>
                  </a:cubicBezTo>
                  <a:cubicBezTo>
                    <a:pt x="141" y="99"/>
                    <a:pt x="50" y="0"/>
                    <a:pt x="43" y="31"/>
                  </a:cubicBezTo>
                  <a:cubicBezTo>
                    <a:pt x="35" y="61"/>
                    <a:pt x="67" y="199"/>
                    <a:pt x="55" y="281"/>
                  </a:cubicBezTo>
                  <a:lnTo>
                    <a:pt x="0" y="552"/>
                  </a:lnTo>
                  <a:close/>
                </a:path>
              </a:pathLst>
            </a:custGeom>
            <a:solidFill>
              <a:srgbClr val="3A6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262" y="1936"/>
              <a:ext cx="131" cy="80"/>
            </a:xfrm>
            <a:custGeom>
              <a:avLst/>
              <a:gdLst>
                <a:gd name="T0" fmla="*/ 78 w 170"/>
                <a:gd name="T1" fmla="*/ 14 h 104"/>
                <a:gd name="T2" fmla="*/ 109 w 170"/>
                <a:gd name="T3" fmla="*/ 64 h 104"/>
                <a:gd name="T4" fmla="*/ 166 w 170"/>
                <a:gd name="T5" fmla="*/ 67 h 104"/>
                <a:gd name="T6" fmla="*/ 170 w 170"/>
                <a:gd name="T7" fmla="*/ 95 h 104"/>
                <a:gd name="T8" fmla="*/ 84 w 170"/>
                <a:gd name="T9" fmla="*/ 102 h 104"/>
                <a:gd name="T10" fmla="*/ 2 w 170"/>
                <a:gd name="T11" fmla="*/ 95 h 104"/>
                <a:gd name="T12" fmla="*/ 23 w 170"/>
                <a:gd name="T13" fmla="*/ 11 h 104"/>
                <a:gd name="T14" fmla="*/ 78 w 170"/>
                <a:gd name="T15" fmla="*/ 1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04">
                  <a:moveTo>
                    <a:pt x="78" y="14"/>
                  </a:moveTo>
                  <a:cubicBezTo>
                    <a:pt x="78" y="14"/>
                    <a:pt x="103" y="60"/>
                    <a:pt x="109" y="64"/>
                  </a:cubicBezTo>
                  <a:cubicBezTo>
                    <a:pt x="116" y="68"/>
                    <a:pt x="162" y="64"/>
                    <a:pt x="166" y="67"/>
                  </a:cubicBezTo>
                  <a:cubicBezTo>
                    <a:pt x="170" y="71"/>
                    <a:pt x="170" y="95"/>
                    <a:pt x="170" y="95"/>
                  </a:cubicBezTo>
                  <a:cubicBezTo>
                    <a:pt x="159" y="98"/>
                    <a:pt x="104" y="102"/>
                    <a:pt x="84" y="102"/>
                  </a:cubicBezTo>
                  <a:cubicBezTo>
                    <a:pt x="65" y="102"/>
                    <a:pt x="14" y="104"/>
                    <a:pt x="2" y="95"/>
                  </a:cubicBezTo>
                  <a:cubicBezTo>
                    <a:pt x="0" y="89"/>
                    <a:pt x="18" y="18"/>
                    <a:pt x="23" y="11"/>
                  </a:cubicBezTo>
                  <a:cubicBezTo>
                    <a:pt x="28" y="3"/>
                    <a:pt x="76" y="0"/>
                    <a:pt x="78" y="14"/>
                  </a:cubicBez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252" y="1518"/>
              <a:ext cx="152" cy="456"/>
            </a:xfrm>
            <a:custGeom>
              <a:avLst/>
              <a:gdLst>
                <a:gd name="T0" fmla="*/ 197 w 198"/>
                <a:gd name="T1" fmla="*/ 15 h 594"/>
                <a:gd name="T2" fmla="*/ 182 w 198"/>
                <a:gd name="T3" fmla="*/ 321 h 594"/>
                <a:gd name="T4" fmla="*/ 116 w 198"/>
                <a:gd name="T5" fmla="*/ 529 h 594"/>
                <a:gd name="T6" fmla="*/ 115 w 198"/>
                <a:gd name="T7" fmla="*/ 548 h 594"/>
                <a:gd name="T8" fmla="*/ 95 w 198"/>
                <a:gd name="T9" fmla="*/ 585 h 594"/>
                <a:gd name="T10" fmla="*/ 28 w 198"/>
                <a:gd name="T11" fmla="*/ 572 h 594"/>
                <a:gd name="T12" fmla="*/ 58 w 198"/>
                <a:gd name="T13" fmla="*/ 447 h 594"/>
                <a:gd name="T14" fmla="*/ 86 w 198"/>
                <a:gd name="T15" fmla="*/ 108 h 594"/>
                <a:gd name="T16" fmla="*/ 12 w 198"/>
                <a:gd name="T17" fmla="*/ 50 h 594"/>
                <a:gd name="T18" fmla="*/ 1 w 198"/>
                <a:gd name="T19" fmla="*/ 3 h 594"/>
                <a:gd name="T20" fmla="*/ 197 w 198"/>
                <a:gd name="T21" fmla="*/ 15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8" h="594">
                  <a:moveTo>
                    <a:pt x="197" y="15"/>
                  </a:moveTo>
                  <a:cubicBezTo>
                    <a:pt x="197" y="15"/>
                    <a:pt x="198" y="265"/>
                    <a:pt x="182" y="321"/>
                  </a:cubicBezTo>
                  <a:cubicBezTo>
                    <a:pt x="165" y="376"/>
                    <a:pt x="120" y="517"/>
                    <a:pt x="116" y="529"/>
                  </a:cubicBezTo>
                  <a:cubicBezTo>
                    <a:pt x="116" y="529"/>
                    <a:pt x="116" y="542"/>
                    <a:pt x="115" y="548"/>
                  </a:cubicBezTo>
                  <a:cubicBezTo>
                    <a:pt x="114" y="555"/>
                    <a:pt x="102" y="580"/>
                    <a:pt x="95" y="585"/>
                  </a:cubicBezTo>
                  <a:cubicBezTo>
                    <a:pt x="88" y="590"/>
                    <a:pt x="38" y="594"/>
                    <a:pt x="28" y="572"/>
                  </a:cubicBezTo>
                  <a:cubicBezTo>
                    <a:pt x="28" y="572"/>
                    <a:pt x="50" y="483"/>
                    <a:pt x="58" y="447"/>
                  </a:cubicBezTo>
                  <a:cubicBezTo>
                    <a:pt x="67" y="411"/>
                    <a:pt x="90" y="189"/>
                    <a:pt x="86" y="108"/>
                  </a:cubicBezTo>
                  <a:cubicBezTo>
                    <a:pt x="86" y="108"/>
                    <a:pt x="20" y="72"/>
                    <a:pt x="12" y="50"/>
                  </a:cubicBezTo>
                  <a:cubicBezTo>
                    <a:pt x="5" y="30"/>
                    <a:pt x="0" y="6"/>
                    <a:pt x="1" y="3"/>
                  </a:cubicBezTo>
                  <a:cubicBezTo>
                    <a:pt x="1" y="0"/>
                    <a:pt x="197" y="15"/>
                    <a:pt x="197" y="15"/>
                  </a:cubicBezTo>
                  <a:close/>
                </a:path>
              </a:pathLst>
            </a:custGeom>
            <a:solidFill>
              <a:srgbClr val="3D6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1179" y="1137"/>
              <a:ext cx="373" cy="430"/>
            </a:xfrm>
            <a:custGeom>
              <a:avLst/>
              <a:gdLst>
                <a:gd name="T0" fmla="*/ 78 w 485"/>
                <a:gd name="T1" fmla="*/ 517 h 560"/>
                <a:gd name="T2" fmla="*/ 76 w 485"/>
                <a:gd name="T3" fmla="*/ 306 h 560"/>
                <a:gd name="T4" fmla="*/ 24 w 485"/>
                <a:gd name="T5" fmla="*/ 81 h 560"/>
                <a:gd name="T6" fmla="*/ 67 w 485"/>
                <a:gd name="T7" fmla="*/ 81 h 560"/>
                <a:gd name="T8" fmla="*/ 135 w 485"/>
                <a:gd name="T9" fmla="*/ 85 h 560"/>
                <a:gd name="T10" fmla="*/ 189 w 485"/>
                <a:gd name="T11" fmla="*/ 90 h 560"/>
                <a:gd name="T12" fmla="*/ 314 w 485"/>
                <a:gd name="T13" fmla="*/ 156 h 560"/>
                <a:gd name="T14" fmla="*/ 425 w 485"/>
                <a:gd name="T15" fmla="*/ 16 h 560"/>
                <a:gd name="T16" fmla="*/ 484 w 485"/>
                <a:gd name="T17" fmla="*/ 24 h 560"/>
                <a:gd name="T18" fmla="*/ 387 w 485"/>
                <a:gd name="T19" fmla="*/ 205 h 560"/>
                <a:gd name="T20" fmla="*/ 252 w 485"/>
                <a:gd name="T21" fmla="*/ 213 h 560"/>
                <a:gd name="T22" fmla="*/ 301 w 485"/>
                <a:gd name="T23" fmla="*/ 531 h 560"/>
                <a:gd name="T24" fmla="*/ 78 w 485"/>
                <a:gd name="T25" fmla="*/ 51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5" h="560">
                  <a:moveTo>
                    <a:pt x="78" y="517"/>
                  </a:moveTo>
                  <a:cubicBezTo>
                    <a:pt x="78" y="517"/>
                    <a:pt x="102" y="391"/>
                    <a:pt x="76" y="306"/>
                  </a:cubicBezTo>
                  <a:cubicBezTo>
                    <a:pt x="51" y="220"/>
                    <a:pt x="0" y="121"/>
                    <a:pt x="24" y="81"/>
                  </a:cubicBezTo>
                  <a:cubicBezTo>
                    <a:pt x="24" y="81"/>
                    <a:pt x="43" y="76"/>
                    <a:pt x="67" y="81"/>
                  </a:cubicBezTo>
                  <a:cubicBezTo>
                    <a:pt x="91" y="87"/>
                    <a:pt x="135" y="85"/>
                    <a:pt x="135" y="85"/>
                  </a:cubicBezTo>
                  <a:cubicBezTo>
                    <a:pt x="135" y="85"/>
                    <a:pt x="178" y="87"/>
                    <a:pt x="189" y="90"/>
                  </a:cubicBezTo>
                  <a:cubicBezTo>
                    <a:pt x="200" y="92"/>
                    <a:pt x="270" y="149"/>
                    <a:pt x="314" y="156"/>
                  </a:cubicBezTo>
                  <a:cubicBezTo>
                    <a:pt x="357" y="164"/>
                    <a:pt x="416" y="33"/>
                    <a:pt x="425" y="16"/>
                  </a:cubicBezTo>
                  <a:cubicBezTo>
                    <a:pt x="434" y="0"/>
                    <a:pt x="482" y="9"/>
                    <a:pt x="484" y="24"/>
                  </a:cubicBezTo>
                  <a:cubicBezTo>
                    <a:pt x="485" y="40"/>
                    <a:pt x="439" y="179"/>
                    <a:pt x="387" y="205"/>
                  </a:cubicBezTo>
                  <a:cubicBezTo>
                    <a:pt x="336" y="232"/>
                    <a:pt x="252" y="213"/>
                    <a:pt x="252" y="213"/>
                  </a:cubicBezTo>
                  <a:cubicBezTo>
                    <a:pt x="252" y="213"/>
                    <a:pt x="317" y="384"/>
                    <a:pt x="301" y="531"/>
                  </a:cubicBezTo>
                  <a:cubicBezTo>
                    <a:pt x="301" y="531"/>
                    <a:pt x="183" y="560"/>
                    <a:pt x="78" y="517"/>
                  </a:cubicBezTo>
                </a:path>
              </a:pathLst>
            </a:custGeom>
            <a:solidFill>
              <a:srgbClr val="515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1211" y="1182"/>
              <a:ext cx="84" cy="36"/>
            </a:xfrm>
            <a:custGeom>
              <a:avLst/>
              <a:gdLst>
                <a:gd name="T0" fmla="*/ 110 w 110"/>
                <a:gd name="T1" fmla="*/ 26 h 46"/>
                <a:gd name="T2" fmla="*/ 101 w 110"/>
                <a:gd name="T3" fmla="*/ 1 h 46"/>
                <a:gd name="T4" fmla="*/ 3 w 110"/>
                <a:gd name="T5" fmla="*/ 1 h 46"/>
                <a:gd name="T6" fmla="*/ 3 w 110"/>
                <a:gd name="T7" fmla="*/ 24 h 46"/>
                <a:gd name="T8" fmla="*/ 110 w 110"/>
                <a:gd name="T9" fmla="*/ 26 h 46"/>
              </a:gdLst>
              <a:ahLst/>
              <a:cxnLst>
                <a:cxn ang="0">
                  <a:pos x="T0" y="T1"/>
                </a:cxn>
                <a:cxn ang="0">
                  <a:pos x="T2" y="T3"/>
                </a:cxn>
                <a:cxn ang="0">
                  <a:pos x="T4" y="T5"/>
                </a:cxn>
                <a:cxn ang="0">
                  <a:pos x="T6" y="T7"/>
                </a:cxn>
                <a:cxn ang="0">
                  <a:pos x="T8" y="T9"/>
                </a:cxn>
              </a:cxnLst>
              <a:rect l="0" t="0" r="r" b="b"/>
              <a:pathLst>
                <a:path w="110" h="46">
                  <a:moveTo>
                    <a:pt x="110" y="26"/>
                  </a:moveTo>
                  <a:cubicBezTo>
                    <a:pt x="110" y="26"/>
                    <a:pt x="104" y="3"/>
                    <a:pt x="101" y="1"/>
                  </a:cubicBezTo>
                  <a:cubicBezTo>
                    <a:pt x="97" y="0"/>
                    <a:pt x="24" y="10"/>
                    <a:pt x="3" y="1"/>
                  </a:cubicBezTo>
                  <a:cubicBezTo>
                    <a:pt x="3" y="1"/>
                    <a:pt x="0" y="14"/>
                    <a:pt x="3" y="24"/>
                  </a:cubicBezTo>
                  <a:cubicBezTo>
                    <a:pt x="3" y="24"/>
                    <a:pt x="28" y="46"/>
                    <a:pt x="110" y="26"/>
                  </a:cubicBezTo>
                  <a:close/>
                </a:path>
              </a:pathLst>
            </a:custGeom>
            <a:solidFill>
              <a:srgbClr val="5531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1349" y="1063"/>
              <a:ext cx="104" cy="152"/>
            </a:xfrm>
            <a:custGeom>
              <a:avLst/>
              <a:gdLst>
                <a:gd name="T0" fmla="*/ 57 w 135"/>
                <a:gd name="T1" fmla="*/ 11 h 197"/>
                <a:gd name="T2" fmla="*/ 26 w 135"/>
                <a:gd name="T3" fmla="*/ 3 h 197"/>
                <a:gd name="T4" fmla="*/ 36 w 135"/>
                <a:gd name="T5" fmla="*/ 39 h 197"/>
                <a:gd name="T6" fmla="*/ 62 w 135"/>
                <a:gd name="T7" fmla="*/ 71 h 197"/>
                <a:gd name="T8" fmla="*/ 23 w 135"/>
                <a:gd name="T9" fmla="*/ 169 h 197"/>
                <a:gd name="T10" fmla="*/ 66 w 135"/>
                <a:gd name="T11" fmla="*/ 190 h 197"/>
                <a:gd name="T12" fmla="*/ 99 w 135"/>
                <a:gd name="T13" fmla="*/ 83 h 197"/>
                <a:gd name="T14" fmla="*/ 135 w 135"/>
                <a:gd name="T15" fmla="*/ 9 h 197"/>
                <a:gd name="T16" fmla="*/ 57 w 135"/>
                <a:gd name="T17"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97">
                  <a:moveTo>
                    <a:pt x="57" y="11"/>
                  </a:moveTo>
                  <a:cubicBezTo>
                    <a:pt x="39" y="12"/>
                    <a:pt x="30" y="0"/>
                    <a:pt x="26" y="3"/>
                  </a:cubicBezTo>
                  <a:cubicBezTo>
                    <a:pt x="22" y="7"/>
                    <a:pt x="22" y="20"/>
                    <a:pt x="36" y="39"/>
                  </a:cubicBezTo>
                  <a:cubicBezTo>
                    <a:pt x="51" y="58"/>
                    <a:pt x="62" y="71"/>
                    <a:pt x="62" y="71"/>
                  </a:cubicBezTo>
                  <a:cubicBezTo>
                    <a:pt x="62" y="71"/>
                    <a:pt x="46" y="142"/>
                    <a:pt x="23" y="169"/>
                  </a:cubicBezTo>
                  <a:cubicBezTo>
                    <a:pt x="0" y="197"/>
                    <a:pt x="59" y="186"/>
                    <a:pt x="66" y="190"/>
                  </a:cubicBezTo>
                  <a:cubicBezTo>
                    <a:pt x="66" y="190"/>
                    <a:pt x="95" y="122"/>
                    <a:pt x="99" y="83"/>
                  </a:cubicBezTo>
                  <a:cubicBezTo>
                    <a:pt x="99" y="83"/>
                    <a:pt x="131" y="21"/>
                    <a:pt x="135" y="9"/>
                  </a:cubicBezTo>
                  <a:cubicBezTo>
                    <a:pt x="109" y="11"/>
                    <a:pt x="83" y="10"/>
                    <a:pt x="57" y="11"/>
                  </a:cubicBezTo>
                  <a:close/>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1213" y="1149"/>
              <a:ext cx="209" cy="172"/>
            </a:xfrm>
            <a:custGeom>
              <a:avLst/>
              <a:gdLst>
                <a:gd name="T0" fmla="*/ 271 w 272"/>
                <a:gd name="T1" fmla="*/ 24 h 224"/>
                <a:gd name="T2" fmla="*/ 212 w 272"/>
                <a:gd name="T3" fmla="*/ 16 h 224"/>
                <a:gd name="T4" fmla="*/ 100 w 272"/>
                <a:gd name="T5" fmla="*/ 156 h 224"/>
                <a:gd name="T6" fmla="*/ 0 w 272"/>
                <a:gd name="T7" fmla="*/ 104 h 224"/>
                <a:gd name="T8" fmla="*/ 21 w 272"/>
                <a:gd name="T9" fmla="*/ 145 h 224"/>
                <a:gd name="T10" fmla="*/ 55 w 272"/>
                <a:gd name="T11" fmla="*/ 215 h 224"/>
                <a:gd name="T12" fmla="*/ 174 w 272"/>
                <a:gd name="T13" fmla="*/ 205 h 224"/>
                <a:gd name="T14" fmla="*/ 271 w 272"/>
                <a:gd name="T15" fmla="*/ 24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224">
                  <a:moveTo>
                    <a:pt x="271" y="24"/>
                  </a:moveTo>
                  <a:cubicBezTo>
                    <a:pt x="269" y="9"/>
                    <a:pt x="221" y="0"/>
                    <a:pt x="212" y="16"/>
                  </a:cubicBezTo>
                  <a:cubicBezTo>
                    <a:pt x="203" y="32"/>
                    <a:pt x="144" y="163"/>
                    <a:pt x="100" y="156"/>
                  </a:cubicBezTo>
                  <a:cubicBezTo>
                    <a:pt x="70" y="151"/>
                    <a:pt x="27" y="122"/>
                    <a:pt x="0" y="104"/>
                  </a:cubicBezTo>
                  <a:cubicBezTo>
                    <a:pt x="7" y="118"/>
                    <a:pt x="13" y="132"/>
                    <a:pt x="21" y="145"/>
                  </a:cubicBezTo>
                  <a:cubicBezTo>
                    <a:pt x="35" y="168"/>
                    <a:pt x="46" y="191"/>
                    <a:pt x="55" y="215"/>
                  </a:cubicBezTo>
                  <a:cubicBezTo>
                    <a:pt x="82" y="219"/>
                    <a:pt x="137" y="224"/>
                    <a:pt x="174" y="205"/>
                  </a:cubicBezTo>
                  <a:cubicBezTo>
                    <a:pt x="226" y="178"/>
                    <a:pt x="272" y="39"/>
                    <a:pt x="271" y="24"/>
                  </a:cubicBezTo>
                </a:path>
              </a:pathLst>
            </a:custGeom>
            <a:solidFill>
              <a:srgbClr val="515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1191" y="938"/>
              <a:ext cx="161" cy="240"/>
            </a:xfrm>
            <a:custGeom>
              <a:avLst/>
              <a:gdLst>
                <a:gd name="T0" fmla="*/ 153 w 210"/>
                <a:gd name="T1" fmla="*/ 83 h 312"/>
                <a:gd name="T2" fmla="*/ 171 w 210"/>
                <a:gd name="T3" fmla="*/ 176 h 312"/>
                <a:gd name="T4" fmla="*/ 198 w 210"/>
                <a:gd name="T5" fmla="*/ 255 h 312"/>
                <a:gd name="T6" fmla="*/ 74 w 210"/>
                <a:gd name="T7" fmla="*/ 288 h 312"/>
                <a:gd name="T8" fmla="*/ 4 w 210"/>
                <a:gd name="T9" fmla="*/ 114 h 312"/>
                <a:gd name="T10" fmla="*/ 153 w 210"/>
                <a:gd name="T11" fmla="*/ 83 h 312"/>
              </a:gdLst>
              <a:ahLst/>
              <a:cxnLst>
                <a:cxn ang="0">
                  <a:pos x="T0" y="T1"/>
                </a:cxn>
                <a:cxn ang="0">
                  <a:pos x="T2" y="T3"/>
                </a:cxn>
                <a:cxn ang="0">
                  <a:pos x="T4" y="T5"/>
                </a:cxn>
                <a:cxn ang="0">
                  <a:pos x="T6" y="T7"/>
                </a:cxn>
                <a:cxn ang="0">
                  <a:pos x="T8" y="T9"/>
                </a:cxn>
                <a:cxn ang="0">
                  <a:pos x="T10" y="T11"/>
                </a:cxn>
              </a:cxnLst>
              <a:rect l="0" t="0" r="r" b="b"/>
              <a:pathLst>
                <a:path w="210" h="312">
                  <a:moveTo>
                    <a:pt x="153" y="83"/>
                  </a:moveTo>
                  <a:cubicBezTo>
                    <a:pt x="153" y="83"/>
                    <a:pt x="154" y="122"/>
                    <a:pt x="171" y="176"/>
                  </a:cubicBezTo>
                  <a:cubicBezTo>
                    <a:pt x="189" y="232"/>
                    <a:pt x="196" y="243"/>
                    <a:pt x="198" y="255"/>
                  </a:cubicBezTo>
                  <a:cubicBezTo>
                    <a:pt x="210" y="312"/>
                    <a:pt x="103" y="310"/>
                    <a:pt x="74" y="288"/>
                  </a:cubicBezTo>
                  <a:cubicBezTo>
                    <a:pt x="45" y="266"/>
                    <a:pt x="8" y="139"/>
                    <a:pt x="4" y="114"/>
                  </a:cubicBezTo>
                  <a:cubicBezTo>
                    <a:pt x="0" y="88"/>
                    <a:pt x="112" y="0"/>
                    <a:pt x="153" y="83"/>
                  </a:cubicBezTo>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1129" y="911"/>
              <a:ext cx="230" cy="248"/>
            </a:xfrm>
            <a:custGeom>
              <a:avLst/>
              <a:gdLst>
                <a:gd name="T0" fmla="*/ 136 w 299"/>
                <a:gd name="T1" fmla="*/ 257 h 324"/>
                <a:gd name="T2" fmla="*/ 150 w 299"/>
                <a:gd name="T3" fmla="*/ 185 h 324"/>
                <a:gd name="T4" fmla="*/ 148 w 299"/>
                <a:gd name="T5" fmla="*/ 151 h 324"/>
                <a:gd name="T6" fmla="*/ 177 w 299"/>
                <a:gd name="T7" fmla="*/ 130 h 324"/>
                <a:gd name="T8" fmla="*/ 210 w 299"/>
                <a:gd name="T9" fmla="*/ 126 h 324"/>
                <a:gd name="T10" fmla="*/ 251 w 299"/>
                <a:gd name="T11" fmla="*/ 121 h 324"/>
                <a:gd name="T12" fmla="*/ 243 w 299"/>
                <a:gd name="T13" fmla="*/ 35 h 324"/>
                <a:gd name="T14" fmla="*/ 148 w 299"/>
                <a:gd name="T15" fmla="*/ 17 h 324"/>
                <a:gd name="T16" fmla="*/ 55 w 299"/>
                <a:gd name="T17" fmla="*/ 110 h 324"/>
                <a:gd name="T18" fmla="*/ 52 w 299"/>
                <a:gd name="T19" fmla="*/ 92 h 324"/>
                <a:gd name="T20" fmla="*/ 51 w 299"/>
                <a:gd name="T21" fmla="*/ 110 h 324"/>
                <a:gd name="T22" fmla="*/ 32 w 299"/>
                <a:gd name="T23" fmla="*/ 109 h 324"/>
                <a:gd name="T24" fmla="*/ 47 w 299"/>
                <a:gd name="T25" fmla="*/ 122 h 324"/>
                <a:gd name="T26" fmla="*/ 61 w 299"/>
                <a:gd name="T27" fmla="*/ 245 h 324"/>
                <a:gd name="T28" fmla="*/ 114 w 299"/>
                <a:gd name="T29" fmla="*/ 303 h 324"/>
                <a:gd name="T30" fmla="*/ 130 w 299"/>
                <a:gd name="T31" fmla="*/ 297 h 324"/>
                <a:gd name="T32" fmla="*/ 143 w 299"/>
                <a:gd name="T33" fmla="*/ 311 h 324"/>
                <a:gd name="T34" fmla="*/ 136 w 299"/>
                <a:gd name="T35" fmla="*/ 25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324">
                  <a:moveTo>
                    <a:pt x="136" y="257"/>
                  </a:moveTo>
                  <a:cubicBezTo>
                    <a:pt x="136" y="257"/>
                    <a:pt x="165" y="238"/>
                    <a:pt x="150" y="185"/>
                  </a:cubicBezTo>
                  <a:cubicBezTo>
                    <a:pt x="145" y="167"/>
                    <a:pt x="148" y="151"/>
                    <a:pt x="148" y="151"/>
                  </a:cubicBezTo>
                  <a:cubicBezTo>
                    <a:pt x="148" y="151"/>
                    <a:pt x="141" y="163"/>
                    <a:pt x="177" y="130"/>
                  </a:cubicBezTo>
                  <a:cubicBezTo>
                    <a:pt x="182" y="124"/>
                    <a:pt x="196" y="125"/>
                    <a:pt x="210" y="126"/>
                  </a:cubicBezTo>
                  <a:cubicBezTo>
                    <a:pt x="225" y="127"/>
                    <a:pt x="242" y="128"/>
                    <a:pt x="251" y="121"/>
                  </a:cubicBezTo>
                  <a:cubicBezTo>
                    <a:pt x="268" y="108"/>
                    <a:pt x="299" y="53"/>
                    <a:pt x="243" y="35"/>
                  </a:cubicBezTo>
                  <a:cubicBezTo>
                    <a:pt x="186" y="16"/>
                    <a:pt x="123" y="0"/>
                    <a:pt x="148" y="17"/>
                  </a:cubicBezTo>
                  <a:cubicBezTo>
                    <a:pt x="245" y="83"/>
                    <a:pt x="89" y="66"/>
                    <a:pt x="55" y="110"/>
                  </a:cubicBezTo>
                  <a:cubicBezTo>
                    <a:pt x="55" y="110"/>
                    <a:pt x="61" y="92"/>
                    <a:pt x="52" y="92"/>
                  </a:cubicBezTo>
                  <a:cubicBezTo>
                    <a:pt x="34" y="92"/>
                    <a:pt x="51" y="110"/>
                    <a:pt x="51" y="110"/>
                  </a:cubicBezTo>
                  <a:cubicBezTo>
                    <a:pt x="51" y="110"/>
                    <a:pt x="39" y="95"/>
                    <a:pt x="32" y="109"/>
                  </a:cubicBezTo>
                  <a:cubicBezTo>
                    <a:pt x="26" y="122"/>
                    <a:pt x="47" y="122"/>
                    <a:pt x="47" y="122"/>
                  </a:cubicBezTo>
                  <a:cubicBezTo>
                    <a:pt x="47" y="122"/>
                    <a:pt x="0" y="183"/>
                    <a:pt x="61" y="245"/>
                  </a:cubicBezTo>
                  <a:cubicBezTo>
                    <a:pt x="61" y="245"/>
                    <a:pt x="112" y="292"/>
                    <a:pt x="114" y="303"/>
                  </a:cubicBezTo>
                  <a:cubicBezTo>
                    <a:pt x="116" y="314"/>
                    <a:pt x="130" y="297"/>
                    <a:pt x="130" y="297"/>
                  </a:cubicBezTo>
                  <a:cubicBezTo>
                    <a:pt x="130" y="297"/>
                    <a:pt x="120" y="324"/>
                    <a:pt x="143" y="311"/>
                  </a:cubicBezTo>
                  <a:cubicBezTo>
                    <a:pt x="183" y="290"/>
                    <a:pt x="136" y="257"/>
                    <a:pt x="136" y="257"/>
                  </a:cubicBezTo>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1205" y="1073"/>
              <a:ext cx="53" cy="53"/>
            </a:xfrm>
            <a:custGeom>
              <a:avLst/>
              <a:gdLst>
                <a:gd name="T0" fmla="*/ 53 w 68"/>
                <a:gd name="T1" fmla="*/ 14 h 69"/>
                <a:gd name="T2" fmla="*/ 18 w 68"/>
                <a:gd name="T3" fmla="*/ 11 h 69"/>
                <a:gd name="T4" fmla="*/ 61 w 68"/>
                <a:gd name="T5" fmla="*/ 40 h 69"/>
                <a:gd name="T6" fmla="*/ 53 w 68"/>
                <a:gd name="T7" fmla="*/ 14 h 69"/>
              </a:gdLst>
              <a:ahLst/>
              <a:cxnLst>
                <a:cxn ang="0">
                  <a:pos x="T0" y="T1"/>
                </a:cxn>
                <a:cxn ang="0">
                  <a:pos x="T2" y="T3"/>
                </a:cxn>
                <a:cxn ang="0">
                  <a:pos x="T4" y="T5"/>
                </a:cxn>
                <a:cxn ang="0">
                  <a:pos x="T6" y="T7"/>
                </a:cxn>
              </a:cxnLst>
              <a:rect l="0" t="0" r="r" b="b"/>
              <a:pathLst>
                <a:path w="68" h="69">
                  <a:moveTo>
                    <a:pt x="53" y="14"/>
                  </a:moveTo>
                  <a:cubicBezTo>
                    <a:pt x="53" y="14"/>
                    <a:pt x="36" y="0"/>
                    <a:pt x="18" y="11"/>
                  </a:cubicBezTo>
                  <a:cubicBezTo>
                    <a:pt x="0" y="23"/>
                    <a:pt x="24" y="69"/>
                    <a:pt x="61" y="40"/>
                  </a:cubicBezTo>
                  <a:cubicBezTo>
                    <a:pt x="61" y="40"/>
                    <a:pt x="68" y="33"/>
                    <a:pt x="53" y="14"/>
                  </a:cubicBezTo>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1215" y="1081"/>
              <a:ext cx="6" cy="10"/>
            </a:xfrm>
            <a:custGeom>
              <a:avLst/>
              <a:gdLst>
                <a:gd name="T0" fmla="*/ 8 w 8"/>
                <a:gd name="T1" fmla="*/ 0 h 13"/>
                <a:gd name="T2" fmla="*/ 6 w 8"/>
                <a:gd name="T3" fmla="*/ 1 h 13"/>
                <a:gd name="T4" fmla="*/ 0 w 8"/>
                <a:gd name="T5" fmla="*/ 13 h 13"/>
                <a:gd name="T6" fmla="*/ 6 w 8"/>
                <a:gd name="T7" fmla="*/ 1 h 13"/>
                <a:gd name="T8" fmla="*/ 8 w 8"/>
                <a:gd name="T9" fmla="*/ 0 h 13"/>
              </a:gdLst>
              <a:ahLst/>
              <a:cxnLst>
                <a:cxn ang="0">
                  <a:pos x="T0" y="T1"/>
                </a:cxn>
                <a:cxn ang="0">
                  <a:pos x="T2" y="T3"/>
                </a:cxn>
                <a:cxn ang="0">
                  <a:pos x="T4" y="T5"/>
                </a:cxn>
                <a:cxn ang="0">
                  <a:pos x="T6" y="T7"/>
                </a:cxn>
                <a:cxn ang="0">
                  <a:pos x="T8" y="T9"/>
                </a:cxn>
              </a:cxnLst>
              <a:rect l="0" t="0" r="r" b="b"/>
              <a:pathLst>
                <a:path w="8" h="13">
                  <a:moveTo>
                    <a:pt x="8" y="0"/>
                  </a:moveTo>
                  <a:cubicBezTo>
                    <a:pt x="7" y="0"/>
                    <a:pt x="6" y="1"/>
                    <a:pt x="6" y="1"/>
                  </a:cubicBezTo>
                  <a:cubicBezTo>
                    <a:pt x="2" y="4"/>
                    <a:pt x="0" y="8"/>
                    <a:pt x="0" y="13"/>
                  </a:cubicBezTo>
                  <a:cubicBezTo>
                    <a:pt x="0" y="8"/>
                    <a:pt x="2" y="4"/>
                    <a:pt x="6" y="1"/>
                  </a:cubicBezTo>
                  <a:cubicBezTo>
                    <a:pt x="6" y="1"/>
                    <a:pt x="7" y="0"/>
                    <a:pt x="8" y="0"/>
                  </a:cubicBezTo>
                </a:path>
              </a:pathLst>
            </a:custGeom>
            <a:solidFill>
              <a:srgbClr val="583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1215" y="1079"/>
              <a:ext cx="41" cy="32"/>
            </a:xfrm>
            <a:custGeom>
              <a:avLst/>
              <a:gdLst>
                <a:gd name="T0" fmla="*/ 27 w 54"/>
                <a:gd name="T1" fmla="*/ 34 h 42"/>
                <a:gd name="T2" fmla="*/ 9 w 54"/>
                <a:gd name="T3" fmla="*/ 17 h 42"/>
                <a:gd name="T4" fmla="*/ 37 w 54"/>
                <a:gd name="T5" fmla="*/ 29 h 42"/>
                <a:gd name="T6" fmla="*/ 45 w 54"/>
                <a:gd name="T7" fmla="*/ 29 h 42"/>
                <a:gd name="T8" fmla="*/ 27 w 54"/>
                <a:gd name="T9" fmla="*/ 34 h 42"/>
                <a:gd name="T10" fmla="*/ 20 w 54"/>
                <a:gd name="T11" fmla="*/ 0 h 42"/>
                <a:gd name="T12" fmla="*/ 8 w 54"/>
                <a:gd name="T13" fmla="*/ 3 h 42"/>
                <a:gd name="T14" fmla="*/ 6 w 54"/>
                <a:gd name="T15" fmla="*/ 4 h 42"/>
                <a:gd name="T16" fmla="*/ 0 w 54"/>
                <a:gd name="T17" fmla="*/ 16 h 42"/>
                <a:gd name="T18" fmla="*/ 26 w 54"/>
                <a:gd name="T19" fmla="*/ 42 h 42"/>
                <a:gd name="T20" fmla="*/ 34 w 54"/>
                <a:gd name="T21" fmla="*/ 41 h 42"/>
                <a:gd name="T22" fmla="*/ 43 w 54"/>
                <a:gd name="T23" fmla="*/ 37 h 42"/>
                <a:gd name="T24" fmla="*/ 45 w 54"/>
                <a:gd name="T25" fmla="*/ 36 h 42"/>
                <a:gd name="T26" fmla="*/ 48 w 54"/>
                <a:gd name="T27" fmla="*/ 34 h 42"/>
                <a:gd name="T28" fmla="*/ 49 w 54"/>
                <a:gd name="T29" fmla="*/ 33 h 42"/>
                <a:gd name="T30" fmla="*/ 47 w 54"/>
                <a:gd name="T31" fmla="*/ 17 h 42"/>
                <a:gd name="T32" fmla="*/ 47 w 54"/>
                <a:gd name="T33" fmla="*/ 17 h 42"/>
                <a:gd name="T34" fmla="*/ 36 w 54"/>
                <a:gd name="T35" fmla="*/ 21 h 42"/>
                <a:gd name="T36" fmla="*/ 28 w 54"/>
                <a:gd name="T37" fmla="*/ 19 h 42"/>
                <a:gd name="T38" fmla="*/ 22 w 54"/>
                <a:gd name="T39" fmla="*/ 3 h 42"/>
                <a:gd name="T40" fmla="*/ 23 w 54"/>
                <a:gd name="T41" fmla="*/ 0 h 42"/>
                <a:gd name="T42" fmla="*/ 20 w 54"/>
                <a:gd name="T4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42">
                  <a:moveTo>
                    <a:pt x="27" y="34"/>
                  </a:moveTo>
                  <a:cubicBezTo>
                    <a:pt x="11" y="34"/>
                    <a:pt x="9" y="17"/>
                    <a:pt x="9" y="17"/>
                  </a:cubicBezTo>
                  <a:cubicBezTo>
                    <a:pt x="15" y="27"/>
                    <a:pt x="28" y="29"/>
                    <a:pt x="37" y="29"/>
                  </a:cubicBezTo>
                  <a:cubicBezTo>
                    <a:pt x="41" y="29"/>
                    <a:pt x="45" y="29"/>
                    <a:pt x="45" y="29"/>
                  </a:cubicBezTo>
                  <a:cubicBezTo>
                    <a:pt x="37" y="32"/>
                    <a:pt x="31" y="34"/>
                    <a:pt x="27" y="34"/>
                  </a:cubicBezTo>
                  <a:moveTo>
                    <a:pt x="20" y="0"/>
                  </a:moveTo>
                  <a:cubicBezTo>
                    <a:pt x="16" y="0"/>
                    <a:pt x="12" y="1"/>
                    <a:pt x="8" y="3"/>
                  </a:cubicBezTo>
                  <a:cubicBezTo>
                    <a:pt x="7" y="3"/>
                    <a:pt x="6" y="4"/>
                    <a:pt x="6" y="4"/>
                  </a:cubicBezTo>
                  <a:cubicBezTo>
                    <a:pt x="2" y="7"/>
                    <a:pt x="0" y="11"/>
                    <a:pt x="0" y="16"/>
                  </a:cubicBezTo>
                  <a:cubicBezTo>
                    <a:pt x="0" y="28"/>
                    <a:pt x="10" y="42"/>
                    <a:pt x="26" y="42"/>
                  </a:cubicBezTo>
                  <a:cubicBezTo>
                    <a:pt x="28" y="42"/>
                    <a:pt x="31" y="42"/>
                    <a:pt x="34" y="41"/>
                  </a:cubicBezTo>
                  <a:cubicBezTo>
                    <a:pt x="37" y="40"/>
                    <a:pt x="40" y="39"/>
                    <a:pt x="43" y="37"/>
                  </a:cubicBezTo>
                  <a:cubicBezTo>
                    <a:pt x="44" y="37"/>
                    <a:pt x="44" y="36"/>
                    <a:pt x="45" y="36"/>
                  </a:cubicBezTo>
                  <a:cubicBezTo>
                    <a:pt x="46" y="35"/>
                    <a:pt x="47" y="35"/>
                    <a:pt x="48" y="34"/>
                  </a:cubicBezTo>
                  <a:cubicBezTo>
                    <a:pt x="49" y="34"/>
                    <a:pt x="49" y="34"/>
                    <a:pt x="49" y="33"/>
                  </a:cubicBezTo>
                  <a:cubicBezTo>
                    <a:pt x="49" y="33"/>
                    <a:pt x="54" y="29"/>
                    <a:pt x="47" y="17"/>
                  </a:cubicBezTo>
                  <a:cubicBezTo>
                    <a:pt x="47" y="17"/>
                    <a:pt x="47" y="17"/>
                    <a:pt x="47" y="17"/>
                  </a:cubicBezTo>
                  <a:cubicBezTo>
                    <a:pt x="44" y="20"/>
                    <a:pt x="40" y="21"/>
                    <a:pt x="36" y="21"/>
                  </a:cubicBezTo>
                  <a:cubicBezTo>
                    <a:pt x="33" y="21"/>
                    <a:pt x="30" y="21"/>
                    <a:pt x="28" y="19"/>
                  </a:cubicBezTo>
                  <a:cubicBezTo>
                    <a:pt x="23" y="15"/>
                    <a:pt x="21" y="9"/>
                    <a:pt x="22" y="3"/>
                  </a:cubicBezTo>
                  <a:cubicBezTo>
                    <a:pt x="22" y="2"/>
                    <a:pt x="22" y="1"/>
                    <a:pt x="23" y="0"/>
                  </a:cubicBezTo>
                  <a:cubicBezTo>
                    <a:pt x="22" y="0"/>
                    <a:pt x="21" y="0"/>
                    <a:pt x="20" y="0"/>
                  </a:cubicBezTo>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1222" y="1092"/>
              <a:ext cx="27" cy="13"/>
            </a:xfrm>
            <a:custGeom>
              <a:avLst/>
              <a:gdLst>
                <a:gd name="T0" fmla="*/ 0 w 36"/>
                <a:gd name="T1" fmla="*/ 0 h 17"/>
                <a:gd name="T2" fmla="*/ 18 w 36"/>
                <a:gd name="T3" fmla="*/ 17 h 17"/>
                <a:gd name="T4" fmla="*/ 36 w 36"/>
                <a:gd name="T5" fmla="*/ 12 h 17"/>
                <a:gd name="T6" fmla="*/ 28 w 36"/>
                <a:gd name="T7" fmla="*/ 12 h 17"/>
                <a:gd name="T8" fmla="*/ 0 w 36"/>
                <a:gd name="T9" fmla="*/ 0 h 17"/>
              </a:gdLst>
              <a:ahLst/>
              <a:cxnLst>
                <a:cxn ang="0">
                  <a:pos x="T0" y="T1"/>
                </a:cxn>
                <a:cxn ang="0">
                  <a:pos x="T2" y="T3"/>
                </a:cxn>
                <a:cxn ang="0">
                  <a:pos x="T4" y="T5"/>
                </a:cxn>
                <a:cxn ang="0">
                  <a:pos x="T6" y="T7"/>
                </a:cxn>
                <a:cxn ang="0">
                  <a:pos x="T8" y="T9"/>
                </a:cxn>
              </a:cxnLst>
              <a:rect l="0" t="0" r="r" b="b"/>
              <a:pathLst>
                <a:path w="36" h="17">
                  <a:moveTo>
                    <a:pt x="0" y="0"/>
                  </a:moveTo>
                  <a:cubicBezTo>
                    <a:pt x="0" y="0"/>
                    <a:pt x="2" y="17"/>
                    <a:pt x="18" y="17"/>
                  </a:cubicBezTo>
                  <a:cubicBezTo>
                    <a:pt x="22" y="17"/>
                    <a:pt x="28" y="15"/>
                    <a:pt x="36" y="12"/>
                  </a:cubicBezTo>
                  <a:cubicBezTo>
                    <a:pt x="36" y="12"/>
                    <a:pt x="32" y="12"/>
                    <a:pt x="28" y="12"/>
                  </a:cubicBezTo>
                  <a:cubicBezTo>
                    <a:pt x="19" y="12"/>
                    <a:pt x="6" y="10"/>
                    <a:pt x="0" y="0"/>
                  </a:cubicBezTo>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1260" y="1013"/>
              <a:ext cx="38" cy="43"/>
            </a:xfrm>
            <a:custGeom>
              <a:avLst/>
              <a:gdLst>
                <a:gd name="T0" fmla="*/ 45 w 50"/>
                <a:gd name="T1" fmla="*/ 5 h 55"/>
                <a:gd name="T2" fmla="*/ 44 w 50"/>
                <a:gd name="T3" fmla="*/ 22 h 55"/>
                <a:gd name="T4" fmla="*/ 13 w 50"/>
                <a:gd name="T5" fmla="*/ 38 h 55"/>
                <a:gd name="T6" fmla="*/ 32 w 50"/>
                <a:gd name="T7" fmla="*/ 15 h 55"/>
                <a:gd name="T8" fmla="*/ 45 w 50"/>
                <a:gd name="T9" fmla="*/ 5 h 55"/>
              </a:gdLst>
              <a:ahLst/>
              <a:cxnLst>
                <a:cxn ang="0">
                  <a:pos x="T0" y="T1"/>
                </a:cxn>
                <a:cxn ang="0">
                  <a:pos x="T2" y="T3"/>
                </a:cxn>
                <a:cxn ang="0">
                  <a:pos x="T4" y="T5"/>
                </a:cxn>
                <a:cxn ang="0">
                  <a:pos x="T6" y="T7"/>
                </a:cxn>
                <a:cxn ang="0">
                  <a:pos x="T8" y="T9"/>
                </a:cxn>
              </a:cxnLst>
              <a:rect l="0" t="0" r="r" b="b"/>
              <a:pathLst>
                <a:path w="50" h="55">
                  <a:moveTo>
                    <a:pt x="45" y="5"/>
                  </a:moveTo>
                  <a:cubicBezTo>
                    <a:pt x="45" y="5"/>
                    <a:pt x="50" y="13"/>
                    <a:pt x="44" y="22"/>
                  </a:cubicBezTo>
                  <a:cubicBezTo>
                    <a:pt x="37" y="31"/>
                    <a:pt x="21" y="21"/>
                    <a:pt x="13" y="38"/>
                  </a:cubicBezTo>
                  <a:cubicBezTo>
                    <a:pt x="4" y="55"/>
                    <a:pt x="0" y="23"/>
                    <a:pt x="32" y="15"/>
                  </a:cubicBezTo>
                  <a:cubicBezTo>
                    <a:pt x="32" y="15"/>
                    <a:pt x="35" y="0"/>
                    <a:pt x="45" y="5"/>
                  </a:cubicBez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289" y="1053"/>
              <a:ext cx="17" cy="10"/>
            </a:xfrm>
            <a:custGeom>
              <a:avLst/>
              <a:gdLst>
                <a:gd name="T0" fmla="*/ 22 w 22"/>
                <a:gd name="T1" fmla="*/ 0 h 12"/>
                <a:gd name="T2" fmla="*/ 22 w 22"/>
                <a:gd name="T3" fmla="*/ 0 h 12"/>
                <a:gd name="T4" fmla="*/ 22 w 22"/>
                <a:gd name="T5" fmla="*/ 0 h 12"/>
                <a:gd name="T6" fmla="*/ 22 w 22"/>
                <a:gd name="T7" fmla="*/ 0 h 12"/>
                <a:gd name="T8" fmla="*/ 12 w 22"/>
                <a:gd name="T9" fmla="*/ 5 h 12"/>
                <a:gd name="T10" fmla="*/ 0 w 22"/>
                <a:gd name="T11" fmla="*/ 6 h 12"/>
                <a:gd name="T12" fmla="*/ 13 w 22"/>
                <a:gd name="T13" fmla="*/ 7 h 12"/>
                <a:gd name="T14" fmla="*/ 14 w 22"/>
                <a:gd name="T15" fmla="*/ 7 h 12"/>
                <a:gd name="T16" fmla="*/ 13 w 22"/>
                <a:gd name="T17" fmla="*/ 8 h 12"/>
                <a:gd name="T18" fmla="*/ 1 w 22"/>
                <a:gd name="T19" fmla="*/ 10 h 12"/>
                <a:gd name="T20" fmla="*/ 13 w 22"/>
                <a:gd name="T21" fmla="*/ 10 h 12"/>
                <a:gd name="T22" fmla="*/ 21 w 22"/>
                <a:gd name="T23" fmla="*/ 2 h 12"/>
                <a:gd name="T24" fmla="*/ 22 w 2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2">
                  <a:moveTo>
                    <a:pt x="22" y="0"/>
                  </a:moveTo>
                  <a:cubicBezTo>
                    <a:pt x="22" y="0"/>
                    <a:pt x="22" y="0"/>
                    <a:pt x="22" y="0"/>
                  </a:cubicBezTo>
                  <a:cubicBezTo>
                    <a:pt x="22" y="0"/>
                    <a:pt x="22" y="0"/>
                    <a:pt x="22" y="0"/>
                  </a:cubicBezTo>
                  <a:cubicBezTo>
                    <a:pt x="22" y="0"/>
                    <a:pt x="22" y="0"/>
                    <a:pt x="22" y="0"/>
                  </a:cubicBezTo>
                  <a:cubicBezTo>
                    <a:pt x="20" y="2"/>
                    <a:pt x="17" y="4"/>
                    <a:pt x="12" y="5"/>
                  </a:cubicBezTo>
                  <a:cubicBezTo>
                    <a:pt x="6" y="8"/>
                    <a:pt x="0" y="6"/>
                    <a:pt x="0" y="6"/>
                  </a:cubicBezTo>
                  <a:cubicBezTo>
                    <a:pt x="0" y="6"/>
                    <a:pt x="6" y="9"/>
                    <a:pt x="13" y="7"/>
                  </a:cubicBezTo>
                  <a:cubicBezTo>
                    <a:pt x="13" y="7"/>
                    <a:pt x="14" y="7"/>
                    <a:pt x="14" y="7"/>
                  </a:cubicBezTo>
                  <a:cubicBezTo>
                    <a:pt x="14" y="7"/>
                    <a:pt x="13" y="7"/>
                    <a:pt x="13" y="8"/>
                  </a:cubicBezTo>
                  <a:cubicBezTo>
                    <a:pt x="7" y="11"/>
                    <a:pt x="1" y="10"/>
                    <a:pt x="1" y="10"/>
                  </a:cubicBezTo>
                  <a:cubicBezTo>
                    <a:pt x="1" y="10"/>
                    <a:pt x="7" y="12"/>
                    <a:pt x="13" y="10"/>
                  </a:cubicBezTo>
                  <a:cubicBezTo>
                    <a:pt x="17" y="8"/>
                    <a:pt x="20" y="4"/>
                    <a:pt x="21" y="2"/>
                  </a:cubicBezTo>
                  <a:cubicBezTo>
                    <a:pt x="22" y="0"/>
                    <a:pt x="22" y="0"/>
                    <a:pt x="22" y="0"/>
                  </a:cubicBezTo>
                  <a:close/>
                </a:path>
              </a:pathLst>
            </a:custGeom>
            <a:solidFill>
              <a:srgbClr val="5C7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305" y="1105"/>
              <a:ext cx="17" cy="9"/>
            </a:xfrm>
            <a:custGeom>
              <a:avLst/>
              <a:gdLst>
                <a:gd name="T0" fmla="*/ 0 w 23"/>
                <a:gd name="T1" fmla="*/ 0 h 12"/>
                <a:gd name="T2" fmla="*/ 4 w 23"/>
                <a:gd name="T3" fmla="*/ 3 h 12"/>
                <a:gd name="T4" fmla="*/ 7 w 23"/>
                <a:gd name="T5" fmla="*/ 6 h 12"/>
                <a:gd name="T6" fmla="*/ 9 w 23"/>
                <a:gd name="T7" fmla="*/ 7 h 12"/>
                <a:gd name="T8" fmla="*/ 12 w 23"/>
                <a:gd name="T9" fmla="*/ 7 h 12"/>
                <a:gd name="T10" fmla="*/ 14 w 23"/>
                <a:gd name="T11" fmla="*/ 8 h 12"/>
                <a:gd name="T12" fmla="*/ 15 w 23"/>
                <a:gd name="T13" fmla="*/ 8 h 12"/>
                <a:gd name="T14" fmla="*/ 16 w 23"/>
                <a:gd name="T15" fmla="*/ 8 h 12"/>
                <a:gd name="T16" fmla="*/ 18 w 23"/>
                <a:gd name="T17" fmla="*/ 7 h 12"/>
                <a:gd name="T18" fmla="*/ 20 w 23"/>
                <a:gd name="T19" fmla="*/ 6 h 12"/>
                <a:gd name="T20" fmla="*/ 21 w 23"/>
                <a:gd name="T21" fmla="*/ 6 h 12"/>
                <a:gd name="T22" fmla="*/ 22 w 23"/>
                <a:gd name="T23" fmla="*/ 5 h 12"/>
                <a:gd name="T24" fmla="*/ 23 w 23"/>
                <a:gd name="T25" fmla="*/ 4 h 12"/>
                <a:gd name="T26" fmla="*/ 23 w 23"/>
                <a:gd name="T27" fmla="*/ 5 h 12"/>
                <a:gd name="T28" fmla="*/ 21 w 23"/>
                <a:gd name="T29" fmla="*/ 8 h 12"/>
                <a:gd name="T30" fmla="*/ 19 w 23"/>
                <a:gd name="T31" fmla="*/ 10 h 12"/>
                <a:gd name="T32" fmla="*/ 17 w 23"/>
                <a:gd name="T33" fmla="*/ 11 h 12"/>
                <a:gd name="T34" fmla="*/ 15 w 23"/>
                <a:gd name="T35" fmla="*/ 12 h 12"/>
                <a:gd name="T36" fmla="*/ 14 w 23"/>
                <a:gd name="T37" fmla="*/ 12 h 12"/>
                <a:gd name="T38" fmla="*/ 10 w 23"/>
                <a:gd name="T39" fmla="*/ 11 h 12"/>
                <a:gd name="T40" fmla="*/ 8 w 23"/>
                <a:gd name="T41" fmla="*/ 10 h 12"/>
                <a:gd name="T42" fmla="*/ 5 w 23"/>
                <a:gd name="T43" fmla="*/ 8 h 12"/>
                <a:gd name="T44" fmla="*/ 3 w 23"/>
                <a:gd name="T45" fmla="*/ 7 h 12"/>
                <a:gd name="T46" fmla="*/ 2 w 23"/>
                <a:gd name="T47" fmla="*/ 5 h 12"/>
                <a:gd name="T48" fmla="*/ 0 w 23"/>
                <a:gd name="T4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12">
                  <a:moveTo>
                    <a:pt x="0" y="0"/>
                  </a:moveTo>
                  <a:cubicBezTo>
                    <a:pt x="0" y="0"/>
                    <a:pt x="2" y="2"/>
                    <a:pt x="4" y="3"/>
                  </a:cubicBezTo>
                  <a:cubicBezTo>
                    <a:pt x="5" y="4"/>
                    <a:pt x="6" y="5"/>
                    <a:pt x="7" y="6"/>
                  </a:cubicBezTo>
                  <a:cubicBezTo>
                    <a:pt x="8" y="6"/>
                    <a:pt x="9" y="6"/>
                    <a:pt x="9" y="7"/>
                  </a:cubicBezTo>
                  <a:cubicBezTo>
                    <a:pt x="10" y="7"/>
                    <a:pt x="11" y="7"/>
                    <a:pt x="12" y="7"/>
                  </a:cubicBezTo>
                  <a:cubicBezTo>
                    <a:pt x="12" y="7"/>
                    <a:pt x="13" y="8"/>
                    <a:pt x="14" y="8"/>
                  </a:cubicBezTo>
                  <a:cubicBezTo>
                    <a:pt x="15" y="8"/>
                    <a:pt x="15" y="8"/>
                    <a:pt x="15" y="8"/>
                  </a:cubicBezTo>
                  <a:cubicBezTo>
                    <a:pt x="16" y="8"/>
                    <a:pt x="16" y="8"/>
                    <a:pt x="16" y="8"/>
                  </a:cubicBezTo>
                  <a:cubicBezTo>
                    <a:pt x="16" y="8"/>
                    <a:pt x="17" y="7"/>
                    <a:pt x="18" y="7"/>
                  </a:cubicBezTo>
                  <a:cubicBezTo>
                    <a:pt x="18" y="7"/>
                    <a:pt x="19" y="7"/>
                    <a:pt x="20" y="6"/>
                  </a:cubicBezTo>
                  <a:cubicBezTo>
                    <a:pt x="20" y="6"/>
                    <a:pt x="21" y="6"/>
                    <a:pt x="21" y="6"/>
                  </a:cubicBezTo>
                  <a:cubicBezTo>
                    <a:pt x="22" y="5"/>
                    <a:pt x="22" y="5"/>
                    <a:pt x="22" y="5"/>
                  </a:cubicBezTo>
                  <a:cubicBezTo>
                    <a:pt x="23" y="4"/>
                    <a:pt x="23" y="4"/>
                    <a:pt x="23" y="4"/>
                  </a:cubicBezTo>
                  <a:cubicBezTo>
                    <a:pt x="23" y="4"/>
                    <a:pt x="23" y="5"/>
                    <a:pt x="23" y="5"/>
                  </a:cubicBezTo>
                  <a:cubicBezTo>
                    <a:pt x="23" y="6"/>
                    <a:pt x="22" y="7"/>
                    <a:pt x="21" y="8"/>
                  </a:cubicBezTo>
                  <a:cubicBezTo>
                    <a:pt x="20" y="9"/>
                    <a:pt x="20" y="9"/>
                    <a:pt x="19" y="10"/>
                  </a:cubicBezTo>
                  <a:cubicBezTo>
                    <a:pt x="18" y="10"/>
                    <a:pt x="18" y="11"/>
                    <a:pt x="17" y="11"/>
                  </a:cubicBezTo>
                  <a:cubicBezTo>
                    <a:pt x="16" y="11"/>
                    <a:pt x="16" y="11"/>
                    <a:pt x="15" y="12"/>
                  </a:cubicBezTo>
                  <a:cubicBezTo>
                    <a:pt x="15" y="12"/>
                    <a:pt x="14" y="12"/>
                    <a:pt x="14" y="12"/>
                  </a:cubicBezTo>
                  <a:cubicBezTo>
                    <a:pt x="13" y="12"/>
                    <a:pt x="12" y="11"/>
                    <a:pt x="10" y="11"/>
                  </a:cubicBezTo>
                  <a:cubicBezTo>
                    <a:pt x="10" y="11"/>
                    <a:pt x="8" y="11"/>
                    <a:pt x="8" y="10"/>
                  </a:cubicBezTo>
                  <a:cubicBezTo>
                    <a:pt x="7" y="10"/>
                    <a:pt x="6" y="9"/>
                    <a:pt x="5" y="8"/>
                  </a:cubicBezTo>
                  <a:cubicBezTo>
                    <a:pt x="5" y="8"/>
                    <a:pt x="4" y="7"/>
                    <a:pt x="3" y="7"/>
                  </a:cubicBezTo>
                  <a:cubicBezTo>
                    <a:pt x="3" y="6"/>
                    <a:pt x="2" y="5"/>
                    <a:pt x="2" y="5"/>
                  </a:cubicBezTo>
                  <a:cubicBezTo>
                    <a:pt x="0" y="2"/>
                    <a:pt x="0" y="0"/>
                    <a:pt x="0" y="0"/>
                  </a:cubicBezTo>
                  <a:close/>
                </a:path>
              </a:pathLst>
            </a:custGeom>
            <a:solidFill>
              <a:srgbClr val="B8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p:cNvSpPr>
            <p:nvPr/>
          </p:nvSpPr>
          <p:spPr bwMode="auto">
            <a:xfrm>
              <a:off x="1237" y="1049"/>
              <a:ext cx="29" cy="46"/>
            </a:xfrm>
            <a:custGeom>
              <a:avLst/>
              <a:gdLst>
                <a:gd name="T0" fmla="*/ 4 w 38"/>
                <a:gd name="T1" fmla="*/ 0 h 60"/>
                <a:gd name="T2" fmla="*/ 36 w 38"/>
                <a:gd name="T3" fmla="*/ 51 h 60"/>
                <a:gd name="T4" fmla="*/ 29 w 38"/>
                <a:gd name="T5" fmla="*/ 58 h 60"/>
                <a:gd name="T6" fmla="*/ 2 w 38"/>
                <a:gd name="T7" fmla="*/ 33 h 60"/>
                <a:gd name="T8" fmla="*/ 4 w 38"/>
                <a:gd name="T9" fmla="*/ 0 h 60"/>
              </a:gdLst>
              <a:ahLst/>
              <a:cxnLst>
                <a:cxn ang="0">
                  <a:pos x="T0" y="T1"/>
                </a:cxn>
                <a:cxn ang="0">
                  <a:pos x="T2" y="T3"/>
                </a:cxn>
                <a:cxn ang="0">
                  <a:pos x="T4" y="T5"/>
                </a:cxn>
                <a:cxn ang="0">
                  <a:pos x="T6" y="T7"/>
                </a:cxn>
                <a:cxn ang="0">
                  <a:pos x="T8" y="T9"/>
                </a:cxn>
              </a:cxnLst>
              <a:rect l="0" t="0" r="r" b="b"/>
              <a:pathLst>
                <a:path w="38" h="60">
                  <a:moveTo>
                    <a:pt x="4" y="0"/>
                  </a:moveTo>
                  <a:cubicBezTo>
                    <a:pt x="4" y="0"/>
                    <a:pt x="26" y="26"/>
                    <a:pt x="36" y="51"/>
                  </a:cubicBezTo>
                  <a:cubicBezTo>
                    <a:pt x="38" y="56"/>
                    <a:pt x="33" y="60"/>
                    <a:pt x="29" y="58"/>
                  </a:cubicBezTo>
                  <a:cubicBezTo>
                    <a:pt x="18" y="52"/>
                    <a:pt x="0" y="41"/>
                    <a:pt x="2" y="33"/>
                  </a:cubicBezTo>
                  <a:cubicBezTo>
                    <a:pt x="3" y="29"/>
                    <a:pt x="4" y="0"/>
                    <a:pt x="4" y="0"/>
                  </a:cubicBezTo>
                  <a:close/>
                </a:path>
              </a:pathLst>
            </a:custGeom>
            <a:solidFill>
              <a:srgbClr val="59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319" y="1058"/>
              <a:ext cx="31" cy="28"/>
            </a:xfrm>
            <a:custGeom>
              <a:avLst/>
              <a:gdLst>
                <a:gd name="T0" fmla="*/ 0 w 40"/>
                <a:gd name="T1" fmla="*/ 11 h 37"/>
                <a:gd name="T2" fmla="*/ 7 w 40"/>
                <a:gd name="T3" fmla="*/ 37 h 37"/>
              </a:gdLst>
              <a:ahLst/>
              <a:cxnLst>
                <a:cxn ang="0">
                  <a:pos x="T0" y="T1"/>
                </a:cxn>
                <a:cxn ang="0">
                  <a:pos x="T2" y="T3"/>
                </a:cxn>
              </a:cxnLst>
              <a:rect l="0" t="0" r="r" b="b"/>
              <a:pathLst>
                <a:path w="40" h="37">
                  <a:moveTo>
                    <a:pt x="0" y="11"/>
                  </a:moveTo>
                  <a:cubicBezTo>
                    <a:pt x="7" y="0"/>
                    <a:pt x="40" y="21"/>
                    <a:pt x="7" y="37"/>
                  </a:cubicBezTo>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p:cNvSpPr>
            <p:nvPr/>
          </p:nvSpPr>
          <p:spPr bwMode="auto">
            <a:xfrm>
              <a:off x="1285" y="1215"/>
              <a:ext cx="33" cy="53"/>
            </a:xfrm>
            <a:custGeom>
              <a:avLst/>
              <a:gdLst>
                <a:gd name="T0" fmla="*/ 42 w 42"/>
                <a:gd name="T1" fmla="*/ 0 h 69"/>
                <a:gd name="T2" fmla="*/ 28 w 42"/>
                <a:gd name="T3" fmla="*/ 6 h 69"/>
                <a:gd name="T4" fmla="*/ 15 w 42"/>
                <a:gd name="T5" fmla="*/ 16 h 69"/>
                <a:gd name="T6" fmla="*/ 9 w 42"/>
                <a:gd name="T7" fmla="*/ 22 h 69"/>
                <a:gd name="T8" fmla="*/ 4 w 42"/>
                <a:gd name="T9" fmla="*/ 31 h 69"/>
                <a:gd name="T10" fmla="*/ 1 w 42"/>
                <a:gd name="T11" fmla="*/ 40 h 69"/>
                <a:gd name="T12" fmla="*/ 0 w 42"/>
                <a:gd name="T13" fmla="*/ 49 h 69"/>
                <a:gd name="T14" fmla="*/ 1 w 42"/>
                <a:gd name="T15" fmla="*/ 58 h 69"/>
                <a:gd name="T16" fmla="*/ 3 w 42"/>
                <a:gd name="T17" fmla="*/ 65 h 69"/>
                <a:gd name="T18" fmla="*/ 4 w 42"/>
                <a:gd name="T19" fmla="*/ 68 h 69"/>
                <a:gd name="T20" fmla="*/ 6 w 42"/>
                <a:gd name="T21" fmla="*/ 69 h 69"/>
                <a:gd name="T22" fmla="*/ 7 w 42"/>
                <a:gd name="T23" fmla="*/ 69 h 69"/>
                <a:gd name="T24" fmla="*/ 5 w 42"/>
                <a:gd name="T25" fmla="*/ 64 h 69"/>
                <a:gd name="T26" fmla="*/ 4 w 42"/>
                <a:gd name="T27" fmla="*/ 57 h 69"/>
                <a:gd name="T28" fmla="*/ 4 w 42"/>
                <a:gd name="T29" fmla="*/ 49 h 69"/>
                <a:gd name="T30" fmla="*/ 5 w 42"/>
                <a:gd name="T31" fmla="*/ 41 h 69"/>
                <a:gd name="T32" fmla="*/ 8 w 42"/>
                <a:gd name="T33" fmla="*/ 32 h 69"/>
                <a:gd name="T34" fmla="*/ 29 w 42"/>
                <a:gd name="T35" fmla="*/ 8 h 69"/>
                <a:gd name="T36" fmla="*/ 38 w 42"/>
                <a:gd name="T37" fmla="*/ 2 h 69"/>
                <a:gd name="T38" fmla="*/ 42 w 42"/>
                <a:gd name="T3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9">
                  <a:moveTo>
                    <a:pt x="42" y="0"/>
                  </a:moveTo>
                  <a:cubicBezTo>
                    <a:pt x="42" y="0"/>
                    <a:pt x="36" y="1"/>
                    <a:pt x="28" y="6"/>
                  </a:cubicBezTo>
                  <a:cubicBezTo>
                    <a:pt x="24" y="8"/>
                    <a:pt x="19" y="11"/>
                    <a:pt x="15" y="16"/>
                  </a:cubicBezTo>
                  <a:cubicBezTo>
                    <a:pt x="13" y="18"/>
                    <a:pt x="11" y="20"/>
                    <a:pt x="9" y="22"/>
                  </a:cubicBezTo>
                  <a:cubicBezTo>
                    <a:pt x="7" y="25"/>
                    <a:pt x="5" y="28"/>
                    <a:pt x="4" y="31"/>
                  </a:cubicBezTo>
                  <a:cubicBezTo>
                    <a:pt x="3" y="34"/>
                    <a:pt x="2" y="37"/>
                    <a:pt x="1" y="40"/>
                  </a:cubicBezTo>
                  <a:cubicBezTo>
                    <a:pt x="0" y="43"/>
                    <a:pt x="0" y="46"/>
                    <a:pt x="0" y="49"/>
                  </a:cubicBezTo>
                  <a:cubicBezTo>
                    <a:pt x="0" y="52"/>
                    <a:pt x="1" y="55"/>
                    <a:pt x="1" y="58"/>
                  </a:cubicBezTo>
                  <a:cubicBezTo>
                    <a:pt x="2" y="60"/>
                    <a:pt x="2" y="63"/>
                    <a:pt x="3" y="65"/>
                  </a:cubicBezTo>
                  <a:cubicBezTo>
                    <a:pt x="4" y="66"/>
                    <a:pt x="4" y="67"/>
                    <a:pt x="4" y="68"/>
                  </a:cubicBezTo>
                  <a:cubicBezTo>
                    <a:pt x="5" y="69"/>
                    <a:pt x="6" y="69"/>
                    <a:pt x="6" y="69"/>
                  </a:cubicBezTo>
                  <a:cubicBezTo>
                    <a:pt x="6" y="69"/>
                    <a:pt x="6" y="69"/>
                    <a:pt x="7" y="69"/>
                  </a:cubicBezTo>
                  <a:cubicBezTo>
                    <a:pt x="6" y="67"/>
                    <a:pt x="6" y="66"/>
                    <a:pt x="5" y="64"/>
                  </a:cubicBezTo>
                  <a:cubicBezTo>
                    <a:pt x="5" y="62"/>
                    <a:pt x="4" y="60"/>
                    <a:pt x="4" y="57"/>
                  </a:cubicBezTo>
                  <a:cubicBezTo>
                    <a:pt x="4" y="55"/>
                    <a:pt x="4" y="52"/>
                    <a:pt x="4" y="49"/>
                  </a:cubicBezTo>
                  <a:cubicBezTo>
                    <a:pt x="4" y="46"/>
                    <a:pt x="4" y="44"/>
                    <a:pt x="5" y="41"/>
                  </a:cubicBezTo>
                  <a:cubicBezTo>
                    <a:pt x="5" y="38"/>
                    <a:pt x="7" y="35"/>
                    <a:pt x="8" y="32"/>
                  </a:cubicBezTo>
                  <a:cubicBezTo>
                    <a:pt x="12" y="22"/>
                    <a:pt x="22" y="13"/>
                    <a:pt x="29" y="8"/>
                  </a:cubicBezTo>
                  <a:cubicBezTo>
                    <a:pt x="33" y="5"/>
                    <a:pt x="36" y="3"/>
                    <a:pt x="38" y="2"/>
                  </a:cubicBezTo>
                  <a:cubicBezTo>
                    <a:pt x="41" y="1"/>
                    <a:pt x="42" y="0"/>
                    <a:pt x="42" y="0"/>
                  </a:cubicBezTo>
                </a:path>
              </a:pathLst>
            </a:custGeom>
            <a:solidFill>
              <a:srgbClr val="3F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1288" y="1268"/>
              <a:ext cx="5" cy="8"/>
            </a:xfrm>
            <a:custGeom>
              <a:avLst/>
              <a:gdLst>
                <a:gd name="T0" fmla="*/ 0 w 6"/>
                <a:gd name="T1" fmla="*/ 0 h 11"/>
                <a:gd name="T2" fmla="*/ 2 w 6"/>
                <a:gd name="T3" fmla="*/ 3 h 11"/>
                <a:gd name="T4" fmla="*/ 4 w 6"/>
                <a:gd name="T5" fmla="*/ 7 h 11"/>
                <a:gd name="T6" fmla="*/ 6 w 6"/>
                <a:gd name="T7" fmla="*/ 11 h 11"/>
                <a:gd name="T8" fmla="*/ 4 w 6"/>
                <a:gd name="T9" fmla="*/ 7 h 11"/>
                <a:gd name="T10" fmla="*/ 3 w 6"/>
                <a:gd name="T11" fmla="*/ 1 h 11"/>
                <a:gd name="T12" fmla="*/ 2 w 6"/>
                <a:gd name="T13" fmla="*/ 1 h 11"/>
                <a:gd name="T14" fmla="*/ 0 w 6"/>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0" y="0"/>
                  </a:moveTo>
                  <a:cubicBezTo>
                    <a:pt x="1" y="1"/>
                    <a:pt x="1" y="2"/>
                    <a:pt x="2" y="3"/>
                  </a:cubicBezTo>
                  <a:cubicBezTo>
                    <a:pt x="2" y="5"/>
                    <a:pt x="3" y="6"/>
                    <a:pt x="4" y="7"/>
                  </a:cubicBezTo>
                  <a:cubicBezTo>
                    <a:pt x="5" y="10"/>
                    <a:pt x="6" y="11"/>
                    <a:pt x="6" y="11"/>
                  </a:cubicBezTo>
                  <a:cubicBezTo>
                    <a:pt x="6" y="11"/>
                    <a:pt x="5" y="10"/>
                    <a:pt x="4" y="7"/>
                  </a:cubicBezTo>
                  <a:cubicBezTo>
                    <a:pt x="4" y="5"/>
                    <a:pt x="3" y="3"/>
                    <a:pt x="3" y="1"/>
                  </a:cubicBezTo>
                  <a:cubicBezTo>
                    <a:pt x="2" y="1"/>
                    <a:pt x="2" y="1"/>
                    <a:pt x="2" y="1"/>
                  </a:cubicBezTo>
                  <a:cubicBezTo>
                    <a:pt x="2" y="1"/>
                    <a:pt x="1" y="1"/>
                    <a:pt x="0" y="0"/>
                  </a:cubicBezTo>
                </a:path>
              </a:pathLst>
            </a:custGeom>
            <a:solidFill>
              <a:srgbClr val="A14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1505" y="1020"/>
              <a:ext cx="67" cy="67"/>
            </a:xfrm>
            <a:custGeom>
              <a:avLst/>
              <a:gdLst>
                <a:gd name="T0" fmla="*/ 87 w 87"/>
                <a:gd name="T1" fmla="*/ 63 h 87"/>
                <a:gd name="T2" fmla="*/ 81 w 87"/>
                <a:gd name="T3" fmla="*/ 16 h 87"/>
                <a:gd name="T4" fmla="*/ 2 w 87"/>
                <a:gd name="T5" fmla="*/ 22 h 87"/>
                <a:gd name="T6" fmla="*/ 3 w 87"/>
                <a:gd name="T7" fmla="*/ 73 h 87"/>
                <a:gd name="T8" fmla="*/ 64 w 87"/>
                <a:gd name="T9" fmla="*/ 87 h 87"/>
                <a:gd name="T10" fmla="*/ 87 w 87"/>
                <a:gd name="T11" fmla="*/ 63 h 87"/>
              </a:gdLst>
              <a:ahLst/>
              <a:cxnLst>
                <a:cxn ang="0">
                  <a:pos x="T0" y="T1"/>
                </a:cxn>
                <a:cxn ang="0">
                  <a:pos x="T2" y="T3"/>
                </a:cxn>
                <a:cxn ang="0">
                  <a:pos x="T4" y="T5"/>
                </a:cxn>
                <a:cxn ang="0">
                  <a:pos x="T6" y="T7"/>
                </a:cxn>
                <a:cxn ang="0">
                  <a:pos x="T8" y="T9"/>
                </a:cxn>
                <a:cxn ang="0">
                  <a:pos x="T10" y="T11"/>
                </a:cxn>
              </a:cxnLst>
              <a:rect l="0" t="0" r="r" b="b"/>
              <a:pathLst>
                <a:path w="87" h="87">
                  <a:moveTo>
                    <a:pt x="87" y="63"/>
                  </a:moveTo>
                  <a:cubicBezTo>
                    <a:pt x="86" y="51"/>
                    <a:pt x="85" y="36"/>
                    <a:pt x="81" y="16"/>
                  </a:cubicBezTo>
                  <a:cubicBezTo>
                    <a:pt x="77" y="0"/>
                    <a:pt x="11" y="9"/>
                    <a:pt x="2" y="22"/>
                  </a:cubicBezTo>
                  <a:cubicBezTo>
                    <a:pt x="2" y="22"/>
                    <a:pt x="9" y="61"/>
                    <a:pt x="3" y="73"/>
                  </a:cubicBezTo>
                  <a:cubicBezTo>
                    <a:pt x="0" y="81"/>
                    <a:pt x="38" y="85"/>
                    <a:pt x="64" y="87"/>
                  </a:cubicBezTo>
                  <a:cubicBezTo>
                    <a:pt x="66" y="75"/>
                    <a:pt x="74" y="65"/>
                    <a:pt x="87" y="63"/>
                  </a:cubicBezTo>
                  <a:close/>
                </a:path>
              </a:pathLst>
            </a:cu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3"/>
            <p:cNvSpPr>
              <a:spLocks noChangeArrowheads="1"/>
            </p:cNvSpPr>
            <p:nvPr/>
          </p:nvSpPr>
          <p:spPr bwMode="auto">
            <a:xfrm>
              <a:off x="1394" y="1031"/>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74"/>
            <p:cNvSpPr>
              <a:spLocks noChangeArrowheads="1"/>
            </p:cNvSpPr>
            <p:nvPr/>
          </p:nvSpPr>
          <p:spPr bwMode="auto">
            <a:xfrm>
              <a:off x="1407" y="1030"/>
              <a:ext cx="17" cy="29"/>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75"/>
            <p:cNvSpPr>
              <a:spLocks noChangeArrowheads="1"/>
            </p:cNvSpPr>
            <p:nvPr/>
          </p:nvSpPr>
          <p:spPr bwMode="auto">
            <a:xfrm>
              <a:off x="1422" y="1027"/>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76"/>
            <p:cNvSpPr>
              <a:spLocks noChangeArrowheads="1"/>
            </p:cNvSpPr>
            <p:nvPr/>
          </p:nvSpPr>
          <p:spPr bwMode="auto">
            <a:xfrm>
              <a:off x="1437" y="1027"/>
              <a:ext cx="17"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77"/>
            <p:cNvSpPr>
              <a:spLocks noChangeArrowheads="1"/>
            </p:cNvSpPr>
            <p:nvPr/>
          </p:nvSpPr>
          <p:spPr bwMode="auto">
            <a:xfrm>
              <a:off x="1507" y="1022"/>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78"/>
            <p:cNvSpPr>
              <a:spLocks noChangeArrowheads="1"/>
            </p:cNvSpPr>
            <p:nvPr/>
          </p:nvSpPr>
          <p:spPr bwMode="auto">
            <a:xfrm>
              <a:off x="1520" y="1020"/>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79"/>
            <p:cNvSpPr>
              <a:spLocks noChangeArrowheads="1"/>
            </p:cNvSpPr>
            <p:nvPr/>
          </p:nvSpPr>
          <p:spPr bwMode="auto">
            <a:xfrm>
              <a:off x="1536" y="1018"/>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80"/>
            <p:cNvSpPr>
              <a:spLocks noChangeArrowheads="1"/>
            </p:cNvSpPr>
            <p:nvPr/>
          </p:nvSpPr>
          <p:spPr bwMode="auto">
            <a:xfrm>
              <a:off x="1551" y="1018"/>
              <a:ext cx="16" cy="30"/>
            </a:xfrm>
            <a:prstGeom prst="ellipse">
              <a:avLst/>
            </a:prstGeom>
            <a:solidFill>
              <a:srgbClr val="F4D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1250" y="1342"/>
              <a:ext cx="30" cy="166"/>
            </a:xfrm>
            <a:custGeom>
              <a:avLst/>
              <a:gdLst>
                <a:gd name="T0" fmla="*/ 0 w 39"/>
                <a:gd name="T1" fmla="*/ 0 h 216"/>
                <a:gd name="T2" fmla="*/ 1 w 39"/>
                <a:gd name="T3" fmla="*/ 2 h 216"/>
                <a:gd name="T4" fmla="*/ 3 w 39"/>
                <a:gd name="T5" fmla="*/ 9 h 216"/>
                <a:gd name="T6" fmla="*/ 10 w 39"/>
                <a:gd name="T7" fmla="*/ 33 h 216"/>
                <a:gd name="T8" fmla="*/ 19 w 39"/>
                <a:gd name="T9" fmla="*/ 68 h 216"/>
                <a:gd name="T10" fmla="*/ 28 w 39"/>
                <a:gd name="T11" fmla="*/ 107 h 216"/>
                <a:gd name="T12" fmla="*/ 35 w 39"/>
                <a:gd name="T13" fmla="*/ 148 h 216"/>
                <a:gd name="T14" fmla="*/ 36 w 39"/>
                <a:gd name="T15" fmla="*/ 183 h 216"/>
                <a:gd name="T16" fmla="*/ 31 w 39"/>
                <a:gd name="T17" fmla="*/ 207 h 216"/>
                <a:gd name="T18" fmla="*/ 27 w 39"/>
                <a:gd name="T19" fmla="*/ 214 h 216"/>
                <a:gd name="T20" fmla="*/ 26 w 39"/>
                <a:gd name="T21" fmla="*/ 216 h 216"/>
                <a:gd name="T22" fmla="*/ 27 w 39"/>
                <a:gd name="T23" fmla="*/ 214 h 216"/>
                <a:gd name="T24" fmla="*/ 31 w 39"/>
                <a:gd name="T25" fmla="*/ 208 h 216"/>
                <a:gd name="T26" fmla="*/ 38 w 39"/>
                <a:gd name="T27" fmla="*/ 183 h 216"/>
                <a:gd name="T28" fmla="*/ 38 w 39"/>
                <a:gd name="T29" fmla="*/ 147 h 216"/>
                <a:gd name="T30" fmla="*/ 32 w 39"/>
                <a:gd name="T31" fmla="*/ 107 h 216"/>
                <a:gd name="T32" fmla="*/ 23 w 39"/>
                <a:gd name="T33" fmla="*/ 67 h 216"/>
                <a:gd name="T34" fmla="*/ 12 w 39"/>
                <a:gd name="T35" fmla="*/ 32 h 216"/>
                <a:gd name="T36" fmla="*/ 4 w 39"/>
                <a:gd name="T37" fmla="*/ 9 h 216"/>
                <a:gd name="T38" fmla="*/ 1 w 39"/>
                <a:gd name="T39" fmla="*/ 2 h 216"/>
                <a:gd name="T40" fmla="*/ 0 w 39"/>
                <a:gd name="T41" fmla="*/ 0 h 216"/>
                <a:gd name="T42" fmla="*/ 0 w 39"/>
                <a:gd name="T43" fmla="*/ 0 h 216"/>
                <a:gd name="T44" fmla="*/ 0 w 39"/>
                <a:gd name="T45" fmla="*/ 0 h 216"/>
                <a:gd name="T46" fmla="*/ 0 w 39"/>
                <a:gd name="T47" fmla="*/ 0 h 216"/>
                <a:gd name="T48" fmla="*/ 0 w 39"/>
                <a:gd name="T49" fmla="*/ 0 h 216"/>
                <a:gd name="T50" fmla="*/ 0 w 39"/>
                <a:gd name="T51" fmla="*/ 0 h 216"/>
                <a:gd name="T52" fmla="*/ 0 w 39"/>
                <a:gd name="T53" fmla="*/ 0 h 216"/>
                <a:gd name="T54" fmla="*/ 0 w 39"/>
                <a:gd name="T55" fmla="*/ 0 h 216"/>
                <a:gd name="T56" fmla="*/ 0 w 39"/>
                <a:gd name="T5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216">
                  <a:moveTo>
                    <a:pt x="0" y="0"/>
                  </a:moveTo>
                  <a:cubicBezTo>
                    <a:pt x="0" y="0"/>
                    <a:pt x="1" y="1"/>
                    <a:pt x="1" y="2"/>
                  </a:cubicBezTo>
                  <a:cubicBezTo>
                    <a:pt x="1" y="4"/>
                    <a:pt x="2" y="6"/>
                    <a:pt x="3" y="9"/>
                  </a:cubicBezTo>
                  <a:cubicBezTo>
                    <a:pt x="5" y="15"/>
                    <a:pt x="7" y="23"/>
                    <a:pt x="10" y="33"/>
                  </a:cubicBezTo>
                  <a:cubicBezTo>
                    <a:pt x="13" y="43"/>
                    <a:pt x="16" y="55"/>
                    <a:pt x="19" y="68"/>
                  </a:cubicBezTo>
                  <a:cubicBezTo>
                    <a:pt x="22" y="80"/>
                    <a:pt x="26" y="94"/>
                    <a:pt x="28" y="107"/>
                  </a:cubicBezTo>
                  <a:cubicBezTo>
                    <a:pt x="31" y="121"/>
                    <a:pt x="33" y="135"/>
                    <a:pt x="35" y="148"/>
                  </a:cubicBezTo>
                  <a:cubicBezTo>
                    <a:pt x="36" y="161"/>
                    <a:pt x="37" y="173"/>
                    <a:pt x="36" y="183"/>
                  </a:cubicBezTo>
                  <a:cubicBezTo>
                    <a:pt x="35" y="193"/>
                    <a:pt x="33" y="202"/>
                    <a:pt x="31" y="207"/>
                  </a:cubicBezTo>
                  <a:cubicBezTo>
                    <a:pt x="29" y="210"/>
                    <a:pt x="28" y="212"/>
                    <a:pt x="27" y="214"/>
                  </a:cubicBezTo>
                  <a:cubicBezTo>
                    <a:pt x="26" y="215"/>
                    <a:pt x="26" y="216"/>
                    <a:pt x="26" y="216"/>
                  </a:cubicBezTo>
                  <a:cubicBezTo>
                    <a:pt x="26" y="216"/>
                    <a:pt x="26" y="215"/>
                    <a:pt x="27" y="214"/>
                  </a:cubicBezTo>
                  <a:cubicBezTo>
                    <a:pt x="29" y="213"/>
                    <a:pt x="30" y="211"/>
                    <a:pt x="31" y="208"/>
                  </a:cubicBezTo>
                  <a:cubicBezTo>
                    <a:pt x="34" y="202"/>
                    <a:pt x="37" y="194"/>
                    <a:pt x="38" y="183"/>
                  </a:cubicBezTo>
                  <a:cubicBezTo>
                    <a:pt x="39" y="173"/>
                    <a:pt x="39" y="160"/>
                    <a:pt x="38" y="147"/>
                  </a:cubicBezTo>
                  <a:cubicBezTo>
                    <a:pt x="37" y="134"/>
                    <a:pt x="35" y="120"/>
                    <a:pt x="32" y="107"/>
                  </a:cubicBezTo>
                  <a:cubicBezTo>
                    <a:pt x="29" y="93"/>
                    <a:pt x="26" y="79"/>
                    <a:pt x="23" y="67"/>
                  </a:cubicBezTo>
                  <a:cubicBezTo>
                    <a:pt x="19" y="54"/>
                    <a:pt x="15" y="42"/>
                    <a:pt x="12" y="32"/>
                  </a:cubicBezTo>
                  <a:cubicBezTo>
                    <a:pt x="9" y="23"/>
                    <a:pt x="6" y="14"/>
                    <a:pt x="4" y="9"/>
                  </a:cubicBezTo>
                  <a:cubicBezTo>
                    <a:pt x="3" y="6"/>
                    <a:pt x="2" y="4"/>
                    <a:pt x="1" y="2"/>
                  </a:cubicBezTo>
                  <a:cubicBezTo>
                    <a:pt x="1" y="1"/>
                    <a:pt x="0" y="0"/>
                    <a:pt x="0" y="0"/>
                  </a:cubicBezTo>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22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1829" y="1352"/>
              <a:ext cx="331" cy="159"/>
            </a:xfrm>
            <a:custGeom>
              <a:avLst/>
              <a:gdLst>
                <a:gd name="T0" fmla="*/ 384 w 431"/>
                <a:gd name="T1" fmla="*/ 112 h 207"/>
                <a:gd name="T2" fmla="*/ 359 w 431"/>
                <a:gd name="T3" fmla="*/ 119 h 207"/>
                <a:gd name="T4" fmla="*/ 311 w 431"/>
                <a:gd name="T5" fmla="*/ 73 h 207"/>
                <a:gd name="T6" fmla="*/ 283 w 431"/>
                <a:gd name="T7" fmla="*/ 82 h 207"/>
                <a:gd name="T8" fmla="*/ 199 w 431"/>
                <a:gd name="T9" fmla="*/ 0 h 207"/>
                <a:gd name="T10" fmla="*/ 118 w 431"/>
                <a:gd name="T11" fmla="*/ 63 h 207"/>
                <a:gd name="T12" fmla="*/ 78 w 431"/>
                <a:gd name="T13" fmla="*/ 51 h 207"/>
                <a:gd name="T14" fmla="*/ 0 w 431"/>
                <a:gd name="T15" fmla="*/ 128 h 207"/>
                <a:gd name="T16" fmla="*/ 53 w 431"/>
                <a:gd name="T17" fmla="*/ 202 h 207"/>
                <a:gd name="T18" fmla="*/ 69 w 431"/>
                <a:gd name="T19" fmla="*/ 206 h 207"/>
                <a:gd name="T20" fmla="*/ 371 w 431"/>
                <a:gd name="T21" fmla="*/ 206 h 207"/>
                <a:gd name="T22" fmla="*/ 384 w 431"/>
                <a:gd name="T23" fmla="*/ 207 h 207"/>
                <a:gd name="T24" fmla="*/ 431 w 431"/>
                <a:gd name="T25" fmla="*/ 160 h 207"/>
                <a:gd name="T26" fmla="*/ 384 w 431"/>
                <a:gd name="T27" fmla="*/ 1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07">
                  <a:moveTo>
                    <a:pt x="384" y="112"/>
                  </a:moveTo>
                  <a:cubicBezTo>
                    <a:pt x="375" y="112"/>
                    <a:pt x="366" y="115"/>
                    <a:pt x="359" y="119"/>
                  </a:cubicBezTo>
                  <a:cubicBezTo>
                    <a:pt x="358" y="93"/>
                    <a:pt x="337" y="73"/>
                    <a:pt x="311" y="73"/>
                  </a:cubicBezTo>
                  <a:cubicBezTo>
                    <a:pt x="301" y="73"/>
                    <a:pt x="291" y="76"/>
                    <a:pt x="283" y="82"/>
                  </a:cubicBezTo>
                  <a:cubicBezTo>
                    <a:pt x="282" y="36"/>
                    <a:pt x="245" y="0"/>
                    <a:pt x="199" y="0"/>
                  </a:cubicBezTo>
                  <a:cubicBezTo>
                    <a:pt x="160" y="0"/>
                    <a:pt x="128" y="27"/>
                    <a:pt x="118" y="63"/>
                  </a:cubicBezTo>
                  <a:cubicBezTo>
                    <a:pt x="106" y="55"/>
                    <a:pt x="93" y="51"/>
                    <a:pt x="78" y="51"/>
                  </a:cubicBezTo>
                  <a:cubicBezTo>
                    <a:pt x="35" y="51"/>
                    <a:pt x="0" y="86"/>
                    <a:pt x="0" y="128"/>
                  </a:cubicBezTo>
                  <a:cubicBezTo>
                    <a:pt x="0" y="162"/>
                    <a:pt x="22" y="191"/>
                    <a:pt x="53" y="202"/>
                  </a:cubicBezTo>
                  <a:cubicBezTo>
                    <a:pt x="58" y="204"/>
                    <a:pt x="63" y="206"/>
                    <a:pt x="69" y="206"/>
                  </a:cubicBezTo>
                  <a:cubicBezTo>
                    <a:pt x="371" y="206"/>
                    <a:pt x="371" y="206"/>
                    <a:pt x="371" y="206"/>
                  </a:cubicBezTo>
                  <a:cubicBezTo>
                    <a:pt x="375" y="207"/>
                    <a:pt x="379" y="207"/>
                    <a:pt x="384" y="207"/>
                  </a:cubicBezTo>
                  <a:cubicBezTo>
                    <a:pt x="410" y="207"/>
                    <a:pt x="431" y="186"/>
                    <a:pt x="431" y="160"/>
                  </a:cubicBezTo>
                  <a:cubicBezTo>
                    <a:pt x="431" y="133"/>
                    <a:pt x="410" y="112"/>
                    <a:pt x="384" y="112"/>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p:cNvSpPr>
            <p:nvPr/>
          </p:nvSpPr>
          <p:spPr bwMode="auto">
            <a:xfrm>
              <a:off x="606" y="1575"/>
              <a:ext cx="335" cy="161"/>
            </a:xfrm>
            <a:custGeom>
              <a:avLst/>
              <a:gdLst>
                <a:gd name="T0" fmla="*/ 387 w 436"/>
                <a:gd name="T1" fmla="*/ 113 h 210"/>
                <a:gd name="T2" fmla="*/ 362 w 436"/>
                <a:gd name="T3" fmla="*/ 120 h 210"/>
                <a:gd name="T4" fmla="*/ 314 w 436"/>
                <a:gd name="T5" fmla="*/ 73 h 210"/>
                <a:gd name="T6" fmla="*/ 286 w 436"/>
                <a:gd name="T7" fmla="*/ 83 h 210"/>
                <a:gd name="T8" fmla="*/ 201 w 436"/>
                <a:gd name="T9" fmla="*/ 0 h 210"/>
                <a:gd name="T10" fmla="*/ 119 w 436"/>
                <a:gd name="T11" fmla="*/ 63 h 210"/>
                <a:gd name="T12" fmla="*/ 78 w 436"/>
                <a:gd name="T13" fmla="*/ 52 h 210"/>
                <a:gd name="T14" fmla="*/ 0 w 436"/>
                <a:gd name="T15" fmla="*/ 130 h 210"/>
                <a:gd name="T16" fmla="*/ 53 w 436"/>
                <a:gd name="T17" fmla="*/ 204 h 210"/>
                <a:gd name="T18" fmla="*/ 70 w 436"/>
                <a:gd name="T19" fmla="*/ 208 h 210"/>
                <a:gd name="T20" fmla="*/ 375 w 436"/>
                <a:gd name="T21" fmla="*/ 208 h 210"/>
                <a:gd name="T22" fmla="*/ 387 w 436"/>
                <a:gd name="T23" fmla="*/ 210 h 210"/>
                <a:gd name="T24" fmla="*/ 436 w 436"/>
                <a:gd name="T25" fmla="*/ 162 h 210"/>
                <a:gd name="T26" fmla="*/ 387 w 436"/>
                <a:gd name="T27" fmla="*/ 11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6" h="210">
                  <a:moveTo>
                    <a:pt x="387" y="113"/>
                  </a:moveTo>
                  <a:cubicBezTo>
                    <a:pt x="378" y="113"/>
                    <a:pt x="370" y="116"/>
                    <a:pt x="362" y="120"/>
                  </a:cubicBezTo>
                  <a:cubicBezTo>
                    <a:pt x="362" y="94"/>
                    <a:pt x="340" y="73"/>
                    <a:pt x="314" y="73"/>
                  </a:cubicBezTo>
                  <a:cubicBezTo>
                    <a:pt x="304" y="73"/>
                    <a:pt x="294" y="77"/>
                    <a:pt x="286" y="83"/>
                  </a:cubicBezTo>
                  <a:cubicBezTo>
                    <a:pt x="284" y="37"/>
                    <a:pt x="247" y="0"/>
                    <a:pt x="201" y="0"/>
                  </a:cubicBezTo>
                  <a:cubicBezTo>
                    <a:pt x="162" y="0"/>
                    <a:pt x="129" y="27"/>
                    <a:pt x="119" y="63"/>
                  </a:cubicBezTo>
                  <a:cubicBezTo>
                    <a:pt x="107" y="56"/>
                    <a:pt x="93" y="52"/>
                    <a:pt x="78" y="52"/>
                  </a:cubicBezTo>
                  <a:cubicBezTo>
                    <a:pt x="35" y="52"/>
                    <a:pt x="0" y="87"/>
                    <a:pt x="0" y="130"/>
                  </a:cubicBezTo>
                  <a:cubicBezTo>
                    <a:pt x="0" y="164"/>
                    <a:pt x="22" y="193"/>
                    <a:pt x="53" y="204"/>
                  </a:cubicBezTo>
                  <a:cubicBezTo>
                    <a:pt x="58" y="207"/>
                    <a:pt x="64" y="208"/>
                    <a:pt x="70" y="208"/>
                  </a:cubicBezTo>
                  <a:cubicBezTo>
                    <a:pt x="375" y="208"/>
                    <a:pt x="375" y="208"/>
                    <a:pt x="375" y="208"/>
                  </a:cubicBezTo>
                  <a:cubicBezTo>
                    <a:pt x="379" y="209"/>
                    <a:pt x="383" y="210"/>
                    <a:pt x="387" y="210"/>
                  </a:cubicBezTo>
                  <a:cubicBezTo>
                    <a:pt x="414" y="210"/>
                    <a:pt x="436" y="188"/>
                    <a:pt x="436" y="162"/>
                  </a:cubicBezTo>
                  <a:cubicBezTo>
                    <a:pt x="436" y="135"/>
                    <a:pt x="414" y="113"/>
                    <a:pt x="387" y="113"/>
                  </a:cubicBezTo>
                  <a:close/>
                </a:path>
              </a:pathLst>
            </a:custGeom>
            <a:solidFill>
              <a:srgbClr val="FCF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7" name="TextBox 86"/>
          <p:cNvSpPr txBox="1"/>
          <p:nvPr/>
        </p:nvSpPr>
        <p:spPr>
          <a:xfrm>
            <a:off x="4797357" y="1981052"/>
            <a:ext cx="3505200" cy="461665"/>
          </a:xfrm>
          <a:prstGeom prst="rect">
            <a:avLst/>
          </a:prstGeom>
          <a:noFill/>
        </p:spPr>
        <p:txBody>
          <a:bodyPr wrap="square" rtlCol="0">
            <a:spAutoFit/>
          </a:bodyPr>
          <a:lstStyle/>
          <a:p>
            <a:r>
              <a:rPr lang="en-US" sz="1200" dirty="0">
                <a:solidFill>
                  <a:schemeClr val="tx1">
                    <a:lumMod val="95000"/>
                    <a:lumOff val="5000"/>
                  </a:schemeClr>
                </a:solidFill>
              </a:rPr>
              <a:t>Using finger counter technology for inputting the Floor Number  (Destination) </a:t>
            </a:r>
          </a:p>
        </p:txBody>
      </p:sp>
      <p:sp>
        <p:nvSpPr>
          <p:cNvPr id="88" name="Footer Text"/>
          <p:cNvSpPr txBox="1"/>
          <p:nvPr/>
        </p:nvSpPr>
        <p:spPr>
          <a:xfrm>
            <a:off x="4064783" y="1881025"/>
            <a:ext cx="605775" cy="615553"/>
          </a:xfrm>
          <a:prstGeom prst="rect">
            <a:avLst/>
          </a:prstGeom>
          <a:noFill/>
        </p:spPr>
        <p:txBody>
          <a:bodyPr wrap="square" lIns="0" tIns="0" rIns="0" bIns="0" rtlCol="0">
            <a:spAutoFit/>
          </a:bodyPr>
          <a:lstStyle/>
          <a:p>
            <a:pPr algn="ctr"/>
            <a:r>
              <a:rPr lang="en-US" sz="4000" b="1" dirty="0">
                <a:solidFill>
                  <a:schemeClr val="accent1"/>
                </a:solidFill>
                <a:latin typeface="+mj-lt"/>
                <a:ea typeface="Roboto Light" pitchFamily="2" charset="0"/>
              </a:rPr>
              <a:t>01</a:t>
            </a:r>
            <a:endParaRPr lang="en-US" sz="4000" b="1" dirty="0">
              <a:solidFill>
                <a:schemeClr val="accent1"/>
              </a:solidFill>
              <a:latin typeface="+mj-lt"/>
            </a:endParaRPr>
          </a:p>
        </p:txBody>
      </p:sp>
      <p:sp>
        <p:nvSpPr>
          <p:cNvPr id="89" name="TextBox 88"/>
          <p:cNvSpPr txBox="1"/>
          <p:nvPr/>
        </p:nvSpPr>
        <p:spPr>
          <a:xfrm>
            <a:off x="4800600" y="3064204"/>
            <a:ext cx="3505200" cy="307777"/>
          </a:xfrm>
          <a:prstGeom prst="rect">
            <a:avLst/>
          </a:prstGeom>
          <a:noFill/>
        </p:spPr>
        <p:txBody>
          <a:bodyPr wrap="square" rtlCol="0">
            <a:spAutoFit/>
          </a:bodyPr>
          <a:lstStyle/>
          <a:p>
            <a:r>
              <a:rPr lang="en-US" sz="1400" dirty="0">
                <a:solidFill>
                  <a:schemeClr val="tx1">
                    <a:lumMod val="95000"/>
                    <a:lumOff val="5000"/>
                  </a:schemeClr>
                </a:solidFill>
              </a:rPr>
              <a:t>spread the idea </a:t>
            </a:r>
          </a:p>
        </p:txBody>
      </p:sp>
      <p:sp>
        <p:nvSpPr>
          <p:cNvPr id="90" name="Footer Text"/>
          <p:cNvSpPr txBox="1"/>
          <p:nvPr/>
        </p:nvSpPr>
        <p:spPr>
          <a:xfrm>
            <a:off x="4064783" y="2921256"/>
            <a:ext cx="605775" cy="615553"/>
          </a:xfrm>
          <a:prstGeom prst="rect">
            <a:avLst/>
          </a:prstGeom>
          <a:noFill/>
        </p:spPr>
        <p:txBody>
          <a:bodyPr wrap="square" lIns="0" tIns="0" rIns="0" bIns="0" rtlCol="0">
            <a:spAutoFit/>
          </a:bodyPr>
          <a:lstStyle/>
          <a:p>
            <a:pPr algn="ctr"/>
            <a:r>
              <a:rPr lang="en-US" sz="4000" b="1" dirty="0">
                <a:solidFill>
                  <a:schemeClr val="accent2"/>
                </a:solidFill>
                <a:latin typeface="+mj-lt"/>
                <a:ea typeface="Roboto Light" pitchFamily="2" charset="0"/>
              </a:rPr>
              <a:t>02</a:t>
            </a:r>
            <a:endParaRPr lang="en-US" sz="4000" b="1" dirty="0">
              <a:solidFill>
                <a:schemeClr val="accent2"/>
              </a:solidFill>
              <a:latin typeface="+mj-lt"/>
            </a:endParaRPr>
          </a:p>
        </p:txBody>
      </p:sp>
      <p:sp>
        <p:nvSpPr>
          <p:cNvPr id="92" name="Footer Text"/>
          <p:cNvSpPr txBox="1"/>
          <p:nvPr/>
        </p:nvSpPr>
        <p:spPr>
          <a:xfrm>
            <a:off x="4064783" y="3952495"/>
            <a:ext cx="605775" cy="615553"/>
          </a:xfrm>
          <a:prstGeom prst="rect">
            <a:avLst/>
          </a:prstGeom>
          <a:noFill/>
        </p:spPr>
        <p:txBody>
          <a:bodyPr wrap="square" lIns="0" tIns="0" rIns="0" bIns="0" rtlCol="0">
            <a:spAutoFit/>
          </a:bodyPr>
          <a:lstStyle/>
          <a:p>
            <a:pPr algn="ctr"/>
            <a:r>
              <a:rPr lang="en-US" sz="4000" b="1" dirty="0">
                <a:solidFill>
                  <a:schemeClr val="accent3"/>
                </a:solidFill>
                <a:latin typeface="+mj-lt"/>
                <a:ea typeface="Roboto Light" pitchFamily="2" charset="0"/>
              </a:rPr>
              <a:t>03</a:t>
            </a:r>
            <a:endParaRPr lang="en-US" sz="4000" b="1" dirty="0">
              <a:solidFill>
                <a:schemeClr val="accent3"/>
              </a:solidFill>
              <a:latin typeface="+mj-lt"/>
            </a:endParaRPr>
          </a:p>
        </p:txBody>
      </p:sp>
      <p:sp>
        <p:nvSpPr>
          <p:cNvPr id="93" name="TextBox 92"/>
          <p:cNvSpPr txBox="1"/>
          <p:nvPr/>
        </p:nvSpPr>
        <p:spPr>
          <a:xfrm>
            <a:off x="4797357" y="4040583"/>
            <a:ext cx="3505200" cy="461665"/>
          </a:xfrm>
          <a:prstGeom prst="rect">
            <a:avLst/>
          </a:prstGeom>
          <a:noFill/>
        </p:spPr>
        <p:txBody>
          <a:bodyPr wrap="square" rtlCol="0">
            <a:spAutoFit/>
          </a:bodyPr>
          <a:lstStyle/>
          <a:p>
            <a:r>
              <a:rPr lang="en-US" sz="1200" dirty="0">
                <a:solidFill>
                  <a:schemeClr val="tx1">
                    <a:lumMod val="95000"/>
                    <a:lumOff val="5000"/>
                  </a:schemeClr>
                </a:solidFill>
              </a:rPr>
              <a:t>Automatically select the destination for the user depending on previous experiences</a:t>
            </a:r>
          </a:p>
        </p:txBody>
      </p:sp>
    </p:spTree>
    <p:extLst>
      <p:ext uri="{BB962C8B-B14F-4D97-AF65-F5344CB8AC3E}">
        <p14:creationId xmlns:p14="http://schemas.microsoft.com/office/powerpoint/2010/main" val="42171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bwMode="auto">
          <a:xfrm>
            <a:off x="0" y="0"/>
            <a:ext cx="4572000" cy="5143500"/>
          </a:xfrm>
          <a:custGeom>
            <a:avLst/>
            <a:gdLst>
              <a:gd name="connsiteX0" fmla="*/ 0 w 4275506"/>
              <a:gd name="connsiteY0" fmla="*/ 0 h 5143500"/>
              <a:gd name="connsiteX1" fmla="*/ 2885786 w 4275506"/>
              <a:gd name="connsiteY1" fmla="*/ 0 h 5143500"/>
              <a:gd name="connsiteX2" fmla="*/ 4247688 w 4275506"/>
              <a:gd name="connsiteY2" fmla="*/ 3286329 h 5143500"/>
              <a:gd name="connsiteX3" fmla="*/ 4050836 w 4275506"/>
              <a:gd name="connsiteY3" fmla="*/ 3761803 h 5143500"/>
              <a:gd name="connsiteX4" fmla="*/ 716740 w 4275506"/>
              <a:gd name="connsiteY4" fmla="*/ 5143500 h 5143500"/>
              <a:gd name="connsiteX5" fmla="*/ 0 w 4275506"/>
              <a:gd name="connsiteY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5506" h="5143500">
                <a:moveTo>
                  <a:pt x="0" y="0"/>
                </a:moveTo>
                <a:lnTo>
                  <a:pt x="2885786" y="0"/>
                </a:lnTo>
                <a:lnTo>
                  <a:pt x="4247688" y="3286329"/>
                </a:lnTo>
                <a:cubicBezTo>
                  <a:pt x="4324628" y="3471987"/>
                  <a:pt x="4236494" y="3684864"/>
                  <a:pt x="4050836" y="3761803"/>
                </a:cubicBezTo>
                <a:lnTo>
                  <a:pt x="716740" y="5143500"/>
                </a:lnTo>
                <a:lnTo>
                  <a:pt x="0" y="5143500"/>
                </a:lnTo>
                <a:close/>
              </a:path>
            </a:pathLst>
          </a:custGeom>
          <a:gradFill>
            <a:gsLst>
              <a:gs pos="0">
                <a:schemeClr val="accent1"/>
              </a:gs>
              <a:gs pos="100000">
                <a:schemeClr val="accent2"/>
              </a:gs>
            </a:gsLst>
            <a:lin ang="2700000" scaled="1"/>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8" name="Oval 7"/>
          <p:cNvSpPr/>
          <p:nvPr/>
        </p:nvSpPr>
        <p:spPr bwMode="auto">
          <a:xfrm>
            <a:off x="4525590" y="2124970"/>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9" name="Inhaltsplatzhalter 4"/>
          <p:cNvSpPr txBox="1">
            <a:spLocks/>
          </p:cNvSpPr>
          <p:nvPr/>
        </p:nvSpPr>
        <p:spPr>
          <a:xfrm>
            <a:off x="5474237" y="2218901"/>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Components #03</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10" name="Freeform 23"/>
          <p:cNvSpPr>
            <a:spLocks noEditPoints="1"/>
          </p:cNvSpPr>
          <p:nvPr/>
        </p:nvSpPr>
        <p:spPr bwMode="auto">
          <a:xfrm>
            <a:off x="5250602" y="3351823"/>
            <a:ext cx="233363" cy="220663"/>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1"/>
          <p:cNvSpPr/>
          <p:nvPr/>
        </p:nvSpPr>
        <p:spPr bwMode="auto">
          <a:xfrm>
            <a:off x="4535111" y="1521264"/>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3" name="Inhaltsplatzhalter 4"/>
          <p:cNvSpPr txBox="1">
            <a:spLocks/>
          </p:cNvSpPr>
          <p:nvPr/>
        </p:nvSpPr>
        <p:spPr>
          <a:xfrm>
            <a:off x="5479101" y="987098"/>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What is smart elevator ? #01</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15" name="Oval 14"/>
          <p:cNvSpPr/>
          <p:nvPr/>
        </p:nvSpPr>
        <p:spPr bwMode="auto">
          <a:xfrm>
            <a:off x="4525590" y="892242"/>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6" name="Inhaltsplatzhalter 4"/>
          <p:cNvSpPr txBox="1">
            <a:spLocks/>
          </p:cNvSpPr>
          <p:nvPr/>
        </p:nvSpPr>
        <p:spPr>
          <a:xfrm>
            <a:off x="5483965" y="2821682"/>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User usage #04</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21" name="TextBox 20"/>
          <p:cNvSpPr txBox="1"/>
          <p:nvPr/>
        </p:nvSpPr>
        <p:spPr>
          <a:xfrm>
            <a:off x="4525590" y="59338"/>
            <a:ext cx="3429000" cy="523220"/>
          </a:xfrm>
          <a:prstGeom prst="rect">
            <a:avLst/>
          </a:prstGeom>
          <a:noFill/>
        </p:spPr>
        <p:txBody>
          <a:bodyPr wrap="square" rtlCol="0">
            <a:spAutoFit/>
          </a:bodyPr>
          <a:lstStyle/>
          <a:p>
            <a:pPr algn="ctr"/>
            <a:r>
              <a:rPr lang="en-US" sz="2800" u="sng" dirty="0">
                <a:solidFill>
                  <a:schemeClr val="accent1"/>
                </a:solidFill>
                <a:latin typeface="Roboto Bk" pitchFamily="2" charset="0"/>
                <a:ea typeface="Roboto Bk" pitchFamily="2" charset="0"/>
              </a:rPr>
              <a:t>Agenda</a:t>
            </a:r>
            <a:endParaRPr lang="en-US" sz="2400" u="sng" dirty="0">
              <a:solidFill>
                <a:schemeClr val="accent1"/>
              </a:solidFill>
              <a:latin typeface="Roboto Bk" pitchFamily="2" charset="0"/>
              <a:ea typeface="Roboto Bk" pitchFamily="2" charset="0"/>
            </a:endParaRPr>
          </a:p>
        </p:txBody>
      </p:sp>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0" r="130"/>
          <a:stretch>
            <a:fillRect/>
          </a:stretch>
        </p:blipFill>
        <p:spPr>
          <a:xfrm>
            <a:off x="6587" y="0"/>
            <a:ext cx="4521937" cy="5143500"/>
          </a:xfrm>
        </p:spPr>
      </p:pic>
      <p:sp>
        <p:nvSpPr>
          <p:cNvPr id="19" name="Oval 18"/>
          <p:cNvSpPr/>
          <p:nvPr/>
        </p:nvSpPr>
        <p:spPr bwMode="auto">
          <a:xfrm>
            <a:off x="4525590" y="2728676"/>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20" name="Oval 19"/>
          <p:cNvSpPr/>
          <p:nvPr/>
        </p:nvSpPr>
        <p:spPr bwMode="auto">
          <a:xfrm>
            <a:off x="4526650" y="3936088"/>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24" name="Oval 23"/>
          <p:cNvSpPr/>
          <p:nvPr/>
        </p:nvSpPr>
        <p:spPr bwMode="auto">
          <a:xfrm>
            <a:off x="4528524" y="4539794"/>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25" name="Oval 24"/>
          <p:cNvSpPr/>
          <p:nvPr/>
        </p:nvSpPr>
        <p:spPr bwMode="auto">
          <a:xfrm>
            <a:off x="4526650" y="3332382"/>
            <a:ext cx="566738" cy="566738"/>
          </a:xfrm>
          <a:prstGeom prst="ellipse">
            <a:avLst/>
          </a:prstGeom>
          <a:gradFill>
            <a:gsLst>
              <a:gs pos="0">
                <a:schemeClr val="accent1"/>
              </a:gs>
              <a:gs pos="100000">
                <a:schemeClr val="accent2"/>
              </a:gs>
            </a:gsLst>
            <a:lin ang="2700000" scaled="1"/>
          </a:gra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26" name="Inhaltsplatzhalter 4"/>
          <p:cNvSpPr txBox="1">
            <a:spLocks/>
          </p:cNvSpPr>
          <p:nvPr/>
        </p:nvSpPr>
        <p:spPr>
          <a:xfrm>
            <a:off x="5479101" y="1616120"/>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Why smart elevator? #02</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27" name="Inhaltsplatzhalter 4"/>
          <p:cNvSpPr txBox="1">
            <a:spLocks/>
          </p:cNvSpPr>
          <p:nvPr/>
        </p:nvSpPr>
        <p:spPr>
          <a:xfrm>
            <a:off x="5496935" y="3424463"/>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Challenges #05</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28" name="Inhaltsplatzhalter 4"/>
          <p:cNvSpPr txBox="1">
            <a:spLocks/>
          </p:cNvSpPr>
          <p:nvPr/>
        </p:nvSpPr>
        <p:spPr>
          <a:xfrm>
            <a:off x="5496935" y="4030944"/>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Project potential #06</a:t>
            </a:r>
            <a:br>
              <a:rPr lang="en-US" sz="1400" b="1" dirty="0">
                <a:solidFill>
                  <a:schemeClr val="accent1"/>
                </a:solidFill>
                <a:latin typeface="+mj-lt"/>
              </a:rPr>
            </a:br>
            <a:endParaRPr lang="en-US" sz="1050" dirty="0">
              <a:solidFill>
                <a:schemeClr val="bg1">
                  <a:lumMod val="50000"/>
                </a:schemeClr>
              </a:solidFill>
              <a:latin typeface="+mn-lt"/>
            </a:endParaRPr>
          </a:p>
        </p:txBody>
      </p:sp>
      <p:sp>
        <p:nvSpPr>
          <p:cNvPr id="29" name="Inhaltsplatzhalter 4"/>
          <p:cNvSpPr txBox="1">
            <a:spLocks/>
          </p:cNvSpPr>
          <p:nvPr/>
        </p:nvSpPr>
        <p:spPr>
          <a:xfrm>
            <a:off x="5508284" y="4634650"/>
            <a:ext cx="2743200" cy="37702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Team members #07</a:t>
            </a:r>
            <a:br>
              <a:rPr lang="en-US" sz="1400" b="1" dirty="0">
                <a:solidFill>
                  <a:schemeClr val="accent1"/>
                </a:solidFill>
                <a:latin typeface="+mj-lt"/>
              </a:rPr>
            </a:br>
            <a:endParaRPr lang="en-US" sz="1050" dirty="0">
              <a:solidFill>
                <a:schemeClr val="bg1">
                  <a:lumMod val="50000"/>
                </a:schemeClr>
              </a:solidFill>
              <a:latin typeface="+mn-lt"/>
            </a:endParaRPr>
          </a:p>
        </p:txBody>
      </p:sp>
    </p:spTree>
    <p:extLst>
      <p:ext uri="{BB962C8B-B14F-4D97-AF65-F5344CB8AC3E}">
        <p14:creationId xmlns:p14="http://schemas.microsoft.com/office/powerpoint/2010/main" val="336644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14521"/>
            <a:ext cx="5943600" cy="584775"/>
          </a:xfrm>
          <a:prstGeom prst="rect">
            <a:avLst/>
          </a:prstGeom>
          <a:noFill/>
        </p:spPr>
        <p:txBody>
          <a:bodyPr wrap="square" rtlCol="0">
            <a:spAutoFit/>
          </a:bodyPr>
          <a:lstStyle/>
          <a:p>
            <a:r>
              <a:rPr lang="en-US" sz="3200" u="sng" dirty="0">
                <a:solidFill>
                  <a:schemeClr val="accent1"/>
                </a:solidFill>
                <a:latin typeface="Roboto Bk" pitchFamily="2" charset="0"/>
                <a:ea typeface="Roboto Bk" pitchFamily="2" charset="0"/>
              </a:rPr>
              <a:t>1.What is the smart elevator?</a:t>
            </a:r>
          </a:p>
        </p:txBody>
      </p:sp>
      <p:sp>
        <p:nvSpPr>
          <p:cNvPr id="7" name="Freeform 226"/>
          <p:cNvSpPr>
            <a:spLocks noEditPoints="1"/>
          </p:cNvSpPr>
          <p:nvPr/>
        </p:nvSpPr>
        <p:spPr bwMode="auto">
          <a:xfrm>
            <a:off x="756117" y="1381230"/>
            <a:ext cx="463081" cy="310363"/>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371600" y="1381230"/>
            <a:ext cx="4267200" cy="830997"/>
          </a:xfrm>
          <a:prstGeom prst="rect">
            <a:avLst/>
          </a:prstGeom>
          <a:noFill/>
        </p:spPr>
        <p:txBody>
          <a:bodyPr wrap="square" rtlCol="0">
            <a:spAutoFit/>
          </a:bodyPr>
          <a:lstStyle/>
          <a:p>
            <a:r>
              <a:rPr lang="en-US" sz="1600" dirty="0"/>
              <a:t>Traditional elevator systems have limited security measures, resulting in unauthorized access, theft, or harm to passengers. </a:t>
            </a:r>
          </a:p>
        </p:txBody>
      </p:sp>
      <p:sp>
        <p:nvSpPr>
          <p:cNvPr id="17" name="Freeform 226"/>
          <p:cNvSpPr>
            <a:spLocks noEditPoints="1"/>
          </p:cNvSpPr>
          <p:nvPr/>
        </p:nvSpPr>
        <p:spPr bwMode="auto">
          <a:xfrm>
            <a:off x="756117" y="2583892"/>
            <a:ext cx="463081" cy="310363"/>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26"/>
          <p:cNvSpPr>
            <a:spLocks noEditPoints="1"/>
          </p:cNvSpPr>
          <p:nvPr/>
        </p:nvSpPr>
        <p:spPr bwMode="auto">
          <a:xfrm>
            <a:off x="756117" y="4076842"/>
            <a:ext cx="463081" cy="310363"/>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371600" y="4076842"/>
            <a:ext cx="4267200" cy="584775"/>
          </a:xfrm>
          <a:prstGeom prst="rect">
            <a:avLst/>
          </a:prstGeom>
          <a:noFill/>
        </p:spPr>
        <p:txBody>
          <a:bodyPr wrap="square" rtlCol="0">
            <a:spAutoFit/>
          </a:bodyPr>
          <a:lstStyle/>
          <a:p>
            <a:r>
              <a:rPr lang="en-US" sz="1600" dirty="0"/>
              <a:t>Smart elevators are designed to transform the simple act of traveling between floors.</a:t>
            </a:r>
          </a:p>
        </p:txBody>
      </p:sp>
      <p:sp>
        <p:nvSpPr>
          <p:cNvPr id="24" name="TextBox 23"/>
          <p:cNvSpPr txBox="1"/>
          <p:nvPr/>
        </p:nvSpPr>
        <p:spPr>
          <a:xfrm>
            <a:off x="1371600" y="2583892"/>
            <a:ext cx="4800600" cy="1077218"/>
          </a:xfrm>
          <a:prstGeom prst="rect">
            <a:avLst/>
          </a:prstGeom>
          <a:noFill/>
        </p:spPr>
        <p:txBody>
          <a:bodyPr wrap="square" rtlCol="0">
            <a:spAutoFit/>
          </a:bodyPr>
          <a:lstStyle/>
          <a:p>
            <a:r>
              <a:rPr lang="en-US" sz="1600" dirty="0"/>
              <a:t>Smart elevators with face recognition and speech recognition techniques offer enhanced security by allowing only authorized individuals to access the elevator.</a:t>
            </a:r>
          </a:p>
        </p:txBody>
      </p:sp>
    </p:spTree>
    <p:extLst>
      <p:ext uri="{BB962C8B-B14F-4D97-AF65-F5344CB8AC3E}">
        <p14:creationId xmlns:p14="http://schemas.microsoft.com/office/powerpoint/2010/main" val="113746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37990" y="80346"/>
            <a:ext cx="4419600" cy="584775"/>
          </a:xfrm>
          <a:prstGeom prst="rect">
            <a:avLst/>
          </a:prstGeom>
          <a:noFill/>
        </p:spPr>
        <p:txBody>
          <a:bodyPr wrap="square" rtlCol="0">
            <a:spAutoFit/>
          </a:bodyPr>
          <a:lstStyle/>
          <a:p>
            <a:r>
              <a:rPr lang="en-US" sz="3200" u="sng" dirty="0">
                <a:solidFill>
                  <a:schemeClr val="accent1"/>
                </a:solidFill>
                <a:latin typeface="Roboto Bk" pitchFamily="2" charset="0"/>
                <a:ea typeface="Roboto Bk" pitchFamily="2" charset="0"/>
              </a:rPr>
              <a:t>2.Why smart elevator?</a:t>
            </a:r>
          </a:p>
        </p:txBody>
      </p:sp>
      <p:sp>
        <p:nvSpPr>
          <p:cNvPr id="17" name="Freeform 28"/>
          <p:cNvSpPr>
            <a:spLocks noEditPoints="1"/>
          </p:cNvSpPr>
          <p:nvPr/>
        </p:nvSpPr>
        <p:spPr bwMode="auto">
          <a:xfrm>
            <a:off x="4468178" y="3003343"/>
            <a:ext cx="339625" cy="281293"/>
          </a:xfrm>
          <a:custGeom>
            <a:avLst/>
            <a:gdLst/>
            <a:ahLst/>
            <a:cxnLst>
              <a:cxn ang="0">
                <a:pos x="256" y="200"/>
              </a:cxn>
              <a:cxn ang="0">
                <a:pos x="244" y="212"/>
              </a:cxn>
              <a:cxn ang="0">
                <a:pos x="244" y="212"/>
              </a:cxn>
              <a:cxn ang="0">
                <a:pos x="12" y="212"/>
              </a:cxn>
              <a:cxn ang="0">
                <a:pos x="12" y="212"/>
              </a:cxn>
              <a:cxn ang="0">
                <a:pos x="12" y="212"/>
              </a:cxn>
              <a:cxn ang="0">
                <a:pos x="0" y="200"/>
              </a:cxn>
              <a:cxn ang="0">
                <a:pos x="2" y="193"/>
              </a:cxn>
              <a:cxn ang="0">
                <a:pos x="2" y="193"/>
              </a:cxn>
              <a:cxn ang="0">
                <a:pos x="118" y="5"/>
              </a:cxn>
              <a:cxn ang="0">
                <a:pos x="118" y="5"/>
              </a:cxn>
              <a:cxn ang="0">
                <a:pos x="128" y="0"/>
              </a:cxn>
              <a:cxn ang="0">
                <a:pos x="138" y="6"/>
              </a:cxn>
              <a:cxn ang="0">
                <a:pos x="138" y="6"/>
              </a:cxn>
              <a:cxn ang="0">
                <a:pos x="254" y="194"/>
              </a:cxn>
              <a:cxn ang="0">
                <a:pos x="254" y="194"/>
              </a:cxn>
              <a:cxn ang="0">
                <a:pos x="256" y="200"/>
              </a:cxn>
              <a:cxn ang="0">
                <a:pos x="144" y="68"/>
              </a:cxn>
              <a:cxn ang="0">
                <a:pos x="128" y="52"/>
              </a:cxn>
              <a:cxn ang="0">
                <a:pos x="112" y="68"/>
              </a:cxn>
              <a:cxn ang="0">
                <a:pos x="112" y="128"/>
              </a:cxn>
              <a:cxn ang="0">
                <a:pos x="128" y="144"/>
              </a:cxn>
              <a:cxn ang="0">
                <a:pos x="144" y="128"/>
              </a:cxn>
              <a:cxn ang="0">
                <a:pos x="144" y="68"/>
              </a:cxn>
              <a:cxn ang="0">
                <a:pos x="128" y="156"/>
              </a:cxn>
              <a:cxn ang="0">
                <a:pos x="112" y="172"/>
              </a:cxn>
              <a:cxn ang="0">
                <a:pos x="128" y="188"/>
              </a:cxn>
              <a:cxn ang="0">
                <a:pos x="144" y="172"/>
              </a:cxn>
              <a:cxn ang="0">
                <a:pos x="128" y="156"/>
              </a:cxn>
            </a:cxnLst>
            <a:rect l="0" t="0" r="r" b="b"/>
            <a:pathLst>
              <a:path w="256" h="212">
                <a:moveTo>
                  <a:pt x="256" y="200"/>
                </a:moveTo>
                <a:cubicBezTo>
                  <a:pt x="256" y="207"/>
                  <a:pt x="251" y="212"/>
                  <a:pt x="244" y="212"/>
                </a:cubicBezTo>
                <a:cubicBezTo>
                  <a:pt x="244" y="212"/>
                  <a:pt x="244" y="212"/>
                  <a:pt x="244" y="212"/>
                </a:cubicBezTo>
                <a:cubicBezTo>
                  <a:pt x="12" y="212"/>
                  <a:pt x="12" y="212"/>
                  <a:pt x="12" y="212"/>
                </a:cubicBezTo>
                <a:cubicBezTo>
                  <a:pt x="12" y="212"/>
                  <a:pt x="12" y="212"/>
                  <a:pt x="12" y="212"/>
                </a:cubicBezTo>
                <a:cubicBezTo>
                  <a:pt x="12" y="212"/>
                  <a:pt x="12" y="212"/>
                  <a:pt x="12" y="212"/>
                </a:cubicBezTo>
                <a:cubicBezTo>
                  <a:pt x="5" y="212"/>
                  <a:pt x="0" y="207"/>
                  <a:pt x="0" y="200"/>
                </a:cubicBezTo>
                <a:cubicBezTo>
                  <a:pt x="0" y="198"/>
                  <a:pt x="1" y="195"/>
                  <a:pt x="2" y="193"/>
                </a:cubicBezTo>
                <a:cubicBezTo>
                  <a:pt x="2" y="193"/>
                  <a:pt x="2" y="193"/>
                  <a:pt x="2" y="193"/>
                </a:cubicBezTo>
                <a:cubicBezTo>
                  <a:pt x="118" y="5"/>
                  <a:pt x="118" y="5"/>
                  <a:pt x="118" y="5"/>
                </a:cubicBezTo>
                <a:cubicBezTo>
                  <a:pt x="118" y="5"/>
                  <a:pt x="118" y="5"/>
                  <a:pt x="118" y="5"/>
                </a:cubicBezTo>
                <a:cubicBezTo>
                  <a:pt x="120" y="2"/>
                  <a:pt x="124" y="0"/>
                  <a:pt x="128" y="0"/>
                </a:cubicBezTo>
                <a:cubicBezTo>
                  <a:pt x="132" y="0"/>
                  <a:pt x="136" y="2"/>
                  <a:pt x="138" y="6"/>
                </a:cubicBezTo>
                <a:cubicBezTo>
                  <a:pt x="138" y="6"/>
                  <a:pt x="138" y="6"/>
                  <a:pt x="138" y="6"/>
                </a:cubicBezTo>
                <a:cubicBezTo>
                  <a:pt x="254" y="194"/>
                  <a:pt x="254" y="194"/>
                  <a:pt x="254" y="194"/>
                </a:cubicBezTo>
                <a:cubicBezTo>
                  <a:pt x="254" y="194"/>
                  <a:pt x="254" y="194"/>
                  <a:pt x="254" y="194"/>
                </a:cubicBezTo>
                <a:cubicBezTo>
                  <a:pt x="255" y="196"/>
                  <a:pt x="256" y="198"/>
                  <a:pt x="256" y="200"/>
                </a:cubicBezTo>
                <a:moveTo>
                  <a:pt x="144" y="68"/>
                </a:moveTo>
                <a:cubicBezTo>
                  <a:pt x="144" y="59"/>
                  <a:pt x="137" y="52"/>
                  <a:pt x="128" y="52"/>
                </a:cubicBezTo>
                <a:cubicBezTo>
                  <a:pt x="119" y="52"/>
                  <a:pt x="112" y="59"/>
                  <a:pt x="112" y="68"/>
                </a:cubicBezTo>
                <a:cubicBezTo>
                  <a:pt x="112" y="128"/>
                  <a:pt x="112" y="128"/>
                  <a:pt x="112" y="128"/>
                </a:cubicBezTo>
                <a:cubicBezTo>
                  <a:pt x="112" y="137"/>
                  <a:pt x="119" y="144"/>
                  <a:pt x="128" y="144"/>
                </a:cubicBezTo>
                <a:cubicBezTo>
                  <a:pt x="137" y="144"/>
                  <a:pt x="144" y="137"/>
                  <a:pt x="144" y="128"/>
                </a:cubicBezTo>
                <a:lnTo>
                  <a:pt x="144" y="68"/>
                </a:lnTo>
                <a:close/>
                <a:moveTo>
                  <a:pt x="128" y="156"/>
                </a:moveTo>
                <a:cubicBezTo>
                  <a:pt x="119" y="156"/>
                  <a:pt x="112" y="163"/>
                  <a:pt x="112" y="172"/>
                </a:cubicBezTo>
                <a:cubicBezTo>
                  <a:pt x="112" y="181"/>
                  <a:pt x="119" y="188"/>
                  <a:pt x="128" y="188"/>
                </a:cubicBezTo>
                <a:cubicBezTo>
                  <a:pt x="137" y="188"/>
                  <a:pt x="144" y="181"/>
                  <a:pt x="144" y="172"/>
                </a:cubicBezTo>
                <a:cubicBezTo>
                  <a:pt x="144" y="163"/>
                  <a:pt x="137" y="156"/>
                  <a:pt x="128" y="1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3"/>
          <p:cNvSpPr>
            <a:spLocks noEditPoints="1"/>
          </p:cNvSpPr>
          <p:nvPr/>
        </p:nvSpPr>
        <p:spPr bwMode="auto">
          <a:xfrm>
            <a:off x="2028629" y="527878"/>
            <a:ext cx="300502" cy="325544"/>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gradFill>
            <a:gsLst>
              <a:gs pos="0">
                <a:schemeClr val="accent2"/>
              </a:gs>
              <a:gs pos="100000">
                <a:schemeClr val="accent1"/>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Inhaltsplatzhalter 4"/>
          <p:cNvSpPr txBox="1">
            <a:spLocks/>
          </p:cNvSpPr>
          <p:nvPr/>
        </p:nvSpPr>
        <p:spPr>
          <a:xfrm>
            <a:off x="2743200" y="4314441"/>
            <a:ext cx="2520554" cy="4001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Saving time #04</a:t>
            </a:r>
            <a:br>
              <a:rPr lang="en-US" sz="1400" b="1" dirty="0">
                <a:solidFill>
                  <a:schemeClr val="accent1"/>
                </a:solidFill>
                <a:latin typeface="+mj-lt"/>
              </a:rPr>
            </a:br>
            <a:r>
              <a:rPr lang="en-US" sz="1200" dirty="0">
                <a:solidFill>
                  <a:schemeClr val="tx1">
                    <a:lumMod val="95000"/>
                    <a:lumOff val="5000"/>
                  </a:schemeClr>
                </a:solidFill>
                <a:latin typeface="+mn-lt"/>
              </a:rPr>
              <a:t>Save professors and doctors time</a:t>
            </a:r>
            <a:r>
              <a:rPr lang="en-US" sz="1000" dirty="0">
                <a:solidFill>
                  <a:schemeClr val="tx1">
                    <a:lumMod val="95000"/>
                    <a:lumOff val="5000"/>
                  </a:schemeClr>
                </a:solidFill>
                <a:latin typeface="+mn-lt"/>
              </a:rPr>
              <a:t>, </a:t>
            </a:r>
            <a:endParaRPr lang="en-US" sz="1050" dirty="0">
              <a:solidFill>
                <a:schemeClr val="tx1">
                  <a:lumMod val="95000"/>
                  <a:lumOff val="5000"/>
                </a:schemeClr>
              </a:solidFill>
              <a:latin typeface="+mn-lt"/>
            </a:endParaRP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3757" b="33757"/>
          <a:stretch>
            <a:fillRect/>
          </a:stretch>
        </p:blipFill>
        <p:spPr>
          <a:xfrm>
            <a:off x="-253485" y="169250"/>
            <a:ext cx="2259570" cy="1042800"/>
          </a:xfrm>
        </p:spPr>
      </p:pic>
      <p:pic>
        <p:nvPicPr>
          <p:cNvPr id="11" name="Picture Placeholder 10"/>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3952" b="33952"/>
          <a:stretch>
            <a:fillRect/>
          </a:stretch>
        </p:blipFill>
        <p:spPr>
          <a:xfrm>
            <a:off x="-126744" y="2672827"/>
            <a:ext cx="2006085" cy="1116313"/>
          </a:xfrm>
        </p:spPr>
      </p:pic>
      <p:sp>
        <p:nvSpPr>
          <p:cNvPr id="14" name="Freeform 63"/>
          <p:cNvSpPr>
            <a:spLocks noEditPoints="1"/>
          </p:cNvSpPr>
          <p:nvPr/>
        </p:nvSpPr>
        <p:spPr bwMode="auto">
          <a:xfrm>
            <a:off x="2028629" y="1778689"/>
            <a:ext cx="300502" cy="325544"/>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gradFill>
            <a:gsLst>
              <a:gs pos="0">
                <a:schemeClr val="accent2"/>
              </a:gs>
              <a:gs pos="100000">
                <a:schemeClr val="accent1"/>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3"/>
          <p:cNvSpPr>
            <a:spLocks noEditPoints="1"/>
          </p:cNvSpPr>
          <p:nvPr/>
        </p:nvSpPr>
        <p:spPr bwMode="auto">
          <a:xfrm>
            <a:off x="2029195" y="3068211"/>
            <a:ext cx="300502" cy="325544"/>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gradFill>
            <a:gsLst>
              <a:gs pos="0">
                <a:schemeClr val="accent2"/>
              </a:gs>
              <a:gs pos="100000">
                <a:schemeClr val="accent1"/>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3"/>
          <p:cNvSpPr>
            <a:spLocks noEditPoints="1"/>
          </p:cNvSpPr>
          <p:nvPr/>
        </p:nvSpPr>
        <p:spPr bwMode="auto">
          <a:xfrm>
            <a:off x="2028629" y="4373617"/>
            <a:ext cx="300502" cy="325544"/>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gradFill>
            <a:gsLst>
              <a:gs pos="0">
                <a:schemeClr val="accent2"/>
              </a:gs>
              <a:gs pos="100000">
                <a:schemeClr val="accent1"/>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Inhaltsplatzhalter 4"/>
          <p:cNvSpPr txBox="1">
            <a:spLocks/>
          </p:cNvSpPr>
          <p:nvPr/>
        </p:nvSpPr>
        <p:spPr>
          <a:xfrm>
            <a:off x="2590800" y="1800243"/>
            <a:ext cx="2520554" cy="95923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2000" b="1" dirty="0">
                <a:solidFill>
                  <a:schemeClr val="accent1"/>
                </a:solidFill>
                <a:latin typeface="+mj-lt"/>
              </a:rPr>
              <a:t>Energy savings #02</a:t>
            </a:r>
            <a:br>
              <a:rPr lang="en-US" sz="2000" b="1" dirty="0">
                <a:solidFill>
                  <a:schemeClr val="accent1"/>
                </a:solidFill>
                <a:latin typeface="+mj-lt"/>
              </a:rPr>
            </a:br>
            <a:r>
              <a:rPr lang="en-US" sz="1200" dirty="0">
                <a:solidFill>
                  <a:schemeClr val="tx1">
                    <a:lumMod val="95000"/>
                    <a:lumOff val="5000"/>
                  </a:schemeClr>
                </a:solidFill>
                <a:latin typeface="+mn-lt"/>
              </a:rPr>
              <a:t>the most efficient way to move people through a building</a:t>
            </a:r>
          </a:p>
          <a:p>
            <a:pPr marL="0" indent="0">
              <a:lnSpc>
                <a:spcPct val="100000"/>
              </a:lnSpc>
              <a:buNone/>
            </a:pPr>
            <a:r>
              <a:rPr lang="en-US" sz="1000" dirty="0">
                <a:solidFill>
                  <a:schemeClr val="bg1">
                    <a:lumMod val="50000"/>
                  </a:schemeClr>
                </a:solidFill>
                <a:latin typeface="+mn-lt"/>
              </a:rPr>
              <a:t>, </a:t>
            </a:r>
            <a:endParaRPr lang="en-US" sz="1050" dirty="0">
              <a:solidFill>
                <a:schemeClr val="bg1">
                  <a:lumMod val="50000"/>
                </a:schemeClr>
              </a:solidFill>
              <a:latin typeface="+mn-lt"/>
            </a:endParaRPr>
          </a:p>
        </p:txBody>
      </p:sp>
      <p:sp>
        <p:nvSpPr>
          <p:cNvPr id="25" name="Inhaltsplatzhalter 4"/>
          <p:cNvSpPr txBox="1">
            <a:spLocks/>
          </p:cNvSpPr>
          <p:nvPr/>
        </p:nvSpPr>
        <p:spPr>
          <a:xfrm>
            <a:off x="2590800" y="508783"/>
            <a:ext cx="2520554" cy="75148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800" b="1" dirty="0">
                <a:solidFill>
                  <a:schemeClr val="accent1"/>
                </a:solidFill>
                <a:latin typeface="+mj-lt"/>
              </a:rPr>
              <a:t>Efficiency #01</a:t>
            </a:r>
            <a:br>
              <a:rPr lang="en-US" sz="1400" b="1" dirty="0">
                <a:solidFill>
                  <a:schemeClr val="accent1"/>
                </a:solidFill>
                <a:latin typeface="+mj-lt"/>
              </a:rPr>
            </a:br>
            <a:r>
              <a:rPr lang="en-US" sz="1200" dirty="0">
                <a:solidFill>
                  <a:schemeClr val="tx1">
                    <a:lumMod val="95000"/>
                    <a:lumOff val="5000"/>
                  </a:schemeClr>
                </a:solidFill>
                <a:latin typeface="+mn-lt"/>
              </a:rPr>
              <a:t>Reduce waiting time</a:t>
            </a:r>
          </a:p>
          <a:p>
            <a:pPr marL="0" indent="0">
              <a:lnSpc>
                <a:spcPct val="100000"/>
              </a:lnSpc>
              <a:buNone/>
            </a:pPr>
            <a:endParaRPr lang="en-US" sz="1050" dirty="0">
              <a:solidFill>
                <a:schemeClr val="bg1">
                  <a:lumMod val="50000"/>
                </a:schemeClr>
              </a:solidFill>
              <a:latin typeface="+mn-lt"/>
            </a:endParaRPr>
          </a:p>
        </p:txBody>
      </p:sp>
      <p:pic>
        <p:nvPicPr>
          <p:cNvPr id="10" name="Picture Placeholder 9"/>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7317" b="7317"/>
          <a:stretch>
            <a:fillRect/>
          </a:stretch>
        </p:blipFill>
        <p:spPr>
          <a:xfrm>
            <a:off x="-203129" y="1276350"/>
            <a:ext cx="2158857" cy="1330222"/>
          </a:xfr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3789140"/>
            <a:ext cx="1524000" cy="1364024"/>
          </a:xfrm>
          <a:prstGeom prst="rect">
            <a:avLst/>
          </a:prstGeom>
        </p:spPr>
      </p:pic>
      <p:sp>
        <p:nvSpPr>
          <p:cNvPr id="26" name="Inhaltsplatzhalter 4"/>
          <p:cNvSpPr txBox="1">
            <a:spLocks/>
          </p:cNvSpPr>
          <p:nvPr/>
        </p:nvSpPr>
        <p:spPr>
          <a:xfrm>
            <a:off x="2743200" y="3046967"/>
            <a:ext cx="2520554" cy="49244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2000" b="1" dirty="0">
                <a:solidFill>
                  <a:schemeClr val="accent1"/>
                </a:solidFill>
                <a:latin typeface="+mj-lt"/>
              </a:rPr>
              <a:t>Safety #03</a:t>
            </a:r>
            <a:br>
              <a:rPr lang="en-US" sz="2000" b="1" dirty="0">
                <a:solidFill>
                  <a:schemeClr val="accent1"/>
                </a:solidFill>
                <a:latin typeface="+mj-lt"/>
              </a:rPr>
            </a:br>
            <a:r>
              <a:rPr lang="en-US" sz="1200" dirty="0">
                <a:solidFill>
                  <a:schemeClr val="tx1">
                    <a:lumMod val="95000"/>
                    <a:lumOff val="5000"/>
                  </a:schemeClr>
                </a:solidFill>
                <a:latin typeface="+mn-lt"/>
              </a:rPr>
              <a:t>safety features</a:t>
            </a:r>
          </a:p>
        </p:txBody>
      </p:sp>
    </p:spTree>
    <p:extLst>
      <p:ext uri="{BB962C8B-B14F-4D97-AF65-F5344CB8AC3E}">
        <p14:creationId xmlns:p14="http://schemas.microsoft.com/office/powerpoint/2010/main" val="391235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7025" y="59174"/>
            <a:ext cx="4178061" cy="584775"/>
          </a:xfrm>
          <a:prstGeom prst="rect">
            <a:avLst/>
          </a:prstGeom>
          <a:noFill/>
        </p:spPr>
        <p:txBody>
          <a:bodyPr wrap="square" rtlCol="0">
            <a:spAutoFit/>
          </a:bodyPr>
          <a:lstStyle/>
          <a:p>
            <a:pPr algn="ctr"/>
            <a:r>
              <a:rPr lang="en-US" sz="3200" u="sng" dirty="0">
                <a:solidFill>
                  <a:schemeClr val="accent1"/>
                </a:solidFill>
                <a:latin typeface="Roboto Bk" pitchFamily="2" charset="0"/>
                <a:ea typeface="Roboto Bk" pitchFamily="2" charset="0"/>
                <a:sym typeface="Bebas Neue" charset="0"/>
              </a:rPr>
              <a:t>3.Our Components</a:t>
            </a:r>
            <a:endParaRPr lang="en-US" sz="3200" u="sng" dirty="0">
              <a:solidFill>
                <a:schemeClr val="accent1"/>
              </a:solidFill>
              <a:latin typeface="Roboto Bk" pitchFamily="2" charset="0"/>
              <a:ea typeface="Roboto Bk" pitchFamily="2" charset="0"/>
            </a:endParaRPr>
          </a:p>
        </p:txBody>
      </p:sp>
      <p:sp>
        <p:nvSpPr>
          <p:cNvPr id="60" name="TextBox 127"/>
          <p:cNvSpPr txBox="1"/>
          <p:nvPr/>
        </p:nvSpPr>
        <p:spPr>
          <a:xfrm>
            <a:off x="1228990" y="1066036"/>
            <a:ext cx="190225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3.1 Technologies:</a:t>
            </a:r>
            <a:endParaRPr lang="en-US" sz="1200" dirty="0">
              <a:solidFill>
                <a:schemeClr val="accent1"/>
              </a:solidFill>
            </a:endParaRPr>
          </a:p>
        </p:txBody>
      </p:sp>
      <p:sp>
        <p:nvSpPr>
          <p:cNvPr id="62" name="TextBox 129"/>
          <p:cNvSpPr txBox="1"/>
          <p:nvPr/>
        </p:nvSpPr>
        <p:spPr>
          <a:xfrm>
            <a:off x="6014162" y="939782"/>
            <a:ext cx="153118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 Hardware:</a:t>
            </a:r>
            <a:endParaRPr lang="en-US" sz="1200" dirty="0">
              <a:solidFill>
                <a:schemeClr val="accent1"/>
              </a:solidFill>
            </a:endParaRPr>
          </a:p>
        </p:txBody>
      </p:sp>
      <p:grpSp>
        <p:nvGrpSpPr>
          <p:cNvPr id="80" name="Group 79"/>
          <p:cNvGrpSpPr/>
          <p:nvPr/>
        </p:nvGrpSpPr>
        <p:grpSpPr>
          <a:xfrm>
            <a:off x="5315844" y="900101"/>
            <a:ext cx="507428" cy="536286"/>
            <a:chOff x="5352758" y="3822832"/>
            <a:chExt cx="507428" cy="536286"/>
          </a:xfrm>
        </p:grpSpPr>
        <p:sp>
          <p:nvSpPr>
            <p:cNvPr id="81" name="Freeform 80"/>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2" name="Freeform 81"/>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3" name="Freeform 82"/>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4" name="Freeform 83"/>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84"/>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6" name="Freeform 85"/>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7"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8"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9" name="Freeform 88"/>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0" name="Freeform 89"/>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1" name="Freeform 90"/>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2" name="Freeform 91"/>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3" name="Freeform 92"/>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4" name="Freeform 93"/>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95" name="Group 94"/>
          <p:cNvGrpSpPr/>
          <p:nvPr/>
        </p:nvGrpSpPr>
        <p:grpSpPr>
          <a:xfrm>
            <a:off x="457200" y="900101"/>
            <a:ext cx="507428" cy="584382"/>
            <a:chOff x="4306640" y="3810808"/>
            <a:chExt cx="507428" cy="584382"/>
          </a:xfrm>
        </p:grpSpPr>
        <p:sp>
          <p:nvSpPr>
            <p:cNvPr id="96" name="Freeform 95"/>
            <p:cNvSpPr>
              <a:spLocks/>
            </p:cNvSpPr>
            <p:nvPr/>
          </p:nvSpPr>
          <p:spPr bwMode="auto">
            <a:xfrm>
              <a:off x="4561556" y="3810808"/>
              <a:ext cx="0" cy="98600"/>
            </a:xfrm>
            <a:custGeom>
              <a:avLst/>
              <a:gdLst>
                <a:gd name="T0" fmla="*/ 41 h 41"/>
                <a:gd name="T1" fmla="*/ 41 h 41"/>
                <a:gd name="T2" fmla="*/ 0 h 41"/>
                <a:gd name="T3" fmla="*/ 0 h 41"/>
                <a:gd name="T4" fmla="*/ 41 h 41"/>
                <a:gd name="T5" fmla="*/ 41 h 41"/>
              </a:gdLst>
              <a:ahLst/>
              <a:cxnLst>
                <a:cxn ang="0">
                  <a:pos x="0" y="T0"/>
                </a:cxn>
                <a:cxn ang="0">
                  <a:pos x="0" y="T1"/>
                </a:cxn>
                <a:cxn ang="0">
                  <a:pos x="0" y="T2"/>
                </a:cxn>
                <a:cxn ang="0">
                  <a:pos x="0" y="T3"/>
                </a:cxn>
                <a:cxn ang="0">
                  <a:pos x="0" y="T4"/>
                </a:cxn>
                <a:cxn ang="0">
                  <a:pos x="0" y="T5"/>
                </a:cxn>
              </a:cxnLst>
              <a:rect l="0" t="0" r="r" b="b"/>
              <a:pathLst>
                <a:path h="41">
                  <a:moveTo>
                    <a:pt x="0" y="41"/>
                  </a:moveTo>
                  <a:lnTo>
                    <a:pt x="0" y="41"/>
                  </a:lnTo>
                  <a:lnTo>
                    <a:pt x="0" y="0"/>
                  </a:lnTo>
                  <a:lnTo>
                    <a:pt x="0" y="0"/>
                  </a:lnTo>
                  <a:lnTo>
                    <a:pt x="0" y="41"/>
                  </a:lnTo>
                  <a:lnTo>
                    <a:pt x="0" y="41"/>
                  </a:lnTo>
                  <a:close/>
                </a:path>
              </a:pathLst>
            </a:custGeom>
            <a:solidFill>
              <a:srgbClr val="D7DF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7" name="Freeform 96"/>
            <p:cNvSpPr>
              <a:spLocks/>
            </p:cNvSpPr>
            <p:nvPr/>
          </p:nvSpPr>
          <p:spPr bwMode="auto">
            <a:xfrm>
              <a:off x="4306640" y="4197991"/>
              <a:ext cx="507428" cy="197199"/>
            </a:xfrm>
            <a:custGeom>
              <a:avLst/>
              <a:gdLst>
                <a:gd name="T0" fmla="*/ 106 w 211"/>
                <a:gd name="T1" fmla="*/ 40 h 82"/>
                <a:gd name="T2" fmla="*/ 106 w 211"/>
                <a:gd name="T3" fmla="*/ 40 h 82"/>
                <a:gd name="T4" fmla="*/ 106 w 211"/>
                <a:gd name="T5" fmla="*/ 40 h 82"/>
                <a:gd name="T6" fmla="*/ 57 w 211"/>
                <a:gd name="T7" fmla="*/ 12 h 82"/>
                <a:gd name="T8" fmla="*/ 37 w 211"/>
                <a:gd name="T9" fmla="*/ 0 h 82"/>
                <a:gd name="T10" fmla="*/ 37 w 211"/>
                <a:gd name="T11" fmla="*/ 0 h 82"/>
                <a:gd name="T12" fmla="*/ 37 w 211"/>
                <a:gd name="T13" fmla="*/ 0 h 82"/>
                <a:gd name="T14" fmla="*/ 0 w 211"/>
                <a:gd name="T15" fmla="*/ 21 h 82"/>
                <a:gd name="T16" fmla="*/ 0 w 211"/>
                <a:gd name="T17" fmla="*/ 21 h 82"/>
                <a:gd name="T18" fmla="*/ 106 w 211"/>
                <a:gd name="T19" fmla="*/ 82 h 82"/>
                <a:gd name="T20" fmla="*/ 211 w 211"/>
                <a:gd name="T21" fmla="*/ 21 h 82"/>
                <a:gd name="T22" fmla="*/ 175 w 211"/>
                <a:gd name="T23" fmla="*/ 0 h 82"/>
                <a:gd name="T24" fmla="*/ 106 w 211"/>
                <a:gd name="T25"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82">
                  <a:moveTo>
                    <a:pt x="106" y="40"/>
                  </a:moveTo>
                  <a:lnTo>
                    <a:pt x="106" y="40"/>
                  </a:lnTo>
                  <a:lnTo>
                    <a:pt x="106" y="40"/>
                  </a:lnTo>
                  <a:lnTo>
                    <a:pt x="57" y="12"/>
                  </a:lnTo>
                  <a:lnTo>
                    <a:pt x="37" y="0"/>
                  </a:lnTo>
                  <a:lnTo>
                    <a:pt x="37" y="0"/>
                  </a:lnTo>
                  <a:lnTo>
                    <a:pt x="37" y="0"/>
                  </a:lnTo>
                  <a:lnTo>
                    <a:pt x="0" y="21"/>
                  </a:lnTo>
                  <a:lnTo>
                    <a:pt x="0" y="21"/>
                  </a:lnTo>
                  <a:lnTo>
                    <a:pt x="106" y="82"/>
                  </a:lnTo>
                  <a:lnTo>
                    <a:pt x="211" y="21"/>
                  </a:lnTo>
                  <a:lnTo>
                    <a:pt x="175" y="0"/>
                  </a:lnTo>
                  <a:lnTo>
                    <a:pt x="106" y="4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8" name="Freeform 97"/>
            <p:cNvSpPr>
              <a:spLocks/>
            </p:cNvSpPr>
            <p:nvPr/>
          </p:nvSpPr>
          <p:spPr bwMode="auto">
            <a:xfrm>
              <a:off x="4561556" y="3810808"/>
              <a:ext cx="252512" cy="437686"/>
            </a:xfrm>
            <a:custGeom>
              <a:avLst/>
              <a:gdLst>
                <a:gd name="T0" fmla="*/ 69 w 105"/>
                <a:gd name="T1" fmla="*/ 81 h 182"/>
                <a:gd name="T2" fmla="*/ 69 w 105"/>
                <a:gd name="T3" fmla="*/ 161 h 182"/>
                <a:gd name="T4" fmla="*/ 105 w 105"/>
                <a:gd name="T5" fmla="*/ 182 h 182"/>
                <a:gd name="T6" fmla="*/ 105 w 105"/>
                <a:gd name="T7" fmla="*/ 60 h 182"/>
                <a:gd name="T8" fmla="*/ 0 w 105"/>
                <a:gd name="T9" fmla="*/ 0 h 182"/>
                <a:gd name="T10" fmla="*/ 0 w 105"/>
                <a:gd name="T11" fmla="*/ 41 h 182"/>
                <a:gd name="T12" fmla="*/ 69 w 105"/>
                <a:gd name="T13" fmla="*/ 81 h 182"/>
              </a:gdLst>
              <a:ahLst/>
              <a:cxnLst>
                <a:cxn ang="0">
                  <a:pos x="T0" y="T1"/>
                </a:cxn>
                <a:cxn ang="0">
                  <a:pos x="T2" y="T3"/>
                </a:cxn>
                <a:cxn ang="0">
                  <a:pos x="T4" y="T5"/>
                </a:cxn>
                <a:cxn ang="0">
                  <a:pos x="T6" y="T7"/>
                </a:cxn>
                <a:cxn ang="0">
                  <a:pos x="T8" y="T9"/>
                </a:cxn>
                <a:cxn ang="0">
                  <a:pos x="T10" y="T11"/>
                </a:cxn>
                <a:cxn ang="0">
                  <a:pos x="T12" y="T13"/>
                </a:cxn>
              </a:cxnLst>
              <a:rect l="0" t="0" r="r" b="b"/>
              <a:pathLst>
                <a:path w="105" h="182">
                  <a:moveTo>
                    <a:pt x="69" y="81"/>
                  </a:moveTo>
                  <a:lnTo>
                    <a:pt x="69" y="161"/>
                  </a:lnTo>
                  <a:lnTo>
                    <a:pt x="105" y="182"/>
                  </a:lnTo>
                  <a:lnTo>
                    <a:pt x="105" y="60"/>
                  </a:lnTo>
                  <a:lnTo>
                    <a:pt x="0" y="0"/>
                  </a:lnTo>
                  <a:lnTo>
                    <a:pt x="0" y="41"/>
                  </a:lnTo>
                  <a:lnTo>
                    <a:pt x="69" y="81"/>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9" name="Freeform 98"/>
            <p:cNvSpPr>
              <a:spLocks/>
            </p:cNvSpPr>
            <p:nvPr/>
          </p:nvSpPr>
          <p:spPr bwMode="auto">
            <a:xfrm>
              <a:off x="4306640" y="3810808"/>
              <a:ext cx="254916" cy="437686"/>
            </a:xfrm>
            <a:custGeom>
              <a:avLst/>
              <a:gdLst>
                <a:gd name="T0" fmla="*/ 0 w 106"/>
                <a:gd name="T1" fmla="*/ 182 h 182"/>
                <a:gd name="T2" fmla="*/ 37 w 106"/>
                <a:gd name="T3" fmla="*/ 161 h 182"/>
                <a:gd name="T4" fmla="*/ 37 w 106"/>
                <a:gd name="T5" fmla="*/ 161 h 182"/>
                <a:gd name="T6" fmla="*/ 37 w 106"/>
                <a:gd name="T7" fmla="*/ 81 h 182"/>
                <a:gd name="T8" fmla="*/ 106 w 106"/>
                <a:gd name="T9" fmla="*/ 41 h 182"/>
                <a:gd name="T10" fmla="*/ 106 w 106"/>
                <a:gd name="T11" fmla="*/ 41 h 182"/>
                <a:gd name="T12" fmla="*/ 106 w 106"/>
                <a:gd name="T13" fmla="*/ 0 h 182"/>
                <a:gd name="T14" fmla="*/ 106 w 106"/>
                <a:gd name="T15" fmla="*/ 0 h 182"/>
                <a:gd name="T16" fmla="*/ 0 w 106"/>
                <a:gd name="T17" fmla="*/ 60 h 182"/>
                <a:gd name="T18" fmla="*/ 0 w 106"/>
                <a:gd name="T19" fmla="*/ 182 h 182"/>
                <a:gd name="T20" fmla="*/ 0 w 106"/>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82">
                  <a:moveTo>
                    <a:pt x="0" y="182"/>
                  </a:moveTo>
                  <a:lnTo>
                    <a:pt x="37" y="161"/>
                  </a:lnTo>
                  <a:lnTo>
                    <a:pt x="37" y="161"/>
                  </a:lnTo>
                  <a:lnTo>
                    <a:pt x="37" y="81"/>
                  </a:lnTo>
                  <a:lnTo>
                    <a:pt x="106" y="41"/>
                  </a:lnTo>
                  <a:lnTo>
                    <a:pt x="106" y="41"/>
                  </a:lnTo>
                  <a:lnTo>
                    <a:pt x="106" y="0"/>
                  </a:lnTo>
                  <a:lnTo>
                    <a:pt x="106" y="0"/>
                  </a:lnTo>
                  <a:lnTo>
                    <a:pt x="0" y="60"/>
                  </a:lnTo>
                  <a:lnTo>
                    <a:pt x="0" y="182"/>
                  </a:lnTo>
                  <a:lnTo>
                    <a:pt x="0" y="182"/>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0" name="Freeform 99"/>
            <p:cNvSpPr>
              <a:spLocks/>
            </p:cNvSpPr>
            <p:nvPr/>
          </p:nvSpPr>
          <p:spPr bwMode="auto">
            <a:xfrm>
              <a:off x="4450932" y="3976743"/>
              <a:ext cx="218844" cy="250106"/>
            </a:xfrm>
            <a:custGeom>
              <a:avLst/>
              <a:gdLst>
                <a:gd name="T0" fmla="*/ 14 w 91"/>
                <a:gd name="T1" fmla="*/ 86 h 104"/>
                <a:gd name="T2" fmla="*/ 0 w 91"/>
                <a:gd name="T3" fmla="*/ 78 h 104"/>
                <a:gd name="T4" fmla="*/ 0 w 91"/>
                <a:gd name="T5" fmla="*/ 26 h 104"/>
                <a:gd name="T6" fmla="*/ 46 w 91"/>
                <a:gd name="T7" fmla="*/ 52 h 104"/>
                <a:gd name="T8" fmla="*/ 46 w 91"/>
                <a:gd name="T9" fmla="*/ 104 h 104"/>
                <a:gd name="T10" fmla="*/ 46 w 91"/>
                <a:gd name="T11" fmla="*/ 104 h 104"/>
                <a:gd name="T12" fmla="*/ 46 w 91"/>
                <a:gd name="T13" fmla="*/ 52 h 104"/>
                <a:gd name="T14" fmla="*/ 91 w 91"/>
                <a:gd name="T15" fmla="*/ 26 h 104"/>
                <a:gd name="T16" fmla="*/ 46 w 91"/>
                <a:gd name="T17" fmla="*/ 0 h 104"/>
                <a:gd name="T18" fmla="*/ 46 w 91"/>
                <a:gd name="T19" fmla="*/ 0 h 104"/>
                <a:gd name="T20" fmla="*/ 0 w 91"/>
                <a:gd name="T21" fmla="*/ 26 h 104"/>
                <a:gd name="T22" fmla="*/ 0 w 91"/>
                <a:gd name="T23" fmla="*/ 78 h 104"/>
                <a:gd name="T24" fmla="*/ 0 w 91"/>
                <a:gd name="T25" fmla="*/ 78 h 104"/>
                <a:gd name="T26" fmla="*/ 14 w 91"/>
                <a:gd name="T27" fmla="*/ 8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4">
                  <a:moveTo>
                    <a:pt x="14" y="86"/>
                  </a:moveTo>
                  <a:lnTo>
                    <a:pt x="0" y="78"/>
                  </a:lnTo>
                  <a:lnTo>
                    <a:pt x="0" y="26"/>
                  </a:lnTo>
                  <a:lnTo>
                    <a:pt x="46" y="52"/>
                  </a:lnTo>
                  <a:lnTo>
                    <a:pt x="46" y="104"/>
                  </a:lnTo>
                  <a:lnTo>
                    <a:pt x="46" y="104"/>
                  </a:lnTo>
                  <a:lnTo>
                    <a:pt x="46" y="52"/>
                  </a:lnTo>
                  <a:lnTo>
                    <a:pt x="91" y="26"/>
                  </a:lnTo>
                  <a:lnTo>
                    <a:pt x="46" y="0"/>
                  </a:lnTo>
                  <a:lnTo>
                    <a:pt x="46" y="0"/>
                  </a:lnTo>
                  <a:lnTo>
                    <a:pt x="0" y="26"/>
                  </a:lnTo>
                  <a:lnTo>
                    <a:pt x="0" y="78"/>
                  </a:lnTo>
                  <a:lnTo>
                    <a:pt x="0" y="78"/>
                  </a:lnTo>
                  <a:lnTo>
                    <a:pt x="14" y="86"/>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1" name="Freeform 100"/>
            <p:cNvSpPr>
              <a:spLocks/>
            </p:cNvSpPr>
            <p:nvPr/>
          </p:nvSpPr>
          <p:spPr bwMode="auto">
            <a:xfrm>
              <a:off x="4561556" y="4039270"/>
              <a:ext cx="108220" cy="187580"/>
            </a:xfrm>
            <a:custGeom>
              <a:avLst/>
              <a:gdLst>
                <a:gd name="T0" fmla="*/ 0 w 45"/>
                <a:gd name="T1" fmla="*/ 26 h 78"/>
                <a:gd name="T2" fmla="*/ 0 w 45"/>
                <a:gd name="T3" fmla="*/ 78 h 78"/>
                <a:gd name="T4" fmla="*/ 45 w 45"/>
                <a:gd name="T5" fmla="*/ 52 h 78"/>
                <a:gd name="T6" fmla="*/ 45 w 45"/>
                <a:gd name="T7" fmla="*/ 0 h 78"/>
                <a:gd name="T8" fmla="*/ 0 w 45"/>
                <a:gd name="T9" fmla="*/ 26 h 78"/>
              </a:gdLst>
              <a:ahLst/>
              <a:cxnLst>
                <a:cxn ang="0">
                  <a:pos x="T0" y="T1"/>
                </a:cxn>
                <a:cxn ang="0">
                  <a:pos x="T2" y="T3"/>
                </a:cxn>
                <a:cxn ang="0">
                  <a:pos x="T4" y="T5"/>
                </a:cxn>
                <a:cxn ang="0">
                  <a:pos x="T6" y="T7"/>
                </a:cxn>
                <a:cxn ang="0">
                  <a:pos x="T8" y="T9"/>
                </a:cxn>
              </a:cxnLst>
              <a:rect l="0" t="0" r="r" b="b"/>
              <a:pathLst>
                <a:path w="45" h="78">
                  <a:moveTo>
                    <a:pt x="0" y="26"/>
                  </a:moveTo>
                  <a:lnTo>
                    <a:pt x="0" y="78"/>
                  </a:lnTo>
                  <a:lnTo>
                    <a:pt x="45" y="52"/>
                  </a:lnTo>
                  <a:lnTo>
                    <a:pt x="45" y="0"/>
                  </a:lnTo>
                  <a:lnTo>
                    <a:pt x="0" y="26"/>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Freeform 101"/>
            <p:cNvSpPr>
              <a:spLocks/>
            </p:cNvSpPr>
            <p:nvPr/>
          </p:nvSpPr>
          <p:spPr bwMode="auto">
            <a:xfrm>
              <a:off x="4450932" y="4039270"/>
              <a:ext cx="110624" cy="187580"/>
            </a:xfrm>
            <a:custGeom>
              <a:avLst/>
              <a:gdLst>
                <a:gd name="T0" fmla="*/ 0 w 46"/>
                <a:gd name="T1" fmla="*/ 0 h 78"/>
                <a:gd name="T2" fmla="*/ 0 w 46"/>
                <a:gd name="T3" fmla="*/ 52 h 78"/>
                <a:gd name="T4" fmla="*/ 14 w 46"/>
                <a:gd name="T5" fmla="*/ 60 h 78"/>
                <a:gd name="T6" fmla="*/ 46 w 46"/>
                <a:gd name="T7" fmla="*/ 78 h 78"/>
                <a:gd name="T8" fmla="*/ 46 w 46"/>
                <a:gd name="T9" fmla="*/ 78 h 78"/>
                <a:gd name="T10" fmla="*/ 46 w 46"/>
                <a:gd name="T11" fmla="*/ 26 h 78"/>
                <a:gd name="T12" fmla="*/ 0 w 4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46" h="78">
                  <a:moveTo>
                    <a:pt x="0" y="0"/>
                  </a:moveTo>
                  <a:lnTo>
                    <a:pt x="0" y="52"/>
                  </a:lnTo>
                  <a:lnTo>
                    <a:pt x="14" y="60"/>
                  </a:lnTo>
                  <a:lnTo>
                    <a:pt x="46" y="78"/>
                  </a:lnTo>
                  <a:lnTo>
                    <a:pt x="46" y="78"/>
                  </a:lnTo>
                  <a:lnTo>
                    <a:pt x="46" y="26"/>
                  </a:lnTo>
                  <a:lnTo>
                    <a:pt x="0" y="0"/>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03" name="Group 102"/>
          <p:cNvGrpSpPr/>
          <p:nvPr/>
        </p:nvGrpSpPr>
        <p:grpSpPr>
          <a:xfrm>
            <a:off x="457200" y="1959342"/>
            <a:ext cx="507428" cy="584382"/>
            <a:chOff x="4306640" y="3810808"/>
            <a:chExt cx="507428" cy="584382"/>
          </a:xfrm>
        </p:grpSpPr>
        <p:sp>
          <p:nvSpPr>
            <p:cNvPr id="104" name="Freeform 103"/>
            <p:cNvSpPr>
              <a:spLocks/>
            </p:cNvSpPr>
            <p:nvPr/>
          </p:nvSpPr>
          <p:spPr bwMode="auto">
            <a:xfrm>
              <a:off x="4561556" y="3810808"/>
              <a:ext cx="0" cy="98600"/>
            </a:xfrm>
            <a:custGeom>
              <a:avLst/>
              <a:gdLst>
                <a:gd name="T0" fmla="*/ 41 h 41"/>
                <a:gd name="T1" fmla="*/ 41 h 41"/>
                <a:gd name="T2" fmla="*/ 0 h 41"/>
                <a:gd name="T3" fmla="*/ 0 h 41"/>
                <a:gd name="T4" fmla="*/ 41 h 41"/>
                <a:gd name="T5" fmla="*/ 41 h 41"/>
              </a:gdLst>
              <a:ahLst/>
              <a:cxnLst>
                <a:cxn ang="0">
                  <a:pos x="0" y="T0"/>
                </a:cxn>
                <a:cxn ang="0">
                  <a:pos x="0" y="T1"/>
                </a:cxn>
                <a:cxn ang="0">
                  <a:pos x="0" y="T2"/>
                </a:cxn>
                <a:cxn ang="0">
                  <a:pos x="0" y="T3"/>
                </a:cxn>
                <a:cxn ang="0">
                  <a:pos x="0" y="T4"/>
                </a:cxn>
                <a:cxn ang="0">
                  <a:pos x="0" y="T5"/>
                </a:cxn>
              </a:cxnLst>
              <a:rect l="0" t="0" r="r" b="b"/>
              <a:pathLst>
                <a:path h="41">
                  <a:moveTo>
                    <a:pt x="0" y="41"/>
                  </a:moveTo>
                  <a:lnTo>
                    <a:pt x="0" y="41"/>
                  </a:lnTo>
                  <a:lnTo>
                    <a:pt x="0" y="0"/>
                  </a:lnTo>
                  <a:lnTo>
                    <a:pt x="0" y="0"/>
                  </a:lnTo>
                  <a:lnTo>
                    <a:pt x="0" y="41"/>
                  </a:lnTo>
                  <a:lnTo>
                    <a:pt x="0" y="41"/>
                  </a:lnTo>
                  <a:close/>
                </a:path>
              </a:pathLst>
            </a:custGeom>
            <a:solidFill>
              <a:srgbClr val="D7DF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104"/>
            <p:cNvSpPr>
              <a:spLocks/>
            </p:cNvSpPr>
            <p:nvPr/>
          </p:nvSpPr>
          <p:spPr bwMode="auto">
            <a:xfrm>
              <a:off x="4306640" y="4197991"/>
              <a:ext cx="507428" cy="197199"/>
            </a:xfrm>
            <a:custGeom>
              <a:avLst/>
              <a:gdLst>
                <a:gd name="T0" fmla="*/ 106 w 211"/>
                <a:gd name="T1" fmla="*/ 40 h 82"/>
                <a:gd name="T2" fmla="*/ 106 w 211"/>
                <a:gd name="T3" fmla="*/ 40 h 82"/>
                <a:gd name="T4" fmla="*/ 106 w 211"/>
                <a:gd name="T5" fmla="*/ 40 h 82"/>
                <a:gd name="T6" fmla="*/ 57 w 211"/>
                <a:gd name="T7" fmla="*/ 12 h 82"/>
                <a:gd name="T8" fmla="*/ 37 w 211"/>
                <a:gd name="T9" fmla="*/ 0 h 82"/>
                <a:gd name="T10" fmla="*/ 37 w 211"/>
                <a:gd name="T11" fmla="*/ 0 h 82"/>
                <a:gd name="T12" fmla="*/ 37 w 211"/>
                <a:gd name="T13" fmla="*/ 0 h 82"/>
                <a:gd name="T14" fmla="*/ 0 w 211"/>
                <a:gd name="T15" fmla="*/ 21 h 82"/>
                <a:gd name="T16" fmla="*/ 0 w 211"/>
                <a:gd name="T17" fmla="*/ 21 h 82"/>
                <a:gd name="T18" fmla="*/ 106 w 211"/>
                <a:gd name="T19" fmla="*/ 82 h 82"/>
                <a:gd name="T20" fmla="*/ 211 w 211"/>
                <a:gd name="T21" fmla="*/ 21 h 82"/>
                <a:gd name="T22" fmla="*/ 175 w 211"/>
                <a:gd name="T23" fmla="*/ 0 h 82"/>
                <a:gd name="T24" fmla="*/ 106 w 211"/>
                <a:gd name="T25"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82">
                  <a:moveTo>
                    <a:pt x="106" y="40"/>
                  </a:moveTo>
                  <a:lnTo>
                    <a:pt x="106" y="40"/>
                  </a:lnTo>
                  <a:lnTo>
                    <a:pt x="106" y="40"/>
                  </a:lnTo>
                  <a:lnTo>
                    <a:pt x="57" y="12"/>
                  </a:lnTo>
                  <a:lnTo>
                    <a:pt x="37" y="0"/>
                  </a:lnTo>
                  <a:lnTo>
                    <a:pt x="37" y="0"/>
                  </a:lnTo>
                  <a:lnTo>
                    <a:pt x="37" y="0"/>
                  </a:lnTo>
                  <a:lnTo>
                    <a:pt x="0" y="21"/>
                  </a:lnTo>
                  <a:lnTo>
                    <a:pt x="0" y="21"/>
                  </a:lnTo>
                  <a:lnTo>
                    <a:pt x="106" y="82"/>
                  </a:lnTo>
                  <a:lnTo>
                    <a:pt x="211" y="21"/>
                  </a:lnTo>
                  <a:lnTo>
                    <a:pt x="175" y="0"/>
                  </a:lnTo>
                  <a:lnTo>
                    <a:pt x="106" y="4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6" name="Freeform 105"/>
            <p:cNvSpPr>
              <a:spLocks/>
            </p:cNvSpPr>
            <p:nvPr/>
          </p:nvSpPr>
          <p:spPr bwMode="auto">
            <a:xfrm>
              <a:off x="4561556" y="3810808"/>
              <a:ext cx="252512" cy="437686"/>
            </a:xfrm>
            <a:custGeom>
              <a:avLst/>
              <a:gdLst>
                <a:gd name="T0" fmla="*/ 69 w 105"/>
                <a:gd name="T1" fmla="*/ 81 h 182"/>
                <a:gd name="T2" fmla="*/ 69 w 105"/>
                <a:gd name="T3" fmla="*/ 161 h 182"/>
                <a:gd name="T4" fmla="*/ 105 w 105"/>
                <a:gd name="T5" fmla="*/ 182 h 182"/>
                <a:gd name="T6" fmla="*/ 105 w 105"/>
                <a:gd name="T7" fmla="*/ 60 h 182"/>
                <a:gd name="T8" fmla="*/ 0 w 105"/>
                <a:gd name="T9" fmla="*/ 0 h 182"/>
                <a:gd name="T10" fmla="*/ 0 w 105"/>
                <a:gd name="T11" fmla="*/ 41 h 182"/>
                <a:gd name="T12" fmla="*/ 69 w 105"/>
                <a:gd name="T13" fmla="*/ 81 h 182"/>
              </a:gdLst>
              <a:ahLst/>
              <a:cxnLst>
                <a:cxn ang="0">
                  <a:pos x="T0" y="T1"/>
                </a:cxn>
                <a:cxn ang="0">
                  <a:pos x="T2" y="T3"/>
                </a:cxn>
                <a:cxn ang="0">
                  <a:pos x="T4" y="T5"/>
                </a:cxn>
                <a:cxn ang="0">
                  <a:pos x="T6" y="T7"/>
                </a:cxn>
                <a:cxn ang="0">
                  <a:pos x="T8" y="T9"/>
                </a:cxn>
                <a:cxn ang="0">
                  <a:pos x="T10" y="T11"/>
                </a:cxn>
                <a:cxn ang="0">
                  <a:pos x="T12" y="T13"/>
                </a:cxn>
              </a:cxnLst>
              <a:rect l="0" t="0" r="r" b="b"/>
              <a:pathLst>
                <a:path w="105" h="182">
                  <a:moveTo>
                    <a:pt x="69" y="81"/>
                  </a:moveTo>
                  <a:lnTo>
                    <a:pt x="69" y="161"/>
                  </a:lnTo>
                  <a:lnTo>
                    <a:pt x="105" y="182"/>
                  </a:lnTo>
                  <a:lnTo>
                    <a:pt x="105" y="60"/>
                  </a:lnTo>
                  <a:lnTo>
                    <a:pt x="0" y="0"/>
                  </a:lnTo>
                  <a:lnTo>
                    <a:pt x="0" y="41"/>
                  </a:lnTo>
                  <a:lnTo>
                    <a:pt x="69" y="81"/>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7" name="Freeform 106"/>
            <p:cNvSpPr>
              <a:spLocks/>
            </p:cNvSpPr>
            <p:nvPr/>
          </p:nvSpPr>
          <p:spPr bwMode="auto">
            <a:xfrm>
              <a:off x="4306640" y="3810808"/>
              <a:ext cx="254916" cy="437686"/>
            </a:xfrm>
            <a:custGeom>
              <a:avLst/>
              <a:gdLst>
                <a:gd name="T0" fmla="*/ 0 w 106"/>
                <a:gd name="T1" fmla="*/ 182 h 182"/>
                <a:gd name="T2" fmla="*/ 37 w 106"/>
                <a:gd name="T3" fmla="*/ 161 h 182"/>
                <a:gd name="T4" fmla="*/ 37 w 106"/>
                <a:gd name="T5" fmla="*/ 161 h 182"/>
                <a:gd name="T6" fmla="*/ 37 w 106"/>
                <a:gd name="T7" fmla="*/ 81 h 182"/>
                <a:gd name="T8" fmla="*/ 106 w 106"/>
                <a:gd name="T9" fmla="*/ 41 h 182"/>
                <a:gd name="T10" fmla="*/ 106 w 106"/>
                <a:gd name="T11" fmla="*/ 41 h 182"/>
                <a:gd name="T12" fmla="*/ 106 w 106"/>
                <a:gd name="T13" fmla="*/ 0 h 182"/>
                <a:gd name="T14" fmla="*/ 106 w 106"/>
                <a:gd name="T15" fmla="*/ 0 h 182"/>
                <a:gd name="T16" fmla="*/ 0 w 106"/>
                <a:gd name="T17" fmla="*/ 60 h 182"/>
                <a:gd name="T18" fmla="*/ 0 w 106"/>
                <a:gd name="T19" fmla="*/ 182 h 182"/>
                <a:gd name="T20" fmla="*/ 0 w 106"/>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82">
                  <a:moveTo>
                    <a:pt x="0" y="182"/>
                  </a:moveTo>
                  <a:lnTo>
                    <a:pt x="37" y="161"/>
                  </a:lnTo>
                  <a:lnTo>
                    <a:pt x="37" y="161"/>
                  </a:lnTo>
                  <a:lnTo>
                    <a:pt x="37" y="81"/>
                  </a:lnTo>
                  <a:lnTo>
                    <a:pt x="106" y="41"/>
                  </a:lnTo>
                  <a:lnTo>
                    <a:pt x="106" y="41"/>
                  </a:lnTo>
                  <a:lnTo>
                    <a:pt x="106" y="0"/>
                  </a:lnTo>
                  <a:lnTo>
                    <a:pt x="106" y="0"/>
                  </a:lnTo>
                  <a:lnTo>
                    <a:pt x="0" y="60"/>
                  </a:lnTo>
                  <a:lnTo>
                    <a:pt x="0" y="182"/>
                  </a:lnTo>
                  <a:lnTo>
                    <a:pt x="0" y="182"/>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107"/>
            <p:cNvSpPr>
              <a:spLocks/>
            </p:cNvSpPr>
            <p:nvPr/>
          </p:nvSpPr>
          <p:spPr bwMode="auto">
            <a:xfrm>
              <a:off x="4450932" y="3976743"/>
              <a:ext cx="218844" cy="250106"/>
            </a:xfrm>
            <a:custGeom>
              <a:avLst/>
              <a:gdLst>
                <a:gd name="T0" fmla="*/ 14 w 91"/>
                <a:gd name="T1" fmla="*/ 86 h 104"/>
                <a:gd name="T2" fmla="*/ 0 w 91"/>
                <a:gd name="T3" fmla="*/ 78 h 104"/>
                <a:gd name="T4" fmla="*/ 0 w 91"/>
                <a:gd name="T5" fmla="*/ 26 h 104"/>
                <a:gd name="T6" fmla="*/ 46 w 91"/>
                <a:gd name="T7" fmla="*/ 52 h 104"/>
                <a:gd name="T8" fmla="*/ 46 w 91"/>
                <a:gd name="T9" fmla="*/ 104 h 104"/>
                <a:gd name="T10" fmla="*/ 46 w 91"/>
                <a:gd name="T11" fmla="*/ 104 h 104"/>
                <a:gd name="T12" fmla="*/ 46 w 91"/>
                <a:gd name="T13" fmla="*/ 52 h 104"/>
                <a:gd name="T14" fmla="*/ 91 w 91"/>
                <a:gd name="T15" fmla="*/ 26 h 104"/>
                <a:gd name="T16" fmla="*/ 46 w 91"/>
                <a:gd name="T17" fmla="*/ 0 h 104"/>
                <a:gd name="T18" fmla="*/ 46 w 91"/>
                <a:gd name="T19" fmla="*/ 0 h 104"/>
                <a:gd name="T20" fmla="*/ 0 w 91"/>
                <a:gd name="T21" fmla="*/ 26 h 104"/>
                <a:gd name="T22" fmla="*/ 0 w 91"/>
                <a:gd name="T23" fmla="*/ 78 h 104"/>
                <a:gd name="T24" fmla="*/ 0 w 91"/>
                <a:gd name="T25" fmla="*/ 78 h 104"/>
                <a:gd name="T26" fmla="*/ 14 w 91"/>
                <a:gd name="T27" fmla="*/ 8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4">
                  <a:moveTo>
                    <a:pt x="14" y="86"/>
                  </a:moveTo>
                  <a:lnTo>
                    <a:pt x="0" y="78"/>
                  </a:lnTo>
                  <a:lnTo>
                    <a:pt x="0" y="26"/>
                  </a:lnTo>
                  <a:lnTo>
                    <a:pt x="46" y="52"/>
                  </a:lnTo>
                  <a:lnTo>
                    <a:pt x="46" y="104"/>
                  </a:lnTo>
                  <a:lnTo>
                    <a:pt x="46" y="104"/>
                  </a:lnTo>
                  <a:lnTo>
                    <a:pt x="46" y="52"/>
                  </a:lnTo>
                  <a:lnTo>
                    <a:pt x="91" y="26"/>
                  </a:lnTo>
                  <a:lnTo>
                    <a:pt x="46" y="0"/>
                  </a:lnTo>
                  <a:lnTo>
                    <a:pt x="46" y="0"/>
                  </a:lnTo>
                  <a:lnTo>
                    <a:pt x="0" y="26"/>
                  </a:lnTo>
                  <a:lnTo>
                    <a:pt x="0" y="78"/>
                  </a:lnTo>
                  <a:lnTo>
                    <a:pt x="0" y="78"/>
                  </a:lnTo>
                  <a:lnTo>
                    <a:pt x="14" y="86"/>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9" name="Freeform 108"/>
            <p:cNvSpPr>
              <a:spLocks/>
            </p:cNvSpPr>
            <p:nvPr/>
          </p:nvSpPr>
          <p:spPr bwMode="auto">
            <a:xfrm>
              <a:off x="4561556" y="4039270"/>
              <a:ext cx="108220" cy="187580"/>
            </a:xfrm>
            <a:custGeom>
              <a:avLst/>
              <a:gdLst>
                <a:gd name="T0" fmla="*/ 0 w 45"/>
                <a:gd name="T1" fmla="*/ 26 h 78"/>
                <a:gd name="T2" fmla="*/ 0 w 45"/>
                <a:gd name="T3" fmla="*/ 78 h 78"/>
                <a:gd name="T4" fmla="*/ 45 w 45"/>
                <a:gd name="T5" fmla="*/ 52 h 78"/>
                <a:gd name="T6" fmla="*/ 45 w 45"/>
                <a:gd name="T7" fmla="*/ 0 h 78"/>
                <a:gd name="T8" fmla="*/ 0 w 45"/>
                <a:gd name="T9" fmla="*/ 26 h 78"/>
              </a:gdLst>
              <a:ahLst/>
              <a:cxnLst>
                <a:cxn ang="0">
                  <a:pos x="T0" y="T1"/>
                </a:cxn>
                <a:cxn ang="0">
                  <a:pos x="T2" y="T3"/>
                </a:cxn>
                <a:cxn ang="0">
                  <a:pos x="T4" y="T5"/>
                </a:cxn>
                <a:cxn ang="0">
                  <a:pos x="T6" y="T7"/>
                </a:cxn>
                <a:cxn ang="0">
                  <a:pos x="T8" y="T9"/>
                </a:cxn>
              </a:cxnLst>
              <a:rect l="0" t="0" r="r" b="b"/>
              <a:pathLst>
                <a:path w="45" h="78">
                  <a:moveTo>
                    <a:pt x="0" y="26"/>
                  </a:moveTo>
                  <a:lnTo>
                    <a:pt x="0" y="78"/>
                  </a:lnTo>
                  <a:lnTo>
                    <a:pt x="45" y="52"/>
                  </a:lnTo>
                  <a:lnTo>
                    <a:pt x="45" y="0"/>
                  </a:lnTo>
                  <a:lnTo>
                    <a:pt x="0" y="26"/>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0" name="Freeform 109"/>
            <p:cNvSpPr>
              <a:spLocks/>
            </p:cNvSpPr>
            <p:nvPr/>
          </p:nvSpPr>
          <p:spPr bwMode="auto">
            <a:xfrm>
              <a:off x="4450932" y="4039270"/>
              <a:ext cx="110624" cy="187580"/>
            </a:xfrm>
            <a:custGeom>
              <a:avLst/>
              <a:gdLst>
                <a:gd name="T0" fmla="*/ 0 w 46"/>
                <a:gd name="T1" fmla="*/ 0 h 78"/>
                <a:gd name="T2" fmla="*/ 0 w 46"/>
                <a:gd name="T3" fmla="*/ 52 h 78"/>
                <a:gd name="T4" fmla="*/ 14 w 46"/>
                <a:gd name="T5" fmla="*/ 60 h 78"/>
                <a:gd name="T6" fmla="*/ 46 w 46"/>
                <a:gd name="T7" fmla="*/ 78 h 78"/>
                <a:gd name="T8" fmla="*/ 46 w 46"/>
                <a:gd name="T9" fmla="*/ 78 h 78"/>
                <a:gd name="T10" fmla="*/ 46 w 46"/>
                <a:gd name="T11" fmla="*/ 26 h 78"/>
                <a:gd name="T12" fmla="*/ 0 w 4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46" h="78">
                  <a:moveTo>
                    <a:pt x="0" y="0"/>
                  </a:moveTo>
                  <a:lnTo>
                    <a:pt x="0" y="52"/>
                  </a:lnTo>
                  <a:lnTo>
                    <a:pt x="14" y="60"/>
                  </a:lnTo>
                  <a:lnTo>
                    <a:pt x="46" y="78"/>
                  </a:lnTo>
                  <a:lnTo>
                    <a:pt x="46" y="78"/>
                  </a:lnTo>
                  <a:lnTo>
                    <a:pt x="46" y="26"/>
                  </a:lnTo>
                  <a:lnTo>
                    <a:pt x="0" y="0"/>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11" name="Group 110"/>
          <p:cNvGrpSpPr/>
          <p:nvPr/>
        </p:nvGrpSpPr>
        <p:grpSpPr>
          <a:xfrm>
            <a:off x="457200" y="2918882"/>
            <a:ext cx="507428" cy="584382"/>
            <a:chOff x="4306640" y="3810808"/>
            <a:chExt cx="507428" cy="584382"/>
          </a:xfrm>
        </p:grpSpPr>
        <p:sp>
          <p:nvSpPr>
            <p:cNvPr id="112" name="Freeform 111"/>
            <p:cNvSpPr>
              <a:spLocks/>
            </p:cNvSpPr>
            <p:nvPr/>
          </p:nvSpPr>
          <p:spPr bwMode="auto">
            <a:xfrm>
              <a:off x="4561556" y="3810808"/>
              <a:ext cx="0" cy="98600"/>
            </a:xfrm>
            <a:custGeom>
              <a:avLst/>
              <a:gdLst>
                <a:gd name="T0" fmla="*/ 41 h 41"/>
                <a:gd name="T1" fmla="*/ 41 h 41"/>
                <a:gd name="T2" fmla="*/ 0 h 41"/>
                <a:gd name="T3" fmla="*/ 0 h 41"/>
                <a:gd name="T4" fmla="*/ 41 h 41"/>
                <a:gd name="T5" fmla="*/ 41 h 41"/>
              </a:gdLst>
              <a:ahLst/>
              <a:cxnLst>
                <a:cxn ang="0">
                  <a:pos x="0" y="T0"/>
                </a:cxn>
                <a:cxn ang="0">
                  <a:pos x="0" y="T1"/>
                </a:cxn>
                <a:cxn ang="0">
                  <a:pos x="0" y="T2"/>
                </a:cxn>
                <a:cxn ang="0">
                  <a:pos x="0" y="T3"/>
                </a:cxn>
                <a:cxn ang="0">
                  <a:pos x="0" y="T4"/>
                </a:cxn>
                <a:cxn ang="0">
                  <a:pos x="0" y="T5"/>
                </a:cxn>
              </a:cxnLst>
              <a:rect l="0" t="0" r="r" b="b"/>
              <a:pathLst>
                <a:path h="41">
                  <a:moveTo>
                    <a:pt x="0" y="41"/>
                  </a:moveTo>
                  <a:lnTo>
                    <a:pt x="0" y="41"/>
                  </a:lnTo>
                  <a:lnTo>
                    <a:pt x="0" y="0"/>
                  </a:lnTo>
                  <a:lnTo>
                    <a:pt x="0" y="0"/>
                  </a:lnTo>
                  <a:lnTo>
                    <a:pt x="0" y="41"/>
                  </a:lnTo>
                  <a:lnTo>
                    <a:pt x="0" y="41"/>
                  </a:lnTo>
                  <a:close/>
                </a:path>
              </a:pathLst>
            </a:custGeom>
            <a:solidFill>
              <a:srgbClr val="D7DF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3" name="Freeform 112"/>
            <p:cNvSpPr>
              <a:spLocks/>
            </p:cNvSpPr>
            <p:nvPr/>
          </p:nvSpPr>
          <p:spPr bwMode="auto">
            <a:xfrm>
              <a:off x="4306640" y="4197991"/>
              <a:ext cx="507428" cy="197199"/>
            </a:xfrm>
            <a:custGeom>
              <a:avLst/>
              <a:gdLst>
                <a:gd name="T0" fmla="*/ 106 w 211"/>
                <a:gd name="T1" fmla="*/ 40 h 82"/>
                <a:gd name="T2" fmla="*/ 106 w 211"/>
                <a:gd name="T3" fmla="*/ 40 h 82"/>
                <a:gd name="T4" fmla="*/ 106 w 211"/>
                <a:gd name="T5" fmla="*/ 40 h 82"/>
                <a:gd name="T6" fmla="*/ 57 w 211"/>
                <a:gd name="T7" fmla="*/ 12 h 82"/>
                <a:gd name="T8" fmla="*/ 37 w 211"/>
                <a:gd name="T9" fmla="*/ 0 h 82"/>
                <a:gd name="T10" fmla="*/ 37 w 211"/>
                <a:gd name="T11" fmla="*/ 0 h 82"/>
                <a:gd name="T12" fmla="*/ 37 w 211"/>
                <a:gd name="T13" fmla="*/ 0 h 82"/>
                <a:gd name="T14" fmla="*/ 0 w 211"/>
                <a:gd name="T15" fmla="*/ 21 h 82"/>
                <a:gd name="T16" fmla="*/ 0 w 211"/>
                <a:gd name="T17" fmla="*/ 21 h 82"/>
                <a:gd name="T18" fmla="*/ 106 w 211"/>
                <a:gd name="T19" fmla="*/ 82 h 82"/>
                <a:gd name="T20" fmla="*/ 211 w 211"/>
                <a:gd name="T21" fmla="*/ 21 h 82"/>
                <a:gd name="T22" fmla="*/ 175 w 211"/>
                <a:gd name="T23" fmla="*/ 0 h 82"/>
                <a:gd name="T24" fmla="*/ 106 w 211"/>
                <a:gd name="T25"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82">
                  <a:moveTo>
                    <a:pt x="106" y="40"/>
                  </a:moveTo>
                  <a:lnTo>
                    <a:pt x="106" y="40"/>
                  </a:lnTo>
                  <a:lnTo>
                    <a:pt x="106" y="40"/>
                  </a:lnTo>
                  <a:lnTo>
                    <a:pt x="57" y="12"/>
                  </a:lnTo>
                  <a:lnTo>
                    <a:pt x="37" y="0"/>
                  </a:lnTo>
                  <a:lnTo>
                    <a:pt x="37" y="0"/>
                  </a:lnTo>
                  <a:lnTo>
                    <a:pt x="37" y="0"/>
                  </a:lnTo>
                  <a:lnTo>
                    <a:pt x="0" y="21"/>
                  </a:lnTo>
                  <a:lnTo>
                    <a:pt x="0" y="21"/>
                  </a:lnTo>
                  <a:lnTo>
                    <a:pt x="106" y="82"/>
                  </a:lnTo>
                  <a:lnTo>
                    <a:pt x="211" y="21"/>
                  </a:lnTo>
                  <a:lnTo>
                    <a:pt x="175" y="0"/>
                  </a:lnTo>
                  <a:lnTo>
                    <a:pt x="106" y="4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4" name="Freeform 113"/>
            <p:cNvSpPr>
              <a:spLocks/>
            </p:cNvSpPr>
            <p:nvPr/>
          </p:nvSpPr>
          <p:spPr bwMode="auto">
            <a:xfrm>
              <a:off x="4561556" y="3810808"/>
              <a:ext cx="252512" cy="437686"/>
            </a:xfrm>
            <a:custGeom>
              <a:avLst/>
              <a:gdLst>
                <a:gd name="T0" fmla="*/ 69 w 105"/>
                <a:gd name="T1" fmla="*/ 81 h 182"/>
                <a:gd name="T2" fmla="*/ 69 w 105"/>
                <a:gd name="T3" fmla="*/ 161 h 182"/>
                <a:gd name="T4" fmla="*/ 105 w 105"/>
                <a:gd name="T5" fmla="*/ 182 h 182"/>
                <a:gd name="T6" fmla="*/ 105 w 105"/>
                <a:gd name="T7" fmla="*/ 60 h 182"/>
                <a:gd name="T8" fmla="*/ 0 w 105"/>
                <a:gd name="T9" fmla="*/ 0 h 182"/>
                <a:gd name="T10" fmla="*/ 0 w 105"/>
                <a:gd name="T11" fmla="*/ 41 h 182"/>
                <a:gd name="T12" fmla="*/ 69 w 105"/>
                <a:gd name="T13" fmla="*/ 81 h 182"/>
              </a:gdLst>
              <a:ahLst/>
              <a:cxnLst>
                <a:cxn ang="0">
                  <a:pos x="T0" y="T1"/>
                </a:cxn>
                <a:cxn ang="0">
                  <a:pos x="T2" y="T3"/>
                </a:cxn>
                <a:cxn ang="0">
                  <a:pos x="T4" y="T5"/>
                </a:cxn>
                <a:cxn ang="0">
                  <a:pos x="T6" y="T7"/>
                </a:cxn>
                <a:cxn ang="0">
                  <a:pos x="T8" y="T9"/>
                </a:cxn>
                <a:cxn ang="0">
                  <a:pos x="T10" y="T11"/>
                </a:cxn>
                <a:cxn ang="0">
                  <a:pos x="T12" y="T13"/>
                </a:cxn>
              </a:cxnLst>
              <a:rect l="0" t="0" r="r" b="b"/>
              <a:pathLst>
                <a:path w="105" h="182">
                  <a:moveTo>
                    <a:pt x="69" y="81"/>
                  </a:moveTo>
                  <a:lnTo>
                    <a:pt x="69" y="161"/>
                  </a:lnTo>
                  <a:lnTo>
                    <a:pt x="105" y="182"/>
                  </a:lnTo>
                  <a:lnTo>
                    <a:pt x="105" y="60"/>
                  </a:lnTo>
                  <a:lnTo>
                    <a:pt x="0" y="0"/>
                  </a:lnTo>
                  <a:lnTo>
                    <a:pt x="0" y="41"/>
                  </a:lnTo>
                  <a:lnTo>
                    <a:pt x="69" y="81"/>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5" name="Freeform 114"/>
            <p:cNvSpPr>
              <a:spLocks/>
            </p:cNvSpPr>
            <p:nvPr/>
          </p:nvSpPr>
          <p:spPr bwMode="auto">
            <a:xfrm>
              <a:off x="4306640" y="3810808"/>
              <a:ext cx="254916" cy="437686"/>
            </a:xfrm>
            <a:custGeom>
              <a:avLst/>
              <a:gdLst>
                <a:gd name="T0" fmla="*/ 0 w 106"/>
                <a:gd name="T1" fmla="*/ 182 h 182"/>
                <a:gd name="T2" fmla="*/ 37 w 106"/>
                <a:gd name="T3" fmla="*/ 161 h 182"/>
                <a:gd name="T4" fmla="*/ 37 w 106"/>
                <a:gd name="T5" fmla="*/ 161 h 182"/>
                <a:gd name="T6" fmla="*/ 37 w 106"/>
                <a:gd name="T7" fmla="*/ 81 h 182"/>
                <a:gd name="T8" fmla="*/ 106 w 106"/>
                <a:gd name="T9" fmla="*/ 41 h 182"/>
                <a:gd name="T10" fmla="*/ 106 w 106"/>
                <a:gd name="T11" fmla="*/ 41 h 182"/>
                <a:gd name="T12" fmla="*/ 106 w 106"/>
                <a:gd name="T13" fmla="*/ 0 h 182"/>
                <a:gd name="T14" fmla="*/ 106 w 106"/>
                <a:gd name="T15" fmla="*/ 0 h 182"/>
                <a:gd name="T16" fmla="*/ 0 w 106"/>
                <a:gd name="T17" fmla="*/ 60 h 182"/>
                <a:gd name="T18" fmla="*/ 0 w 106"/>
                <a:gd name="T19" fmla="*/ 182 h 182"/>
                <a:gd name="T20" fmla="*/ 0 w 106"/>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82">
                  <a:moveTo>
                    <a:pt x="0" y="182"/>
                  </a:moveTo>
                  <a:lnTo>
                    <a:pt x="37" y="161"/>
                  </a:lnTo>
                  <a:lnTo>
                    <a:pt x="37" y="161"/>
                  </a:lnTo>
                  <a:lnTo>
                    <a:pt x="37" y="81"/>
                  </a:lnTo>
                  <a:lnTo>
                    <a:pt x="106" y="41"/>
                  </a:lnTo>
                  <a:lnTo>
                    <a:pt x="106" y="41"/>
                  </a:lnTo>
                  <a:lnTo>
                    <a:pt x="106" y="0"/>
                  </a:lnTo>
                  <a:lnTo>
                    <a:pt x="106" y="0"/>
                  </a:lnTo>
                  <a:lnTo>
                    <a:pt x="0" y="60"/>
                  </a:lnTo>
                  <a:lnTo>
                    <a:pt x="0" y="182"/>
                  </a:lnTo>
                  <a:lnTo>
                    <a:pt x="0" y="182"/>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p:cNvSpPr>
            <p:nvPr/>
          </p:nvSpPr>
          <p:spPr bwMode="auto">
            <a:xfrm>
              <a:off x="4450932" y="3976743"/>
              <a:ext cx="218844" cy="250106"/>
            </a:xfrm>
            <a:custGeom>
              <a:avLst/>
              <a:gdLst>
                <a:gd name="T0" fmla="*/ 14 w 91"/>
                <a:gd name="T1" fmla="*/ 86 h 104"/>
                <a:gd name="T2" fmla="*/ 0 w 91"/>
                <a:gd name="T3" fmla="*/ 78 h 104"/>
                <a:gd name="T4" fmla="*/ 0 w 91"/>
                <a:gd name="T5" fmla="*/ 26 h 104"/>
                <a:gd name="T6" fmla="*/ 46 w 91"/>
                <a:gd name="T7" fmla="*/ 52 h 104"/>
                <a:gd name="T8" fmla="*/ 46 w 91"/>
                <a:gd name="T9" fmla="*/ 104 h 104"/>
                <a:gd name="T10" fmla="*/ 46 w 91"/>
                <a:gd name="T11" fmla="*/ 104 h 104"/>
                <a:gd name="T12" fmla="*/ 46 w 91"/>
                <a:gd name="T13" fmla="*/ 52 h 104"/>
                <a:gd name="T14" fmla="*/ 91 w 91"/>
                <a:gd name="T15" fmla="*/ 26 h 104"/>
                <a:gd name="T16" fmla="*/ 46 w 91"/>
                <a:gd name="T17" fmla="*/ 0 h 104"/>
                <a:gd name="T18" fmla="*/ 46 w 91"/>
                <a:gd name="T19" fmla="*/ 0 h 104"/>
                <a:gd name="T20" fmla="*/ 0 w 91"/>
                <a:gd name="T21" fmla="*/ 26 h 104"/>
                <a:gd name="T22" fmla="*/ 0 w 91"/>
                <a:gd name="T23" fmla="*/ 78 h 104"/>
                <a:gd name="T24" fmla="*/ 0 w 91"/>
                <a:gd name="T25" fmla="*/ 78 h 104"/>
                <a:gd name="T26" fmla="*/ 14 w 91"/>
                <a:gd name="T27" fmla="*/ 8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4">
                  <a:moveTo>
                    <a:pt x="14" y="86"/>
                  </a:moveTo>
                  <a:lnTo>
                    <a:pt x="0" y="78"/>
                  </a:lnTo>
                  <a:lnTo>
                    <a:pt x="0" y="26"/>
                  </a:lnTo>
                  <a:lnTo>
                    <a:pt x="46" y="52"/>
                  </a:lnTo>
                  <a:lnTo>
                    <a:pt x="46" y="104"/>
                  </a:lnTo>
                  <a:lnTo>
                    <a:pt x="46" y="104"/>
                  </a:lnTo>
                  <a:lnTo>
                    <a:pt x="46" y="52"/>
                  </a:lnTo>
                  <a:lnTo>
                    <a:pt x="91" y="26"/>
                  </a:lnTo>
                  <a:lnTo>
                    <a:pt x="46" y="0"/>
                  </a:lnTo>
                  <a:lnTo>
                    <a:pt x="46" y="0"/>
                  </a:lnTo>
                  <a:lnTo>
                    <a:pt x="0" y="26"/>
                  </a:lnTo>
                  <a:lnTo>
                    <a:pt x="0" y="78"/>
                  </a:lnTo>
                  <a:lnTo>
                    <a:pt x="0" y="78"/>
                  </a:lnTo>
                  <a:lnTo>
                    <a:pt x="14" y="86"/>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p:cNvSpPr>
            <p:nvPr/>
          </p:nvSpPr>
          <p:spPr bwMode="auto">
            <a:xfrm>
              <a:off x="4561556" y="4039270"/>
              <a:ext cx="108220" cy="187580"/>
            </a:xfrm>
            <a:custGeom>
              <a:avLst/>
              <a:gdLst>
                <a:gd name="T0" fmla="*/ 0 w 45"/>
                <a:gd name="T1" fmla="*/ 26 h 78"/>
                <a:gd name="T2" fmla="*/ 0 w 45"/>
                <a:gd name="T3" fmla="*/ 78 h 78"/>
                <a:gd name="T4" fmla="*/ 45 w 45"/>
                <a:gd name="T5" fmla="*/ 52 h 78"/>
                <a:gd name="T6" fmla="*/ 45 w 45"/>
                <a:gd name="T7" fmla="*/ 0 h 78"/>
                <a:gd name="T8" fmla="*/ 0 w 45"/>
                <a:gd name="T9" fmla="*/ 26 h 78"/>
              </a:gdLst>
              <a:ahLst/>
              <a:cxnLst>
                <a:cxn ang="0">
                  <a:pos x="T0" y="T1"/>
                </a:cxn>
                <a:cxn ang="0">
                  <a:pos x="T2" y="T3"/>
                </a:cxn>
                <a:cxn ang="0">
                  <a:pos x="T4" y="T5"/>
                </a:cxn>
                <a:cxn ang="0">
                  <a:pos x="T6" y="T7"/>
                </a:cxn>
                <a:cxn ang="0">
                  <a:pos x="T8" y="T9"/>
                </a:cxn>
              </a:cxnLst>
              <a:rect l="0" t="0" r="r" b="b"/>
              <a:pathLst>
                <a:path w="45" h="78">
                  <a:moveTo>
                    <a:pt x="0" y="26"/>
                  </a:moveTo>
                  <a:lnTo>
                    <a:pt x="0" y="78"/>
                  </a:lnTo>
                  <a:lnTo>
                    <a:pt x="45" y="52"/>
                  </a:lnTo>
                  <a:lnTo>
                    <a:pt x="45" y="0"/>
                  </a:lnTo>
                  <a:lnTo>
                    <a:pt x="0" y="26"/>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p:cNvSpPr>
            <p:nvPr/>
          </p:nvSpPr>
          <p:spPr bwMode="auto">
            <a:xfrm>
              <a:off x="4450932" y="4039270"/>
              <a:ext cx="110624" cy="187580"/>
            </a:xfrm>
            <a:custGeom>
              <a:avLst/>
              <a:gdLst>
                <a:gd name="T0" fmla="*/ 0 w 46"/>
                <a:gd name="T1" fmla="*/ 0 h 78"/>
                <a:gd name="T2" fmla="*/ 0 w 46"/>
                <a:gd name="T3" fmla="*/ 52 h 78"/>
                <a:gd name="T4" fmla="*/ 14 w 46"/>
                <a:gd name="T5" fmla="*/ 60 h 78"/>
                <a:gd name="T6" fmla="*/ 46 w 46"/>
                <a:gd name="T7" fmla="*/ 78 h 78"/>
                <a:gd name="T8" fmla="*/ 46 w 46"/>
                <a:gd name="T9" fmla="*/ 78 h 78"/>
                <a:gd name="T10" fmla="*/ 46 w 46"/>
                <a:gd name="T11" fmla="*/ 26 h 78"/>
                <a:gd name="T12" fmla="*/ 0 w 4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46" h="78">
                  <a:moveTo>
                    <a:pt x="0" y="0"/>
                  </a:moveTo>
                  <a:lnTo>
                    <a:pt x="0" y="52"/>
                  </a:lnTo>
                  <a:lnTo>
                    <a:pt x="14" y="60"/>
                  </a:lnTo>
                  <a:lnTo>
                    <a:pt x="46" y="78"/>
                  </a:lnTo>
                  <a:lnTo>
                    <a:pt x="46" y="78"/>
                  </a:lnTo>
                  <a:lnTo>
                    <a:pt x="46" y="26"/>
                  </a:lnTo>
                  <a:lnTo>
                    <a:pt x="0" y="0"/>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9" name="TextBox 127"/>
          <p:cNvSpPr txBox="1"/>
          <p:nvPr/>
        </p:nvSpPr>
        <p:spPr>
          <a:xfrm>
            <a:off x="1228440" y="2070002"/>
            <a:ext cx="234070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3.1.1 Face recognition</a:t>
            </a:r>
            <a:endParaRPr lang="en-US" sz="1200" dirty="0">
              <a:solidFill>
                <a:schemeClr val="accent1"/>
              </a:solidFill>
            </a:endParaRPr>
          </a:p>
        </p:txBody>
      </p:sp>
      <p:sp>
        <p:nvSpPr>
          <p:cNvPr id="120" name="TextBox 127"/>
          <p:cNvSpPr txBox="1"/>
          <p:nvPr/>
        </p:nvSpPr>
        <p:spPr>
          <a:xfrm>
            <a:off x="1228440" y="2966500"/>
            <a:ext cx="2601994"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3.1.2 Speech recognition</a:t>
            </a:r>
            <a:endParaRPr lang="en-US" sz="1200" dirty="0">
              <a:solidFill>
                <a:schemeClr val="accent1"/>
              </a:solidFill>
            </a:endParaRPr>
          </a:p>
        </p:txBody>
      </p:sp>
      <p:grpSp>
        <p:nvGrpSpPr>
          <p:cNvPr id="121" name="Group 120"/>
          <p:cNvGrpSpPr/>
          <p:nvPr/>
        </p:nvGrpSpPr>
        <p:grpSpPr>
          <a:xfrm>
            <a:off x="4419600" y="1731155"/>
            <a:ext cx="507428" cy="536286"/>
            <a:chOff x="5352758" y="3822832"/>
            <a:chExt cx="507428" cy="536286"/>
          </a:xfrm>
        </p:grpSpPr>
        <p:sp>
          <p:nvSpPr>
            <p:cNvPr id="122" name="Freeform 121"/>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Freeform 122"/>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5" name="Freeform 124"/>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6" name="Freeform 125"/>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7" name="Freeform 126"/>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8"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9"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0" name="Freeform 129"/>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1" name="Freeform 130"/>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2" name="Freeform 131"/>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3" name="Freeform 132"/>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4" name="Freeform 133"/>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5" name="Freeform 134"/>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6" name="Group 135"/>
          <p:cNvGrpSpPr/>
          <p:nvPr/>
        </p:nvGrpSpPr>
        <p:grpSpPr>
          <a:xfrm>
            <a:off x="4383527" y="2606527"/>
            <a:ext cx="507428" cy="536286"/>
            <a:chOff x="5352758" y="3822832"/>
            <a:chExt cx="507428" cy="536286"/>
          </a:xfrm>
        </p:grpSpPr>
        <p:sp>
          <p:nvSpPr>
            <p:cNvPr id="137" name="Freeform 136"/>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8" name="Freeform 137"/>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9" name="Freeform 138"/>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0" name="Freeform 139"/>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1" name="Freeform 140"/>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2" name="Freeform 141"/>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3"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4"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5" name="Freeform 144"/>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6" name="Freeform 145"/>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7" name="Freeform 146"/>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8" name="Freeform 147"/>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9" name="Freeform 148"/>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0" name="Freeform 149"/>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51" name="Group 150"/>
          <p:cNvGrpSpPr/>
          <p:nvPr/>
        </p:nvGrpSpPr>
        <p:grpSpPr>
          <a:xfrm>
            <a:off x="6663492" y="2618265"/>
            <a:ext cx="507428" cy="536286"/>
            <a:chOff x="5352758" y="3822832"/>
            <a:chExt cx="507428" cy="536286"/>
          </a:xfrm>
        </p:grpSpPr>
        <p:sp>
          <p:nvSpPr>
            <p:cNvPr id="152" name="Freeform 151"/>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3" name="Freeform 152"/>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4" name="Freeform 153"/>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5" name="Freeform 154"/>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6" name="Freeform 155"/>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7" name="Freeform 156"/>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8"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59"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0" name="Freeform 159"/>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1" name="Freeform 160"/>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2" name="Freeform 161"/>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3" name="Freeform 162"/>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4" name="Freeform 163"/>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5" name="Freeform 164"/>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66" name="Group 165"/>
          <p:cNvGrpSpPr/>
          <p:nvPr/>
        </p:nvGrpSpPr>
        <p:grpSpPr>
          <a:xfrm>
            <a:off x="4419600" y="4246314"/>
            <a:ext cx="507428" cy="536286"/>
            <a:chOff x="5352758" y="3822832"/>
            <a:chExt cx="507428" cy="536286"/>
          </a:xfrm>
        </p:grpSpPr>
        <p:sp>
          <p:nvSpPr>
            <p:cNvPr id="167" name="Freeform 166"/>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8" name="Freeform 167"/>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9" name="Freeform 168"/>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0" name="Freeform 169"/>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1" name="Freeform 170"/>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2" name="Freeform 171"/>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3"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4"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5" name="Freeform 174"/>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6" name="Freeform 175"/>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7" name="Freeform 176"/>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8" name="Freeform 177"/>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9" name="Freeform 178"/>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0" name="Freeform 179"/>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81" name="Group 180"/>
          <p:cNvGrpSpPr/>
          <p:nvPr/>
        </p:nvGrpSpPr>
        <p:grpSpPr>
          <a:xfrm>
            <a:off x="4418398" y="3472707"/>
            <a:ext cx="507428" cy="536286"/>
            <a:chOff x="5352758" y="3822832"/>
            <a:chExt cx="507428" cy="536286"/>
          </a:xfrm>
        </p:grpSpPr>
        <p:sp>
          <p:nvSpPr>
            <p:cNvPr id="182" name="Freeform 181"/>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3" name="Freeform 182"/>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4" name="Freeform 183"/>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5" name="Freeform 184"/>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6" name="Freeform 185"/>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7" name="Freeform 186"/>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8"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9"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0" name="Freeform 189"/>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1" name="Freeform 190"/>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2" name="Freeform 191"/>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3" name="Freeform 192"/>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4" name="Freeform 193"/>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5" name="Freeform 194"/>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96" name="Group 195"/>
          <p:cNvGrpSpPr/>
          <p:nvPr/>
        </p:nvGrpSpPr>
        <p:grpSpPr>
          <a:xfrm>
            <a:off x="6654431" y="1731155"/>
            <a:ext cx="507428" cy="536286"/>
            <a:chOff x="5352758" y="3822832"/>
            <a:chExt cx="507428" cy="536286"/>
          </a:xfrm>
        </p:grpSpPr>
        <p:sp>
          <p:nvSpPr>
            <p:cNvPr id="197" name="Freeform 196"/>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8" name="Freeform 197"/>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9" name="Freeform 198"/>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0" name="Freeform 199"/>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1" name="Freeform 200"/>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2" name="Freeform 201"/>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3"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4"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5" name="Freeform 204"/>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6" name="Freeform 205"/>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7" name="Freeform 206"/>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8" name="Freeform 207"/>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9" name="Freeform 208"/>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0" name="Freeform 209"/>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11" name="Group 210"/>
          <p:cNvGrpSpPr/>
          <p:nvPr/>
        </p:nvGrpSpPr>
        <p:grpSpPr>
          <a:xfrm>
            <a:off x="6655633" y="3607994"/>
            <a:ext cx="507428" cy="536286"/>
            <a:chOff x="5352758" y="3822832"/>
            <a:chExt cx="507428" cy="536286"/>
          </a:xfrm>
        </p:grpSpPr>
        <p:sp>
          <p:nvSpPr>
            <p:cNvPr id="212" name="Freeform 211"/>
            <p:cNvSpPr>
              <a:spLocks/>
            </p:cNvSpPr>
            <p:nvPr/>
          </p:nvSpPr>
          <p:spPr bwMode="auto">
            <a:xfrm>
              <a:off x="5352758" y="3921432"/>
              <a:ext cx="86575" cy="192389"/>
            </a:xfrm>
            <a:custGeom>
              <a:avLst/>
              <a:gdLst>
                <a:gd name="T0" fmla="*/ 36 w 36"/>
                <a:gd name="T1" fmla="*/ 20 h 80"/>
                <a:gd name="T2" fmla="*/ 36 w 36"/>
                <a:gd name="T3" fmla="*/ 20 h 80"/>
                <a:gd name="T4" fmla="*/ 0 w 36"/>
                <a:gd name="T5" fmla="*/ 0 h 80"/>
                <a:gd name="T6" fmla="*/ 0 w 36"/>
                <a:gd name="T7" fmla="*/ 80 h 80"/>
                <a:gd name="T8" fmla="*/ 36 w 36"/>
                <a:gd name="T9" fmla="*/ 61 h 80"/>
                <a:gd name="T10" fmla="*/ 36 w 36"/>
                <a:gd name="T11" fmla="*/ 20 h 80"/>
              </a:gdLst>
              <a:ahLst/>
              <a:cxnLst>
                <a:cxn ang="0">
                  <a:pos x="T0" y="T1"/>
                </a:cxn>
                <a:cxn ang="0">
                  <a:pos x="T2" y="T3"/>
                </a:cxn>
                <a:cxn ang="0">
                  <a:pos x="T4" y="T5"/>
                </a:cxn>
                <a:cxn ang="0">
                  <a:pos x="T6" y="T7"/>
                </a:cxn>
                <a:cxn ang="0">
                  <a:pos x="T8" y="T9"/>
                </a:cxn>
                <a:cxn ang="0">
                  <a:pos x="T10" y="T11"/>
                </a:cxn>
              </a:cxnLst>
              <a:rect l="0" t="0" r="r" b="b"/>
              <a:pathLst>
                <a:path w="36" h="80">
                  <a:moveTo>
                    <a:pt x="36" y="20"/>
                  </a:moveTo>
                  <a:lnTo>
                    <a:pt x="36" y="20"/>
                  </a:lnTo>
                  <a:lnTo>
                    <a:pt x="0" y="0"/>
                  </a:lnTo>
                  <a:lnTo>
                    <a:pt x="0" y="80"/>
                  </a:lnTo>
                  <a:lnTo>
                    <a:pt x="36" y="61"/>
                  </a:lnTo>
                  <a:lnTo>
                    <a:pt x="36"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3" name="Freeform 212"/>
            <p:cNvSpPr>
              <a:spLocks/>
            </p:cNvSpPr>
            <p:nvPr/>
          </p:nvSpPr>
          <p:spPr bwMode="auto">
            <a:xfrm>
              <a:off x="5352758" y="3822832"/>
              <a:ext cx="170746" cy="146698"/>
            </a:xfrm>
            <a:custGeom>
              <a:avLst/>
              <a:gdLst>
                <a:gd name="T0" fmla="*/ 0 w 71"/>
                <a:gd name="T1" fmla="*/ 41 h 61"/>
                <a:gd name="T2" fmla="*/ 36 w 71"/>
                <a:gd name="T3" fmla="*/ 61 h 61"/>
                <a:gd name="T4" fmla="*/ 71 w 71"/>
                <a:gd name="T5" fmla="*/ 41 h 61"/>
                <a:gd name="T6" fmla="*/ 71 w 71"/>
                <a:gd name="T7" fmla="*/ 0 h 61"/>
                <a:gd name="T8" fmla="*/ 0 w 71"/>
                <a:gd name="T9" fmla="*/ 41 h 61"/>
              </a:gdLst>
              <a:ahLst/>
              <a:cxnLst>
                <a:cxn ang="0">
                  <a:pos x="T0" y="T1"/>
                </a:cxn>
                <a:cxn ang="0">
                  <a:pos x="T2" y="T3"/>
                </a:cxn>
                <a:cxn ang="0">
                  <a:pos x="T4" y="T5"/>
                </a:cxn>
                <a:cxn ang="0">
                  <a:pos x="T6" y="T7"/>
                </a:cxn>
                <a:cxn ang="0">
                  <a:pos x="T8" y="T9"/>
                </a:cxn>
              </a:cxnLst>
              <a:rect l="0" t="0" r="r" b="b"/>
              <a:pathLst>
                <a:path w="71" h="61">
                  <a:moveTo>
                    <a:pt x="0" y="41"/>
                  </a:moveTo>
                  <a:lnTo>
                    <a:pt x="36" y="61"/>
                  </a:lnTo>
                  <a:lnTo>
                    <a:pt x="71" y="41"/>
                  </a:lnTo>
                  <a:lnTo>
                    <a:pt x="71" y="0"/>
                  </a:lnTo>
                  <a:lnTo>
                    <a:pt x="0" y="41"/>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4" name="Freeform 213"/>
            <p:cNvSpPr>
              <a:spLocks/>
            </p:cNvSpPr>
            <p:nvPr/>
          </p:nvSpPr>
          <p:spPr bwMode="auto">
            <a:xfrm>
              <a:off x="5691844" y="3822832"/>
              <a:ext cx="168341" cy="146698"/>
            </a:xfrm>
            <a:custGeom>
              <a:avLst/>
              <a:gdLst>
                <a:gd name="T0" fmla="*/ 70 w 70"/>
                <a:gd name="T1" fmla="*/ 41 h 61"/>
                <a:gd name="T2" fmla="*/ 0 w 70"/>
                <a:gd name="T3" fmla="*/ 0 h 61"/>
                <a:gd name="T4" fmla="*/ 0 w 70"/>
                <a:gd name="T5" fmla="*/ 41 h 61"/>
                <a:gd name="T6" fmla="*/ 35 w 70"/>
                <a:gd name="T7" fmla="*/ 61 h 61"/>
                <a:gd name="T8" fmla="*/ 35 w 70"/>
                <a:gd name="T9" fmla="*/ 61 h 61"/>
                <a:gd name="T10" fmla="*/ 70 w 70"/>
                <a:gd name="T11" fmla="*/ 41 h 61"/>
              </a:gdLst>
              <a:ahLst/>
              <a:cxnLst>
                <a:cxn ang="0">
                  <a:pos x="T0" y="T1"/>
                </a:cxn>
                <a:cxn ang="0">
                  <a:pos x="T2" y="T3"/>
                </a:cxn>
                <a:cxn ang="0">
                  <a:pos x="T4" y="T5"/>
                </a:cxn>
                <a:cxn ang="0">
                  <a:pos x="T6" y="T7"/>
                </a:cxn>
                <a:cxn ang="0">
                  <a:pos x="T8" y="T9"/>
                </a:cxn>
                <a:cxn ang="0">
                  <a:pos x="T10" y="T11"/>
                </a:cxn>
              </a:cxnLst>
              <a:rect l="0" t="0" r="r" b="b"/>
              <a:pathLst>
                <a:path w="70" h="61">
                  <a:moveTo>
                    <a:pt x="70" y="41"/>
                  </a:moveTo>
                  <a:lnTo>
                    <a:pt x="0" y="0"/>
                  </a:lnTo>
                  <a:lnTo>
                    <a:pt x="0" y="41"/>
                  </a:lnTo>
                  <a:lnTo>
                    <a:pt x="35" y="61"/>
                  </a:lnTo>
                  <a:lnTo>
                    <a:pt x="35" y="61"/>
                  </a:lnTo>
                  <a:lnTo>
                    <a:pt x="70" y="41"/>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5" name="Freeform 214"/>
            <p:cNvSpPr>
              <a:spLocks/>
            </p:cNvSpPr>
            <p:nvPr/>
          </p:nvSpPr>
          <p:spPr bwMode="auto">
            <a:xfrm>
              <a:off x="5439333" y="4212420"/>
              <a:ext cx="168341" cy="146698"/>
            </a:xfrm>
            <a:custGeom>
              <a:avLst/>
              <a:gdLst>
                <a:gd name="T0" fmla="*/ 70 w 70"/>
                <a:gd name="T1" fmla="*/ 20 h 61"/>
                <a:gd name="T2" fmla="*/ 35 w 70"/>
                <a:gd name="T3" fmla="*/ 0 h 61"/>
                <a:gd name="T4" fmla="*/ 0 w 70"/>
                <a:gd name="T5" fmla="*/ 20 h 61"/>
                <a:gd name="T6" fmla="*/ 70 w 70"/>
                <a:gd name="T7" fmla="*/ 61 h 61"/>
                <a:gd name="T8" fmla="*/ 70 w 70"/>
                <a:gd name="T9" fmla="*/ 20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0" y="20"/>
                  </a:lnTo>
                  <a:lnTo>
                    <a:pt x="70" y="61"/>
                  </a:lnTo>
                  <a:lnTo>
                    <a:pt x="70" y="20"/>
                  </a:lnTo>
                  <a:lnTo>
                    <a:pt x="7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6" name="Freeform 215"/>
            <p:cNvSpPr>
              <a:spLocks/>
            </p:cNvSpPr>
            <p:nvPr/>
          </p:nvSpPr>
          <p:spPr bwMode="auto">
            <a:xfrm>
              <a:off x="5607674" y="4212420"/>
              <a:ext cx="168341" cy="146698"/>
            </a:xfrm>
            <a:custGeom>
              <a:avLst/>
              <a:gdLst>
                <a:gd name="T0" fmla="*/ 70 w 70"/>
                <a:gd name="T1" fmla="*/ 20 h 61"/>
                <a:gd name="T2" fmla="*/ 35 w 70"/>
                <a:gd name="T3" fmla="*/ 0 h 61"/>
                <a:gd name="T4" fmla="*/ 35 w 70"/>
                <a:gd name="T5" fmla="*/ 0 h 61"/>
                <a:gd name="T6" fmla="*/ 0 w 70"/>
                <a:gd name="T7" fmla="*/ 20 h 61"/>
                <a:gd name="T8" fmla="*/ 0 w 70"/>
                <a:gd name="T9" fmla="*/ 61 h 61"/>
                <a:gd name="T10" fmla="*/ 70 w 70"/>
                <a:gd name="T11" fmla="*/ 20 h 61"/>
              </a:gdLst>
              <a:ahLst/>
              <a:cxnLst>
                <a:cxn ang="0">
                  <a:pos x="T0" y="T1"/>
                </a:cxn>
                <a:cxn ang="0">
                  <a:pos x="T2" y="T3"/>
                </a:cxn>
                <a:cxn ang="0">
                  <a:pos x="T4" y="T5"/>
                </a:cxn>
                <a:cxn ang="0">
                  <a:pos x="T6" y="T7"/>
                </a:cxn>
                <a:cxn ang="0">
                  <a:pos x="T8" y="T9"/>
                </a:cxn>
                <a:cxn ang="0">
                  <a:pos x="T10" y="T11"/>
                </a:cxn>
              </a:cxnLst>
              <a:rect l="0" t="0" r="r" b="b"/>
              <a:pathLst>
                <a:path w="70" h="61">
                  <a:moveTo>
                    <a:pt x="70" y="20"/>
                  </a:moveTo>
                  <a:lnTo>
                    <a:pt x="35" y="0"/>
                  </a:lnTo>
                  <a:lnTo>
                    <a:pt x="35" y="0"/>
                  </a:lnTo>
                  <a:lnTo>
                    <a:pt x="0" y="20"/>
                  </a:lnTo>
                  <a:lnTo>
                    <a:pt x="0" y="61"/>
                  </a:lnTo>
                  <a:lnTo>
                    <a:pt x="70" y="20"/>
                  </a:lnTo>
                  <a:close/>
                </a:path>
              </a:pathLst>
            </a:custGeom>
            <a:solidFill>
              <a:srgbClr val="93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7" name="Freeform 216"/>
            <p:cNvSpPr>
              <a:spLocks/>
            </p:cNvSpPr>
            <p:nvPr/>
          </p:nvSpPr>
          <p:spPr bwMode="auto">
            <a:xfrm>
              <a:off x="5776015" y="3921432"/>
              <a:ext cx="84171" cy="192389"/>
            </a:xfrm>
            <a:custGeom>
              <a:avLst/>
              <a:gdLst>
                <a:gd name="T0" fmla="*/ 0 w 35"/>
                <a:gd name="T1" fmla="*/ 20 h 80"/>
                <a:gd name="T2" fmla="*/ 0 w 35"/>
                <a:gd name="T3" fmla="*/ 61 h 80"/>
                <a:gd name="T4" fmla="*/ 35 w 35"/>
                <a:gd name="T5" fmla="*/ 80 h 80"/>
                <a:gd name="T6" fmla="*/ 35 w 35"/>
                <a:gd name="T7" fmla="*/ 0 h 80"/>
                <a:gd name="T8" fmla="*/ 0 w 35"/>
                <a:gd name="T9" fmla="*/ 20 h 80"/>
              </a:gdLst>
              <a:ahLst/>
              <a:cxnLst>
                <a:cxn ang="0">
                  <a:pos x="T0" y="T1"/>
                </a:cxn>
                <a:cxn ang="0">
                  <a:pos x="T2" y="T3"/>
                </a:cxn>
                <a:cxn ang="0">
                  <a:pos x="T4" y="T5"/>
                </a:cxn>
                <a:cxn ang="0">
                  <a:pos x="T6" y="T7"/>
                </a:cxn>
                <a:cxn ang="0">
                  <a:pos x="T8" y="T9"/>
                </a:cxn>
              </a:cxnLst>
              <a:rect l="0" t="0" r="r" b="b"/>
              <a:pathLst>
                <a:path w="35" h="80">
                  <a:moveTo>
                    <a:pt x="0" y="20"/>
                  </a:moveTo>
                  <a:lnTo>
                    <a:pt x="0" y="61"/>
                  </a:lnTo>
                  <a:lnTo>
                    <a:pt x="35" y="80"/>
                  </a:lnTo>
                  <a:lnTo>
                    <a:pt x="35" y="0"/>
                  </a:lnTo>
                  <a:lnTo>
                    <a:pt x="0" y="20"/>
                  </a:lnTo>
                  <a:close/>
                </a:path>
              </a:pathLst>
            </a:custGeom>
            <a:solidFill>
              <a:srgbClr val="EE3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8" name="Line 94"/>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9" name="Line 95"/>
            <p:cNvSpPr>
              <a:spLocks noChangeShapeType="1"/>
            </p:cNvSpPr>
            <p:nvPr/>
          </p:nvSpPr>
          <p:spPr bwMode="auto">
            <a:xfrm>
              <a:off x="5691844" y="41138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0" name="Freeform 219"/>
            <p:cNvSpPr>
              <a:spLocks/>
            </p:cNvSpPr>
            <p:nvPr/>
          </p:nvSpPr>
          <p:spPr bwMode="auto">
            <a:xfrm>
              <a:off x="5607674" y="4070534"/>
              <a:ext cx="69742" cy="165937"/>
            </a:xfrm>
            <a:custGeom>
              <a:avLst/>
              <a:gdLst>
                <a:gd name="T0" fmla="*/ 0 w 29"/>
                <a:gd name="T1" fmla="*/ 69 h 69"/>
                <a:gd name="T2" fmla="*/ 29 w 29"/>
                <a:gd name="T3" fmla="*/ 52 h 69"/>
                <a:gd name="T4" fmla="*/ 29 w 29"/>
                <a:gd name="T5" fmla="*/ 17 h 69"/>
                <a:gd name="T6" fmla="*/ 0 w 29"/>
                <a:gd name="T7" fmla="*/ 0 h 69"/>
                <a:gd name="T8" fmla="*/ 0 w 29"/>
                <a:gd name="T9" fmla="*/ 69 h 69"/>
              </a:gdLst>
              <a:ahLst/>
              <a:cxnLst>
                <a:cxn ang="0">
                  <a:pos x="T0" y="T1"/>
                </a:cxn>
                <a:cxn ang="0">
                  <a:pos x="T2" y="T3"/>
                </a:cxn>
                <a:cxn ang="0">
                  <a:pos x="T4" y="T5"/>
                </a:cxn>
                <a:cxn ang="0">
                  <a:pos x="T6" y="T7"/>
                </a:cxn>
                <a:cxn ang="0">
                  <a:pos x="T8" y="T9"/>
                </a:cxn>
              </a:cxnLst>
              <a:rect l="0" t="0" r="r" b="b"/>
              <a:pathLst>
                <a:path w="29" h="69">
                  <a:moveTo>
                    <a:pt x="0" y="69"/>
                  </a:moveTo>
                  <a:lnTo>
                    <a:pt x="29" y="52"/>
                  </a:lnTo>
                  <a:lnTo>
                    <a:pt x="29" y="17"/>
                  </a:lnTo>
                  <a:lnTo>
                    <a:pt x="0" y="0"/>
                  </a:lnTo>
                  <a:lnTo>
                    <a:pt x="0" y="69"/>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1" name="Freeform 220"/>
            <p:cNvSpPr>
              <a:spLocks/>
            </p:cNvSpPr>
            <p:nvPr/>
          </p:nvSpPr>
          <p:spPr bwMode="auto">
            <a:xfrm>
              <a:off x="5535528" y="4070534"/>
              <a:ext cx="72146" cy="165937"/>
            </a:xfrm>
            <a:custGeom>
              <a:avLst/>
              <a:gdLst>
                <a:gd name="T0" fmla="*/ 5 w 30"/>
                <a:gd name="T1" fmla="*/ 15 h 69"/>
                <a:gd name="T2" fmla="*/ 0 w 30"/>
                <a:gd name="T3" fmla="*/ 17 h 69"/>
                <a:gd name="T4" fmla="*/ 0 w 30"/>
                <a:gd name="T5" fmla="*/ 52 h 69"/>
                <a:gd name="T6" fmla="*/ 0 w 30"/>
                <a:gd name="T7" fmla="*/ 52 h 69"/>
                <a:gd name="T8" fmla="*/ 30 w 30"/>
                <a:gd name="T9" fmla="*/ 69 h 69"/>
                <a:gd name="T10" fmla="*/ 30 w 30"/>
                <a:gd name="T11" fmla="*/ 0 h 69"/>
                <a:gd name="T12" fmla="*/ 5 w 30"/>
                <a:gd name="T13" fmla="*/ 15 h 69"/>
              </a:gdLst>
              <a:ahLst/>
              <a:cxnLst>
                <a:cxn ang="0">
                  <a:pos x="T0" y="T1"/>
                </a:cxn>
                <a:cxn ang="0">
                  <a:pos x="T2" y="T3"/>
                </a:cxn>
                <a:cxn ang="0">
                  <a:pos x="T4" y="T5"/>
                </a:cxn>
                <a:cxn ang="0">
                  <a:pos x="T6" y="T7"/>
                </a:cxn>
                <a:cxn ang="0">
                  <a:pos x="T8" y="T9"/>
                </a:cxn>
                <a:cxn ang="0">
                  <a:pos x="T10" y="T11"/>
                </a:cxn>
                <a:cxn ang="0">
                  <a:pos x="T12" y="T13"/>
                </a:cxn>
              </a:cxnLst>
              <a:rect l="0" t="0" r="r" b="b"/>
              <a:pathLst>
                <a:path w="30" h="69">
                  <a:moveTo>
                    <a:pt x="5" y="15"/>
                  </a:moveTo>
                  <a:lnTo>
                    <a:pt x="0" y="17"/>
                  </a:lnTo>
                  <a:lnTo>
                    <a:pt x="0" y="52"/>
                  </a:lnTo>
                  <a:lnTo>
                    <a:pt x="0" y="52"/>
                  </a:lnTo>
                  <a:lnTo>
                    <a:pt x="30" y="69"/>
                  </a:lnTo>
                  <a:lnTo>
                    <a:pt x="30" y="0"/>
                  </a:lnTo>
                  <a:lnTo>
                    <a:pt x="5" y="1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2" name="Freeform 221"/>
            <p:cNvSpPr>
              <a:spLocks/>
            </p:cNvSpPr>
            <p:nvPr/>
          </p:nvSpPr>
          <p:spPr bwMode="auto">
            <a:xfrm>
              <a:off x="5463382" y="3945481"/>
              <a:ext cx="144292" cy="125053"/>
            </a:xfrm>
            <a:custGeom>
              <a:avLst/>
              <a:gdLst>
                <a:gd name="T0" fmla="*/ 60 w 60"/>
                <a:gd name="T1" fmla="*/ 17 h 52"/>
                <a:gd name="T2" fmla="*/ 30 w 60"/>
                <a:gd name="T3" fmla="*/ 0 h 52"/>
                <a:gd name="T4" fmla="*/ 0 w 60"/>
                <a:gd name="T5" fmla="*/ 17 h 52"/>
                <a:gd name="T6" fmla="*/ 60 w 60"/>
                <a:gd name="T7" fmla="*/ 52 h 52"/>
                <a:gd name="T8" fmla="*/ 60 w 60"/>
                <a:gd name="T9" fmla="*/ 17 h 52"/>
              </a:gdLst>
              <a:ahLst/>
              <a:cxnLst>
                <a:cxn ang="0">
                  <a:pos x="T0" y="T1"/>
                </a:cxn>
                <a:cxn ang="0">
                  <a:pos x="T2" y="T3"/>
                </a:cxn>
                <a:cxn ang="0">
                  <a:pos x="T4" y="T5"/>
                </a:cxn>
                <a:cxn ang="0">
                  <a:pos x="T6" y="T7"/>
                </a:cxn>
                <a:cxn ang="0">
                  <a:pos x="T8" y="T9"/>
                </a:cxn>
              </a:cxnLst>
              <a:rect l="0" t="0" r="r" b="b"/>
              <a:pathLst>
                <a:path w="60" h="52">
                  <a:moveTo>
                    <a:pt x="60" y="17"/>
                  </a:moveTo>
                  <a:lnTo>
                    <a:pt x="30" y="0"/>
                  </a:lnTo>
                  <a:lnTo>
                    <a:pt x="0" y="17"/>
                  </a:lnTo>
                  <a:lnTo>
                    <a:pt x="60" y="52"/>
                  </a:lnTo>
                  <a:lnTo>
                    <a:pt x="60" y="17"/>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3" name="Freeform 222"/>
            <p:cNvSpPr>
              <a:spLocks/>
            </p:cNvSpPr>
            <p:nvPr/>
          </p:nvSpPr>
          <p:spPr bwMode="auto">
            <a:xfrm>
              <a:off x="5463382" y="3986363"/>
              <a:ext cx="144292" cy="125053"/>
            </a:xfrm>
            <a:custGeom>
              <a:avLst/>
              <a:gdLst>
                <a:gd name="T0" fmla="*/ 0 w 60"/>
                <a:gd name="T1" fmla="*/ 35 h 52"/>
                <a:gd name="T2" fmla="*/ 30 w 60"/>
                <a:gd name="T3" fmla="*/ 52 h 52"/>
                <a:gd name="T4" fmla="*/ 60 w 60"/>
                <a:gd name="T5" fmla="*/ 35 h 52"/>
                <a:gd name="T6" fmla="*/ 0 w 60"/>
                <a:gd name="T7" fmla="*/ 0 h 52"/>
                <a:gd name="T8" fmla="*/ 0 w 60"/>
                <a:gd name="T9" fmla="*/ 35 h 52"/>
              </a:gdLst>
              <a:ahLst/>
              <a:cxnLst>
                <a:cxn ang="0">
                  <a:pos x="T0" y="T1"/>
                </a:cxn>
                <a:cxn ang="0">
                  <a:pos x="T2" y="T3"/>
                </a:cxn>
                <a:cxn ang="0">
                  <a:pos x="T4" y="T5"/>
                </a:cxn>
                <a:cxn ang="0">
                  <a:pos x="T6" y="T7"/>
                </a:cxn>
                <a:cxn ang="0">
                  <a:pos x="T8" y="T9"/>
                </a:cxn>
              </a:cxnLst>
              <a:rect l="0" t="0" r="r" b="b"/>
              <a:pathLst>
                <a:path w="60" h="52">
                  <a:moveTo>
                    <a:pt x="0" y="35"/>
                  </a:moveTo>
                  <a:lnTo>
                    <a:pt x="30" y="52"/>
                  </a:lnTo>
                  <a:lnTo>
                    <a:pt x="60" y="35"/>
                  </a:lnTo>
                  <a:lnTo>
                    <a:pt x="0" y="0"/>
                  </a:lnTo>
                  <a:lnTo>
                    <a:pt x="0" y="35"/>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4" name="Freeform 223"/>
            <p:cNvSpPr>
              <a:spLocks/>
            </p:cNvSpPr>
            <p:nvPr/>
          </p:nvSpPr>
          <p:spPr bwMode="auto">
            <a:xfrm>
              <a:off x="5607674" y="3986363"/>
              <a:ext cx="141888" cy="125053"/>
            </a:xfrm>
            <a:custGeom>
              <a:avLst/>
              <a:gdLst>
                <a:gd name="T0" fmla="*/ 0 w 59"/>
                <a:gd name="T1" fmla="*/ 35 h 52"/>
                <a:gd name="T2" fmla="*/ 0 w 59"/>
                <a:gd name="T3" fmla="*/ 35 h 52"/>
                <a:gd name="T4" fmla="*/ 0 w 59"/>
                <a:gd name="T5" fmla="*/ 35 h 52"/>
                <a:gd name="T6" fmla="*/ 0 w 59"/>
                <a:gd name="T7" fmla="*/ 35 h 52"/>
                <a:gd name="T8" fmla="*/ 0 w 59"/>
                <a:gd name="T9" fmla="*/ 35 h 52"/>
                <a:gd name="T10" fmla="*/ 0 w 59"/>
                <a:gd name="T11" fmla="*/ 35 h 52"/>
                <a:gd name="T12" fmla="*/ 29 w 59"/>
                <a:gd name="T13" fmla="*/ 52 h 52"/>
                <a:gd name="T14" fmla="*/ 29 w 59"/>
                <a:gd name="T15" fmla="*/ 52 h 52"/>
                <a:gd name="T16" fmla="*/ 29 w 59"/>
                <a:gd name="T17" fmla="*/ 52 h 52"/>
                <a:gd name="T18" fmla="*/ 29 w 59"/>
                <a:gd name="T19" fmla="*/ 52 h 52"/>
                <a:gd name="T20" fmla="*/ 59 w 59"/>
                <a:gd name="T21" fmla="*/ 35 h 52"/>
                <a:gd name="T22" fmla="*/ 59 w 59"/>
                <a:gd name="T23" fmla="*/ 35 h 52"/>
                <a:gd name="T24" fmla="*/ 59 w 59"/>
                <a:gd name="T25" fmla="*/ 0 h 52"/>
                <a:gd name="T26" fmla="*/ 59 w 59"/>
                <a:gd name="T27" fmla="*/ 0 h 52"/>
                <a:gd name="T28" fmla="*/ 0 w 59"/>
                <a:gd name="T2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2">
                  <a:moveTo>
                    <a:pt x="0" y="35"/>
                  </a:moveTo>
                  <a:lnTo>
                    <a:pt x="0" y="35"/>
                  </a:lnTo>
                  <a:lnTo>
                    <a:pt x="0" y="35"/>
                  </a:lnTo>
                  <a:lnTo>
                    <a:pt x="0" y="35"/>
                  </a:lnTo>
                  <a:lnTo>
                    <a:pt x="0" y="35"/>
                  </a:lnTo>
                  <a:lnTo>
                    <a:pt x="0" y="35"/>
                  </a:lnTo>
                  <a:lnTo>
                    <a:pt x="29" y="52"/>
                  </a:lnTo>
                  <a:lnTo>
                    <a:pt x="29" y="52"/>
                  </a:lnTo>
                  <a:lnTo>
                    <a:pt x="29" y="52"/>
                  </a:lnTo>
                  <a:lnTo>
                    <a:pt x="29" y="52"/>
                  </a:lnTo>
                  <a:lnTo>
                    <a:pt x="59" y="35"/>
                  </a:lnTo>
                  <a:lnTo>
                    <a:pt x="59" y="35"/>
                  </a:lnTo>
                  <a:lnTo>
                    <a:pt x="59" y="0"/>
                  </a:lnTo>
                  <a:lnTo>
                    <a:pt x="59" y="0"/>
                  </a:lnTo>
                  <a:lnTo>
                    <a:pt x="0" y="35"/>
                  </a:lnTo>
                  <a:close/>
                </a:path>
              </a:pathLst>
            </a:custGeom>
            <a:solidFill>
              <a:srgbClr val="FFC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5" name="Freeform 224"/>
            <p:cNvSpPr>
              <a:spLocks/>
            </p:cNvSpPr>
            <p:nvPr/>
          </p:nvSpPr>
          <p:spPr bwMode="auto">
            <a:xfrm>
              <a:off x="5607674" y="3945481"/>
              <a:ext cx="141888" cy="125053"/>
            </a:xfrm>
            <a:custGeom>
              <a:avLst/>
              <a:gdLst>
                <a:gd name="T0" fmla="*/ 0 w 59"/>
                <a:gd name="T1" fmla="*/ 52 h 52"/>
                <a:gd name="T2" fmla="*/ 59 w 59"/>
                <a:gd name="T3" fmla="*/ 17 h 52"/>
                <a:gd name="T4" fmla="*/ 29 w 59"/>
                <a:gd name="T5" fmla="*/ 0 h 52"/>
                <a:gd name="T6" fmla="*/ 0 w 59"/>
                <a:gd name="T7" fmla="*/ 17 h 52"/>
                <a:gd name="T8" fmla="*/ 0 w 59"/>
                <a:gd name="T9" fmla="*/ 52 h 52"/>
              </a:gdLst>
              <a:ahLst/>
              <a:cxnLst>
                <a:cxn ang="0">
                  <a:pos x="T0" y="T1"/>
                </a:cxn>
                <a:cxn ang="0">
                  <a:pos x="T2" y="T3"/>
                </a:cxn>
                <a:cxn ang="0">
                  <a:pos x="T4" y="T5"/>
                </a:cxn>
                <a:cxn ang="0">
                  <a:pos x="T6" y="T7"/>
                </a:cxn>
                <a:cxn ang="0">
                  <a:pos x="T8" y="T9"/>
                </a:cxn>
              </a:cxnLst>
              <a:rect l="0" t="0" r="r" b="b"/>
              <a:pathLst>
                <a:path w="59" h="52">
                  <a:moveTo>
                    <a:pt x="0" y="52"/>
                  </a:moveTo>
                  <a:lnTo>
                    <a:pt x="59" y="17"/>
                  </a:lnTo>
                  <a:lnTo>
                    <a:pt x="29" y="0"/>
                  </a:lnTo>
                  <a:lnTo>
                    <a:pt x="0" y="17"/>
                  </a:lnTo>
                  <a:lnTo>
                    <a:pt x="0" y="52"/>
                  </a:lnTo>
                  <a:close/>
                </a:path>
              </a:pathLst>
            </a:custGeom>
            <a:solidFill>
              <a:srgbClr val="F5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26" name="TextBox 129"/>
          <p:cNvSpPr txBox="1"/>
          <p:nvPr/>
        </p:nvSpPr>
        <p:spPr>
          <a:xfrm>
            <a:off x="4960696" y="1841508"/>
            <a:ext cx="172515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3.2.1 RPI board </a:t>
            </a:r>
            <a:endParaRPr lang="en-US" sz="1200" dirty="0">
              <a:solidFill>
                <a:schemeClr val="accent1"/>
              </a:solidFill>
            </a:endParaRPr>
          </a:p>
        </p:txBody>
      </p:sp>
      <p:sp>
        <p:nvSpPr>
          <p:cNvPr id="227" name="TextBox 129"/>
          <p:cNvSpPr txBox="1"/>
          <p:nvPr/>
        </p:nvSpPr>
        <p:spPr>
          <a:xfrm>
            <a:off x="4958952" y="2657561"/>
            <a:ext cx="14959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3.2.2 Keypad </a:t>
            </a:r>
            <a:endParaRPr lang="en-US" sz="1200" dirty="0">
              <a:solidFill>
                <a:schemeClr val="accent1"/>
              </a:solidFill>
            </a:endParaRPr>
          </a:p>
        </p:txBody>
      </p:sp>
      <p:sp>
        <p:nvSpPr>
          <p:cNvPr id="228" name="TextBox 129"/>
          <p:cNvSpPr txBox="1"/>
          <p:nvPr/>
        </p:nvSpPr>
        <p:spPr>
          <a:xfrm>
            <a:off x="7242204" y="2766596"/>
            <a:ext cx="1885453"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3.2.6 servo motor</a:t>
            </a:r>
            <a:endParaRPr lang="en-US" sz="1200" dirty="0">
              <a:solidFill>
                <a:schemeClr val="accent1"/>
              </a:solidFill>
            </a:endParaRPr>
          </a:p>
        </p:txBody>
      </p:sp>
      <p:sp>
        <p:nvSpPr>
          <p:cNvPr id="229" name="TextBox 129"/>
          <p:cNvSpPr txBox="1"/>
          <p:nvPr/>
        </p:nvSpPr>
        <p:spPr>
          <a:xfrm>
            <a:off x="4960696" y="3495497"/>
            <a:ext cx="111921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3.2.3 LCD</a:t>
            </a:r>
            <a:endParaRPr lang="en-US" sz="1200" dirty="0">
              <a:solidFill>
                <a:schemeClr val="accent1"/>
              </a:solidFill>
            </a:endParaRPr>
          </a:p>
        </p:txBody>
      </p:sp>
      <p:sp>
        <p:nvSpPr>
          <p:cNvPr id="230" name="TextBox 129"/>
          <p:cNvSpPr txBox="1"/>
          <p:nvPr/>
        </p:nvSpPr>
        <p:spPr>
          <a:xfrm>
            <a:off x="4960696" y="4311550"/>
            <a:ext cx="325441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3.2.4 DC gear motor w/encoder </a:t>
            </a:r>
            <a:endParaRPr lang="en-US" sz="1200" dirty="0">
              <a:solidFill>
                <a:schemeClr val="accent1"/>
              </a:solidFill>
            </a:endParaRPr>
          </a:p>
        </p:txBody>
      </p:sp>
      <p:sp>
        <p:nvSpPr>
          <p:cNvPr id="231" name="TextBox 129"/>
          <p:cNvSpPr txBox="1"/>
          <p:nvPr/>
        </p:nvSpPr>
        <p:spPr>
          <a:xfrm>
            <a:off x="7242204" y="3704614"/>
            <a:ext cx="1475084"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3.2.7 camera </a:t>
            </a:r>
            <a:endParaRPr lang="en-US" sz="1200" dirty="0">
              <a:solidFill>
                <a:schemeClr val="accent1"/>
              </a:solidFill>
            </a:endParaRPr>
          </a:p>
        </p:txBody>
      </p:sp>
      <p:sp>
        <p:nvSpPr>
          <p:cNvPr id="232" name="TextBox 129"/>
          <p:cNvSpPr txBox="1"/>
          <p:nvPr/>
        </p:nvSpPr>
        <p:spPr>
          <a:xfrm>
            <a:off x="7249108" y="1869239"/>
            <a:ext cx="111120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3.2.5 mic </a:t>
            </a:r>
            <a:endParaRPr lang="en-US" sz="1200" dirty="0">
              <a:solidFill>
                <a:schemeClr val="accent1"/>
              </a:solidFill>
            </a:endParaRPr>
          </a:p>
        </p:txBody>
      </p:sp>
    </p:spTree>
    <p:extLst>
      <p:ext uri="{BB962C8B-B14F-4D97-AF65-F5344CB8AC3E}">
        <p14:creationId xmlns:p14="http://schemas.microsoft.com/office/powerpoint/2010/main" val="152595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636" y="133350"/>
            <a:ext cx="4431994" cy="584775"/>
          </a:xfrm>
          <a:prstGeom prst="rect">
            <a:avLst/>
          </a:prstGeom>
          <a:noFill/>
        </p:spPr>
        <p:txBody>
          <a:bodyPr wrap="square" rtlCol="0">
            <a:spAutoFit/>
          </a:bodyPr>
          <a:lstStyle/>
          <a:p>
            <a:r>
              <a:rPr lang="en-US" sz="3200" u="sng" dirty="0">
                <a:solidFill>
                  <a:schemeClr val="accent1"/>
                </a:solidFill>
                <a:latin typeface="Roboto Bk" pitchFamily="2" charset="0"/>
                <a:ea typeface="Roboto Bk" pitchFamily="2" charset="0"/>
              </a:rPr>
              <a:t>3.1.1 Face recognition.</a:t>
            </a:r>
          </a:p>
        </p:txBody>
      </p:sp>
      <p:sp>
        <p:nvSpPr>
          <p:cNvPr id="6" name="TextBox 5"/>
          <p:cNvSpPr txBox="1"/>
          <p:nvPr/>
        </p:nvSpPr>
        <p:spPr>
          <a:xfrm>
            <a:off x="3914636" y="950984"/>
            <a:ext cx="332436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Facial recognition is a category of biometric security. The technology is mostly used for security and law enforcement, though there is increasing interest in other areas of use.</a:t>
            </a:r>
          </a:p>
        </p:txBody>
      </p:sp>
      <p:pic>
        <p:nvPicPr>
          <p:cNvPr id="12" name="Picture Placeholder 1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77" r="29277"/>
          <a:stretch>
            <a:fillRect/>
          </a:stretch>
        </p:blipFill>
        <p:spPr>
          <a:xfrm>
            <a:off x="0" y="0"/>
            <a:ext cx="2882900" cy="5143500"/>
          </a:xfrm>
        </p:spPr>
      </p:pic>
      <p:sp>
        <p:nvSpPr>
          <p:cNvPr id="19" name="TextBox 18"/>
          <p:cNvSpPr txBox="1"/>
          <p:nvPr/>
        </p:nvSpPr>
        <p:spPr>
          <a:xfrm>
            <a:off x="3914636" y="1946421"/>
            <a:ext cx="3324364"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Facial recognition is a way of identifying or confirming an individual’s identity using their face. Facial recognition systems can be used to identify people in photos, or in real-time (videos).</a:t>
            </a:r>
          </a:p>
        </p:txBody>
      </p:sp>
      <p:sp>
        <p:nvSpPr>
          <p:cNvPr id="20" name="TextBox 19"/>
          <p:cNvSpPr txBox="1"/>
          <p:nvPr/>
        </p:nvSpPr>
        <p:spPr>
          <a:xfrm>
            <a:off x="3914636" y="3071636"/>
            <a:ext cx="332436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We Used python ,Open </a:t>
            </a:r>
            <a:r>
              <a:rPr lang="en-US" sz="1200" dirty="0" err="1"/>
              <a:t>Cv</a:t>
            </a:r>
            <a:r>
              <a:rPr lang="en-US" sz="1200" dirty="0"/>
              <a:t> and </a:t>
            </a:r>
            <a:r>
              <a:rPr lang="en-US" sz="1200" dirty="0" err="1"/>
              <a:t>face_recognition</a:t>
            </a:r>
            <a:r>
              <a:rPr lang="en-US" sz="1200" dirty="0"/>
              <a:t> library we will build an algorithm that recognize the user’s face and authenticate their identity</a:t>
            </a:r>
          </a:p>
        </p:txBody>
      </p:sp>
      <p:sp>
        <p:nvSpPr>
          <p:cNvPr id="24" name="TextBox 23"/>
          <p:cNvSpPr txBox="1"/>
          <p:nvPr/>
        </p:nvSpPr>
        <p:spPr>
          <a:xfrm>
            <a:off x="3914636" y="3926473"/>
            <a:ext cx="3705364" cy="1354217"/>
          </a:xfrm>
          <a:prstGeom prst="rect">
            <a:avLst/>
          </a:prstGeom>
          <a:noFill/>
        </p:spPr>
        <p:txBody>
          <a:bodyPr wrap="square" rtlCol="0">
            <a:spAutoFit/>
          </a:bodyPr>
          <a:lstStyle/>
          <a:p>
            <a:pPr marL="171450" indent="-171450">
              <a:buFont typeface="Arial" panose="020B0604020202020204" pitchFamily="34" charset="0"/>
              <a:buChar char="•"/>
            </a:pPr>
            <a:r>
              <a:rPr lang="en-US" sz="1200" dirty="0"/>
              <a:t>Face recognition steps:</a:t>
            </a:r>
          </a:p>
          <a:p>
            <a:pPr marL="171450" indent="-171450">
              <a:buFont typeface="Arial" panose="020B0604020202020204" pitchFamily="34" charset="0"/>
              <a:buChar char="•"/>
            </a:pPr>
            <a:r>
              <a:rPr lang="en-US" sz="1200" dirty="0"/>
              <a:t>Step 1: Face detection</a:t>
            </a:r>
          </a:p>
          <a:p>
            <a:pPr marL="171450" indent="-171450">
              <a:buFont typeface="Arial" panose="020B0604020202020204" pitchFamily="34" charset="0"/>
              <a:buChar char="•"/>
            </a:pPr>
            <a:r>
              <a:rPr lang="en-US" sz="1200" dirty="0"/>
              <a:t>Step 2: Face analysis</a:t>
            </a:r>
            <a:br>
              <a:rPr lang="en-US" sz="1200" dirty="0"/>
            </a:br>
            <a:r>
              <a:rPr lang="en-US" sz="1200" dirty="0"/>
              <a:t>Step 3: Converting the image to data</a:t>
            </a:r>
          </a:p>
          <a:p>
            <a:pPr marL="171450" indent="-171450">
              <a:buFont typeface="Arial" panose="020B0604020202020204" pitchFamily="34" charset="0"/>
              <a:buChar char="•"/>
            </a:pPr>
            <a:r>
              <a:rPr lang="en-US" sz="1200" dirty="0"/>
              <a:t>Step 4: Finding a match</a:t>
            </a:r>
          </a:p>
          <a:p>
            <a:br>
              <a:rPr lang="en-US" sz="1100" dirty="0">
                <a:solidFill>
                  <a:schemeClr val="bg1">
                    <a:lumMod val="50000"/>
                  </a:schemeClr>
                </a:solidFill>
              </a:rPr>
            </a:br>
            <a:endParaRPr lang="en-US" sz="1100" dirty="0">
              <a:solidFill>
                <a:schemeClr val="bg1">
                  <a:lumMod val="50000"/>
                </a:schemeClr>
              </a:solidFill>
            </a:endParaRPr>
          </a:p>
        </p:txBody>
      </p:sp>
    </p:spTree>
    <p:extLst>
      <p:ext uri="{BB962C8B-B14F-4D97-AF65-F5344CB8AC3E}">
        <p14:creationId xmlns:p14="http://schemas.microsoft.com/office/powerpoint/2010/main" val="248052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636" y="133350"/>
            <a:ext cx="4924564" cy="584775"/>
          </a:xfrm>
          <a:prstGeom prst="rect">
            <a:avLst/>
          </a:prstGeom>
          <a:noFill/>
        </p:spPr>
        <p:txBody>
          <a:bodyPr wrap="square" rtlCol="0">
            <a:spAutoFit/>
          </a:bodyPr>
          <a:lstStyle/>
          <a:p>
            <a:r>
              <a:rPr lang="en-US" sz="3200" u="sng" dirty="0">
                <a:solidFill>
                  <a:schemeClr val="accent1"/>
                </a:solidFill>
                <a:latin typeface="Roboto Bk" pitchFamily="2" charset="0"/>
                <a:ea typeface="Roboto Bk" pitchFamily="2" charset="0"/>
              </a:rPr>
              <a:t>3.1.2 Speech recognition.</a:t>
            </a:r>
          </a:p>
        </p:txBody>
      </p:sp>
      <p:sp>
        <p:nvSpPr>
          <p:cNvPr id="6" name="TextBox 5"/>
          <p:cNvSpPr txBox="1"/>
          <p:nvPr/>
        </p:nvSpPr>
        <p:spPr>
          <a:xfrm>
            <a:off x="3914636" y="950984"/>
            <a:ext cx="3933964" cy="1169551"/>
          </a:xfrm>
          <a:prstGeom prst="rect">
            <a:avLst/>
          </a:prstGeom>
          <a:noFill/>
        </p:spPr>
        <p:txBody>
          <a:bodyPr wrap="square" rtlCol="0">
            <a:spAutoFit/>
          </a:bodyPr>
          <a:lstStyle/>
          <a:p>
            <a:pPr marL="171450" indent="-171450">
              <a:buFont typeface="Arial" panose="020B0604020202020204" pitchFamily="34" charset="0"/>
              <a:buChar char="•"/>
            </a:pPr>
            <a:r>
              <a:rPr lang="en-US" sz="1400" dirty="0"/>
              <a:t>Speech recognition AI is the process of converting spoken language into text. This technology uses machine learning and neural networks to process audio data and convert it into words that can be used in businesses.</a:t>
            </a:r>
          </a:p>
        </p:txBody>
      </p:sp>
      <p:sp>
        <p:nvSpPr>
          <p:cNvPr id="24" name="TextBox 23"/>
          <p:cNvSpPr txBox="1"/>
          <p:nvPr/>
        </p:nvSpPr>
        <p:spPr>
          <a:xfrm>
            <a:off x="3914636" y="2571750"/>
            <a:ext cx="3705364" cy="1338828"/>
          </a:xfrm>
          <a:prstGeom prst="rect">
            <a:avLst/>
          </a:prstGeom>
          <a:noFill/>
        </p:spPr>
        <p:txBody>
          <a:bodyPr wrap="square" rtlCol="0">
            <a:spAutoFit/>
          </a:bodyPr>
          <a:lstStyle/>
          <a:p>
            <a:pPr marL="171450" indent="-171450">
              <a:buFont typeface="Arial" panose="020B0604020202020204" pitchFamily="34" charset="0"/>
              <a:buChar char="•"/>
            </a:pPr>
            <a:r>
              <a:rPr lang="en-US" sz="1400" dirty="0"/>
              <a:t>Speech recognition steps:</a:t>
            </a:r>
          </a:p>
          <a:p>
            <a:pPr marL="171450" indent="-171450">
              <a:buFont typeface="Arial" panose="020B0604020202020204" pitchFamily="34" charset="0"/>
              <a:buChar char="•"/>
            </a:pPr>
            <a:r>
              <a:rPr lang="en-US" sz="1400" dirty="0"/>
              <a:t>Step 1: Recording the user speech</a:t>
            </a:r>
          </a:p>
          <a:p>
            <a:pPr marL="171450" indent="-171450">
              <a:buFont typeface="Arial" panose="020B0604020202020204" pitchFamily="34" charset="0"/>
              <a:buChar char="•"/>
            </a:pPr>
            <a:r>
              <a:rPr lang="en-US" sz="1400" dirty="0"/>
              <a:t>Step 2 :Transforming Audio Frequencies</a:t>
            </a:r>
          </a:p>
          <a:p>
            <a:pPr marL="171450" indent="-171450">
              <a:buFont typeface="Arial" panose="020B0604020202020204" pitchFamily="34" charset="0"/>
              <a:buChar char="•"/>
            </a:pPr>
            <a:r>
              <a:rPr lang="en-US" sz="1400" dirty="0"/>
              <a:t>Step 3: Extracting Features from Speech</a:t>
            </a:r>
          </a:p>
          <a:p>
            <a:pPr marL="171450" indent="-171450">
              <a:buFont typeface="Arial" panose="020B0604020202020204" pitchFamily="34" charset="0"/>
              <a:buChar char="•"/>
            </a:pPr>
            <a:r>
              <a:rPr lang="en-US" sz="1400" dirty="0"/>
              <a:t>Step 4: Recognizing Spoken Words</a:t>
            </a:r>
            <a:br>
              <a:rPr lang="en-US" sz="1100" dirty="0">
                <a:solidFill>
                  <a:schemeClr val="bg1">
                    <a:lumMod val="50000"/>
                  </a:schemeClr>
                </a:solidFill>
              </a:rPr>
            </a:br>
            <a:endParaRPr lang="en-US" sz="1100" dirty="0">
              <a:solidFill>
                <a:schemeClr val="bg1">
                  <a:lumMod val="50000"/>
                </a:schemeClr>
              </a:solidFill>
            </a:endParaRPr>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351" r="31351"/>
          <a:stretch>
            <a:fillRect/>
          </a:stretch>
        </p:blipFill>
        <p:spPr>
          <a:xfrm>
            <a:off x="0" y="0"/>
            <a:ext cx="3581400" cy="5143500"/>
          </a:xfrm>
        </p:spPr>
      </p:pic>
    </p:spTree>
    <p:extLst>
      <p:ext uri="{BB962C8B-B14F-4D97-AF65-F5344CB8AC3E}">
        <p14:creationId xmlns:p14="http://schemas.microsoft.com/office/powerpoint/2010/main" val="390037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483747" y="1530852"/>
            <a:ext cx="687388" cy="685800"/>
            <a:chOff x="2743200" y="2981326"/>
            <a:chExt cx="687388" cy="685800"/>
          </a:xfrm>
        </p:grpSpPr>
        <p:sp>
          <p:nvSpPr>
            <p:cNvPr id="66"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5" name="TextBox 134"/>
          <p:cNvSpPr txBox="1"/>
          <p:nvPr/>
        </p:nvSpPr>
        <p:spPr>
          <a:xfrm>
            <a:off x="2967298" y="322046"/>
            <a:ext cx="3209404" cy="584775"/>
          </a:xfrm>
          <a:prstGeom prst="rect">
            <a:avLst/>
          </a:prstGeom>
          <a:noFill/>
        </p:spPr>
        <p:txBody>
          <a:bodyPr wrap="square" rtlCol="0">
            <a:spAutoFit/>
          </a:bodyPr>
          <a:lstStyle/>
          <a:p>
            <a:pPr algn="ctr"/>
            <a:r>
              <a:rPr lang="en-US" sz="3200" u="sng" dirty="0">
                <a:solidFill>
                  <a:schemeClr val="accent1"/>
                </a:solidFill>
                <a:latin typeface="Roboto Bk" pitchFamily="2" charset="0"/>
                <a:ea typeface="Roboto Bk" pitchFamily="2" charset="0"/>
              </a:rPr>
              <a:t>3.2Hardware</a:t>
            </a:r>
          </a:p>
        </p:txBody>
      </p:sp>
      <p:sp>
        <p:nvSpPr>
          <p:cNvPr id="141" name="Inhaltsplatzhalter 4"/>
          <p:cNvSpPr txBox="1">
            <a:spLocks/>
          </p:cNvSpPr>
          <p:nvPr/>
        </p:nvSpPr>
        <p:spPr>
          <a:xfrm>
            <a:off x="1374503" y="1436143"/>
            <a:ext cx="2141537" cy="76944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 Raspberry pi board #01</a:t>
            </a:r>
            <a:br>
              <a:rPr lang="en-US" sz="1400" b="1" dirty="0">
                <a:solidFill>
                  <a:schemeClr val="accent1"/>
                </a:solidFill>
                <a:latin typeface="+mj-lt"/>
              </a:rPr>
            </a:br>
            <a:r>
              <a:rPr lang="en-US" sz="1000" dirty="0">
                <a:solidFill>
                  <a:schemeClr val="bg1">
                    <a:lumMod val="50000"/>
                  </a:schemeClr>
                </a:solidFill>
                <a:latin typeface="+mn-lt"/>
              </a:rPr>
              <a:t> </a:t>
            </a:r>
            <a:r>
              <a:rPr lang="en-US" sz="1200" dirty="0">
                <a:solidFill>
                  <a:schemeClr val="tx1">
                    <a:lumMod val="95000"/>
                    <a:lumOff val="5000"/>
                  </a:schemeClr>
                </a:solidFill>
                <a:latin typeface="+mn-lt"/>
              </a:rPr>
              <a:t>our complete personal computer which will run the whole project</a:t>
            </a:r>
            <a:r>
              <a:rPr lang="en-US" sz="1000" dirty="0">
                <a:solidFill>
                  <a:schemeClr val="bg1">
                    <a:lumMod val="50000"/>
                  </a:schemeClr>
                </a:solidFill>
                <a:latin typeface="+mn-lt"/>
              </a:rPr>
              <a:t>.</a:t>
            </a:r>
            <a:endParaRPr lang="en-US" sz="1050" dirty="0">
              <a:solidFill>
                <a:schemeClr val="bg1">
                  <a:lumMod val="50000"/>
                </a:schemeClr>
              </a:solidFill>
              <a:latin typeface="+mn-lt"/>
            </a:endParaRPr>
          </a:p>
        </p:txBody>
      </p:sp>
      <p:grpSp>
        <p:nvGrpSpPr>
          <p:cNvPr id="87" name="Group 86"/>
          <p:cNvGrpSpPr/>
          <p:nvPr/>
        </p:nvGrpSpPr>
        <p:grpSpPr>
          <a:xfrm>
            <a:off x="483747" y="2698099"/>
            <a:ext cx="687388" cy="685800"/>
            <a:chOff x="2743200" y="2981326"/>
            <a:chExt cx="687388" cy="685800"/>
          </a:xfrm>
        </p:grpSpPr>
        <p:sp>
          <p:nvSpPr>
            <p:cNvPr id="88"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p:cNvGrpSpPr/>
          <p:nvPr/>
        </p:nvGrpSpPr>
        <p:grpSpPr>
          <a:xfrm>
            <a:off x="3327954" y="3985014"/>
            <a:ext cx="687388" cy="685800"/>
            <a:chOff x="2743200" y="2981326"/>
            <a:chExt cx="687388" cy="685800"/>
          </a:xfrm>
        </p:grpSpPr>
        <p:sp>
          <p:nvSpPr>
            <p:cNvPr id="96"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102"/>
          <p:cNvGrpSpPr/>
          <p:nvPr/>
        </p:nvGrpSpPr>
        <p:grpSpPr>
          <a:xfrm>
            <a:off x="6177717" y="1503865"/>
            <a:ext cx="687388" cy="685800"/>
            <a:chOff x="2743200" y="2981326"/>
            <a:chExt cx="687388" cy="685800"/>
          </a:xfrm>
        </p:grpSpPr>
        <p:sp>
          <p:nvSpPr>
            <p:cNvPr id="104"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Group 110"/>
          <p:cNvGrpSpPr/>
          <p:nvPr/>
        </p:nvGrpSpPr>
        <p:grpSpPr>
          <a:xfrm>
            <a:off x="483747" y="3917846"/>
            <a:ext cx="687388" cy="685800"/>
            <a:chOff x="2743200" y="2981326"/>
            <a:chExt cx="687388" cy="685800"/>
          </a:xfrm>
        </p:grpSpPr>
        <p:sp>
          <p:nvSpPr>
            <p:cNvPr id="112"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p:cNvGrpSpPr/>
          <p:nvPr/>
        </p:nvGrpSpPr>
        <p:grpSpPr>
          <a:xfrm>
            <a:off x="6175336" y="3851664"/>
            <a:ext cx="687388" cy="685800"/>
            <a:chOff x="2743200" y="2981326"/>
            <a:chExt cx="687388" cy="685800"/>
          </a:xfrm>
        </p:grpSpPr>
        <p:sp>
          <p:nvSpPr>
            <p:cNvPr id="120"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7" name="Group 126"/>
          <p:cNvGrpSpPr/>
          <p:nvPr/>
        </p:nvGrpSpPr>
        <p:grpSpPr>
          <a:xfrm>
            <a:off x="6176130" y="2698156"/>
            <a:ext cx="687388" cy="685800"/>
            <a:chOff x="2743200" y="2981326"/>
            <a:chExt cx="687388" cy="685800"/>
          </a:xfrm>
        </p:grpSpPr>
        <p:sp>
          <p:nvSpPr>
            <p:cNvPr id="128" name="Oval 66"/>
            <p:cNvSpPr>
              <a:spLocks noChangeArrowheads="1"/>
            </p:cNvSpPr>
            <p:nvPr/>
          </p:nvSpPr>
          <p:spPr bwMode="auto">
            <a:xfrm>
              <a:off x="2743200" y="2981326"/>
              <a:ext cx="687388" cy="685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67"/>
            <p:cNvSpPr>
              <a:spLocks noChangeArrowheads="1"/>
            </p:cNvSpPr>
            <p:nvPr/>
          </p:nvSpPr>
          <p:spPr bwMode="auto">
            <a:xfrm>
              <a:off x="2770188" y="3008313"/>
              <a:ext cx="631825" cy="6318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8"/>
            <p:cNvSpPr>
              <a:spLocks/>
            </p:cNvSpPr>
            <p:nvPr/>
          </p:nvSpPr>
          <p:spPr bwMode="auto">
            <a:xfrm>
              <a:off x="2909888" y="3140076"/>
              <a:ext cx="336550" cy="358775"/>
            </a:xfrm>
            <a:custGeom>
              <a:avLst/>
              <a:gdLst>
                <a:gd name="T0" fmla="*/ 212 w 212"/>
                <a:gd name="T1" fmla="*/ 190 h 226"/>
                <a:gd name="T2" fmla="*/ 171 w 212"/>
                <a:gd name="T3" fmla="*/ 226 h 226"/>
                <a:gd name="T4" fmla="*/ 0 w 212"/>
                <a:gd name="T5" fmla="*/ 37 h 226"/>
                <a:gd name="T6" fmla="*/ 42 w 212"/>
                <a:gd name="T7" fmla="*/ 0 h 226"/>
                <a:gd name="T8" fmla="*/ 212 w 212"/>
                <a:gd name="T9" fmla="*/ 190 h 226"/>
              </a:gdLst>
              <a:ahLst/>
              <a:cxnLst>
                <a:cxn ang="0">
                  <a:pos x="T0" y="T1"/>
                </a:cxn>
                <a:cxn ang="0">
                  <a:pos x="T2" y="T3"/>
                </a:cxn>
                <a:cxn ang="0">
                  <a:pos x="T4" y="T5"/>
                </a:cxn>
                <a:cxn ang="0">
                  <a:pos x="T6" y="T7"/>
                </a:cxn>
                <a:cxn ang="0">
                  <a:pos x="T8" y="T9"/>
                </a:cxn>
              </a:cxnLst>
              <a:rect l="0" t="0" r="r" b="b"/>
              <a:pathLst>
                <a:path w="212" h="226">
                  <a:moveTo>
                    <a:pt x="212" y="190"/>
                  </a:moveTo>
                  <a:lnTo>
                    <a:pt x="171" y="226"/>
                  </a:lnTo>
                  <a:lnTo>
                    <a:pt x="0" y="37"/>
                  </a:lnTo>
                  <a:lnTo>
                    <a:pt x="42" y="0"/>
                  </a:lnTo>
                  <a:lnTo>
                    <a:pt x="212" y="190"/>
                  </a:lnTo>
                  <a:close/>
                </a:path>
              </a:pathLst>
            </a:custGeom>
            <a:solidFill>
              <a:srgbClr val="DB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9"/>
            <p:cNvSpPr>
              <a:spLocks/>
            </p:cNvSpPr>
            <p:nvPr/>
          </p:nvSpPr>
          <p:spPr bwMode="auto">
            <a:xfrm>
              <a:off x="2909888" y="3168651"/>
              <a:ext cx="304800" cy="330200"/>
            </a:xfrm>
            <a:custGeom>
              <a:avLst/>
              <a:gdLst>
                <a:gd name="T0" fmla="*/ 192 w 192"/>
                <a:gd name="T1" fmla="*/ 190 h 208"/>
                <a:gd name="T2" fmla="*/ 171 w 192"/>
                <a:gd name="T3" fmla="*/ 208 h 208"/>
                <a:gd name="T4" fmla="*/ 0 w 192"/>
                <a:gd name="T5" fmla="*/ 19 h 208"/>
                <a:gd name="T6" fmla="*/ 21 w 192"/>
                <a:gd name="T7" fmla="*/ 0 h 208"/>
                <a:gd name="T8" fmla="*/ 192 w 192"/>
                <a:gd name="T9" fmla="*/ 190 h 208"/>
              </a:gdLst>
              <a:ahLst/>
              <a:cxnLst>
                <a:cxn ang="0">
                  <a:pos x="T0" y="T1"/>
                </a:cxn>
                <a:cxn ang="0">
                  <a:pos x="T2" y="T3"/>
                </a:cxn>
                <a:cxn ang="0">
                  <a:pos x="T4" y="T5"/>
                </a:cxn>
                <a:cxn ang="0">
                  <a:pos x="T6" y="T7"/>
                </a:cxn>
                <a:cxn ang="0">
                  <a:pos x="T8" y="T9"/>
                </a:cxn>
              </a:cxnLst>
              <a:rect l="0" t="0" r="r" b="b"/>
              <a:pathLst>
                <a:path w="192" h="208">
                  <a:moveTo>
                    <a:pt x="192" y="190"/>
                  </a:moveTo>
                  <a:lnTo>
                    <a:pt x="171" y="208"/>
                  </a:lnTo>
                  <a:lnTo>
                    <a:pt x="0" y="19"/>
                  </a:lnTo>
                  <a:lnTo>
                    <a:pt x="21" y="0"/>
                  </a:lnTo>
                  <a:lnTo>
                    <a:pt x="192" y="190"/>
                  </a:lnTo>
                  <a:close/>
                </a:path>
              </a:pathLst>
            </a:custGeom>
            <a:solidFill>
              <a:srgbClr val="E84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0"/>
            <p:cNvSpPr>
              <a:spLocks/>
            </p:cNvSpPr>
            <p:nvPr/>
          </p:nvSpPr>
          <p:spPr bwMode="auto">
            <a:xfrm>
              <a:off x="2889250" y="3114676"/>
              <a:ext cx="88900" cy="87313"/>
            </a:xfrm>
            <a:custGeom>
              <a:avLst/>
              <a:gdLst>
                <a:gd name="T0" fmla="*/ 51 w 63"/>
                <a:gd name="T1" fmla="*/ 7 h 61"/>
                <a:gd name="T2" fmla="*/ 51 w 63"/>
                <a:gd name="T3" fmla="*/ 7 h 61"/>
                <a:gd name="T4" fmla="*/ 51 w 63"/>
                <a:gd name="T5" fmla="*/ 7 h 61"/>
                <a:gd name="T6" fmla="*/ 51 w 63"/>
                <a:gd name="T7" fmla="*/ 7 h 61"/>
                <a:gd name="T8" fmla="*/ 51 w 63"/>
                <a:gd name="T9" fmla="*/ 7 h 61"/>
                <a:gd name="T10" fmla="*/ 17 w 63"/>
                <a:gd name="T11" fmla="*/ 15 h 61"/>
                <a:gd name="T12" fmla="*/ 5 w 63"/>
                <a:gd name="T13" fmla="*/ 47 h 61"/>
                <a:gd name="T14" fmla="*/ 5 w 63"/>
                <a:gd name="T15" fmla="*/ 47 h 61"/>
                <a:gd name="T16" fmla="*/ 18 w 63"/>
                <a:gd name="T17" fmla="*/ 61 h 61"/>
                <a:gd name="T18" fmla="*/ 63 w 63"/>
                <a:gd name="T19" fmla="*/ 20 h 61"/>
                <a:gd name="T20" fmla="*/ 51 w 63"/>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1">
                  <a:moveTo>
                    <a:pt x="51" y="7"/>
                  </a:moveTo>
                  <a:cubicBezTo>
                    <a:pt x="51" y="7"/>
                    <a:pt x="51" y="7"/>
                    <a:pt x="51" y="7"/>
                  </a:cubicBezTo>
                  <a:cubicBezTo>
                    <a:pt x="51" y="7"/>
                    <a:pt x="51" y="7"/>
                    <a:pt x="51" y="7"/>
                  </a:cubicBezTo>
                  <a:cubicBezTo>
                    <a:pt x="51" y="7"/>
                    <a:pt x="51" y="7"/>
                    <a:pt x="51" y="7"/>
                  </a:cubicBezTo>
                  <a:cubicBezTo>
                    <a:pt x="51" y="7"/>
                    <a:pt x="51" y="7"/>
                    <a:pt x="51" y="7"/>
                  </a:cubicBezTo>
                  <a:cubicBezTo>
                    <a:pt x="44" y="0"/>
                    <a:pt x="29" y="4"/>
                    <a:pt x="17" y="15"/>
                  </a:cubicBezTo>
                  <a:cubicBezTo>
                    <a:pt x="5" y="26"/>
                    <a:pt x="0" y="40"/>
                    <a:pt x="5" y="47"/>
                  </a:cubicBezTo>
                  <a:cubicBezTo>
                    <a:pt x="5" y="47"/>
                    <a:pt x="5" y="47"/>
                    <a:pt x="5" y="47"/>
                  </a:cubicBezTo>
                  <a:cubicBezTo>
                    <a:pt x="18" y="61"/>
                    <a:pt x="18" y="61"/>
                    <a:pt x="18" y="61"/>
                  </a:cubicBezTo>
                  <a:cubicBezTo>
                    <a:pt x="63" y="20"/>
                    <a:pt x="63" y="20"/>
                    <a:pt x="63" y="20"/>
                  </a:cubicBezTo>
                  <a:lnTo>
                    <a:pt x="51" y="7"/>
                  </a:lnTo>
                  <a:close/>
                </a:path>
              </a:pathLst>
            </a:custGeom>
            <a:solidFill>
              <a:srgbClr val="F37B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1"/>
            <p:cNvSpPr>
              <a:spLocks/>
            </p:cNvSpPr>
            <p:nvPr/>
          </p:nvSpPr>
          <p:spPr bwMode="auto">
            <a:xfrm>
              <a:off x="3181350" y="3441701"/>
              <a:ext cx="74613" cy="76200"/>
            </a:xfrm>
            <a:custGeom>
              <a:avLst/>
              <a:gdLst>
                <a:gd name="T0" fmla="*/ 47 w 47"/>
                <a:gd name="T1" fmla="*/ 48 h 48"/>
                <a:gd name="T2" fmla="*/ 41 w 47"/>
                <a:gd name="T3" fmla="*/ 0 h 48"/>
                <a:gd name="T4" fmla="*/ 0 w 47"/>
                <a:gd name="T5" fmla="*/ 36 h 48"/>
                <a:gd name="T6" fmla="*/ 47 w 47"/>
                <a:gd name="T7" fmla="*/ 48 h 48"/>
              </a:gdLst>
              <a:ahLst/>
              <a:cxnLst>
                <a:cxn ang="0">
                  <a:pos x="T0" y="T1"/>
                </a:cxn>
                <a:cxn ang="0">
                  <a:pos x="T2" y="T3"/>
                </a:cxn>
                <a:cxn ang="0">
                  <a:pos x="T4" y="T5"/>
                </a:cxn>
                <a:cxn ang="0">
                  <a:pos x="T6" y="T7"/>
                </a:cxn>
              </a:cxnLst>
              <a:rect l="0" t="0" r="r" b="b"/>
              <a:pathLst>
                <a:path w="47" h="48">
                  <a:moveTo>
                    <a:pt x="47" y="48"/>
                  </a:moveTo>
                  <a:lnTo>
                    <a:pt x="41" y="0"/>
                  </a:lnTo>
                  <a:lnTo>
                    <a:pt x="0" y="36"/>
                  </a:lnTo>
                  <a:lnTo>
                    <a:pt x="47" y="48"/>
                  </a:lnTo>
                  <a:close/>
                </a:path>
              </a:pathLst>
            </a:custGeom>
            <a:solidFill>
              <a:srgbClr val="FFF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2"/>
            <p:cNvSpPr>
              <a:spLocks/>
            </p:cNvSpPr>
            <p:nvPr/>
          </p:nvSpPr>
          <p:spPr bwMode="auto">
            <a:xfrm>
              <a:off x="3238500" y="3500438"/>
              <a:ext cx="17463" cy="17463"/>
            </a:xfrm>
            <a:custGeom>
              <a:avLst/>
              <a:gdLst>
                <a:gd name="T0" fmla="*/ 11 w 11"/>
                <a:gd name="T1" fmla="*/ 11 h 11"/>
                <a:gd name="T2" fmla="*/ 9 w 11"/>
                <a:gd name="T3" fmla="*/ 0 h 11"/>
                <a:gd name="T4" fmla="*/ 0 w 11"/>
                <a:gd name="T5" fmla="*/ 8 h 11"/>
                <a:gd name="T6" fmla="*/ 11 w 11"/>
                <a:gd name="T7" fmla="*/ 11 h 11"/>
              </a:gdLst>
              <a:ahLst/>
              <a:cxnLst>
                <a:cxn ang="0">
                  <a:pos x="T0" y="T1"/>
                </a:cxn>
                <a:cxn ang="0">
                  <a:pos x="T2" y="T3"/>
                </a:cxn>
                <a:cxn ang="0">
                  <a:pos x="T4" y="T5"/>
                </a:cxn>
                <a:cxn ang="0">
                  <a:pos x="T6" y="T7"/>
                </a:cxn>
              </a:cxnLst>
              <a:rect l="0" t="0" r="r" b="b"/>
              <a:pathLst>
                <a:path w="11" h="11">
                  <a:moveTo>
                    <a:pt x="11" y="11"/>
                  </a:moveTo>
                  <a:lnTo>
                    <a:pt x="9" y="0"/>
                  </a:lnTo>
                  <a:lnTo>
                    <a:pt x="0" y="8"/>
                  </a:lnTo>
                  <a:lnTo>
                    <a:pt x="11" y="11"/>
                  </a:lnTo>
                  <a:close/>
                </a:path>
              </a:pathLst>
            </a:custGeom>
            <a:solidFill>
              <a:srgbClr val="33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6" name="Inhaltsplatzhalter 4"/>
          <p:cNvSpPr txBox="1">
            <a:spLocks/>
          </p:cNvSpPr>
          <p:nvPr/>
        </p:nvSpPr>
        <p:spPr>
          <a:xfrm>
            <a:off x="4044118" y="4010414"/>
            <a:ext cx="2141537" cy="103361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LCD #07</a:t>
            </a:r>
            <a:br>
              <a:rPr lang="en-US" sz="1400" b="1" dirty="0">
                <a:solidFill>
                  <a:schemeClr val="accent1"/>
                </a:solidFill>
                <a:latin typeface="+mj-lt"/>
              </a:rPr>
            </a:br>
            <a:r>
              <a:rPr lang="en-US" sz="1400" b="1" dirty="0">
                <a:solidFill>
                  <a:schemeClr val="accent1"/>
                </a:solidFill>
                <a:latin typeface="+mj-lt"/>
              </a:rPr>
              <a:t>(Liquid Crystal Display)</a:t>
            </a:r>
          </a:p>
          <a:p>
            <a:pPr marL="0" indent="0">
              <a:lnSpc>
                <a:spcPct val="100000"/>
              </a:lnSpc>
              <a:buNone/>
            </a:pPr>
            <a:r>
              <a:rPr lang="en-US" sz="1200" dirty="0">
                <a:solidFill>
                  <a:schemeClr val="tx1">
                    <a:lumMod val="95000"/>
                    <a:lumOff val="5000"/>
                  </a:schemeClr>
                </a:solidFill>
                <a:latin typeface="+mn-lt"/>
              </a:rPr>
              <a:t>Used to show user inputting</a:t>
            </a:r>
          </a:p>
          <a:p>
            <a:pPr marL="0" indent="0">
              <a:lnSpc>
                <a:spcPct val="100000"/>
              </a:lnSpc>
              <a:buNone/>
            </a:pPr>
            <a:endParaRPr lang="en-US" sz="1050" dirty="0">
              <a:solidFill>
                <a:schemeClr val="bg1">
                  <a:lumMod val="50000"/>
                </a:schemeClr>
              </a:solidFill>
              <a:latin typeface="+mn-lt"/>
            </a:endParaRPr>
          </a:p>
        </p:txBody>
      </p:sp>
      <p:sp>
        <p:nvSpPr>
          <p:cNvPr id="147" name="Inhaltsplatzhalter 4"/>
          <p:cNvSpPr txBox="1">
            <a:spLocks/>
          </p:cNvSpPr>
          <p:nvPr/>
        </p:nvSpPr>
        <p:spPr>
          <a:xfrm>
            <a:off x="6892093" y="1671854"/>
            <a:ext cx="2141537" cy="5847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DC w encoder #04</a:t>
            </a:r>
            <a:br>
              <a:rPr lang="en-US" sz="1400" b="1" dirty="0">
                <a:solidFill>
                  <a:schemeClr val="accent1"/>
                </a:solidFill>
                <a:latin typeface="+mj-lt"/>
              </a:rPr>
            </a:br>
            <a:r>
              <a:rPr lang="en-US" sz="1200" dirty="0">
                <a:solidFill>
                  <a:schemeClr val="tx1">
                    <a:lumMod val="95000"/>
                    <a:lumOff val="5000"/>
                  </a:schemeClr>
                </a:solidFill>
                <a:latin typeface="+mn-lt"/>
              </a:rPr>
              <a:t>which will control our elevator movement</a:t>
            </a:r>
            <a:r>
              <a:rPr lang="en-US" sz="1000" dirty="0">
                <a:solidFill>
                  <a:schemeClr val="bg1">
                    <a:lumMod val="50000"/>
                  </a:schemeClr>
                </a:solidFill>
                <a:latin typeface="+mn-lt"/>
              </a:rPr>
              <a:t>.</a:t>
            </a:r>
          </a:p>
        </p:txBody>
      </p:sp>
      <p:sp>
        <p:nvSpPr>
          <p:cNvPr id="148" name="Inhaltsplatzhalter 4"/>
          <p:cNvSpPr txBox="1">
            <a:spLocks/>
          </p:cNvSpPr>
          <p:nvPr/>
        </p:nvSpPr>
        <p:spPr>
          <a:xfrm>
            <a:off x="1250341" y="4019651"/>
            <a:ext cx="2141537" cy="5847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Servo motor #03</a:t>
            </a:r>
            <a:br>
              <a:rPr lang="en-US" sz="1400" b="1" dirty="0">
                <a:solidFill>
                  <a:schemeClr val="accent1"/>
                </a:solidFill>
                <a:latin typeface="+mj-lt"/>
              </a:rPr>
            </a:br>
            <a:r>
              <a:rPr lang="en-US" sz="1200" dirty="0">
                <a:solidFill>
                  <a:schemeClr val="tx1">
                    <a:lumMod val="95000"/>
                    <a:lumOff val="5000"/>
                  </a:schemeClr>
                </a:solidFill>
                <a:latin typeface="+mn-lt"/>
              </a:rPr>
              <a:t>responsible for open and close elevator gate.</a:t>
            </a:r>
          </a:p>
        </p:txBody>
      </p:sp>
      <p:sp>
        <p:nvSpPr>
          <p:cNvPr id="149" name="Inhaltsplatzhalter 4"/>
          <p:cNvSpPr txBox="1">
            <a:spLocks/>
          </p:cNvSpPr>
          <p:nvPr/>
        </p:nvSpPr>
        <p:spPr>
          <a:xfrm>
            <a:off x="6895267" y="4111985"/>
            <a:ext cx="2141537" cy="4001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Microphone #06</a:t>
            </a:r>
            <a:br>
              <a:rPr lang="en-US" sz="1400" b="1" dirty="0">
                <a:solidFill>
                  <a:schemeClr val="accent1"/>
                </a:solidFill>
                <a:latin typeface="+mj-lt"/>
              </a:rPr>
            </a:br>
            <a:r>
              <a:rPr lang="en-US" sz="1200" dirty="0">
                <a:solidFill>
                  <a:schemeClr val="tx1">
                    <a:lumMod val="95000"/>
                    <a:lumOff val="5000"/>
                  </a:schemeClr>
                </a:solidFill>
                <a:latin typeface="+mn-lt"/>
              </a:rPr>
              <a:t>used for recording user speech</a:t>
            </a:r>
          </a:p>
        </p:txBody>
      </p:sp>
      <p:sp>
        <p:nvSpPr>
          <p:cNvPr id="150" name="Inhaltsplatzhalter 4"/>
          <p:cNvSpPr txBox="1">
            <a:spLocks/>
          </p:cNvSpPr>
          <p:nvPr/>
        </p:nvSpPr>
        <p:spPr>
          <a:xfrm>
            <a:off x="6960355" y="2780293"/>
            <a:ext cx="2141537" cy="5847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Camera #05</a:t>
            </a:r>
            <a:br>
              <a:rPr lang="en-US" sz="1400" b="1" dirty="0">
                <a:solidFill>
                  <a:schemeClr val="accent1"/>
                </a:solidFill>
                <a:latin typeface="+mj-lt"/>
              </a:rPr>
            </a:br>
            <a:r>
              <a:rPr lang="en-US" sz="1200" dirty="0">
                <a:solidFill>
                  <a:schemeClr val="tx1">
                    <a:lumMod val="95000"/>
                    <a:lumOff val="5000"/>
                  </a:schemeClr>
                </a:solidFill>
                <a:latin typeface="+mn-lt"/>
              </a:rPr>
              <a:t>which will capture the face in face recognition step</a:t>
            </a:r>
            <a:endParaRPr lang="en-US" sz="1000" dirty="0">
              <a:solidFill>
                <a:schemeClr val="tx1">
                  <a:lumMod val="95000"/>
                  <a:lumOff val="5000"/>
                </a:schemeClr>
              </a:solidFill>
              <a:latin typeface="+mn-lt"/>
            </a:endParaRPr>
          </a:p>
        </p:txBody>
      </p:sp>
      <p:sp>
        <p:nvSpPr>
          <p:cNvPr id="151" name="Inhaltsplatzhalter 4"/>
          <p:cNvSpPr txBox="1">
            <a:spLocks/>
          </p:cNvSpPr>
          <p:nvPr/>
        </p:nvSpPr>
        <p:spPr>
          <a:xfrm>
            <a:off x="1398025" y="2780293"/>
            <a:ext cx="2141537" cy="5847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Keypad #02</a:t>
            </a:r>
            <a:br>
              <a:rPr lang="en-US" sz="1400" b="1" dirty="0">
                <a:solidFill>
                  <a:schemeClr val="accent1"/>
                </a:solidFill>
                <a:latin typeface="+mj-lt"/>
              </a:rPr>
            </a:br>
            <a:r>
              <a:rPr lang="en-US" sz="1200" dirty="0">
                <a:solidFill>
                  <a:schemeClr val="tx1">
                    <a:lumMod val="95000"/>
                    <a:lumOff val="5000"/>
                  </a:schemeClr>
                </a:solidFill>
                <a:latin typeface="+mn-lt"/>
              </a:rPr>
              <a:t>used for entrance the default password</a:t>
            </a:r>
          </a:p>
        </p:txBody>
      </p:sp>
    </p:spTree>
    <p:extLst>
      <p:ext uri="{BB962C8B-B14F-4D97-AF65-F5344CB8AC3E}">
        <p14:creationId xmlns:p14="http://schemas.microsoft.com/office/powerpoint/2010/main" val="314096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198149" y="322046"/>
            <a:ext cx="2747702" cy="461665"/>
          </a:xfrm>
          <a:prstGeom prst="rect">
            <a:avLst/>
          </a:prstGeom>
          <a:noFill/>
        </p:spPr>
        <p:txBody>
          <a:bodyPr wrap="square" rtlCol="0">
            <a:spAutoFit/>
          </a:bodyPr>
          <a:lstStyle/>
          <a:p>
            <a:pPr algn="ctr"/>
            <a:r>
              <a:rPr lang="en-US" sz="2400" u="sng" dirty="0">
                <a:solidFill>
                  <a:schemeClr val="accent1"/>
                </a:solidFill>
                <a:latin typeface="Roboto Bk" pitchFamily="2" charset="0"/>
                <a:ea typeface="Roboto Bk" pitchFamily="2" charset="0"/>
              </a:rPr>
              <a:t>4. User usage</a:t>
            </a:r>
          </a:p>
        </p:txBody>
      </p:sp>
      <p:grpSp>
        <p:nvGrpSpPr>
          <p:cNvPr id="73" name="Group 72"/>
          <p:cNvGrpSpPr/>
          <p:nvPr/>
        </p:nvGrpSpPr>
        <p:grpSpPr>
          <a:xfrm>
            <a:off x="3513936" y="1191690"/>
            <a:ext cx="2438400" cy="3167722"/>
            <a:chOff x="3352800" y="1733550"/>
            <a:chExt cx="2438400" cy="2909230"/>
          </a:xfrm>
        </p:grpSpPr>
        <p:grpSp>
          <p:nvGrpSpPr>
            <p:cNvPr id="64" name="Group 63"/>
            <p:cNvGrpSpPr/>
            <p:nvPr/>
          </p:nvGrpSpPr>
          <p:grpSpPr>
            <a:xfrm>
              <a:off x="3352800" y="1733550"/>
              <a:ext cx="2438400" cy="2909230"/>
              <a:chOff x="2781300" y="261937"/>
              <a:chExt cx="3905250" cy="4659313"/>
            </a:xfrm>
          </p:grpSpPr>
          <p:sp>
            <p:nvSpPr>
              <p:cNvPr id="2" name="Freeform 7"/>
              <p:cNvSpPr>
                <a:spLocks noEditPoints="1"/>
              </p:cNvSpPr>
              <p:nvPr/>
            </p:nvSpPr>
            <p:spPr bwMode="auto">
              <a:xfrm>
                <a:off x="4800600" y="895350"/>
                <a:ext cx="85725" cy="392113"/>
              </a:xfrm>
              <a:custGeom>
                <a:avLst/>
                <a:gdLst>
                  <a:gd name="T0" fmla="*/ 0 w 25"/>
                  <a:gd name="T1" fmla="*/ 116 h 116"/>
                  <a:gd name="T2" fmla="*/ 16 w 25"/>
                  <a:gd name="T3" fmla="*/ 95 h 116"/>
                  <a:gd name="T4" fmla="*/ 0 w 25"/>
                  <a:gd name="T5" fmla="*/ 0 h 116"/>
                  <a:gd name="T6" fmla="*/ 23 w 25"/>
                  <a:gd name="T7" fmla="*/ 37 h 116"/>
                  <a:gd name="T8" fmla="*/ 23 w 25"/>
                  <a:gd name="T9" fmla="*/ 37 h 116"/>
                  <a:gd name="T10" fmla="*/ 23 w 25"/>
                  <a:gd name="T11" fmla="*/ 38 h 116"/>
                  <a:gd name="T12" fmla="*/ 23 w 25"/>
                  <a:gd name="T13" fmla="*/ 38 h 116"/>
                  <a:gd name="T14" fmla="*/ 23 w 25"/>
                  <a:gd name="T15" fmla="*/ 38 h 116"/>
                  <a:gd name="T16" fmla="*/ 23 w 25"/>
                  <a:gd name="T17" fmla="*/ 38 h 116"/>
                  <a:gd name="T18" fmla="*/ 23 w 25"/>
                  <a:gd name="T19" fmla="*/ 39 h 116"/>
                  <a:gd name="T20" fmla="*/ 25 w 25"/>
                  <a:gd name="T21" fmla="*/ 52 h 116"/>
                  <a:gd name="T22" fmla="*/ 25 w 25"/>
                  <a:gd name="T23" fmla="*/ 53 h 116"/>
                  <a:gd name="T24" fmla="*/ 25 w 25"/>
                  <a:gd name="T25" fmla="*/ 53 h 116"/>
                  <a:gd name="T26" fmla="*/ 25 w 25"/>
                  <a:gd name="T27" fmla="*/ 53 h 116"/>
                  <a:gd name="T28" fmla="*/ 25 w 25"/>
                  <a:gd name="T29" fmla="*/ 53 h 116"/>
                  <a:gd name="T30" fmla="*/ 25 w 25"/>
                  <a:gd name="T31" fmla="*/ 54 h 116"/>
                  <a:gd name="T32" fmla="*/ 25 w 25"/>
                  <a:gd name="T33" fmla="*/ 54 h 116"/>
                  <a:gd name="T34" fmla="*/ 25 w 25"/>
                  <a:gd name="T35" fmla="*/ 54 h 116"/>
                  <a:gd name="T36" fmla="*/ 25 w 25"/>
                  <a:gd name="T37" fmla="*/ 54 h 116"/>
                  <a:gd name="T38" fmla="*/ 25 w 25"/>
                  <a:gd name="T39" fmla="*/ 55 h 116"/>
                  <a:gd name="T40" fmla="*/ 25 w 25"/>
                  <a:gd name="T41" fmla="*/ 55 h 116"/>
                  <a:gd name="T42" fmla="*/ 25 w 25"/>
                  <a:gd name="T43" fmla="*/ 55 h 116"/>
                  <a:gd name="T44" fmla="*/ 25 w 25"/>
                  <a:gd name="T45" fmla="*/ 55 h 116"/>
                  <a:gd name="T46" fmla="*/ 25 w 25"/>
                  <a:gd name="T47" fmla="*/ 56 h 116"/>
                  <a:gd name="T48" fmla="*/ 25 w 25"/>
                  <a:gd name="T49" fmla="*/ 56 h 116"/>
                  <a:gd name="T50" fmla="*/ 25 w 25"/>
                  <a:gd name="T51" fmla="*/ 56 h 116"/>
                  <a:gd name="T52" fmla="*/ 25 w 25"/>
                  <a:gd name="T53" fmla="*/ 56 h 116"/>
                  <a:gd name="T54" fmla="*/ 25 w 25"/>
                  <a:gd name="T55" fmla="*/ 57 h 116"/>
                  <a:gd name="T56" fmla="*/ 25 w 25"/>
                  <a:gd name="T57" fmla="*/ 57 h 116"/>
                  <a:gd name="T58" fmla="*/ 25 w 25"/>
                  <a:gd name="T59" fmla="*/ 57 h 116"/>
                  <a:gd name="T60" fmla="*/ 25 w 25"/>
                  <a:gd name="T61" fmla="*/ 58 h 116"/>
                  <a:gd name="T62" fmla="*/ 25 w 25"/>
                  <a:gd name="T63" fmla="*/ 58 h 116"/>
                  <a:gd name="T64" fmla="*/ 25 w 25"/>
                  <a:gd name="T65"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116">
                    <a:moveTo>
                      <a:pt x="16" y="95"/>
                    </a:moveTo>
                    <a:cubicBezTo>
                      <a:pt x="12" y="103"/>
                      <a:pt x="7" y="110"/>
                      <a:pt x="0" y="116"/>
                    </a:cubicBezTo>
                    <a:cubicBezTo>
                      <a:pt x="0" y="116"/>
                      <a:pt x="0" y="116"/>
                      <a:pt x="0" y="116"/>
                    </a:cubicBezTo>
                    <a:cubicBezTo>
                      <a:pt x="7" y="110"/>
                      <a:pt x="12" y="103"/>
                      <a:pt x="16" y="95"/>
                    </a:cubicBezTo>
                    <a:moveTo>
                      <a:pt x="0" y="0"/>
                    </a:moveTo>
                    <a:cubicBezTo>
                      <a:pt x="0" y="0"/>
                      <a:pt x="0" y="0"/>
                      <a:pt x="0" y="0"/>
                    </a:cubicBezTo>
                    <a:cubicBezTo>
                      <a:pt x="11" y="10"/>
                      <a:pt x="19" y="23"/>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9"/>
                      <a:pt x="23" y="39"/>
                      <a:pt x="23" y="39"/>
                    </a:cubicBezTo>
                    <a:cubicBezTo>
                      <a:pt x="23" y="39"/>
                      <a:pt x="23" y="39"/>
                      <a:pt x="23" y="39"/>
                    </a:cubicBezTo>
                    <a:cubicBezTo>
                      <a:pt x="24" y="43"/>
                      <a:pt x="25" y="48"/>
                      <a:pt x="25" y="52"/>
                    </a:cubicBezTo>
                    <a:cubicBezTo>
                      <a:pt x="25" y="52"/>
                      <a:pt x="25" y="52"/>
                      <a:pt x="25" y="52"/>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4"/>
                      <a:pt x="0" y="0"/>
                    </a:cubicBezTo>
                  </a:path>
                </a:pathLst>
              </a:custGeom>
              <a:solidFill>
                <a:srgbClr val="D3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Freeform 8"/>
              <p:cNvSpPr>
                <a:spLocks noEditPoints="1"/>
              </p:cNvSpPr>
              <p:nvPr/>
            </p:nvSpPr>
            <p:spPr bwMode="auto">
              <a:xfrm>
                <a:off x="4800600" y="895350"/>
                <a:ext cx="85725" cy="392113"/>
              </a:xfrm>
              <a:custGeom>
                <a:avLst/>
                <a:gdLst>
                  <a:gd name="T0" fmla="*/ 1 w 25"/>
                  <a:gd name="T1" fmla="*/ 116 h 116"/>
                  <a:gd name="T2" fmla="*/ 0 w 25"/>
                  <a:gd name="T3" fmla="*/ 116 h 116"/>
                  <a:gd name="T4" fmla="*/ 20 w 25"/>
                  <a:gd name="T5" fmla="*/ 86 h 116"/>
                  <a:gd name="T6" fmla="*/ 25 w 25"/>
                  <a:gd name="T7" fmla="*/ 58 h 116"/>
                  <a:gd name="T8" fmla="*/ 25 w 25"/>
                  <a:gd name="T9" fmla="*/ 58 h 116"/>
                  <a:gd name="T10" fmla="*/ 25 w 25"/>
                  <a:gd name="T11" fmla="*/ 58 h 116"/>
                  <a:gd name="T12" fmla="*/ 25 w 25"/>
                  <a:gd name="T13" fmla="*/ 57 h 116"/>
                  <a:gd name="T14" fmla="*/ 25 w 25"/>
                  <a:gd name="T15" fmla="*/ 57 h 116"/>
                  <a:gd name="T16" fmla="*/ 25 w 25"/>
                  <a:gd name="T17" fmla="*/ 57 h 116"/>
                  <a:gd name="T18" fmla="*/ 25 w 25"/>
                  <a:gd name="T19" fmla="*/ 57 h 116"/>
                  <a:gd name="T20" fmla="*/ 25 w 25"/>
                  <a:gd name="T21" fmla="*/ 57 h 116"/>
                  <a:gd name="T22" fmla="*/ 25 w 25"/>
                  <a:gd name="T23" fmla="*/ 57 h 116"/>
                  <a:gd name="T24" fmla="*/ 25 w 25"/>
                  <a:gd name="T25" fmla="*/ 56 h 116"/>
                  <a:gd name="T26" fmla="*/ 25 w 25"/>
                  <a:gd name="T27" fmla="*/ 56 h 116"/>
                  <a:gd name="T28" fmla="*/ 25 w 25"/>
                  <a:gd name="T29" fmla="*/ 56 h 116"/>
                  <a:gd name="T30" fmla="*/ 25 w 25"/>
                  <a:gd name="T31" fmla="*/ 56 h 116"/>
                  <a:gd name="T32" fmla="*/ 25 w 25"/>
                  <a:gd name="T33" fmla="*/ 56 h 116"/>
                  <a:gd name="T34" fmla="*/ 25 w 25"/>
                  <a:gd name="T35" fmla="*/ 56 h 116"/>
                  <a:gd name="T36" fmla="*/ 25 w 25"/>
                  <a:gd name="T37" fmla="*/ 55 h 116"/>
                  <a:gd name="T38" fmla="*/ 25 w 25"/>
                  <a:gd name="T39" fmla="*/ 55 h 116"/>
                  <a:gd name="T40" fmla="*/ 25 w 25"/>
                  <a:gd name="T41" fmla="*/ 55 h 116"/>
                  <a:gd name="T42" fmla="*/ 25 w 25"/>
                  <a:gd name="T43" fmla="*/ 55 h 116"/>
                  <a:gd name="T44" fmla="*/ 25 w 25"/>
                  <a:gd name="T45" fmla="*/ 55 h 116"/>
                  <a:gd name="T46" fmla="*/ 25 w 25"/>
                  <a:gd name="T47" fmla="*/ 55 h 116"/>
                  <a:gd name="T48" fmla="*/ 25 w 25"/>
                  <a:gd name="T49" fmla="*/ 54 h 116"/>
                  <a:gd name="T50" fmla="*/ 25 w 25"/>
                  <a:gd name="T51" fmla="*/ 54 h 116"/>
                  <a:gd name="T52" fmla="*/ 25 w 25"/>
                  <a:gd name="T53" fmla="*/ 54 h 116"/>
                  <a:gd name="T54" fmla="*/ 25 w 25"/>
                  <a:gd name="T55" fmla="*/ 54 h 116"/>
                  <a:gd name="T56" fmla="*/ 25 w 25"/>
                  <a:gd name="T57" fmla="*/ 54 h 116"/>
                  <a:gd name="T58" fmla="*/ 25 w 25"/>
                  <a:gd name="T59" fmla="*/ 53 h 116"/>
                  <a:gd name="T60" fmla="*/ 25 w 25"/>
                  <a:gd name="T61" fmla="*/ 53 h 116"/>
                  <a:gd name="T62" fmla="*/ 25 w 25"/>
                  <a:gd name="T63" fmla="*/ 53 h 116"/>
                  <a:gd name="T64" fmla="*/ 25 w 25"/>
                  <a:gd name="T65" fmla="*/ 53 h 116"/>
                  <a:gd name="T66" fmla="*/ 25 w 25"/>
                  <a:gd name="T67" fmla="*/ 53 h 116"/>
                  <a:gd name="T68" fmla="*/ 25 w 25"/>
                  <a:gd name="T69" fmla="*/ 53 h 116"/>
                  <a:gd name="T70" fmla="*/ 25 w 25"/>
                  <a:gd name="T71" fmla="*/ 52 h 116"/>
                  <a:gd name="T72" fmla="*/ 23 w 25"/>
                  <a:gd name="T73" fmla="*/ 39 h 116"/>
                  <a:gd name="T74" fmla="*/ 23 w 25"/>
                  <a:gd name="T75" fmla="*/ 39 h 116"/>
                  <a:gd name="T76" fmla="*/ 23 w 25"/>
                  <a:gd name="T77" fmla="*/ 38 h 116"/>
                  <a:gd name="T78" fmla="*/ 23 w 25"/>
                  <a:gd name="T79" fmla="*/ 38 h 116"/>
                  <a:gd name="T80" fmla="*/ 23 w 25"/>
                  <a:gd name="T81" fmla="*/ 38 h 116"/>
                  <a:gd name="T82" fmla="*/ 23 w 25"/>
                  <a:gd name="T83" fmla="*/ 38 h 116"/>
                  <a:gd name="T84" fmla="*/ 23 w 25"/>
                  <a:gd name="T85" fmla="*/ 38 h 116"/>
                  <a:gd name="T86" fmla="*/ 23 w 25"/>
                  <a:gd name="T87" fmla="*/ 38 h 116"/>
                  <a:gd name="T88" fmla="*/ 23 w 25"/>
                  <a:gd name="T89" fmla="*/ 37 h 116"/>
                  <a:gd name="T90" fmla="*/ 23 w 25"/>
                  <a:gd name="T91" fmla="*/ 37 h 116"/>
                  <a:gd name="T92" fmla="*/ 23 w 25"/>
                  <a:gd name="T93" fmla="*/ 37 h 116"/>
                  <a:gd name="T94" fmla="*/ 0 w 25"/>
                  <a:gd name="T95" fmla="*/ 0 h 116"/>
                  <a:gd name="T96" fmla="*/ 23 w 25"/>
                  <a:gd name="T97"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116">
                    <a:moveTo>
                      <a:pt x="20" y="86"/>
                    </a:moveTo>
                    <a:cubicBezTo>
                      <a:pt x="16" y="97"/>
                      <a:pt x="9" y="107"/>
                      <a:pt x="1" y="116"/>
                    </a:cubicBezTo>
                    <a:cubicBezTo>
                      <a:pt x="0" y="116"/>
                      <a:pt x="0" y="116"/>
                      <a:pt x="0" y="116"/>
                    </a:cubicBezTo>
                    <a:cubicBezTo>
                      <a:pt x="0" y="116"/>
                      <a:pt x="0" y="116"/>
                      <a:pt x="0" y="116"/>
                    </a:cubicBezTo>
                    <a:cubicBezTo>
                      <a:pt x="7" y="110"/>
                      <a:pt x="12" y="103"/>
                      <a:pt x="16"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7"/>
                      <a:pt x="25" y="57"/>
                      <a:pt x="25" y="57"/>
                    </a:cubicBezTo>
                    <a:cubicBezTo>
                      <a:pt x="25" y="57"/>
                      <a:pt x="25" y="57"/>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6"/>
                      <a:pt x="25" y="56"/>
                    </a:cubicBezTo>
                    <a:cubicBezTo>
                      <a:pt x="25" y="56"/>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5"/>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2"/>
                    </a:moveTo>
                    <a:cubicBezTo>
                      <a:pt x="25" y="52"/>
                      <a:pt x="25" y="52"/>
                      <a:pt x="25" y="52"/>
                    </a:cubicBezTo>
                    <a:cubicBezTo>
                      <a:pt x="25" y="52"/>
                      <a:pt x="25" y="52"/>
                      <a:pt x="25" y="52"/>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7"/>
                    </a:moveTo>
                    <a:cubicBezTo>
                      <a:pt x="23" y="37"/>
                      <a:pt x="23" y="37"/>
                      <a:pt x="23" y="37"/>
                    </a:cubicBezTo>
                    <a:cubicBezTo>
                      <a:pt x="23" y="37"/>
                      <a:pt x="23" y="37"/>
                      <a:pt x="23" y="37"/>
                    </a:cubicBezTo>
                    <a:moveTo>
                      <a:pt x="23" y="37"/>
                    </a:moveTo>
                    <a:cubicBezTo>
                      <a:pt x="23" y="37"/>
                      <a:pt x="23" y="37"/>
                      <a:pt x="23" y="37"/>
                    </a:cubicBezTo>
                    <a:cubicBezTo>
                      <a:pt x="23" y="37"/>
                      <a:pt x="23" y="37"/>
                      <a:pt x="23" y="37"/>
                    </a:cubicBezTo>
                    <a:moveTo>
                      <a:pt x="0" y="0"/>
                    </a:moveTo>
                    <a:cubicBezTo>
                      <a:pt x="0" y="0"/>
                      <a:pt x="0" y="0"/>
                      <a:pt x="0" y="0"/>
                    </a:cubicBezTo>
                    <a:cubicBezTo>
                      <a:pt x="1" y="0"/>
                      <a:pt x="1" y="0"/>
                      <a:pt x="1" y="0"/>
                    </a:cubicBezTo>
                    <a:cubicBezTo>
                      <a:pt x="11" y="10"/>
                      <a:pt x="19" y="23"/>
                      <a:pt x="23" y="37"/>
                    </a:cubicBezTo>
                    <a:cubicBezTo>
                      <a:pt x="19" y="23"/>
                      <a:pt x="11" y="10"/>
                      <a:pt x="0" y="0"/>
                    </a:cubicBezTo>
                  </a:path>
                </a:pathLst>
              </a:custGeom>
              <a:solidFill>
                <a:srgbClr val="CFA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0"/>
              <p:cNvSpPr>
                <a:spLocks/>
              </p:cNvSpPr>
              <p:nvPr/>
            </p:nvSpPr>
            <p:spPr bwMode="auto">
              <a:xfrm>
                <a:off x="3971925" y="825500"/>
                <a:ext cx="269875" cy="265113"/>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close/>
                  </a:path>
                </a:pathLst>
              </a:custGeom>
              <a:solidFill>
                <a:srgbClr val="E4B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3971925" y="825500"/>
                <a:ext cx="269875" cy="265113"/>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4241800" y="879475"/>
                <a:ext cx="212725" cy="211138"/>
              </a:xfrm>
              <a:custGeom>
                <a:avLst/>
                <a:gdLst>
                  <a:gd name="T0" fmla="*/ 63 w 63"/>
                  <a:gd name="T1" fmla="*/ 0 h 63"/>
                  <a:gd name="T2" fmla="*/ 62 w 63"/>
                  <a:gd name="T3" fmla="*/ 2 h 63"/>
                  <a:gd name="T4" fmla="*/ 50 w 63"/>
                  <a:gd name="T5" fmla="*/ 13 h 63"/>
                  <a:gd name="T6" fmla="*/ 0 w 63"/>
                  <a:gd name="T7" fmla="*/ 63 h 63"/>
                  <a:gd name="T8" fmla="*/ 0 w 63"/>
                  <a:gd name="T9" fmla="*/ 63 h 63"/>
                  <a:gd name="T10" fmla="*/ 50 w 63"/>
                  <a:gd name="T11" fmla="*/ 13 h 63"/>
                  <a:gd name="T12" fmla="*/ 62 w 63"/>
                  <a:gd name="T13" fmla="*/ 1 h 63"/>
                  <a:gd name="T14" fmla="*/ 63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3" y="0"/>
                    </a:moveTo>
                    <a:cubicBezTo>
                      <a:pt x="63" y="1"/>
                      <a:pt x="62" y="1"/>
                      <a:pt x="62" y="2"/>
                    </a:cubicBezTo>
                    <a:cubicBezTo>
                      <a:pt x="50" y="13"/>
                      <a:pt x="50" y="13"/>
                      <a:pt x="50" y="13"/>
                    </a:cubicBezTo>
                    <a:cubicBezTo>
                      <a:pt x="0" y="63"/>
                      <a:pt x="0" y="63"/>
                      <a:pt x="0" y="63"/>
                    </a:cubicBezTo>
                    <a:cubicBezTo>
                      <a:pt x="0" y="63"/>
                      <a:pt x="0" y="63"/>
                      <a:pt x="0" y="63"/>
                    </a:cubicBezTo>
                    <a:cubicBezTo>
                      <a:pt x="50" y="13"/>
                      <a:pt x="50" y="13"/>
                      <a:pt x="50" y="13"/>
                    </a:cubicBezTo>
                    <a:cubicBezTo>
                      <a:pt x="62" y="1"/>
                      <a:pt x="62" y="1"/>
                      <a:pt x="62" y="1"/>
                    </a:cubicBezTo>
                    <a:cubicBezTo>
                      <a:pt x="62" y="1"/>
                      <a:pt x="63" y="1"/>
                      <a:pt x="63" y="0"/>
                    </a:cubicBezTo>
                  </a:path>
                </a:pathLst>
              </a:custGeom>
              <a:solidFill>
                <a:srgbClr val="BD9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4"/>
              <p:cNvSpPr>
                <a:spLocks/>
              </p:cNvSpPr>
              <p:nvPr/>
            </p:nvSpPr>
            <p:spPr bwMode="auto">
              <a:xfrm>
                <a:off x="3971925" y="1090612"/>
                <a:ext cx="269875" cy="26670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close/>
                  </a:path>
                </a:pathLst>
              </a:custGeom>
              <a:solidFill>
                <a:srgbClr val="E4B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5"/>
              <p:cNvSpPr>
                <a:spLocks/>
              </p:cNvSpPr>
              <p:nvPr/>
            </p:nvSpPr>
            <p:spPr bwMode="auto">
              <a:xfrm>
                <a:off x="3971925" y="1090612"/>
                <a:ext cx="269875" cy="26670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7"/>
              <p:cNvSpPr>
                <a:spLocks noEditPoints="1"/>
              </p:cNvSpPr>
              <p:nvPr/>
            </p:nvSpPr>
            <p:spPr bwMode="auto">
              <a:xfrm>
                <a:off x="4338638" y="1185862"/>
                <a:ext cx="280988" cy="171450"/>
              </a:xfrm>
              <a:custGeom>
                <a:avLst/>
                <a:gdLst>
                  <a:gd name="T0" fmla="*/ 83 w 83"/>
                  <a:gd name="T1" fmla="*/ 51 h 51"/>
                  <a:gd name="T2" fmla="*/ 83 w 83"/>
                  <a:gd name="T3" fmla="*/ 51 h 51"/>
                  <a:gd name="T4" fmla="*/ 83 w 83"/>
                  <a:gd name="T5" fmla="*/ 51 h 51"/>
                  <a:gd name="T6" fmla="*/ 0 w 83"/>
                  <a:gd name="T7" fmla="*/ 0 h 51"/>
                  <a:gd name="T8" fmla="*/ 21 w 83"/>
                  <a:gd name="T9" fmla="*/ 22 h 51"/>
                  <a:gd name="T10" fmla="*/ 33 w 83"/>
                  <a:gd name="T11" fmla="*/ 34 h 51"/>
                  <a:gd name="T12" fmla="*/ 44 w 83"/>
                  <a:gd name="T13" fmla="*/ 41 h 51"/>
                  <a:gd name="T14" fmla="*/ 33 w 83"/>
                  <a:gd name="T15" fmla="*/ 34 h 51"/>
                  <a:gd name="T16" fmla="*/ 21 w 83"/>
                  <a:gd name="T17" fmla="*/ 22 h 51"/>
                  <a:gd name="T18" fmla="*/ 0 w 8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83" y="51"/>
                    </a:moveTo>
                    <a:cubicBezTo>
                      <a:pt x="83" y="51"/>
                      <a:pt x="83" y="51"/>
                      <a:pt x="83" y="51"/>
                    </a:cubicBezTo>
                    <a:cubicBezTo>
                      <a:pt x="83" y="51"/>
                      <a:pt x="83" y="51"/>
                      <a:pt x="83" y="51"/>
                    </a:cubicBezTo>
                    <a:moveTo>
                      <a:pt x="0" y="0"/>
                    </a:moveTo>
                    <a:cubicBezTo>
                      <a:pt x="21" y="22"/>
                      <a:pt x="21" y="22"/>
                      <a:pt x="21" y="22"/>
                    </a:cubicBezTo>
                    <a:cubicBezTo>
                      <a:pt x="33" y="34"/>
                      <a:pt x="33" y="34"/>
                      <a:pt x="33" y="34"/>
                    </a:cubicBezTo>
                    <a:cubicBezTo>
                      <a:pt x="36" y="37"/>
                      <a:pt x="40" y="39"/>
                      <a:pt x="44" y="41"/>
                    </a:cubicBezTo>
                    <a:cubicBezTo>
                      <a:pt x="40" y="39"/>
                      <a:pt x="36" y="37"/>
                      <a:pt x="33" y="34"/>
                    </a:cubicBezTo>
                    <a:cubicBezTo>
                      <a:pt x="21" y="22"/>
                      <a:pt x="21" y="22"/>
                      <a:pt x="21" y="22"/>
                    </a:cubicBezTo>
                    <a:cubicBezTo>
                      <a:pt x="0" y="0"/>
                      <a:pt x="0" y="0"/>
                      <a:pt x="0" y="0"/>
                    </a:cubicBezTo>
                  </a:path>
                </a:pathLst>
              </a:custGeom>
              <a:solidFill>
                <a:srgbClr val="BD9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
              <p:cNvSpPr>
                <a:spLocks noEditPoints="1"/>
              </p:cNvSpPr>
              <p:nvPr/>
            </p:nvSpPr>
            <p:spPr bwMode="auto">
              <a:xfrm>
                <a:off x="4800600" y="2895600"/>
                <a:ext cx="85725" cy="393700"/>
              </a:xfrm>
              <a:custGeom>
                <a:avLst/>
                <a:gdLst>
                  <a:gd name="T0" fmla="*/ 0 w 25"/>
                  <a:gd name="T1" fmla="*/ 116 h 117"/>
                  <a:gd name="T2" fmla="*/ 17 w 25"/>
                  <a:gd name="T3" fmla="*/ 95 h 117"/>
                  <a:gd name="T4" fmla="*/ 17 w 25"/>
                  <a:gd name="T5" fmla="*/ 95 h 117"/>
                  <a:gd name="T6" fmla="*/ 0 w 25"/>
                  <a:gd name="T7" fmla="*/ 0 h 117"/>
                  <a:gd name="T8" fmla="*/ 23 w 25"/>
                  <a:gd name="T9" fmla="*/ 37 h 117"/>
                  <a:gd name="T10" fmla="*/ 23 w 25"/>
                  <a:gd name="T11" fmla="*/ 38 h 117"/>
                  <a:gd name="T12" fmla="*/ 23 w 25"/>
                  <a:gd name="T13" fmla="*/ 38 h 117"/>
                  <a:gd name="T14" fmla="*/ 23 w 25"/>
                  <a:gd name="T15" fmla="*/ 38 h 117"/>
                  <a:gd name="T16" fmla="*/ 23 w 25"/>
                  <a:gd name="T17" fmla="*/ 38 h 117"/>
                  <a:gd name="T18" fmla="*/ 23 w 25"/>
                  <a:gd name="T19" fmla="*/ 39 h 117"/>
                  <a:gd name="T20" fmla="*/ 23 w 25"/>
                  <a:gd name="T21" fmla="*/ 39 h 117"/>
                  <a:gd name="T22" fmla="*/ 23 w 25"/>
                  <a:gd name="T23" fmla="*/ 39 h 117"/>
                  <a:gd name="T24" fmla="*/ 25 w 25"/>
                  <a:gd name="T25" fmla="*/ 53 h 117"/>
                  <a:gd name="T26" fmla="*/ 25 w 25"/>
                  <a:gd name="T27" fmla="*/ 53 h 117"/>
                  <a:gd name="T28" fmla="*/ 25 w 25"/>
                  <a:gd name="T29" fmla="*/ 53 h 117"/>
                  <a:gd name="T30" fmla="*/ 25 w 25"/>
                  <a:gd name="T31" fmla="*/ 54 h 117"/>
                  <a:gd name="T32" fmla="*/ 25 w 25"/>
                  <a:gd name="T33" fmla="*/ 54 h 117"/>
                  <a:gd name="T34" fmla="*/ 25 w 25"/>
                  <a:gd name="T35" fmla="*/ 54 h 117"/>
                  <a:gd name="T36" fmla="*/ 25 w 25"/>
                  <a:gd name="T37" fmla="*/ 54 h 117"/>
                  <a:gd name="T38" fmla="*/ 25 w 25"/>
                  <a:gd name="T39" fmla="*/ 55 h 117"/>
                  <a:gd name="T40" fmla="*/ 25 w 25"/>
                  <a:gd name="T41" fmla="*/ 55 h 117"/>
                  <a:gd name="T42" fmla="*/ 25 w 25"/>
                  <a:gd name="T43" fmla="*/ 55 h 117"/>
                  <a:gd name="T44" fmla="*/ 25 w 25"/>
                  <a:gd name="T45" fmla="*/ 55 h 117"/>
                  <a:gd name="T46" fmla="*/ 25 w 25"/>
                  <a:gd name="T47" fmla="*/ 56 h 117"/>
                  <a:gd name="T48" fmla="*/ 25 w 25"/>
                  <a:gd name="T49" fmla="*/ 56 h 117"/>
                  <a:gd name="T50" fmla="*/ 25 w 25"/>
                  <a:gd name="T51" fmla="*/ 56 h 117"/>
                  <a:gd name="T52" fmla="*/ 25 w 25"/>
                  <a:gd name="T53" fmla="*/ 56 h 117"/>
                  <a:gd name="T54" fmla="*/ 25 w 25"/>
                  <a:gd name="T55" fmla="*/ 57 h 117"/>
                  <a:gd name="T56" fmla="*/ 25 w 25"/>
                  <a:gd name="T57" fmla="*/ 57 h 117"/>
                  <a:gd name="T58" fmla="*/ 25 w 25"/>
                  <a:gd name="T59" fmla="*/ 57 h 117"/>
                  <a:gd name="T60" fmla="*/ 25 w 25"/>
                  <a:gd name="T61" fmla="*/ 58 h 117"/>
                  <a:gd name="T62" fmla="*/ 25 w 25"/>
                  <a:gd name="T63" fmla="*/ 58 h 117"/>
                  <a:gd name="T64" fmla="*/ 25 w 25"/>
                  <a:gd name="T65" fmla="*/ 58 h 117"/>
                  <a:gd name="T66" fmla="*/ 25 w 25"/>
                  <a:gd name="T67" fmla="*/ 58 h 117"/>
                  <a:gd name="T68" fmla="*/ 0 w 25"/>
                  <a:gd name="T6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117">
                    <a:moveTo>
                      <a:pt x="17" y="95"/>
                    </a:moveTo>
                    <a:cubicBezTo>
                      <a:pt x="12" y="103"/>
                      <a:pt x="7" y="110"/>
                      <a:pt x="0" y="116"/>
                    </a:cubicBezTo>
                    <a:cubicBezTo>
                      <a:pt x="0" y="117"/>
                      <a:pt x="0" y="117"/>
                      <a:pt x="0" y="117"/>
                    </a:cubicBezTo>
                    <a:cubicBezTo>
                      <a:pt x="7" y="110"/>
                      <a:pt x="12" y="103"/>
                      <a:pt x="17" y="95"/>
                    </a:cubicBezTo>
                    <a:moveTo>
                      <a:pt x="17" y="95"/>
                    </a:moveTo>
                    <a:cubicBezTo>
                      <a:pt x="17" y="95"/>
                      <a:pt x="17" y="95"/>
                      <a:pt x="17" y="95"/>
                    </a:cubicBezTo>
                    <a:cubicBezTo>
                      <a:pt x="17" y="95"/>
                      <a:pt x="17" y="95"/>
                      <a:pt x="17" y="95"/>
                    </a:cubicBezTo>
                    <a:moveTo>
                      <a:pt x="0" y="0"/>
                    </a:moveTo>
                    <a:cubicBezTo>
                      <a:pt x="0" y="0"/>
                      <a:pt x="0" y="0"/>
                      <a:pt x="0" y="0"/>
                    </a:cubicBezTo>
                    <a:cubicBezTo>
                      <a:pt x="11" y="10"/>
                      <a:pt x="19" y="23"/>
                      <a:pt x="23" y="37"/>
                    </a:cubicBezTo>
                    <a:cubicBezTo>
                      <a:pt x="23" y="37"/>
                      <a:pt x="23" y="37"/>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4" y="44"/>
                      <a:pt x="25" y="48"/>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5"/>
                      <a:pt x="0" y="0"/>
                    </a:cubicBezTo>
                  </a:path>
                </a:pathLst>
              </a:custGeom>
              <a:solidFill>
                <a:srgbClr val="D3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
              <p:cNvSpPr>
                <a:spLocks noEditPoints="1"/>
              </p:cNvSpPr>
              <p:nvPr/>
            </p:nvSpPr>
            <p:spPr bwMode="auto">
              <a:xfrm>
                <a:off x="4800600" y="2895600"/>
                <a:ext cx="85725" cy="390525"/>
              </a:xfrm>
              <a:custGeom>
                <a:avLst/>
                <a:gdLst>
                  <a:gd name="T0" fmla="*/ 1 w 25"/>
                  <a:gd name="T1" fmla="*/ 116 h 116"/>
                  <a:gd name="T2" fmla="*/ 0 w 25"/>
                  <a:gd name="T3" fmla="*/ 116 h 116"/>
                  <a:gd name="T4" fmla="*/ 17 w 25"/>
                  <a:gd name="T5" fmla="*/ 95 h 116"/>
                  <a:gd name="T6" fmla="*/ 20 w 25"/>
                  <a:gd name="T7" fmla="*/ 86 h 116"/>
                  <a:gd name="T8" fmla="*/ 25 w 25"/>
                  <a:gd name="T9" fmla="*/ 58 h 116"/>
                  <a:gd name="T10" fmla="*/ 25 w 25"/>
                  <a:gd name="T11" fmla="*/ 58 h 116"/>
                  <a:gd name="T12" fmla="*/ 25 w 25"/>
                  <a:gd name="T13" fmla="*/ 58 h 116"/>
                  <a:gd name="T14" fmla="*/ 25 w 25"/>
                  <a:gd name="T15" fmla="*/ 58 h 116"/>
                  <a:gd name="T16" fmla="*/ 25 w 25"/>
                  <a:gd name="T17" fmla="*/ 58 h 116"/>
                  <a:gd name="T18" fmla="*/ 25 w 25"/>
                  <a:gd name="T19" fmla="*/ 58 h 116"/>
                  <a:gd name="T20" fmla="*/ 25 w 25"/>
                  <a:gd name="T21" fmla="*/ 57 h 116"/>
                  <a:gd name="T22" fmla="*/ 25 w 25"/>
                  <a:gd name="T23" fmla="*/ 57 h 116"/>
                  <a:gd name="T24" fmla="*/ 25 w 25"/>
                  <a:gd name="T25" fmla="*/ 57 h 116"/>
                  <a:gd name="T26" fmla="*/ 25 w 25"/>
                  <a:gd name="T27" fmla="*/ 57 h 116"/>
                  <a:gd name="T28" fmla="*/ 25 w 25"/>
                  <a:gd name="T29" fmla="*/ 57 h 116"/>
                  <a:gd name="T30" fmla="*/ 25 w 25"/>
                  <a:gd name="T31" fmla="*/ 56 h 116"/>
                  <a:gd name="T32" fmla="*/ 25 w 25"/>
                  <a:gd name="T33" fmla="*/ 56 h 116"/>
                  <a:gd name="T34" fmla="*/ 25 w 25"/>
                  <a:gd name="T35" fmla="*/ 56 h 116"/>
                  <a:gd name="T36" fmla="*/ 25 w 25"/>
                  <a:gd name="T37" fmla="*/ 56 h 116"/>
                  <a:gd name="T38" fmla="*/ 25 w 25"/>
                  <a:gd name="T39" fmla="*/ 56 h 116"/>
                  <a:gd name="T40" fmla="*/ 25 w 25"/>
                  <a:gd name="T41" fmla="*/ 56 h 116"/>
                  <a:gd name="T42" fmla="*/ 25 w 25"/>
                  <a:gd name="T43" fmla="*/ 55 h 116"/>
                  <a:gd name="T44" fmla="*/ 25 w 25"/>
                  <a:gd name="T45" fmla="*/ 55 h 116"/>
                  <a:gd name="T46" fmla="*/ 25 w 25"/>
                  <a:gd name="T47" fmla="*/ 55 h 116"/>
                  <a:gd name="T48" fmla="*/ 25 w 25"/>
                  <a:gd name="T49" fmla="*/ 55 h 116"/>
                  <a:gd name="T50" fmla="*/ 25 w 25"/>
                  <a:gd name="T51" fmla="*/ 55 h 116"/>
                  <a:gd name="T52" fmla="*/ 25 w 25"/>
                  <a:gd name="T53" fmla="*/ 55 h 116"/>
                  <a:gd name="T54" fmla="*/ 25 w 25"/>
                  <a:gd name="T55" fmla="*/ 54 h 116"/>
                  <a:gd name="T56" fmla="*/ 25 w 25"/>
                  <a:gd name="T57" fmla="*/ 54 h 116"/>
                  <a:gd name="T58" fmla="*/ 25 w 25"/>
                  <a:gd name="T59" fmla="*/ 54 h 116"/>
                  <a:gd name="T60" fmla="*/ 25 w 25"/>
                  <a:gd name="T61" fmla="*/ 54 h 116"/>
                  <a:gd name="T62" fmla="*/ 25 w 25"/>
                  <a:gd name="T63" fmla="*/ 54 h 116"/>
                  <a:gd name="T64" fmla="*/ 25 w 25"/>
                  <a:gd name="T65" fmla="*/ 54 h 116"/>
                  <a:gd name="T66" fmla="*/ 25 w 25"/>
                  <a:gd name="T67" fmla="*/ 53 h 116"/>
                  <a:gd name="T68" fmla="*/ 25 w 25"/>
                  <a:gd name="T69" fmla="*/ 53 h 116"/>
                  <a:gd name="T70" fmla="*/ 25 w 25"/>
                  <a:gd name="T71" fmla="*/ 53 h 116"/>
                  <a:gd name="T72" fmla="*/ 25 w 25"/>
                  <a:gd name="T73" fmla="*/ 53 h 116"/>
                  <a:gd name="T74" fmla="*/ 23 w 25"/>
                  <a:gd name="T75" fmla="*/ 39 h 116"/>
                  <a:gd name="T76" fmla="*/ 23 w 25"/>
                  <a:gd name="T77" fmla="*/ 39 h 116"/>
                  <a:gd name="T78" fmla="*/ 23 w 25"/>
                  <a:gd name="T79" fmla="*/ 39 h 116"/>
                  <a:gd name="T80" fmla="*/ 23 w 25"/>
                  <a:gd name="T81" fmla="*/ 39 h 116"/>
                  <a:gd name="T82" fmla="*/ 23 w 25"/>
                  <a:gd name="T83" fmla="*/ 39 h 116"/>
                  <a:gd name="T84" fmla="*/ 23 w 25"/>
                  <a:gd name="T85" fmla="*/ 38 h 116"/>
                  <a:gd name="T86" fmla="*/ 23 w 25"/>
                  <a:gd name="T87" fmla="*/ 38 h 116"/>
                  <a:gd name="T88" fmla="*/ 23 w 25"/>
                  <a:gd name="T89" fmla="*/ 38 h 116"/>
                  <a:gd name="T90" fmla="*/ 23 w 25"/>
                  <a:gd name="T91" fmla="*/ 38 h 116"/>
                  <a:gd name="T92" fmla="*/ 23 w 25"/>
                  <a:gd name="T93" fmla="*/ 38 h 116"/>
                  <a:gd name="T94" fmla="*/ 23 w 25"/>
                  <a:gd name="T95" fmla="*/ 38 h 116"/>
                  <a:gd name="T96" fmla="*/ 0 w 25"/>
                  <a:gd name="T97" fmla="*/ 1 h 116"/>
                  <a:gd name="T98" fmla="*/ 23 w 25"/>
                  <a:gd name="T99"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 h="116">
                    <a:moveTo>
                      <a:pt x="20" y="86"/>
                    </a:moveTo>
                    <a:cubicBezTo>
                      <a:pt x="16" y="98"/>
                      <a:pt x="9" y="108"/>
                      <a:pt x="1" y="116"/>
                    </a:cubicBezTo>
                    <a:cubicBezTo>
                      <a:pt x="0" y="116"/>
                      <a:pt x="0" y="116"/>
                      <a:pt x="0" y="116"/>
                    </a:cubicBezTo>
                    <a:cubicBezTo>
                      <a:pt x="0" y="116"/>
                      <a:pt x="0" y="116"/>
                      <a:pt x="0" y="116"/>
                    </a:cubicBezTo>
                    <a:cubicBezTo>
                      <a:pt x="7" y="110"/>
                      <a:pt x="12" y="103"/>
                      <a:pt x="17" y="95"/>
                    </a:cubicBezTo>
                    <a:cubicBezTo>
                      <a:pt x="17" y="95"/>
                      <a:pt x="17" y="95"/>
                      <a:pt x="17" y="95"/>
                    </a:cubicBezTo>
                    <a:cubicBezTo>
                      <a:pt x="17" y="95"/>
                      <a:pt x="17" y="95"/>
                      <a:pt x="17"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8"/>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0" y="0"/>
                    </a:moveTo>
                    <a:cubicBezTo>
                      <a:pt x="0" y="1"/>
                      <a:pt x="0" y="1"/>
                      <a:pt x="0" y="1"/>
                    </a:cubicBezTo>
                    <a:cubicBezTo>
                      <a:pt x="1" y="1"/>
                      <a:pt x="1" y="1"/>
                      <a:pt x="1" y="1"/>
                    </a:cubicBezTo>
                    <a:cubicBezTo>
                      <a:pt x="11" y="11"/>
                      <a:pt x="19" y="23"/>
                      <a:pt x="23" y="37"/>
                    </a:cubicBezTo>
                    <a:cubicBezTo>
                      <a:pt x="19" y="23"/>
                      <a:pt x="11" y="10"/>
                      <a:pt x="0" y="0"/>
                    </a:cubicBezTo>
                  </a:path>
                </a:pathLst>
              </a:custGeom>
              <a:solidFill>
                <a:srgbClr val="4D9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3"/>
              <p:cNvSpPr>
                <a:spLocks/>
              </p:cNvSpPr>
              <p:nvPr/>
            </p:nvSpPr>
            <p:spPr bwMode="auto">
              <a:xfrm>
                <a:off x="3971925" y="2824162"/>
                <a:ext cx="269875" cy="26670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53A5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p:cNvSpPr>
                <a:spLocks/>
              </p:cNvSpPr>
              <p:nvPr/>
            </p:nvSpPr>
            <p:spPr bwMode="auto">
              <a:xfrm>
                <a:off x="3971925" y="2824162"/>
                <a:ext cx="269875" cy="26670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auto">
              <a:xfrm>
                <a:off x="4241800" y="2881312"/>
                <a:ext cx="212725" cy="209550"/>
              </a:xfrm>
              <a:custGeom>
                <a:avLst/>
                <a:gdLst>
                  <a:gd name="T0" fmla="*/ 63 w 63"/>
                  <a:gd name="T1" fmla="*/ 0 h 62"/>
                  <a:gd name="T2" fmla="*/ 62 w 63"/>
                  <a:gd name="T3" fmla="*/ 1 h 62"/>
                  <a:gd name="T4" fmla="*/ 50 w 63"/>
                  <a:gd name="T5" fmla="*/ 12 h 62"/>
                  <a:gd name="T6" fmla="*/ 0 w 63"/>
                  <a:gd name="T7" fmla="*/ 62 h 62"/>
                  <a:gd name="T8" fmla="*/ 0 w 63"/>
                  <a:gd name="T9" fmla="*/ 62 h 62"/>
                  <a:gd name="T10" fmla="*/ 50 w 63"/>
                  <a:gd name="T11" fmla="*/ 12 h 62"/>
                  <a:gd name="T12" fmla="*/ 62 w 63"/>
                  <a:gd name="T13" fmla="*/ 1 h 62"/>
                  <a:gd name="T14" fmla="*/ 63 w 63"/>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2">
                    <a:moveTo>
                      <a:pt x="63" y="0"/>
                    </a:moveTo>
                    <a:cubicBezTo>
                      <a:pt x="63" y="0"/>
                      <a:pt x="62" y="0"/>
                      <a:pt x="62" y="1"/>
                    </a:cubicBezTo>
                    <a:cubicBezTo>
                      <a:pt x="50" y="12"/>
                      <a:pt x="50" y="12"/>
                      <a:pt x="50" y="12"/>
                    </a:cubicBezTo>
                    <a:cubicBezTo>
                      <a:pt x="0" y="62"/>
                      <a:pt x="0" y="62"/>
                      <a:pt x="0" y="62"/>
                    </a:cubicBezTo>
                    <a:cubicBezTo>
                      <a:pt x="0" y="62"/>
                      <a:pt x="0" y="62"/>
                      <a:pt x="0" y="62"/>
                    </a:cubicBezTo>
                    <a:cubicBezTo>
                      <a:pt x="50" y="12"/>
                      <a:pt x="50" y="12"/>
                      <a:pt x="50" y="12"/>
                    </a:cubicBezTo>
                    <a:cubicBezTo>
                      <a:pt x="62" y="1"/>
                      <a:pt x="62" y="1"/>
                      <a:pt x="62" y="1"/>
                    </a:cubicBezTo>
                    <a:cubicBezTo>
                      <a:pt x="62" y="0"/>
                      <a:pt x="63" y="0"/>
                      <a:pt x="63" y="0"/>
                    </a:cubicBezTo>
                  </a:path>
                </a:pathLst>
              </a:custGeom>
              <a:solidFill>
                <a:srgbClr val="4989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7"/>
              <p:cNvSpPr>
                <a:spLocks/>
              </p:cNvSpPr>
              <p:nvPr/>
            </p:nvSpPr>
            <p:spPr bwMode="auto">
              <a:xfrm>
                <a:off x="3971925" y="3090862"/>
                <a:ext cx="269875" cy="269875"/>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close/>
                  </a:path>
                </a:pathLst>
              </a:custGeom>
              <a:solidFill>
                <a:srgbClr val="53A5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8"/>
              <p:cNvSpPr>
                <a:spLocks/>
              </p:cNvSpPr>
              <p:nvPr/>
            </p:nvSpPr>
            <p:spPr bwMode="auto">
              <a:xfrm>
                <a:off x="3971925" y="3090862"/>
                <a:ext cx="269875" cy="269875"/>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0"/>
              <p:cNvSpPr>
                <a:spLocks noEditPoints="1"/>
              </p:cNvSpPr>
              <p:nvPr/>
            </p:nvSpPr>
            <p:spPr bwMode="auto">
              <a:xfrm>
                <a:off x="4338638" y="3190875"/>
                <a:ext cx="280988" cy="169863"/>
              </a:xfrm>
              <a:custGeom>
                <a:avLst/>
                <a:gdLst>
                  <a:gd name="T0" fmla="*/ 83 w 83"/>
                  <a:gd name="T1" fmla="*/ 50 h 50"/>
                  <a:gd name="T2" fmla="*/ 83 w 83"/>
                  <a:gd name="T3" fmla="*/ 50 h 50"/>
                  <a:gd name="T4" fmla="*/ 83 w 83"/>
                  <a:gd name="T5" fmla="*/ 50 h 50"/>
                  <a:gd name="T6" fmla="*/ 0 w 83"/>
                  <a:gd name="T7" fmla="*/ 0 h 50"/>
                  <a:gd name="T8" fmla="*/ 21 w 83"/>
                  <a:gd name="T9" fmla="*/ 21 h 50"/>
                  <a:gd name="T10" fmla="*/ 33 w 83"/>
                  <a:gd name="T11" fmla="*/ 32 h 50"/>
                  <a:gd name="T12" fmla="*/ 44 w 83"/>
                  <a:gd name="T13" fmla="*/ 40 h 50"/>
                  <a:gd name="T14" fmla="*/ 33 w 83"/>
                  <a:gd name="T15" fmla="*/ 32 h 50"/>
                  <a:gd name="T16" fmla="*/ 21 w 83"/>
                  <a:gd name="T17" fmla="*/ 21 h 50"/>
                  <a:gd name="T18" fmla="*/ 0 w 8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0">
                    <a:moveTo>
                      <a:pt x="83" y="50"/>
                    </a:moveTo>
                    <a:cubicBezTo>
                      <a:pt x="83" y="50"/>
                      <a:pt x="83" y="50"/>
                      <a:pt x="83" y="50"/>
                    </a:cubicBezTo>
                    <a:cubicBezTo>
                      <a:pt x="83" y="50"/>
                      <a:pt x="83" y="50"/>
                      <a:pt x="83" y="50"/>
                    </a:cubicBezTo>
                    <a:moveTo>
                      <a:pt x="0" y="0"/>
                    </a:moveTo>
                    <a:cubicBezTo>
                      <a:pt x="21" y="21"/>
                      <a:pt x="21" y="21"/>
                      <a:pt x="21" y="21"/>
                    </a:cubicBezTo>
                    <a:cubicBezTo>
                      <a:pt x="33" y="32"/>
                      <a:pt x="33" y="32"/>
                      <a:pt x="33" y="32"/>
                    </a:cubicBezTo>
                    <a:cubicBezTo>
                      <a:pt x="36" y="35"/>
                      <a:pt x="40" y="38"/>
                      <a:pt x="44" y="40"/>
                    </a:cubicBezTo>
                    <a:cubicBezTo>
                      <a:pt x="40" y="38"/>
                      <a:pt x="36" y="35"/>
                      <a:pt x="33" y="32"/>
                    </a:cubicBezTo>
                    <a:cubicBezTo>
                      <a:pt x="21" y="21"/>
                      <a:pt x="21" y="21"/>
                      <a:pt x="21" y="21"/>
                    </a:cubicBezTo>
                    <a:cubicBezTo>
                      <a:pt x="0" y="0"/>
                      <a:pt x="0" y="0"/>
                      <a:pt x="0" y="0"/>
                    </a:cubicBezTo>
                  </a:path>
                </a:pathLst>
              </a:custGeom>
              <a:solidFill>
                <a:srgbClr val="4989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3"/>
              <p:cNvSpPr>
                <a:spLocks/>
              </p:cNvSpPr>
              <p:nvPr/>
            </p:nvSpPr>
            <p:spPr bwMode="auto">
              <a:xfrm>
                <a:off x="4581525" y="1897062"/>
                <a:ext cx="85725" cy="195263"/>
              </a:xfrm>
              <a:custGeom>
                <a:avLst/>
                <a:gdLst>
                  <a:gd name="T0" fmla="*/ 25 w 25"/>
                  <a:gd name="T1" fmla="*/ 0 h 58"/>
                  <a:gd name="T2" fmla="*/ 0 w 25"/>
                  <a:gd name="T3" fmla="*/ 58 h 58"/>
                  <a:gd name="T4" fmla="*/ 0 w 25"/>
                  <a:gd name="T5" fmla="*/ 58 h 58"/>
                  <a:gd name="T6" fmla="*/ 0 w 25"/>
                  <a:gd name="T7" fmla="*/ 57 h 58"/>
                  <a:gd name="T8" fmla="*/ 0 w 25"/>
                  <a:gd name="T9" fmla="*/ 57 h 58"/>
                  <a:gd name="T10" fmla="*/ 0 w 25"/>
                  <a:gd name="T11" fmla="*/ 57 h 58"/>
                  <a:gd name="T12" fmla="*/ 0 w 25"/>
                  <a:gd name="T13" fmla="*/ 57 h 58"/>
                  <a:gd name="T14" fmla="*/ 0 w 25"/>
                  <a:gd name="T15" fmla="*/ 57 h 58"/>
                  <a:gd name="T16" fmla="*/ 0 w 25"/>
                  <a:gd name="T17" fmla="*/ 57 h 58"/>
                  <a:gd name="T18" fmla="*/ 0 w 25"/>
                  <a:gd name="T19" fmla="*/ 57 h 58"/>
                  <a:gd name="T20" fmla="*/ 0 w 25"/>
                  <a:gd name="T21" fmla="*/ 57 h 58"/>
                  <a:gd name="T22" fmla="*/ 0 w 25"/>
                  <a:gd name="T23" fmla="*/ 56 h 58"/>
                  <a:gd name="T24" fmla="*/ 0 w 25"/>
                  <a:gd name="T25" fmla="*/ 56 h 58"/>
                  <a:gd name="T26" fmla="*/ 0 w 25"/>
                  <a:gd name="T27" fmla="*/ 56 h 58"/>
                  <a:gd name="T28" fmla="*/ 0 w 25"/>
                  <a:gd name="T29" fmla="*/ 56 h 58"/>
                  <a:gd name="T30" fmla="*/ 0 w 25"/>
                  <a:gd name="T31" fmla="*/ 56 h 58"/>
                  <a:gd name="T32" fmla="*/ 0 w 25"/>
                  <a:gd name="T33" fmla="*/ 56 h 58"/>
                  <a:gd name="T34" fmla="*/ 0 w 25"/>
                  <a:gd name="T35" fmla="*/ 56 h 58"/>
                  <a:gd name="T36" fmla="*/ 0 w 25"/>
                  <a:gd name="T37" fmla="*/ 56 h 58"/>
                  <a:gd name="T38" fmla="*/ 0 w 25"/>
                  <a:gd name="T39" fmla="*/ 55 h 58"/>
                  <a:gd name="T40" fmla="*/ 0 w 25"/>
                  <a:gd name="T41" fmla="*/ 55 h 58"/>
                  <a:gd name="T42" fmla="*/ 0 w 25"/>
                  <a:gd name="T43" fmla="*/ 55 h 58"/>
                  <a:gd name="T44" fmla="*/ 0 w 25"/>
                  <a:gd name="T45" fmla="*/ 55 h 58"/>
                  <a:gd name="T46" fmla="*/ 0 w 25"/>
                  <a:gd name="T47" fmla="*/ 55 h 58"/>
                  <a:gd name="T48" fmla="*/ 0 w 25"/>
                  <a:gd name="T49" fmla="*/ 55 h 58"/>
                  <a:gd name="T50" fmla="*/ 0 w 25"/>
                  <a:gd name="T51" fmla="*/ 55 h 58"/>
                  <a:gd name="T52" fmla="*/ 0 w 25"/>
                  <a:gd name="T53" fmla="*/ 54 h 58"/>
                  <a:gd name="T54" fmla="*/ 0 w 25"/>
                  <a:gd name="T55" fmla="*/ 54 h 58"/>
                  <a:gd name="T56" fmla="*/ 0 w 25"/>
                  <a:gd name="T57" fmla="*/ 54 h 58"/>
                  <a:gd name="T58" fmla="*/ 0 w 25"/>
                  <a:gd name="T59" fmla="*/ 54 h 58"/>
                  <a:gd name="T60" fmla="*/ 0 w 25"/>
                  <a:gd name="T61" fmla="*/ 54 h 58"/>
                  <a:gd name="T62" fmla="*/ 0 w 25"/>
                  <a:gd name="T63" fmla="*/ 54 h 58"/>
                  <a:gd name="T64" fmla="*/ 0 w 25"/>
                  <a:gd name="T65" fmla="*/ 54 h 58"/>
                  <a:gd name="T66" fmla="*/ 0 w 25"/>
                  <a:gd name="T67" fmla="*/ 54 h 58"/>
                  <a:gd name="T68" fmla="*/ 0 w 25"/>
                  <a:gd name="T69" fmla="*/ 53 h 58"/>
                  <a:gd name="T70" fmla="*/ 0 w 25"/>
                  <a:gd name="T71" fmla="*/ 53 h 58"/>
                  <a:gd name="T72" fmla="*/ 0 w 25"/>
                  <a:gd name="T73" fmla="*/ 53 h 58"/>
                  <a:gd name="T74" fmla="*/ 0 w 25"/>
                  <a:gd name="T75" fmla="*/ 53 h 58"/>
                  <a:gd name="T76" fmla="*/ 0 w 25"/>
                  <a:gd name="T77" fmla="*/ 53 h 58"/>
                  <a:gd name="T78" fmla="*/ 0 w 25"/>
                  <a:gd name="T79" fmla="*/ 53 h 58"/>
                  <a:gd name="T80" fmla="*/ 0 w 25"/>
                  <a:gd name="T81" fmla="*/ 53 h 58"/>
                  <a:gd name="T82" fmla="*/ 0 w 25"/>
                  <a:gd name="T83" fmla="*/ 53 h 58"/>
                  <a:gd name="T84" fmla="*/ 0 w 25"/>
                  <a:gd name="T85" fmla="*/ 52 h 58"/>
                  <a:gd name="T86" fmla="*/ 0 w 25"/>
                  <a:gd name="T87" fmla="*/ 52 h 58"/>
                  <a:gd name="T88" fmla="*/ 3 w 25"/>
                  <a:gd name="T89" fmla="*/ 36 h 58"/>
                  <a:gd name="T90" fmla="*/ 3 w 25"/>
                  <a:gd name="T91" fmla="*/ 36 h 58"/>
                  <a:gd name="T92" fmla="*/ 3 w 25"/>
                  <a:gd name="T93" fmla="*/ 36 h 58"/>
                  <a:gd name="T94" fmla="*/ 3 w 25"/>
                  <a:gd name="T95" fmla="*/ 36 h 58"/>
                  <a:gd name="T96" fmla="*/ 3 w 25"/>
                  <a:gd name="T97" fmla="*/ 35 h 58"/>
                  <a:gd name="T98" fmla="*/ 3 w 25"/>
                  <a:gd name="T99" fmla="*/ 35 h 58"/>
                  <a:gd name="T100" fmla="*/ 3 w 25"/>
                  <a:gd name="T101" fmla="*/ 35 h 58"/>
                  <a:gd name="T102" fmla="*/ 3 w 25"/>
                  <a:gd name="T103" fmla="*/ 35 h 58"/>
                  <a:gd name="T104" fmla="*/ 3 w 25"/>
                  <a:gd name="T105" fmla="*/ 35 h 58"/>
                  <a:gd name="T106" fmla="*/ 25 w 25"/>
                  <a:gd name="T107" fmla="*/ 0 h 58"/>
                  <a:gd name="T108" fmla="*/ 25 w 25"/>
                  <a:gd name="T10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58">
                    <a:moveTo>
                      <a:pt x="25" y="0"/>
                    </a:moveTo>
                    <a:cubicBezTo>
                      <a:pt x="9" y="14"/>
                      <a:pt x="0" y="35"/>
                      <a:pt x="0" y="58"/>
                    </a:cubicBezTo>
                    <a:cubicBezTo>
                      <a:pt x="0" y="58"/>
                      <a:pt x="0" y="58"/>
                      <a:pt x="0" y="58"/>
                    </a:cubicBezTo>
                    <a:cubicBezTo>
                      <a:pt x="0" y="58"/>
                      <a:pt x="0" y="58"/>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2"/>
                      <a:pt x="0" y="52"/>
                    </a:cubicBezTo>
                    <a:cubicBezTo>
                      <a:pt x="0" y="52"/>
                      <a:pt x="0" y="52"/>
                      <a:pt x="0" y="52"/>
                    </a:cubicBezTo>
                    <a:cubicBezTo>
                      <a:pt x="0" y="47"/>
                      <a:pt x="1" y="41"/>
                      <a:pt x="3" y="36"/>
                    </a:cubicBezTo>
                    <a:cubicBezTo>
                      <a:pt x="3" y="36"/>
                      <a:pt x="3" y="36"/>
                      <a:pt x="3" y="36"/>
                    </a:cubicBezTo>
                    <a:cubicBezTo>
                      <a:pt x="3" y="36"/>
                      <a:pt x="3" y="36"/>
                      <a:pt x="3" y="36"/>
                    </a:cubicBezTo>
                    <a:cubicBezTo>
                      <a:pt x="3" y="36"/>
                      <a:pt x="3" y="36"/>
                      <a:pt x="3" y="36"/>
                    </a:cubicBezTo>
                    <a:cubicBezTo>
                      <a:pt x="3" y="35"/>
                      <a:pt x="3" y="35"/>
                      <a:pt x="3" y="35"/>
                    </a:cubicBezTo>
                    <a:cubicBezTo>
                      <a:pt x="3" y="35"/>
                      <a:pt x="3" y="35"/>
                      <a:pt x="3" y="35"/>
                    </a:cubicBezTo>
                    <a:cubicBezTo>
                      <a:pt x="3" y="35"/>
                      <a:pt x="3" y="35"/>
                      <a:pt x="3" y="35"/>
                    </a:cubicBezTo>
                    <a:cubicBezTo>
                      <a:pt x="3" y="35"/>
                      <a:pt x="3" y="35"/>
                      <a:pt x="3" y="35"/>
                    </a:cubicBezTo>
                    <a:cubicBezTo>
                      <a:pt x="3" y="35"/>
                      <a:pt x="3" y="35"/>
                      <a:pt x="3" y="35"/>
                    </a:cubicBezTo>
                    <a:cubicBezTo>
                      <a:pt x="7" y="21"/>
                      <a:pt x="15" y="9"/>
                      <a:pt x="25" y="0"/>
                    </a:cubicBezTo>
                    <a:cubicBezTo>
                      <a:pt x="25" y="0"/>
                      <a:pt x="25" y="0"/>
                      <a:pt x="25" y="0"/>
                    </a:cubicBezTo>
                  </a:path>
                </a:pathLst>
              </a:custGeom>
              <a:solidFill>
                <a:srgbClr val="D3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4"/>
              <p:cNvSpPr>
                <a:spLocks noEditPoints="1"/>
              </p:cNvSpPr>
              <p:nvPr/>
            </p:nvSpPr>
            <p:spPr bwMode="auto">
              <a:xfrm>
                <a:off x="4581525" y="1897062"/>
                <a:ext cx="85725" cy="195263"/>
              </a:xfrm>
              <a:custGeom>
                <a:avLst/>
                <a:gdLst>
                  <a:gd name="T0" fmla="*/ 0 w 25"/>
                  <a:gd name="T1" fmla="*/ 58 h 58"/>
                  <a:gd name="T2" fmla="*/ 0 w 25"/>
                  <a:gd name="T3" fmla="*/ 57 h 58"/>
                  <a:gd name="T4" fmla="*/ 0 w 25"/>
                  <a:gd name="T5" fmla="*/ 57 h 58"/>
                  <a:gd name="T6" fmla="*/ 0 w 25"/>
                  <a:gd name="T7" fmla="*/ 57 h 58"/>
                  <a:gd name="T8" fmla="*/ 0 w 25"/>
                  <a:gd name="T9" fmla="*/ 57 h 58"/>
                  <a:gd name="T10" fmla="*/ 0 w 25"/>
                  <a:gd name="T11" fmla="*/ 57 h 58"/>
                  <a:gd name="T12" fmla="*/ 0 w 25"/>
                  <a:gd name="T13" fmla="*/ 56 h 58"/>
                  <a:gd name="T14" fmla="*/ 0 w 25"/>
                  <a:gd name="T15" fmla="*/ 56 h 58"/>
                  <a:gd name="T16" fmla="*/ 0 w 25"/>
                  <a:gd name="T17" fmla="*/ 56 h 58"/>
                  <a:gd name="T18" fmla="*/ 0 w 25"/>
                  <a:gd name="T19" fmla="*/ 56 h 58"/>
                  <a:gd name="T20" fmla="*/ 0 w 25"/>
                  <a:gd name="T21" fmla="*/ 56 h 58"/>
                  <a:gd name="T22" fmla="*/ 0 w 25"/>
                  <a:gd name="T23" fmla="*/ 56 h 58"/>
                  <a:gd name="T24" fmla="*/ 0 w 25"/>
                  <a:gd name="T25" fmla="*/ 55 h 58"/>
                  <a:gd name="T26" fmla="*/ 0 w 25"/>
                  <a:gd name="T27" fmla="*/ 55 h 58"/>
                  <a:gd name="T28" fmla="*/ 0 w 25"/>
                  <a:gd name="T29" fmla="*/ 55 h 58"/>
                  <a:gd name="T30" fmla="*/ 0 w 25"/>
                  <a:gd name="T31" fmla="*/ 55 h 58"/>
                  <a:gd name="T32" fmla="*/ 0 w 25"/>
                  <a:gd name="T33" fmla="*/ 55 h 58"/>
                  <a:gd name="T34" fmla="*/ 0 w 25"/>
                  <a:gd name="T35" fmla="*/ 55 h 58"/>
                  <a:gd name="T36" fmla="*/ 0 w 25"/>
                  <a:gd name="T37" fmla="*/ 54 h 58"/>
                  <a:gd name="T38" fmla="*/ 0 w 25"/>
                  <a:gd name="T39" fmla="*/ 54 h 58"/>
                  <a:gd name="T40" fmla="*/ 0 w 25"/>
                  <a:gd name="T41" fmla="*/ 54 h 58"/>
                  <a:gd name="T42" fmla="*/ 0 w 25"/>
                  <a:gd name="T43" fmla="*/ 54 h 58"/>
                  <a:gd name="T44" fmla="*/ 0 w 25"/>
                  <a:gd name="T45" fmla="*/ 54 h 58"/>
                  <a:gd name="T46" fmla="*/ 0 w 25"/>
                  <a:gd name="T47" fmla="*/ 54 h 58"/>
                  <a:gd name="T48" fmla="*/ 0 w 25"/>
                  <a:gd name="T49" fmla="*/ 53 h 58"/>
                  <a:gd name="T50" fmla="*/ 0 w 25"/>
                  <a:gd name="T51" fmla="*/ 53 h 58"/>
                  <a:gd name="T52" fmla="*/ 0 w 25"/>
                  <a:gd name="T53" fmla="*/ 53 h 58"/>
                  <a:gd name="T54" fmla="*/ 0 w 25"/>
                  <a:gd name="T55" fmla="*/ 53 h 58"/>
                  <a:gd name="T56" fmla="*/ 0 w 25"/>
                  <a:gd name="T57" fmla="*/ 53 h 58"/>
                  <a:gd name="T58" fmla="*/ 0 w 25"/>
                  <a:gd name="T59" fmla="*/ 53 h 58"/>
                  <a:gd name="T60" fmla="*/ 0 w 25"/>
                  <a:gd name="T61" fmla="*/ 52 h 58"/>
                  <a:gd name="T62" fmla="*/ 0 w 25"/>
                  <a:gd name="T63" fmla="*/ 52 h 58"/>
                  <a:gd name="T64" fmla="*/ 3 w 25"/>
                  <a:gd name="T65" fmla="*/ 36 h 58"/>
                  <a:gd name="T66" fmla="*/ 3 w 25"/>
                  <a:gd name="T67" fmla="*/ 36 h 58"/>
                  <a:gd name="T68" fmla="*/ 3 w 25"/>
                  <a:gd name="T69" fmla="*/ 36 h 58"/>
                  <a:gd name="T70" fmla="*/ 3 w 25"/>
                  <a:gd name="T71" fmla="*/ 35 h 58"/>
                  <a:gd name="T72" fmla="*/ 3 w 25"/>
                  <a:gd name="T73" fmla="*/ 35 h 58"/>
                  <a:gd name="T74" fmla="*/ 3 w 25"/>
                  <a:gd name="T75" fmla="*/ 35 h 58"/>
                  <a:gd name="T76" fmla="*/ 3 w 25"/>
                  <a:gd name="T77" fmla="*/ 35 h 58"/>
                  <a:gd name="T78" fmla="*/ 25 w 25"/>
                  <a:gd name="T7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58">
                    <a:moveTo>
                      <a:pt x="0" y="57"/>
                    </a:moveTo>
                    <a:cubicBezTo>
                      <a:pt x="0" y="58"/>
                      <a:pt x="0" y="58"/>
                      <a:pt x="0" y="58"/>
                    </a:cubicBezTo>
                    <a:cubicBezTo>
                      <a:pt x="0" y="58"/>
                      <a:pt x="0" y="58"/>
                      <a:pt x="0" y="58"/>
                    </a:cubicBezTo>
                    <a:cubicBezTo>
                      <a:pt x="0" y="58"/>
                      <a:pt x="0" y="58"/>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6"/>
                    </a:moveTo>
                    <a:cubicBezTo>
                      <a:pt x="0" y="56"/>
                      <a:pt x="0" y="57"/>
                      <a:pt x="0" y="57"/>
                    </a:cubicBezTo>
                    <a:cubicBezTo>
                      <a:pt x="0" y="57"/>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5"/>
                    </a:moveTo>
                    <a:cubicBezTo>
                      <a:pt x="0" y="55"/>
                      <a:pt x="0" y="55"/>
                      <a:pt x="0" y="56"/>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2"/>
                    </a:moveTo>
                    <a:cubicBezTo>
                      <a:pt x="0" y="52"/>
                      <a:pt x="0" y="52"/>
                      <a:pt x="0" y="52"/>
                    </a:cubicBezTo>
                    <a:cubicBezTo>
                      <a:pt x="0" y="52"/>
                      <a:pt x="0" y="52"/>
                      <a:pt x="0" y="52"/>
                    </a:cubicBezTo>
                    <a:moveTo>
                      <a:pt x="3" y="36"/>
                    </a:moveTo>
                    <a:cubicBezTo>
                      <a:pt x="3" y="36"/>
                      <a:pt x="3" y="36"/>
                      <a:pt x="3" y="36"/>
                    </a:cubicBezTo>
                    <a:cubicBezTo>
                      <a:pt x="3" y="36"/>
                      <a:pt x="3" y="36"/>
                      <a:pt x="3" y="36"/>
                    </a:cubicBezTo>
                    <a:moveTo>
                      <a:pt x="3" y="36"/>
                    </a:moveTo>
                    <a:cubicBezTo>
                      <a:pt x="3" y="36"/>
                      <a:pt x="3" y="36"/>
                      <a:pt x="3" y="36"/>
                    </a:cubicBezTo>
                    <a:cubicBezTo>
                      <a:pt x="3" y="36"/>
                      <a:pt x="3" y="36"/>
                      <a:pt x="3" y="36"/>
                    </a:cubicBezTo>
                    <a:moveTo>
                      <a:pt x="3" y="35"/>
                    </a:moveTo>
                    <a:cubicBezTo>
                      <a:pt x="3" y="35"/>
                      <a:pt x="3" y="35"/>
                      <a:pt x="3" y="35"/>
                    </a:cubicBezTo>
                    <a:cubicBezTo>
                      <a:pt x="3" y="35"/>
                      <a:pt x="3" y="35"/>
                      <a:pt x="3" y="35"/>
                    </a:cubicBezTo>
                    <a:moveTo>
                      <a:pt x="3" y="35"/>
                    </a:moveTo>
                    <a:cubicBezTo>
                      <a:pt x="3" y="35"/>
                      <a:pt x="3" y="35"/>
                      <a:pt x="3" y="35"/>
                    </a:cubicBezTo>
                    <a:cubicBezTo>
                      <a:pt x="3" y="35"/>
                      <a:pt x="3" y="35"/>
                      <a:pt x="3" y="35"/>
                    </a:cubicBezTo>
                    <a:moveTo>
                      <a:pt x="25" y="0"/>
                    </a:moveTo>
                    <a:cubicBezTo>
                      <a:pt x="15" y="9"/>
                      <a:pt x="7" y="21"/>
                      <a:pt x="3" y="35"/>
                    </a:cubicBezTo>
                    <a:cubicBezTo>
                      <a:pt x="7" y="22"/>
                      <a:pt x="14" y="10"/>
                      <a:pt x="24" y="0"/>
                    </a:cubicBezTo>
                    <a:cubicBezTo>
                      <a:pt x="25" y="0"/>
                      <a:pt x="25" y="0"/>
                      <a:pt x="25" y="0"/>
                    </a:cubicBezTo>
                    <a:cubicBezTo>
                      <a:pt x="25" y="0"/>
                      <a:pt x="25" y="0"/>
                      <a:pt x="25" y="0"/>
                    </a:cubicBezTo>
                  </a:path>
                </a:pathLst>
              </a:custGeom>
              <a:solidFill>
                <a:srgbClr val="C149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5"/>
              <p:cNvSpPr>
                <a:spLocks noEditPoints="1"/>
              </p:cNvSpPr>
              <p:nvPr/>
            </p:nvSpPr>
            <p:spPr bwMode="auto">
              <a:xfrm>
                <a:off x="4608513" y="2209800"/>
                <a:ext cx="58738" cy="77788"/>
              </a:xfrm>
              <a:custGeom>
                <a:avLst/>
                <a:gdLst>
                  <a:gd name="T0" fmla="*/ 0 w 17"/>
                  <a:gd name="T1" fmla="*/ 0 h 23"/>
                  <a:gd name="T2" fmla="*/ 17 w 17"/>
                  <a:gd name="T3" fmla="*/ 23 h 23"/>
                  <a:gd name="T4" fmla="*/ 17 w 17"/>
                  <a:gd name="T5" fmla="*/ 23 h 23"/>
                  <a:gd name="T6" fmla="*/ 0 w 17"/>
                  <a:gd name="T7" fmla="*/ 0 h 23"/>
                  <a:gd name="T8" fmla="*/ 0 w 17"/>
                  <a:gd name="T9" fmla="*/ 0 h 23"/>
                  <a:gd name="T10" fmla="*/ 0 w 17"/>
                  <a:gd name="T11" fmla="*/ 0 h 23"/>
                  <a:gd name="T12" fmla="*/ 0 w 1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7" h="23">
                    <a:moveTo>
                      <a:pt x="0" y="0"/>
                    </a:moveTo>
                    <a:cubicBezTo>
                      <a:pt x="4" y="9"/>
                      <a:pt x="10" y="16"/>
                      <a:pt x="17" y="23"/>
                    </a:cubicBezTo>
                    <a:cubicBezTo>
                      <a:pt x="17" y="23"/>
                      <a:pt x="17" y="23"/>
                      <a:pt x="17" y="23"/>
                    </a:cubicBezTo>
                    <a:cubicBezTo>
                      <a:pt x="10" y="16"/>
                      <a:pt x="4" y="9"/>
                      <a:pt x="0" y="0"/>
                    </a:cubicBezTo>
                    <a:moveTo>
                      <a:pt x="0" y="0"/>
                    </a:moveTo>
                    <a:cubicBezTo>
                      <a:pt x="0" y="0"/>
                      <a:pt x="0" y="0"/>
                      <a:pt x="0" y="0"/>
                    </a:cubicBezTo>
                    <a:cubicBezTo>
                      <a:pt x="0" y="0"/>
                      <a:pt x="0" y="0"/>
                      <a:pt x="0" y="0"/>
                    </a:cubicBezTo>
                  </a:path>
                </a:pathLst>
              </a:custGeom>
              <a:solidFill>
                <a:srgbClr val="D3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6"/>
              <p:cNvSpPr>
                <a:spLocks/>
              </p:cNvSpPr>
              <p:nvPr/>
            </p:nvSpPr>
            <p:spPr bwMode="auto">
              <a:xfrm>
                <a:off x="4598988" y="2187575"/>
                <a:ext cx="68263" cy="100013"/>
              </a:xfrm>
              <a:custGeom>
                <a:avLst/>
                <a:gdLst>
                  <a:gd name="T0" fmla="*/ 0 w 20"/>
                  <a:gd name="T1" fmla="*/ 0 h 30"/>
                  <a:gd name="T2" fmla="*/ 3 w 20"/>
                  <a:gd name="T3" fmla="*/ 7 h 30"/>
                  <a:gd name="T4" fmla="*/ 3 w 20"/>
                  <a:gd name="T5" fmla="*/ 7 h 30"/>
                  <a:gd name="T6" fmla="*/ 3 w 20"/>
                  <a:gd name="T7" fmla="*/ 7 h 30"/>
                  <a:gd name="T8" fmla="*/ 20 w 20"/>
                  <a:gd name="T9" fmla="*/ 30 h 30"/>
                  <a:gd name="T10" fmla="*/ 20 w 20"/>
                  <a:gd name="T11" fmla="*/ 30 h 30"/>
                  <a:gd name="T12" fmla="*/ 19 w 20"/>
                  <a:gd name="T13" fmla="*/ 29 h 30"/>
                  <a:gd name="T14" fmla="*/ 0 w 20"/>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0">
                    <a:moveTo>
                      <a:pt x="0" y="0"/>
                    </a:moveTo>
                    <a:cubicBezTo>
                      <a:pt x="1" y="3"/>
                      <a:pt x="2" y="5"/>
                      <a:pt x="3" y="7"/>
                    </a:cubicBezTo>
                    <a:cubicBezTo>
                      <a:pt x="3" y="7"/>
                      <a:pt x="3" y="7"/>
                      <a:pt x="3" y="7"/>
                    </a:cubicBezTo>
                    <a:cubicBezTo>
                      <a:pt x="3" y="7"/>
                      <a:pt x="3" y="7"/>
                      <a:pt x="3" y="7"/>
                    </a:cubicBezTo>
                    <a:cubicBezTo>
                      <a:pt x="7" y="16"/>
                      <a:pt x="13" y="23"/>
                      <a:pt x="20" y="30"/>
                    </a:cubicBezTo>
                    <a:cubicBezTo>
                      <a:pt x="20" y="30"/>
                      <a:pt x="20" y="30"/>
                      <a:pt x="20" y="30"/>
                    </a:cubicBezTo>
                    <a:cubicBezTo>
                      <a:pt x="19" y="29"/>
                      <a:pt x="19" y="29"/>
                      <a:pt x="19" y="29"/>
                    </a:cubicBezTo>
                    <a:cubicBezTo>
                      <a:pt x="11" y="21"/>
                      <a:pt x="4" y="11"/>
                      <a:pt x="0" y="0"/>
                    </a:cubicBezTo>
                  </a:path>
                </a:pathLst>
              </a:custGeom>
              <a:solidFill>
                <a:srgbClr val="C149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8"/>
              <p:cNvSpPr>
                <a:spLocks/>
              </p:cNvSpPr>
              <p:nvPr/>
            </p:nvSpPr>
            <p:spPr bwMode="auto">
              <a:xfrm>
                <a:off x="5226050" y="1822450"/>
                <a:ext cx="269875" cy="269875"/>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close/>
                  </a:path>
                </a:pathLst>
              </a:custGeom>
              <a:solidFill>
                <a:srgbClr val="D54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p:cNvSpPr>
                <a:spLocks/>
              </p:cNvSpPr>
              <p:nvPr/>
            </p:nvSpPr>
            <p:spPr bwMode="auto">
              <a:xfrm>
                <a:off x="5226050" y="1822450"/>
                <a:ext cx="269875" cy="269875"/>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p:cNvSpPr>
              <p:nvPr/>
            </p:nvSpPr>
            <p:spPr bwMode="auto">
              <a:xfrm>
                <a:off x="5013325" y="1879600"/>
                <a:ext cx="212725" cy="212725"/>
              </a:xfrm>
              <a:custGeom>
                <a:avLst/>
                <a:gdLst>
                  <a:gd name="T0" fmla="*/ 0 w 63"/>
                  <a:gd name="T1" fmla="*/ 0 h 63"/>
                  <a:gd name="T2" fmla="*/ 1 w 63"/>
                  <a:gd name="T3" fmla="*/ 1 h 63"/>
                  <a:gd name="T4" fmla="*/ 13 w 63"/>
                  <a:gd name="T5" fmla="*/ 13 h 63"/>
                  <a:gd name="T6" fmla="*/ 63 w 63"/>
                  <a:gd name="T7" fmla="*/ 63 h 63"/>
                  <a:gd name="T8" fmla="*/ 63 w 63"/>
                  <a:gd name="T9" fmla="*/ 63 h 63"/>
                  <a:gd name="T10" fmla="*/ 13 w 63"/>
                  <a:gd name="T11" fmla="*/ 12 h 63"/>
                  <a:gd name="T12" fmla="*/ 1 w 63"/>
                  <a:gd name="T13" fmla="*/ 1 h 63"/>
                  <a:gd name="T14" fmla="*/ 0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0" y="0"/>
                    </a:moveTo>
                    <a:cubicBezTo>
                      <a:pt x="0" y="0"/>
                      <a:pt x="1" y="1"/>
                      <a:pt x="1" y="1"/>
                    </a:cubicBezTo>
                    <a:cubicBezTo>
                      <a:pt x="13" y="13"/>
                      <a:pt x="13" y="13"/>
                      <a:pt x="13" y="13"/>
                    </a:cubicBezTo>
                    <a:cubicBezTo>
                      <a:pt x="63" y="63"/>
                      <a:pt x="63" y="63"/>
                      <a:pt x="63" y="63"/>
                    </a:cubicBezTo>
                    <a:cubicBezTo>
                      <a:pt x="63" y="63"/>
                      <a:pt x="63" y="63"/>
                      <a:pt x="63" y="63"/>
                    </a:cubicBezTo>
                    <a:cubicBezTo>
                      <a:pt x="13" y="12"/>
                      <a:pt x="13" y="12"/>
                      <a:pt x="13" y="12"/>
                    </a:cubicBezTo>
                    <a:cubicBezTo>
                      <a:pt x="1" y="1"/>
                      <a:pt x="1" y="1"/>
                      <a:pt x="1" y="1"/>
                    </a:cubicBezTo>
                    <a:cubicBezTo>
                      <a:pt x="1" y="1"/>
                      <a:pt x="0" y="0"/>
                      <a:pt x="0" y="0"/>
                    </a:cubicBezTo>
                  </a:path>
                </a:pathLst>
              </a:custGeom>
              <a:solidFill>
                <a:srgbClr val="B1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p:nvSpPr>
            <p:spPr bwMode="auto">
              <a:xfrm>
                <a:off x="5226050" y="2092325"/>
                <a:ext cx="269875" cy="26670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D54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p:nvSpPr>
            <p:spPr bwMode="auto">
              <a:xfrm>
                <a:off x="5226050" y="2092325"/>
                <a:ext cx="269875" cy="26670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5"/>
              <p:cNvSpPr>
                <a:spLocks noEditPoints="1"/>
              </p:cNvSpPr>
              <p:nvPr/>
            </p:nvSpPr>
            <p:spPr bwMode="auto">
              <a:xfrm>
                <a:off x="4848225" y="2187575"/>
                <a:ext cx="284163" cy="171450"/>
              </a:xfrm>
              <a:custGeom>
                <a:avLst/>
                <a:gdLst>
                  <a:gd name="T0" fmla="*/ 0 w 84"/>
                  <a:gd name="T1" fmla="*/ 51 h 51"/>
                  <a:gd name="T2" fmla="*/ 0 w 84"/>
                  <a:gd name="T3" fmla="*/ 51 h 51"/>
                  <a:gd name="T4" fmla="*/ 0 w 84"/>
                  <a:gd name="T5" fmla="*/ 51 h 51"/>
                  <a:gd name="T6" fmla="*/ 84 w 84"/>
                  <a:gd name="T7" fmla="*/ 0 h 51"/>
                  <a:gd name="T8" fmla="*/ 62 w 84"/>
                  <a:gd name="T9" fmla="*/ 22 h 51"/>
                  <a:gd name="T10" fmla="*/ 50 w 84"/>
                  <a:gd name="T11" fmla="*/ 33 h 51"/>
                  <a:gd name="T12" fmla="*/ 40 w 84"/>
                  <a:gd name="T13" fmla="*/ 40 h 51"/>
                  <a:gd name="T14" fmla="*/ 50 w 84"/>
                  <a:gd name="T15" fmla="*/ 33 h 51"/>
                  <a:gd name="T16" fmla="*/ 62 w 84"/>
                  <a:gd name="T17" fmla="*/ 22 h 51"/>
                  <a:gd name="T18" fmla="*/ 84 w 8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1">
                    <a:moveTo>
                      <a:pt x="0" y="51"/>
                    </a:moveTo>
                    <a:cubicBezTo>
                      <a:pt x="0" y="51"/>
                      <a:pt x="0" y="51"/>
                      <a:pt x="0" y="51"/>
                    </a:cubicBezTo>
                    <a:cubicBezTo>
                      <a:pt x="0" y="51"/>
                      <a:pt x="0" y="51"/>
                      <a:pt x="0" y="51"/>
                    </a:cubicBezTo>
                    <a:moveTo>
                      <a:pt x="84" y="0"/>
                    </a:moveTo>
                    <a:cubicBezTo>
                      <a:pt x="62" y="22"/>
                      <a:pt x="62" y="22"/>
                      <a:pt x="62" y="22"/>
                    </a:cubicBezTo>
                    <a:cubicBezTo>
                      <a:pt x="50" y="33"/>
                      <a:pt x="50" y="33"/>
                      <a:pt x="50" y="33"/>
                    </a:cubicBezTo>
                    <a:cubicBezTo>
                      <a:pt x="47" y="36"/>
                      <a:pt x="44" y="38"/>
                      <a:pt x="40" y="40"/>
                    </a:cubicBezTo>
                    <a:cubicBezTo>
                      <a:pt x="44" y="38"/>
                      <a:pt x="47" y="36"/>
                      <a:pt x="50" y="33"/>
                    </a:cubicBezTo>
                    <a:cubicBezTo>
                      <a:pt x="62" y="22"/>
                      <a:pt x="62" y="22"/>
                      <a:pt x="62" y="22"/>
                    </a:cubicBezTo>
                    <a:cubicBezTo>
                      <a:pt x="84" y="0"/>
                      <a:pt x="84" y="0"/>
                      <a:pt x="84" y="0"/>
                    </a:cubicBezTo>
                  </a:path>
                </a:pathLst>
              </a:custGeom>
              <a:solidFill>
                <a:srgbClr val="B1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8"/>
              <p:cNvSpPr>
                <a:spLocks noEditPoints="1"/>
              </p:cNvSpPr>
              <p:nvPr/>
            </p:nvSpPr>
            <p:spPr bwMode="auto">
              <a:xfrm>
                <a:off x="4581525" y="3895725"/>
                <a:ext cx="85725" cy="392113"/>
              </a:xfrm>
              <a:custGeom>
                <a:avLst/>
                <a:gdLst>
                  <a:gd name="T0" fmla="*/ 25 w 25"/>
                  <a:gd name="T1" fmla="*/ 116 h 116"/>
                  <a:gd name="T2" fmla="*/ 8 w 25"/>
                  <a:gd name="T3" fmla="*/ 93 h 116"/>
                  <a:gd name="T4" fmla="*/ 8 w 25"/>
                  <a:gd name="T5" fmla="*/ 93 h 116"/>
                  <a:gd name="T6" fmla="*/ 25 w 25"/>
                  <a:gd name="T7" fmla="*/ 0 h 116"/>
                  <a:gd name="T8" fmla="*/ 0 w 25"/>
                  <a:gd name="T9" fmla="*/ 58 h 116"/>
                  <a:gd name="T10" fmla="*/ 0 w 25"/>
                  <a:gd name="T11" fmla="*/ 58 h 116"/>
                  <a:gd name="T12" fmla="*/ 0 w 25"/>
                  <a:gd name="T13" fmla="*/ 57 h 116"/>
                  <a:gd name="T14" fmla="*/ 0 w 25"/>
                  <a:gd name="T15" fmla="*/ 57 h 116"/>
                  <a:gd name="T16" fmla="*/ 0 w 25"/>
                  <a:gd name="T17" fmla="*/ 57 h 116"/>
                  <a:gd name="T18" fmla="*/ 0 w 25"/>
                  <a:gd name="T19" fmla="*/ 57 h 116"/>
                  <a:gd name="T20" fmla="*/ 0 w 25"/>
                  <a:gd name="T21" fmla="*/ 56 h 116"/>
                  <a:gd name="T22" fmla="*/ 0 w 25"/>
                  <a:gd name="T23" fmla="*/ 56 h 116"/>
                  <a:gd name="T24" fmla="*/ 0 w 25"/>
                  <a:gd name="T25" fmla="*/ 56 h 116"/>
                  <a:gd name="T26" fmla="*/ 0 w 25"/>
                  <a:gd name="T27" fmla="*/ 56 h 116"/>
                  <a:gd name="T28" fmla="*/ 0 w 25"/>
                  <a:gd name="T29" fmla="*/ 55 h 116"/>
                  <a:gd name="T30" fmla="*/ 0 w 25"/>
                  <a:gd name="T31" fmla="*/ 55 h 116"/>
                  <a:gd name="T32" fmla="*/ 0 w 25"/>
                  <a:gd name="T33" fmla="*/ 55 h 116"/>
                  <a:gd name="T34" fmla="*/ 0 w 25"/>
                  <a:gd name="T35" fmla="*/ 55 h 116"/>
                  <a:gd name="T36" fmla="*/ 0 w 25"/>
                  <a:gd name="T37" fmla="*/ 54 h 116"/>
                  <a:gd name="T38" fmla="*/ 0 w 25"/>
                  <a:gd name="T39" fmla="*/ 54 h 116"/>
                  <a:gd name="T40" fmla="*/ 0 w 25"/>
                  <a:gd name="T41" fmla="*/ 54 h 116"/>
                  <a:gd name="T42" fmla="*/ 0 w 25"/>
                  <a:gd name="T43" fmla="*/ 54 h 116"/>
                  <a:gd name="T44" fmla="*/ 0 w 25"/>
                  <a:gd name="T45" fmla="*/ 53 h 116"/>
                  <a:gd name="T46" fmla="*/ 0 w 25"/>
                  <a:gd name="T47" fmla="*/ 53 h 116"/>
                  <a:gd name="T48" fmla="*/ 3 w 25"/>
                  <a:gd name="T49" fmla="*/ 34 h 116"/>
                  <a:gd name="T50" fmla="*/ 3 w 25"/>
                  <a:gd name="T51" fmla="*/ 34 h 116"/>
                  <a:gd name="T52" fmla="*/ 3 w 25"/>
                  <a:gd name="T53" fmla="*/ 34 h 116"/>
                  <a:gd name="T54" fmla="*/ 3 w 25"/>
                  <a:gd name="T55" fmla="*/ 34 h 116"/>
                  <a:gd name="T56" fmla="*/ 4 w 25"/>
                  <a:gd name="T57" fmla="*/ 33 h 116"/>
                  <a:gd name="T58" fmla="*/ 4 w 25"/>
                  <a:gd name="T59" fmla="*/ 33 h 116"/>
                  <a:gd name="T60" fmla="*/ 4 w 25"/>
                  <a:gd name="T61" fmla="*/ 33 h 116"/>
                  <a:gd name="T62" fmla="*/ 4 w 25"/>
                  <a:gd name="T63" fmla="*/ 33 h 116"/>
                  <a:gd name="T64" fmla="*/ 4 w 25"/>
                  <a:gd name="T65" fmla="*/ 33 h 116"/>
                  <a:gd name="T66" fmla="*/ 25 w 25"/>
                  <a:gd name="T6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116">
                    <a:moveTo>
                      <a:pt x="8" y="93"/>
                    </a:moveTo>
                    <a:cubicBezTo>
                      <a:pt x="12" y="102"/>
                      <a:pt x="18" y="110"/>
                      <a:pt x="25" y="116"/>
                    </a:cubicBezTo>
                    <a:cubicBezTo>
                      <a:pt x="25" y="116"/>
                      <a:pt x="25" y="116"/>
                      <a:pt x="25" y="116"/>
                    </a:cubicBezTo>
                    <a:cubicBezTo>
                      <a:pt x="18" y="109"/>
                      <a:pt x="12" y="102"/>
                      <a:pt x="8" y="93"/>
                    </a:cubicBezTo>
                    <a:moveTo>
                      <a:pt x="8" y="93"/>
                    </a:moveTo>
                    <a:cubicBezTo>
                      <a:pt x="8" y="93"/>
                      <a:pt x="8" y="93"/>
                      <a:pt x="8" y="93"/>
                    </a:cubicBezTo>
                    <a:cubicBezTo>
                      <a:pt x="8" y="93"/>
                      <a:pt x="8" y="93"/>
                      <a:pt x="8" y="93"/>
                    </a:cubicBezTo>
                    <a:moveTo>
                      <a:pt x="25" y="0"/>
                    </a:moveTo>
                    <a:cubicBezTo>
                      <a:pt x="9" y="14"/>
                      <a:pt x="0" y="35"/>
                      <a:pt x="0" y="58"/>
                    </a:cubicBezTo>
                    <a:cubicBezTo>
                      <a:pt x="0" y="58"/>
                      <a:pt x="0" y="58"/>
                      <a:pt x="0" y="58"/>
                    </a:cubicBezTo>
                    <a:cubicBezTo>
                      <a:pt x="0" y="58"/>
                      <a:pt x="0" y="58"/>
                      <a:pt x="0" y="58"/>
                    </a:cubicBezTo>
                    <a:cubicBezTo>
                      <a:pt x="0" y="58"/>
                      <a:pt x="0" y="58"/>
                      <a:pt x="0" y="58"/>
                    </a:cubicBezTo>
                    <a:cubicBezTo>
                      <a:pt x="0" y="58"/>
                      <a:pt x="0" y="58"/>
                      <a:pt x="0" y="58"/>
                    </a:cubicBezTo>
                    <a:cubicBezTo>
                      <a:pt x="0" y="58"/>
                      <a:pt x="0" y="58"/>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3"/>
                      <a:pt x="0" y="53"/>
                      <a:pt x="0" y="53"/>
                    </a:cubicBezTo>
                    <a:cubicBezTo>
                      <a:pt x="0" y="53"/>
                      <a:pt x="0" y="53"/>
                      <a:pt x="0" y="53"/>
                    </a:cubicBezTo>
                    <a:cubicBezTo>
                      <a:pt x="0" y="53"/>
                      <a:pt x="0" y="53"/>
                      <a:pt x="0" y="53"/>
                    </a:cubicBezTo>
                    <a:cubicBezTo>
                      <a:pt x="0" y="53"/>
                      <a:pt x="0" y="53"/>
                      <a:pt x="0" y="53"/>
                    </a:cubicBezTo>
                    <a:cubicBezTo>
                      <a:pt x="0" y="47"/>
                      <a:pt x="1" y="40"/>
                      <a:pt x="3" y="34"/>
                    </a:cubicBezTo>
                    <a:cubicBezTo>
                      <a:pt x="3" y="34"/>
                      <a:pt x="3" y="34"/>
                      <a:pt x="3" y="34"/>
                    </a:cubicBezTo>
                    <a:cubicBezTo>
                      <a:pt x="3" y="34"/>
                      <a:pt x="3" y="34"/>
                      <a:pt x="3" y="34"/>
                    </a:cubicBezTo>
                    <a:cubicBezTo>
                      <a:pt x="3" y="34"/>
                      <a:pt x="3" y="34"/>
                      <a:pt x="3" y="34"/>
                    </a:cubicBezTo>
                    <a:cubicBezTo>
                      <a:pt x="3" y="34"/>
                      <a:pt x="3" y="34"/>
                      <a:pt x="3" y="34"/>
                    </a:cubicBezTo>
                    <a:cubicBezTo>
                      <a:pt x="3" y="34"/>
                      <a:pt x="3" y="34"/>
                      <a:pt x="3" y="34"/>
                    </a:cubicBezTo>
                    <a:cubicBezTo>
                      <a:pt x="3" y="34"/>
                      <a:pt x="3" y="34"/>
                      <a:pt x="3" y="34"/>
                    </a:cubicBezTo>
                    <a:cubicBezTo>
                      <a:pt x="4" y="34"/>
                      <a:pt x="4" y="34"/>
                      <a:pt x="4" y="34"/>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8" y="20"/>
                      <a:pt x="15" y="9"/>
                      <a:pt x="25" y="0"/>
                    </a:cubicBezTo>
                    <a:cubicBezTo>
                      <a:pt x="25" y="0"/>
                      <a:pt x="25" y="0"/>
                      <a:pt x="25" y="0"/>
                    </a:cubicBezTo>
                  </a:path>
                </a:pathLst>
              </a:custGeom>
              <a:solidFill>
                <a:srgbClr val="D3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9"/>
              <p:cNvSpPr>
                <a:spLocks noEditPoints="1"/>
              </p:cNvSpPr>
              <p:nvPr/>
            </p:nvSpPr>
            <p:spPr bwMode="auto">
              <a:xfrm>
                <a:off x="4581525" y="3895725"/>
                <a:ext cx="85725" cy="392113"/>
              </a:xfrm>
              <a:custGeom>
                <a:avLst/>
                <a:gdLst>
                  <a:gd name="T0" fmla="*/ 8 w 25"/>
                  <a:gd name="T1" fmla="*/ 93 h 116"/>
                  <a:gd name="T2" fmla="*/ 8 w 25"/>
                  <a:gd name="T3" fmla="*/ 93 h 116"/>
                  <a:gd name="T4" fmla="*/ 25 w 25"/>
                  <a:gd name="T5" fmla="*/ 116 h 116"/>
                  <a:gd name="T6" fmla="*/ 5 w 25"/>
                  <a:gd name="T7" fmla="*/ 86 h 116"/>
                  <a:gd name="T8" fmla="*/ 0 w 25"/>
                  <a:gd name="T9" fmla="*/ 58 h 116"/>
                  <a:gd name="T10" fmla="*/ 0 w 25"/>
                  <a:gd name="T11" fmla="*/ 58 h 116"/>
                  <a:gd name="T12" fmla="*/ 0 w 25"/>
                  <a:gd name="T13" fmla="*/ 58 h 116"/>
                  <a:gd name="T14" fmla="*/ 0 w 25"/>
                  <a:gd name="T15" fmla="*/ 57 h 116"/>
                  <a:gd name="T16" fmla="*/ 0 w 25"/>
                  <a:gd name="T17" fmla="*/ 57 h 116"/>
                  <a:gd name="T18" fmla="*/ 0 w 25"/>
                  <a:gd name="T19" fmla="*/ 57 h 116"/>
                  <a:gd name="T20" fmla="*/ 0 w 25"/>
                  <a:gd name="T21" fmla="*/ 57 h 116"/>
                  <a:gd name="T22" fmla="*/ 0 w 25"/>
                  <a:gd name="T23" fmla="*/ 57 h 116"/>
                  <a:gd name="T24" fmla="*/ 0 w 25"/>
                  <a:gd name="T25" fmla="*/ 57 h 116"/>
                  <a:gd name="T26" fmla="*/ 0 w 25"/>
                  <a:gd name="T27" fmla="*/ 56 h 116"/>
                  <a:gd name="T28" fmla="*/ 0 w 25"/>
                  <a:gd name="T29" fmla="*/ 56 h 116"/>
                  <a:gd name="T30" fmla="*/ 0 w 25"/>
                  <a:gd name="T31" fmla="*/ 56 h 116"/>
                  <a:gd name="T32" fmla="*/ 0 w 25"/>
                  <a:gd name="T33" fmla="*/ 56 h 116"/>
                  <a:gd name="T34" fmla="*/ 0 w 25"/>
                  <a:gd name="T35" fmla="*/ 56 h 116"/>
                  <a:gd name="T36" fmla="*/ 0 w 25"/>
                  <a:gd name="T37" fmla="*/ 56 h 116"/>
                  <a:gd name="T38" fmla="*/ 0 w 25"/>
                  <a:gd name="T39" fmla="*/ 55 h 116"/>
                  <a:gd name="T40" fmla="*/ 0 w 25"/>
                  <a:gd name="T41" fmla="*/ 55 h 116"/>
                  <a:gd name="T42" fmla="*/ 0 w 25"/>
                  <a:gd name="T43" fmla="*/ 55 h 116"/>
                  <a:gd name="T44" fmla="*/ 0 w 25"/>
                  <a:gd name="T45" fmla="*/ 55 h 116"/>
                  <a:gd name="T46" fmla="*/ 0 w 25"/>
                  <a:gd name="T47" fmla="*/ 55 h 116"/>
                  <a:gd name="T48" fmla="*/ 0 w 25"/>
                  <a:gd name="T49" fmla="*/ 55 h 116"/>
                  <a:gd name="T50" fmla="*/ 0 w 25"/>
                  <a:gd name="T51" fmla="*/ 54 h 116"/>
                  <a:gd name="T52" fmla="*/ 0 w 25"/>
                  <a:gd name="T53" fmla="*/ 54 h 116"/>
                  <a:gd name="T54" fmla="*/ 0 w 25"/>
                  <a:gd name="T55" fmla="*/ 54 h 116"/>
                  <a:gd name="T56" fmla="*/ 0 w 25"/>
                  <a:gd name="T57" fmla="*/ 54 h 116"/>
                  <a:gd name="T58" fmla="*/ 0 w 25"/>
                  <a:gd name="T59" fmla="*/ 54 h 116"/>
                  <a:gd name="T60" fmla="*/ 0 w 25"/>
                  <a:gd name="T61" fmla="*/ 54 h 116"/>
                  <a:gd name="T62" fmla="*/ 0 w 25"/>
                  <a:gd name="T63" fmla="*/ 53 h 116"/>
                  <a:gd name="T64" fmla="*/ 0 w 25"/>
                  <a:gd name="T65" fmla="*/ 53 h 116"/>
                  <a:gd name="T66" fmla="*/ 0 w 25"/>
                  <a:gd name="T67" fmla="*/ 53 h 116"/>
                  <a:gd name="T68" fmla="*/ 3 w 25"/>
                  <a:gd name="T69" fmla="*/ 34 h 116"/>
                  <a:gd name="T70" fmla="*/ 3 w 25"/>
                  <a:gd name="T71" fmla="*/ 34 h 116"/>
                  <a:gd name="T72" fmla="*/ 3 w 25"/>
                  <a:gd name="T73" fmla="*/ 34 h 116"/>
                  <a:gd name="T74" fmla="*/ 3 w 25"/>
                  <a:gd name="T75" fmla="*/ 34 h 116"/>
                  <a:gd name="T76" fmla="*/ 3 w 25"/>
                  <a:gd name="T77" fmla="*/ 34 h 116"/>
                  <a:gd name="T78" fmla="*/ 3 w 25"/>
                  <a:gd name="T79" fmla="*/ 34 h 116"/>
                  <a:gd name="T80" fmla="*/ 4 w 25"/>
                  <a:gd name="T81" fmla="*/ 33 h 116"/>
                  <a:gd name="T82" fmla="*/ 4 w 25"/>
                  <a:gd name="T83" fmla="*/ 33 h 116"/>
                  <a:gd name="T84" fmla="*/ 4 w 25"/>
                  <a:gd name="T85" fmla="*/ 33 h 116"/>
                  <a:gd name="T86" fmla="*/ 4 w 25"/>
                  <a:gd name="T87" fmla="*/ 33 h 116"/>
                  <a:gd name="T88" fmla="*/ 4 w 25"/>
                  <a:gd name="T89" fmla="*/ 33 h 116"/>
                  <a:gd name="T90" fmla="*/ 4 w 25"/>
                  <a:gd name="T91" fmla="*/ 33 h 116"/>
                  <a:gd name="T92" fmla="*/ 25 w 25"/>
                  <a:gd name="T93" fmla="*/ 0 h 116"/>
                  <a:gd name="T94" fmla="*/ 24 w 25"/>
                  <a:gd name="T95" fmla="*/ 0 h 116"/>
                  <a:gd name="T96" fmla="*/ 25 w 25"/>
                  <a:gd name="T9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116">
                    <a:moveTo>
                      <a:pt x="5" y="86"/>
                    </a:moveTo>
                    <a:cubicBezTo>
                      <a:pt x="6" y="89"/>
                      <a:pt x="7" y="91"/>
                      <a:pt x="8" y="93"/>
                    </a:cubicBezTo>
                    <a:cubicBezTo>
                      <a:pt x="8" y="93"/>
                      <a:pt x="8" y="93"/>
                      <a:pt x="8" y="93"/>
                    </a:cubicBezTo>
                    <a:cubicBezTo>
                      <a:pt x="8" y="93"/>
                      <a:pt x="8" y="93"/>
                      <a:pt x="8" y="93"/>
                    </a:cubicBezTo>
                    <a:cubicBezTo>
                      <a:pt x="12" y="102"/>
                      <a:pt x="18" y="109"/>
                      <a:pt x="25" y="116"/>
                    </a:cubicBezTo>
                    <a:cubicBezTo>
                      <a:pt x="25" y="116"/>
                      <a:pt x="25" y="116"/>
                      <a:pt x="25" y="116"/>
                    </a:cubicBezTo>
                    <a:cubicBezTo>
                      <a:pt x="24" y="116"/>
                      <a:pt x="24" y="116"/>
                      <a:pt x="24" y="116"/>
                    </a:cubicBezTo>
                    <a:cubicBezTo>
                      <a:pt x="16" y="108"/>
                      <a:pt x="9" y="98"/>
                      <a:pt x="5" y="86"/>
                    </a:cubicBezTo>
                    <a:moveTo>
                      <a:pt x="0" y="58"/>
                    </a:moveTo>
                    <a:cubicBezTo>
                      <a:pt x="0" y="58"/>
                      <a:pt x="0" y="58"/>
                      <a:pt x="0" y="58"/>
                    </a:cubicBezTo>
                    <a:cubicBezTo>
                      <a:pt x="0" y="58"/>
                      <a:pt x="0" y="58"/>
                      <a:pt x="0" y="58"/>
                    </a:cubicBezTo>
                    <a:cubicBezTo>
                      <a:pt x="0" y="58"/>
                      <a:pt x="0" y="58"/>
                      <a:pt x="0" y="58"/>
                    </a:cubicBezTo>
                    <a:moveTo>
                      <a:pt x="0" y="58"/>
                    </a:moveTo>
                    <a:cubicBezTo>
                      <a:pt x="0" y="58"/>
                      <a:pt x="0" y="58"/>
                      <a:pt x="0" y="58"/>
                    </a:cubicBezTo>
                    <a:cubicBezTo>
                      <a:pt x="0" y="58"/>
                      <a:pt x="0" y="58"/>
                      <a:pt x="0" y="58"/>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3" y="34"/>
                    </a:moveTo>
                    <a:cubicBezTo>
                      <a:pt x="3" y="34"/>
                      <a:pt x="3" y="34"/>
                      <a:pt x="3" y="34"/>
                    </a:cubicBezTo>
                    <a:cubicBezTo>
                      <a:pt x="3" y="34"/>
                      <a:pt x="3" y="34"/>
                      <a:pt x="3" y="34"/>
                    </a:cubicBezTo>
                    <a:moveTo>
                      <a:pt x="3" y="34"/>
                    </a:moveTo>
                    <a:cubicBezTo>
                      <a:pt x="3" y="34"/>
                      <a:pt x="3" y="34"/>
                      <a:pt x="3" y="34"/>
                    </a:cubicBezTo>
                    <a:cubicBezTo>
                      <a:pt x="3" y="34"/>
                      <a:pt x="3" y="34"/>
                      <a:pt x="3" y="34"/>
                    </a:cubicBezTo>
                    <a:moveTo>
                      <a:pt x="3" y="34"/>
                    </a:moveTo>
                    <a:cubicBezTo>
                      <a:pt x="3" y="34"/>
                      <a:pt x="3" y="34"/>
                      <a:pt x="3" y="34"/>
                    </a:cubicBezTo>
                    <a:cubicBezTo>
                      <a:pt x="3" y="34"/>
                      <a:pt x="3" y="34"/>
                      <a:pt x="3" y="34"/>
                    </a:cubicBezTo>
                    <a:moveTo>
                      <a:pt x="4" y="34"/>
                    </a:moveTo>
                    <a:cubicBezTo>
                      <a:pt x="4" y="34"/>
                      <a:pt x="4" y="34"/>
                      <a:pt x="3" y="34"/>
                    </a:cubicBezTo>
                    <a:cubicBezTo>
                      <a:pt x="4" y="34"/>
                      <a:pt x="4" y="34"/>
                      <a:pt x="4" y="34"/>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25" y="0"/>
                    </a:moveTo>
                    <a:cubicBezTo>
                      <a:pt x="15" y="9"/>
                      <a:pt x="8" y="20"/>
                      <a:pt x="4" y="33"/>
                    </a:cubicBezTo>
                    <a:cubicBezTo>
                      <a:pt x="8" y="20"/>
                      <a:pt x="15" y="9"/>
                      <a:pt x="24" y="0"/>
                    </a:cubicBezTo>
                    <a:cubicBezTo>
                      <a:pt x="25" y="0"/>
                      <a:pt x="25" y="0"/>
                      <a:pt x="25" y="0"/>
                    </a:cubicBezTo>
                    <a:cubicBezTo>
                      <a:pt x="25" y="0"/>
                      <a:pt x="25" y="0"/>
                      <a:pt x="25" y="0"/>
                    </a:cubicBezTo>
                  </a:path>
                </a:pathLst>
              </a:custGeom>
              <a:solidFill>
                <a:srgbClr val="8EA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1"/>
              <p:cNvSpPr>
                <a:spLocks/>
              </p:cNvSpPr>
              <p:nvPr/>
            </p:nvSpPr>
            <p:spPr bwMode="auto">
              <a:xfrm>
                <a:off x="5226050" y="3825875"/>
                <a:ext cx="269875" cy="26670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Lst>
                <a:ahLst/>
                <a:cxnLst>
                  <a:cxn ang="0">
                    <a:pos x="T0" y="T1"/>
                  </a:cxn>
                  <a:cxn ang="0">
                    <a:pos x="T2" y="T3"/>
                  </a:cxn>
                  <a:cxn ang="0">
                    <a:pos x="T4" y="T5"/>
                  </a:cxn>
                  <a:cxn ang="0">
                    <a:pos x="T6" y="T7"/>
                  </a:cxn>
                  <a:cxn ang="0">
                    <a:pos x="T8" y="T9"/>
                  </a:cxn>
                </a:cxnLst>
                <a:rect l="0" t="0" r="r" b="b"/>
                <a:pathLst>
                  <a:path w="170" h="168">
                    <a:moveTo>
                      <a:pt x="170" y="0"/>
                    </a:moveTo>
                    <a:lnTo>
                      <a:pt x="170" y="0"/>
                    </a:lnTo>
                    <a:lnTo>
                      <a:pt x="0" y="168"/>
                    </a:lnTo>
                    <a:lnTo>
                      <a:pt x="0" y="168"/>
                    </a:lnTo>
                    <a:lnTo>
                      <a:pt x="170" y="0"/>
                    </a:lnTo>
                    <a:close/>
                  </a:path>
                </a:pathLst>
              </a:custGeom>
              <a:solidFill>
                <a:srgbClr val="9BB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2"/>
              <p:cNvSpPr>
                <a:spLocks/>
              </p:cNvSpPr>
              <p:nvPr/>
            </p:nvSpPr>
            <p:spPr bwMode="auto">
              <a:xfrm>
                <a:off x="5226050" y="3825875"/>
                <a:ext cx="269875" cy="26670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Lst>
                <a:ahLst/>
                <a:cxnLst>
                  <a:cxn ang="0">
                    <a:pos x="T0" y="T1"/>
                  </a:cxn>
                  <a:cxn ang="0">
                    <a:pos x="T2" y="T3"/>
                  </a:cxn>
                  <a:cxn ang="0">
                    <a:pos x="T4" y="T5"/>
                  </a:cxn>
                  <a:cxn ang="0">
                    <a:pos x="T6" y="T7"/>
                  </a:cxn>
                  <a:cxn ang="0">
                    <a:pos x="T8" y="T9"/>
                  </a:cxn>
                </a:cxnLst>
                <a:rect l="0" t="0" r="r" b="b"/>
                <a:pathLst>
                  <a:path w="170" h="168">
                    <a:moveTo>
                      <a:pt x="170" y="0"/>
                    </a:moveTo>
                    <a:lnTo>
                      <a:pt x="170" y="0"/>
                    </a:lnTo>
                    <a:lnTo>
                      <a:pt x="0" y="168"/>
                    </a:lnTo>
                    <a:lnTo>
                      <a:pt x="0" y="168"/>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4"/>
              <p:cNvSpPr>
                <a:spLocks/>
              </p:cNvSpPr>
              <p:nvPr/>
            </p:nvSpPr>
            <p:spPr bwMode="auto">
              <a:xfrm>
                <a:off x="5013325" y="3879850"/>
                <a:ext cx="212725" cy="212725"/>
              </a:xfrm>
              <a:custGeom>
                <a:avLst/>
                <a:gdLst>
                  <a:gd name="T0" fmla="*/ 0 w 63"/>
                  <a:gd name="T1" fmla="*/ 0 h 63"/>
                  <a:gd name="T2" fmla="*/ 1 w 63"/>
                  <a:gd name="T3" fmla="*/ 1 h 63"/>
                  <a:gd name="T4" fmla="*/ 13 w 63"/>
                  <a:gd name="T5" fmla="*/ 13 h 63"/>
                  <a:gd name="T6" fmla="*/ 63 w 63"/>
                  <a:gd name="T7" fmla="*/ 63 h 63"/>
                  <a:gd name="T8" fmla="*/ 63 w 63"/>
                  <a:gd name="T9" fmla="*/ 63 h 63"/>
                  <a:gd name="T10" fmla="*/ 13 w 63"/>
                  <a:gd name="T11" fmla="*/ 13 h 63"/>
                  <a:gd name="T12" fmla="*/ 1 w 63"/>
                  <a:gd name="T13" fmla="*/ 2 h 63"/>
                  <a:gd name="T14" fmla="*/ 0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0" y="0"/>
                    </a:moveTo>
                    <a:cubicBezTo>
                      <a:pt x="0" y="1"/>
                      <a:pt x="1" y="1"/>
                      <a:pt x="1" y="1"/>
                    </a:cubicBezTo>
                    <a:cubicBezTo>
                      <a:pt x="13" y="13"/>
                      <a:pt x="13" y="13"/>
                      <a:pt x="13" y="13"/>
                    </a:cubicBezTo>
                    <a:cubicBezTo>
                      <a:pt x="63" y="63"/>
                      <a:pt x="63" y="63"/>
                      <a:pt x="63" y="63"/>
                    </a:cubicBezTo>
                    <a:cubicBezTo>
                      <a:pt x="63" y="63"/>
                      <a:pt x="63" y="63"/>
                      <a:pt x="63" y="63"/>
                    </a:cubicBezTo>
                    <a:cubicBezTo>
                      <a:pt x="13" y="13"/>
                      <a:pt x="13" y="13"/>
                      <a:pt x="13" y="13"/>
                    </a:cubicBezTo>
                    <a:cubicBezTo>
                      <a:pt x="1" y="2"/>
                      <a:pt x="1" y="2"/>
                      <a:pt x="1" y="2"/>
                    </a:cubicBezTo>
                    <a:cubicBezTo>
                      <a:pt x="1" y="1"/>
                      <a:pt x="0" y="1"/>
                      <a:pt x="0" y="0"/>
                    </a:cubicBezTo>
                  </a:path>
                </a:pathLst>
              </a:custGeom>
              <a:solidFill>
                <a:srgbClr val="839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5"/>
              <p:cNvSpPr>
                <a:spLocks/>
              </p:cNvSpPr>
              <p:nvPr/>
            </p:nvSpPr>
            <p:spPr bwMode="auto">
              <a:xfrm>
                <a:off x="5226050" y="4092575"/>
                <a:ext cx="269875" cy="268288"/>
              </a:xfrm>
              <a:custGeom>
                <a:avLst/>
                <a:gdLst>
                  <a:gd name="T0" fmla="*/ 0 w 170"/>
                  <a:gd name="T1" fmla="*/ 0 h 169"/>
                  <a:gd name="T2" fmla="*/ 0 w 170"/>
                  <a:gd name="T3" fmla="*/ 0 h 169"/>
                  <a:gd name="T4" fmla="*/ 170 w 170"/>
                  <a:gd name="T5" fmla="*/ 169 h 169"/>
                  <a:gd name="T6" fmla="*/ 170 w 170"/>
                  <a:gd name="T7" fmla="*/ 169 h 169"/>
                  <a:gd name="T8" fmla="*/ 0 w 170"/>
                  <a:gd name="T9" fmla="*/ 0 h 169"/>
                </a:gdLst>
                <a:ahLst/>
                <a:cxnLst>
                  <a:cxn ang="0">
                    <a:pos x="T0" y="T1"/>
                  </a:cxn>
                  <a:cxn ang="0">
                    <a:pos x="T2" y="T3"/>
                  </a:cxn>
                  <a:cxn ang="0">
                    <a:pos x="T4" y="T5"/>
                  </a:cxn>
                  <a:cxn ang="0">
                    <a:pos x="T6" y="T7"/>
                  </a:cxn>
                  <a:cxn ang="0">
                    <a:pos x="T8" y="T9"/>
                  </a:cxn>
                </a:cxnLst>
                <a:rect l="0" t="0" r="r" b="b"/>
                <a:pathLst>
                  <a:path w="170" h="169">
                    <a:moveTo>
                      <a:pt x="0" y="0"/>
                    </a:moveTo>
                    <a:lnTo>
                      <a:pt x="0" y="0"/>
                    </a:lnTo>
                    <a:lnTo>
                      <a:pt x="170" y="169"/>
                    </a:lnTo>
                    <a:lnTo>
                      <a:pt x="170" y="169"/>
                    </a:lnTo>
                    <a:lnTo>
                      <a:pt x="0" y="0"/>
                    </a:lnTo>
                    <a:close/>
                  </a:path>
                </a:pathLst>
              </a:custGeom>
              <a:solidFill>
                <a:srgbClr val="9BB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6"/>
              <p:cNvSpPr>
                <a:spLocks/>
              </p:cNvSpPr>
              <p:nvPr/>
            </p:nvSpPr>
            <p:spPr bwMode="auto">
              <a:xfrm>
                <a:off x="5226050" y="4092575"/>
                <a:ext cx="269875" cy="268288"/>
              </a:xfrm>
              <a:custGeom>
                <a:avLst/>
                <a:gdLst>
                  <a:gd name="T0" fmla="*/ 0 w 170"/>
                  <a:gd name="T1" fmla="*/ 0 h 169"/>
                  <a:gd name="T2" fmla="*/ 0 w 170"/>
                  <a:gd name="T3" fmla="*/ 0 h 169"/>
                  <a:gd name="T4" fmla="*/ 170 w 170"/>
                  <a:gd name="T5" fmla="*/ 169 h 169"/>
                  <a:gd name="T6" fmla="*/ 170 w 170"/>
                  <a:gd name="T7" fmla="*/ 169 h 169"/>
                  <a:gd name="T8" fmla="*/ 0 w 170"/>
                  <a:gd name="T9" fmla="*/ 0 h 169"/>
                </a:gdLst>
                <a:ahLst/>
                <a:cxnLst>
                  <a:cxn ang="0">
                    <a:pos x="T0" y="T1"/>
                  </a:cxn>
                  <a:cxn ang="0">
                    <a:pos x="T2" y="T3"/>
                  </a:cxn>
                  <a:cxn ang="0">
                    <a:pos x="T4" y="T5"/>
                  </a:cxn>
                  <a:cxn ang="0">
                    <a:pos x="T6" y="T7"/>
                  </a:cxn>
                  <a:cxn ang="0">
                    <a:pos x="T8" y="T9"/>
                  </a:cxn>
                </a:cxnLst>
                <a:rect l="0" t="0" r="r" b="b"/>
                <a:pathLst>
                  <a:path w="170" h="169">
                    <a:moveTo>
                      <a:pt x="0" y="0"/>
                    </a:moveTo>
                    <a:lnTo>
                      <a:pt x="0" y="0"/>
                    </a:lnTo>
                    <a:lnTo>
                      <a:pt x="170" y="169"/>
                    </a:lnTo>
                    <a:lnTo>
                      <a:pt x="170" y="1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8"/>
              <p:cNvSpPr>
                <a:spLocks noEditPoints="1"/>
              </p:cNvSpPr>
              <p:nvPr/>
            </p:nvSpPr>
            <p:spPr bwMode="auto">
              <a:xfrm>
                <a:off x="4848225" y="4186237"/>
                <a:ext cx="284163" cy="174625"/>
              </a:xfrm>
              <a:custGeom>
                <a:avLst/>
                <a:gdLst>
                  <a:gd name="T0" fmla="*/ 0 w 84"/>
                  <a:gd name="T1" fmla="*/ 52 h 52"/>
                  <a:gd name="T2" fmla="*/ 0 w 84"/>
                  <a:gd name="T3" fmla="*/ 52 h 52"/>
                  <a:gd name="T4" fmla="*/ 0 w 84"/>
                  <a:gd name="T5" fmla="*/ 52 h 52"/>
                  <a:gd name="T6" fmla="*/ 84 w 84"/>
                  <a:gd name="T7" fmla="*/ 0 h 52"/>
                  <a:gd name="T8" fmla="*/ 62 w 84"/>
                  <a:gd name="T9" fmla="*/ 22 h 52"/>
                  <a:gd name="T10" fmla="*/ 50 w 84"/>
                  <a:gd name="T11" fmla="*/ 34 h 52"/>
                  <a:gd name="T12" fmla="*/ 40 w 84"/>
                  <a:gd name="T13" fmla="*/ 41 h 52"/>
                  <a:gd name="T14" fmla="*/ 50 w 84"/>
                  <a:gd name="T15" fmla="*/ 34 h 52"/>
                  <a:gd name="T16" fmla="*/ 62 w 84"/>
                  <a:gd name="T17" fmla="*/ 22 h 52"/>
                  <a:gd name="T18" fmla="*/ 84 w 84"/>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2">
                    <a:moveTo>
                      <a:pt x="0" y="52"/>
                    </a:moveTo>
                    <a:cubicBezTo>
                      <a:pt x="0" y="52"/>
                      <a:pt x="0" y="52"/>
                      <a:pt x="0" y="52"/>
                    </a:cubicBezTo>
                    <a:cubicBezTo>
                      <a:pt x="0" y="52"/>
                      <a:pt x="0" y="52"/>
                      <a:pt x="0" y="52"/>
                    </a:cubicBezTo>
                    <a:moveTo>
                      <a:pt x="84" y="0"/>
                    </a:moveTo>
                    <a:cubicBezTo>
                      <a:pt x="62" y="22"/>
                      <a:pt x="62" y="22"/>
                      <a:pt x="62" y="22"/>
                    </a:cubicBezTo>
                    <a:cubicBezTo>
                      <a:pt x="50" y="34"/>
                      <a:pt x="50" y="34"/>
                      <a:pt x="50" y="34"/>
                    </a:cubicBezTo>
                    <a:cubicBezTo>
                      <a:pt x="47" y="36"/>
                      <a:pt x="44" y="39"/>
                      <a:pt x="40" y="41"/>
                    </a:cubicBezTo>
                    <a:cubicBezTo>
                      <a:pt x="44" y="39"/>
                      <a:pt x="47" y="36"/>
                      <a:pt x="50" y="34"/>
                    </a:cubicBezTo>
                    <a:cubicBezTo>
                      <a:pt x="62" y="22"/>
                      <a:pt x="62" y="22"/>
                      <a:pt x="62" y="22"/>
                    </a:cubicBezTo>
                    <a:cubicBezTo>
                      <a:pt x="84" y="0"/>
                      <a:pt x="84" y="0"/>
                      <a:pt x="84" y="0"/>
                    </a:cubicBezTo>
                  </a:path>
                </a:pathLst>
              </a:custGeom>
              <a:solidFill>
                <a:srgbClr val="839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4581525" y="3262312"/>
                <a:ext cx="2105025" cy="1658938"/>
                <a:chOff x="5946775" y="4468572"/>
                <a:chExt cx="2105025" cy="1658938"/>
              </a:xfrm>
            </p:grpSpPr>
            <p:sp>
              <p:nvSpPr>
                <p:cNvPr id="37" name="Freeform 46"/>
                <p:cNvSpPr>
                  <a:spLocks/>
                </p:cNvSpPr>
                <p:nvPr/>
              </p:nvSpPr>
              <p:spPr bwMode="auto">
                <a:xfrm>
                  <a:off x="5946775" y="5032135"/>
                  <a:ext cx="2105025" cy="534988"/>
                </a:xfrm>
                <a:custGeom>
                  <a:avLst/>
                  <a:gdLst>
                    <a:gd name="T0" fmla="*/ 79 w 624"/>
                    <a:gd name="T1" fmla="*/ 159 h 159"/>
                    <a:gd name="T2" fmla="*/ 545 w 624"/>
                    <a:gd name="T3" fmla="*/ 159 h 159"/>
                    <a:gd name="T4" fmla="*/ 624 w 624"/>
                    <a:gd name="T5" fmla="*/ 79 h 159"/>
                    <a:gd name="T6" fmla="*/ 545 w 624"/>
                    <a:gd name="T7" fmla="*/ 0 h 159"/>
                    <a:gd name="T8" fmla="*/ 79 w 624"/>
                    <a:gd name="T9" fmla="*/ 0 h 159"/>
                    <a:gd name="T10" fmla="*/ 0 w 624"/>
                    <a:gd name="T11" fmla="*/ 79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3"/>
                        <a:pt x="624" y="79"/>
                      </a:cubicBezTo>
                      <a:cubicBezTo>
                        <a:pt x="624" y="35"/>
                        <a:pt x="589" y="0"/>
                        <a:pt x="545" y="0"/>
                      </a:cubicBezTo>
                      <a:cubicBezTo>
                        <a:pt x="79" y="0"/>
                        <a:pt x="79" y="0"/>
                        <a:pt x="79" y="0"/>
                      </a:cubicBezTo>
                      <a:cubicBezTo>
                        <a:pt x="35" y="0"/>
                        <a:pt x="0" y="35"/>
                        <a:pt x="0" y="79"/>
                      </a:cubicBezTo>
                      <a:cubicBezTo>
                        <a:pt x="0" y="123"/>
                        <a:pt x="35" y="159"/>
                        <a:pt x="79" y="159"/>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7"/>
                <p:cNvSpPr>
                  <a:spLocks/>
                </p:cNvSpPr>
                <p:nvPr/>
              </p:nvSpPr>
              <p:spPr bwMode="auto">
                <a:xfrm>
                  <a:off x="5946775" y="4468572"/>
                  <a:ext cx="1096963" cy="1658938"/>
                </a:xfrm>
                <a:custGeom>
                  <a:avLst/>
                  <a:gdLst>
                    <a:gd name="T0" fmla="*/ 0 w 325"/>
                    <a:gd name="T1" fmla="*/ 246 h 492"/>
                    <a:gd name="T2" fmla="*/ 24 w 325"/>
                    <a:gd name="T3" fmla="*/ 304 h 492"/>
                    <a:gd name="T4" fmla="*/ 25 w 325"/>
                    <a:gd name="T5" fmla="*/ 304 h 492"/>
                    <a:gd name="T6" fmla="*/ 182 w 325"/>
                    <a:gd name="T7" fmla="*/ 461 h 492"/>
                    <a:gd name="T8" fmla="*/ 294 w 325"/>
                    <a:gd name="T9" fmla="*/ 461 h 492"/>
                    <a:gd name="T10" fmla="*/ 294 w 325"/>
                    <a:gd name="T11" fmla="*/ 349 h 492"/>
                    <a:gd name="T12" fmla="*/ 191 w 325"/>
                    <a:gd name="T13" fmla="*/ 246 h 492"/>
                    <a:gd name="T14" fmla="*/ 294 w 325"/>
                    <a:gd name="T15" fmla="*/ 144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9"/>
                        <a:pt x="9" y="289"/>
                        <a:pt x="24" y="304"/>
                      </a:cubicBezTo>
                      <a:cubicBezTo>
                        <a:pt x="25" y="304"/>
                        <a:pt x="25" y="304"/>
                        <a:pt x="25" y="304"/>
                      </a:cubicBezTo>
                      <a:cubicBezTo>
                        <a:pt x="182" y="461"/>
                        <a:pt x="182" y="461"/>
                        <a:pt x="182" y="461"/>
                      </a:cubicBezTo>
                      <a:cubicBezTo>
                        <a:pt x="213" y="492"/>
                        <a:pt x="263" y="492"/>
                        <a:pt x="294" y="461"/>
                      </a:cubicBezTo>
                      <a:cubicBezTo>
                        <a:pt x="325" y="430"/>
                        <a:pt x="325" y="380"/>
                        <a:pt x="294" y="349"/>
                      </a:cubicBezTo>
                      <a:cubicBezTo>
                        <a:pt x="191" y="246"/>
                        <a:pt x="191" y="246"/>
                        <a:pt x="191" y="246"/>
                      </a:cubicBezTo>
                      <a:cubicBezTo>
                        <a:pt x="294" y="144"/>
                        <a:pt x="294" y="144"/>
                        <a:pt x="294" y="144"/>
                      </a:cubicBezTo>
                      <a:cubicBezTo>
                        <a:pt x="325" y="113"/>
                        <a:pt x="325" y="62"/>
                        <a:pt x="294" y="31"/>
                      </a:cubicBezTo>
                      <a:cubicBezTo>
                        <a:pt x="263" y="0"/>
                        <a:pt x="213" y="0"/>
                        <a:pt x="182" y="31"/>
                      </a:cubicBezTo>
                      <a:cubicBezTo>
                        <a:pt x="25" y="188"/>
                        <a:pt x="25" y="188"/>
                        <a:pt x="25" y="188"/>
                      </a:cubicBezTo>
                      <a:cubicBezTo>
                        <a:pt x="24" y="188"/>
                        <a:pt x="24" y="188"/>
                        <a:pt x="24" y="188"/>
                      </a:cubicBezTo>
                      <a:cubicBezTo>
                        <a:pt x="9" y="203"/>
                        <a:pt x="0" y="223"/>
                        <a:pt x="0" y="246"/>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
                <p:cNvSpPr>
                  <a:spLocks/>
                </p:cNvSpPr>
                <p:nvPr/>
              </p:nvSpPr>
              <p:spPr bwMode="auto">
                <a:xfrm>
                  <a:off x="5946775" y="5032135"/>
                  <a:ext cx="644525" cy="534988"/>
                </a:xfrm>
                <a:custGeom>
                  <a:avLst/>
                  <a:gdLst>
                    <a:gd name="T0" fmla="*/ 25 w 191"/>
                    <a:gd name="T1" fmla="*/ 21 h 159"/>
                    <a:gd name="T2" fmla="*/ 25 w 191"/>
                    <a:gd name="T3" fmla="*/ 21 h 159"/>
                    <a:gd name="T4" fmla="*/ 4 w 191"/>
                    <a:gd name="T5" fmla="*/ 54 h 159"/>
                    <a:gd name="T6" fmla="*/ 4 w 191"/>
                    <a:gd name="T7" fmla="*/ 54 h 159"/>
                    <a:gd name="T8" fmla="*/ 4 w 191"/>
                    <a:gd name="T9" fmla="*/ 54 h 159"/>
                    <a:gd name="T10" fmla="*/ 4 w 191"/>
                    <a:gd name="T11" fmla="*/ 54 h 159"/>
                    <a:gd name="T12" fmla="*/ 4 w 191"/>
                    <a:gd name="T13" fmla="*/ 54 h 159"/>
                    <a:gd name="T14" fmla="*/ 3 w 191"/>
                    <a:gd name="T15" fmla="*/ 55 h 159"/>
                    <a:gd name="T16" fmla="*/ 3 w 191"/>
                    <a:gd name="T17" fmla="*/ 55 h 159"/>
                    <a:gd name="T18" fmla="*/ 3 w 191"/>
                    <a:gd name="T19" fmla="*/ 55 h 159"/>
                    <a:gd name="T20" fmla="*/ 3 w 191"/>
                    <a:gd name="T21" fmla="*/ 55 h 159"/>
                    <a:gd name="T22" fmla="*/ 0 w 191"/>
                    <a:gd name="T23" fmla="*/ 74 h 159"/>
                    <a:gd name="T24" fmla="*/ 0 w 191"/>
                    <a:gd name="T25" fmla="*/ 74 h 159"/>
                    <a:gd name="T26" fmla="*/ 0 w 191"/>
                    <a:gd name="T27" fmla="*/ 75 h 159"/>
                    <a:gd name="T28" fmla="*/ 0 w 191"/>
                    <a:gd name="T29" fmla="*/ 75 h 159"/>
                    <a:gd name="T30" fmla="*/ 0 w 191"/>
                    <a:gd name="T31" fmla="*/ 75 h 159"/>
                    <a:gd name="T32" fmla="*/ 0 w 191"/>
                    <a:gd name="T33" fmla="*/ 75 h 159"/>
                    <a:gd name="T34" fmla="*/ 0 w 191"/>
                    <a:gd name="T35" fmla="*/ 76 h 159"/>
                    <a:gd name="T36" fmla="*/ 0 w 191"/>
                    <a:gd name="T37" fmla="*/ 76 h 159"/>
                    <a:gd name="T38" fmla="*/ 0 w 191"/>
                    <a:gd name="T39" fmla="*/ 76 h 159"/>
                    <a:gd name="T40" fmla="*/ 0 w 191"/>
                    <a:gd name="T41" fmla="*/ 76 h 159"/>
                    <a:gd name="T42" fmla="*/ 0 w 191"/>
                    <a:gd name="T43" fmla="*/ 77 h 159"/>
                    <a:gd name="T44" fmla="*/ 0 w 191"/>
                    <a:gd name="T45" fmla="*/ 77 h 159"/>
                    <a:gd name="T46" fmla="*/ 0 w 191"/>
                    <a:gd name="T47" fmla="*/ 77 h 159"/>
                    <a:gd name="T48" fmla="*/ 0 w 191"/>
                    <a:gd name="T49" fmla="*/ 77 h 159"/>
                    <a:gd name="T50" fmla="*/ 0 w 191"/>
                    <a:gd name="T51" fmla="*/ 78 h 159"/>
                    <a:gd name="T52" fmla="*/ 0 w 191"/>
                    <a:gd name="T53" fmla="*/ 78 h 159"/>
                    <a:gd name="T54" fmla="*/ 0 w 191"/>
                    <a:gd name="T55" fmla="*/ 78 h 159"/>
                    <a:gd name="T56" fmla="*/ 0 w 191"/>
                    <a:gd name="T57" fmla="*/ 78 h 159"/>
                    <a:gd name="T58" fmla="*/ 0 w 191"/>
                    <a:gd name="T59" fmla="*/ 79 h 159"/>
                    <a:gd name="T60" fmla="*/ 0 w 191"/>
                    <a:gd name="T61" fmla="*/ 79 h 159"/>
                    <a:gd name="T62" fmla="*/ 24 w 191"/>
                    <a:gd name="T63" fmla="*/ 137 h 159"/>
                    <a:gd name="T64" fmla="*/ 25 w 191"/>
                    <a:gd name="T65" fmla="*/ 137 h 159"/>
                    <a:gd name="T66" fmla="*/ 79 w 191"/>
                    <a:gd name="T67" fmla="*/ 159 h 159"/>
                    <a:gd name="T68" fmla="*/ 79 w 191"/>
                    <a:gd name="T69" fmla="*/ 159 h 159"/>
                    <a:gd name="T70" fmla="*/ 129 w 191"/>
                    <a:gd name="T71" fmla="*/ 141 h 159"/>
                    <a:gd name="T72" fmla="*/ 163 w 191"/>
                    <a:gd name="T73" fmla="*/ 107 h 159"/>
                    <a:gd name="T74" fmla="*/ 141 w 191"/>
                    <a:gd name="T75" fmla="*/ 29 h 159"/>
                    <a:gd name="T76" fmla="*/ 128 w 191"/>
                    <a:gd name="T7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59">
                      <a:moveTo>
                        <a:pt x="79" y="0"/>
                      </a:moveTo>
                      <a:cubicBezTo>
                        <a:pt x="58" y="0"/>
                        <a:pt x="39" y="8"/>
                        <a:pt x="25" y="21"/>
                      </a:cubicBezTo>
                      <a:cubicBezTo>
                        <a:pt x="25" y="21"/>
                        <a:pt x="25" y="21"/>
                        <a:pt x="25" y="21"/>
                      </a:cubicBezTo>
                      <a:cubicBezTo>
                        <a:pt x="25" y="21"/>
                        <a:pt x="25" y="21"/>
                        <a:pt x="25" y="21"/>
                      </a:cubicBezTo>
                      <a:cubicBezTo>
                        <a:pt x="24" y="21"/>
                        <a:pt x="24" y="21"/>
                        <a:pt x="24" y="21"/>
                      </a:cubicBezTo>
                      <a:cubicBezTo>
                        <a:pt x="15" y="30"/>
                        <a:pt x="8" y="41"/>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5"/>
                      </a:cubicBezTo>
                      <a:cubicBezTo>
                        <a:pt x="4" y="55"/>
                        <a:pt x="4" y="55"/>
                        <a:pt x="3" y="55"/>
                      </a:cubicBezTo>
                      <a:cubicBezTo>
                        <a:pt x="3" y="55"/>
                        <a:pt x="3" y="55"/>
                        <a:pt x="3" y="55"/>
                      </a:cubicBezTo>
                      <a:cubicBezTo>
                        <a:pt x="3" y="55"/>
                        <a:pt x="3" y="55"/>
                        <a:pt x="3" y="55"/>
                      </a:cubicBezTo>
                      <a:cubicBezTo>
                        <a:pt x="3" y="55"/>
                        <a:pt x="3" y="55"/>
                        <a:pt x="3" y="55"/>
                      </a:cubicBezTo>
                      <a:cubicBezTo>
                        <a:pt x="3" y="55"/>
                        <a:pt x="3" y="55"/>
                        <a:pt x="3" y="55"/>
                      </a:cubicBezTo>
                      <a:cubicBezTo>
                        <a:pt x="3" y="55"/>
                        <a:pt x="3" y="55"/>
                        <a:pt x="3" y="55"/>
                      </a:cubicBezTo>
                      <a:cubicBezTo>
                        <a:pt x="3" y="55"/>
                        <a:pt x="3" y="55"/>
                        <a:pt x="3" y="55"/>
                      </a:cubicBezTo>
                      <a:cubicBezTo>
                        <a:pt x="1" y="61"/>
                        <a:pt x="0" y="68"/>
                        <a:pt x="0" y="74"/>
                      </a:cubicBezTo>
                      <a:cubicBezTo>
                        <a:pt x="0" y="74"/>
                        <a:pt x="0" y="74"/>
                        <a:pt x="0" y="74"/>
                      </a:cubicBezTo>
                      <a:cubicBezTo>
                        <a:pt x="0" y="74"/>
                        <a:pt x="0" y="74"/>
                        <a:pt x="0" y="74"/>
                      </a:cubicBezTo>
                      <a:cubicBezTo>
                        <a:pt x="0" y="74"/>
                        <a:pt x="0" y="74"/>
                        <a:pt x="0" y="74"/>
                      </a:cubicBezTo>
                      <a:cubicBezTo>
                        <a:pt x="0" y="74"/>
                        <a:pt x="0" y="74"/>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9"/>
                        <a:pt x="0" y="79"/>
                        <a:pt x="0" y="79"/>
                      </a:cubicBezTo>
                      <a:cubicBezTo>
                        <a:pt x="0" y="79"/>
                        <a:pt x="0" y="79"/>
                        <a:pt x="0" y="79"/>
                      </a:cubicBezTo>
                      <a:cubicBezTo>
                        <a:pt x="0" y="79"/>
                        <a:pt x="0" y="79"/>
                        <a:pt x="0" y="79"/>
                      </a:cubicBezTo>
                      <a:cubicBezTo>
                        <a:pt x="0" y="79"/>
                        <a:pt x="0" y="79"/>
                        <a:pt x="0" y="79"/>
                      </a:cubicBezTo>
                      <a:cubicBezTo>
                        <a:pt x="0" y="89"/>
                        <a:pt x="1" y="99"/>
                        <a:pt x="5" y="107"/>
                      </a:cubicBezTo>
                      <a:cubicBezTo>
                        <a:pt x="9" y="119"/>
                        <a:pt x="16" y="129"/>
                        <a:pt x="24" y="137"/>
                      </a:cubicBezTo>
                      <a:cubicBezTo>
                        <a:pt x="25" y="137"/>
                        <a:pt x="25" y="137"/>
                        <a:pt x="25" y="137"/>
                      </a:cubicBezTo>
                      <a:cubicBezTo>
                        <a:pt x="25" y="137"/>
                        <a:pt x="25" y="137"/>
                        <a:pt x="25" y="137"/>
                      </a:cubicBezTo>
                      <a:cubicBezTo>
                        <a:pt x="25" y="137"/>
                        <a:pt x="25" y="137"/>
                        <a:pt x="25" y="137"/>
                      </a:cubicBezTo>
                      <a:cubicBezTo>
                        <a:pt x="39" y="150"/>
                        <a:pt x="58" y="159"/>
                        <a:pt x="79" y="159"/>
                      </a:cubicBezTo>
                      <a:cubicBezTo>
                        <a:pt x="79" y="159"/>
                        <a:pt x="79" y="159"/>
                        <a:pt x="79" y="159"/>
                      </a:cubicBezTo>
                      <a:cubicBezTo>
                        <a:pt x="79" y="159"/>
                        <a:pt x="79" y="159"/>
                        <a:pt x="79" y="159"/>
                      </a:cubicBezTo>
                      <a:cubicBezTo>
                        <a:pt x="94" y="159"/>
                        <a:pt x="107" y="155"/>
                        <a:pt x="119" y="148"/>
                      </a:cubicBezTo>
                      <a:cubicBezTo>
                        <a:pt x="123" y="146"/>
                        <a:pt x="126" y="143"/>
                        <a:pt x="129" y="141"/>
                      </a:cubicBezTo>
                      <a:cubicBezTo>
                        <a:pt x="141" y="129"/>
                        <a:pt x="141" y="129"/>
                        <a:pt x="141" y="129"/>
                      </a:cubicBezTo>
                      <a:cubicBezTo>
                        <a:pt x="163" y="107"/>
                        <a:pt x="163" y="107"/>
                        <a:pt x="163" y="107"/>
                      </a:cubicBezTo>
                      <a:cubicBezTo>
                        <a:pt x="191" y="79"/>
                        <a:pt x="191" y="79"/>
                        <a:pt x="191" y="79"/>
                      </a:cubicBezTo>
                      <a:cubicBezTo>
                        <a:pt x="141" y="29"/>
                        <a:pt x="141" y="29"/>
                        <a:pt x="141" y="29"/>
                      </a:cubicBezTo>
                      <a:cubicBezTo>
                        <a:pt x="129" y="17"/>
                        <a:pt x="129" y="17"/>
                        <a:pt x="129" y="17"/>
                      </a:cubicBezTo>
                      <a:cubicBezTo>
                        <a:pt x="129" y="17"/>
                        <a:pt x="128" y="17"/>
                        <a:pt x="128" y="16"/>
                      </a:cubicBezTo>
                      <a:cubicBezTo>
                        <a:pt x="114" y="6"/>
                        <a:pt x="97" y="0"/>
                        <a:pt x="79" y="0"/>
                      </a:cubicBezTo>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
                <p:cNvSpPr>
                  <a:spLocks/>
                </p:cNvSpPr>
                <p:nvPr/>
              </p:nvSpPr>
              <p:spPr bwMode="auto">
                <a:xfrm>
                  <a:off x="6213475" y="5032135"/>
                  <a:ext cx="647700" cy="266700"/>
                </a:xfrm>
                <a:custGeom>
                  <a:avLst/>
                  <a:gdLst>
                    <a:gd name="T0" fmla="*/ 0 w 192"/>
                    <a:gd name="T1" fmla="*/ 0 h 79"/>
                    <a:gd name="T2" fmla="*/ 49 w 192"/>
                    <a:gd name="T3" fmla="*/ 16 h 79"/>
                    <a:gd name="T4" fmla="*/ 50 w 192"/>
                    <a:gd name="T5" fmla="*/ 18 h 79"/>
                    <a:gd name="T6" fmla="*/ 62 w 192"/>
                    <a:gd name="T7" fmla="*/ 29 h 79"/>
                    <a:gd name="T8" fmla="*/ 112 w 192"/>
                    <a:gd name="T9" fmla="*/ 79 h 79"/>
                    <a:gd name="T10" fmla="*/ 112 w 192"/>
                    <a:gd name="T11" fmla="*/ 79 h 79"/>
                    <a:gd name="T12" fmla="*/ 112 w 192"/>
                    <a:gd name="T13" fmla="*/ 79 h 79"/>
                    <a:gd name="T14" fmla="*/ 192 w 192"/>
                    <a:gd name="T15" fmla="*/ 0 h 79"/>
                    <a:gd name="T16" fmla="*/ 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0" y="0"/>
                      </a:moveTo>
                      <a:cubicBezTo>
                        <a:pt x="18" y="0"/>
                        <a:pt x="35" y="6"/>
                        <a:pt x="49" y="16"/>
                      </a:cubicBezTo>
                      <a:cubicBezTo>
                        <a:pt x="49" y="17"/>
                        <a:pt x="50" y="17"/>
                        <a:pt x="50" y="18"/>
                      </a:cubicBezTo>
                      <a:cubicBezTo>
                        <a:pt x="62" y="29"/>
                        <a:pt x="62" y="29"/>
                        <a:pt x="62" y="29"/>
                      </a:cubicBezTo>
                      <a:cubicBezTo>
                        <a:pt x="112" y="79"/>
                        <a:pt x="112" y="79"/>
                        <a:pt x="112" y="79"/>
                      </a:cubicBezTo>
                      <a:cubicBezTo>
                        <a:pt x="112" y="79"/>
                        <a:pt x="112" y="79"/>
                        <a:pt x="112" y="79"/>
                      </a:cubicBezTo>
                      <a:cubicBezTo>
                        <a:pt x="112" y="79"/>
                        <a:pt x="112" y="79"/>
                        <a:pt x="112" y="79"/>
                      </a:cubicBezTo>
                      <a:cubicBezTo>
                        <a:pt x="192" y="0"/>
                        <a:pt x="192" y="0"/>
                        <a:pt x="192" y="0"/>
                      </a:cubicBezTo>
                      <a:cubicBezTo>
                        <a:pt x="0" y="0"/>
                        <a:pt x="0" y="0"/>
                        <a:pt x="0" y="0"/>
                      </a:cubicBezTo>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213475" y="5298835"/>
                  <a:ext cx="647700" cy="268288"/>
                </a:xfrm>
                <a:custGeom>
                  <a:avLst/>
                  <a:gdLst>
                    <a:gd name="T0" fmla="*/ 112 w 192"/>
                    <a:gd name="T1" fmla="*/ 0 h 80"/>
                    <a:gd name="T2" fmla="*/ 84 w 192"/>
                    <a:gd name="T3" fmla="*/ 28 h 80"/>
                    <a:gd name="T4" fmla="*/ 62 w 192"/>
                    <a:gd name="T5" fmla="*/ 50 h 80"/>
                    <a:gd name="T6" fmla="*/ 50 w 192"/>
                    <a:gd name="T7" fmla="*/ 62 h 80"/>
                    <a:gd name="T8" fmla="*/ 40 w 192"/>
                    <a:gd name="T9" fmla="*/ 69 h 80"/>
                    <a:gd name="T10" fmla="*/ 0 w 192"/>
                    <a:gd name="T11" fmla="*/ 80 h 80"/>
                    <a:gd name="T12" fmla="*/ 0 w 192"/>
                    <a:gd name="T13" fmla="*/ 80 h 80"/>
                    <a:gd name="T14" fmla="*/ 192 w 192"/>
                    <a:gd name="T15" fmla="*/ 80 h 80"/>
                    <a:gd name="T16" fmla="*/ 112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112" y="0"/>
                      </a:moveTo>
                      <a:cubicBezTo>
                        <a:pt x="84" y="28"/>
                        <a:pt x="84" y="28"/>
                        <a:pt x="84" y="28"/>
                      </a:cubicBezTo>
                      <a:cubicBezTo>
                        <a:pt x="62" y="50"/>
                        <a:pt x="62" y="50"/>
                        <a:pt x="62" y="50"/>
                      </a:cubicBezTo>
                      <a:cubicBezTo>
                        <a:pt x="50" y="62"/>
                        <a:pt x="50" y="62"/>
                        <a:pt x="50" y="62"/>
                      </a:cubicBezTo>
                      <a:cubicBezTo>
                        <a:pt x="47" y="64"/>
                        <a:pt x="44" y="67"/>
                        <a:pt x="40" y="69"/>
                      </a:cubicBezTo>
                      <a:cubicBezTo>
                        <a:pt x="28" y="76"/>
                        <a:pt x="15" y="80"/>
                        <a:pt x="0" y="80"/>
                      </a:cubicBezTo>
                      <a:cubicBezTo>
                        <a:pt x="0" y="80"/>
                        <a:pt x="0" y="80"/>
                        <a:pt x="0" y="80"/>
                      </a:cubicBezTo>
                      <a:cubicBezTo>
                        <a:pt x="192" y="80"/>
                        <a:pt x="192" y="80"/>
                        <a:pt x="192" y="80"/>
                      </a:cubicBezTo>
                      <a:cubicBezTo>
                        <a:pt x="112" y="0"/>
                        <a:pt x="112" y="0"/>
                        <a:pt x="112" y="0"/>
                      </a:cubicBezTo>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2781300" y="2263775"/>
                <a:ext cx="2105026" cy="1655763"/>
                <a:chOff x="4146550" y="3470035"/>
                <a:chExt cx="2105026" cy="1655763"/>
              </a:xfrm>
            </p:grpSpPr>
            <p:sp>
              <p:nvSpPr>
                <p:cNvPr id="44" name="Freeform 18"/>
                <p:cNvSpPr>
                  <a:spLocks/>
                </p:cNvSpPr>
                <p:nvPr/>
              </p:nvSpPr>
              <p:spPr bwMode="auto">
                <a:xfrm>
                  <a:off x="4146550" y="4030422"/>
                  <a:ext cx="2105025" cy="536575"/>
                </a:xfrm>
                <a:custGeom>
                  <a:avLst/>
                  <a:gdLst>
                    <a:gd name="T0" fmla="*/ 545 w 624"/>
                    <a:gd name="T1" fmla="*/ 159 h 159"/>
                    <a:gd name="T2" fmla="*/ 79 w 624"/>
                    <a:gd name="T3" fmla="*/ 159 h 159"/>
                    <a:gd name="T4" fmla="*/ 0 w 624"/>
                    <a:gd name="T5" fmla="*/ 79 h 159"/>
                    <a:gd name="T6" fmla="*/ 79 w 624"/>
                    <a:gd name="T7" fmla="*/ 0 h 159"/>
                    <a:gd name="T8" fmla="*/ 545 w 624"/>
                    <a:gd name="T9" fmla="*/ 0 h 159"/>
                    <a:gd name="T10" fmla="*/ 624 w 624"/>
                    <a:gd name="T11" fmla="*/ 79 h 159"/>
                    <a:gd name="T12" fmla="*/ 545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545" y="159"/>
                      </a:moveTo>
                      <a:cubicBezTo>
                        <a:pt x="79" y="159"/>
                        <a:pt x="79" y="159"/>
                        <a:pt x="79" y="159"/>
                      </a:cubicBezTo>
                      <a:cubicBezTo>
                        <a:pt x="35" y="159"/>
                        <a:pt x="0" y="123"/>
                        <a:pt x="0" y="79"/>
                      </a:cubicBezTo>
                      <a:cubicBezTo>
                        <a:pt x="0" y="36"/>
                        <a:pt x="35" y="0"/>
                        <a:pt x="79" y="0"/>
                      </a:cubicBezTo>
                      <a:cubicBezTo>
                        <a:pt x="545" y="0"/>
                        <a:pt x="545" y="0"/>
                        <a:pt x="545" y="0"/>
                      </a:cubicBezTo>
                      <a:cubicBezTo>
                        <a:pt x="589" y="0"/>
                        <a:pt x="624" y="36"/>
                        <a:pt x="624" y="79"/>
                      </a:cubicBezTo>
                      <a:cubicBezTo>
                        <a:pt x="624" y="123"/>
                        <a:pt x="589" y="159"/>
                        <a:pt x="545" y="159"/>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9"/>
                <p:cNvSpPr>
                  <a:spLocks/>
                </p:cNvSpPr>
                <p:nvPr/>
              </p:nvSpPr>
              <p:spPr bwMode="auto">
                <a:xfrm>
                  <a:off x="5154613" y="3470035"/>
                  <a:ext cx="1096963" cy="1655763"/>
                </a:xfrm>
                <a:custGeom>
                  <a:avLst/>
                  <a:gdLst>
                    <a:gd name="T0" fmla="*/ 325 w 325"/>
                    <a:gd name="T1" fmla="*/ 245 h 491"/>
                    <a:gd name="T2" fmla="*/ 301 w 325"/>
                    <a:gd name="T3" fmla="*/ 303 h 491"/>
                    <a:gd name="T4" fmla="*/ 300 w 325"/>
                    <a:gd name="T5" fmla="*/ 303 h 491"/>
                    <a:gd name="T6" fmla="*/ 143 w 325"/>
                    <a:gd name="T7" fmla="*/ 460 h 491"/>
                    <a:gd name="T8" fmla="*/ 31 w 325"/>
                    <a:gd name="T9" fmla="*/ 460 h 491"/>
                    <a:gd name="T10" fmla="*/ 31 w 325"/>
                    <a:gd name="T11" fmla="*/ 348 h 491"/>
                    <a:gd name="T12" fmla="*/ 134 w 325"/>
                    <a:gd name="T13" fmla="*/ 245 h 491"/>
                    <a:gd name="T14" fmla="*/ 31 w 325"/>
                    <a:gd name="T15" fmla="*/ 143 h 491"/>
                    <a:gd name="T16" fmla="*/ 31 w 325"/>
                    <a:gd name="T17" fmla="*/ 31 h 491"/>
                    <a:gd name="T18" fmla="*/ 143 w 325"/>
                    <a:gd name="T19" fmla="*/ 31 h 491"/>
                    <a:gd name="T20" fmla="*/ 300 w 325"/>
                    <a:gd name="T21" fmla="*/ 188 h 491"/>
                    <a:gd name="T22" fmla="*/ 301 w 325"/>
                    <a:gd name="T23" fmla="*/ 188 h 491"/>
                    <a:gd name="T24" fmla="*/ 325 w 325"/>
                    <a:gd name="T25" fmla="*/ 24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1">
                      <a:moveTo>
                        <a:pt x="325" y="245"/>
                      </a:moveTo>
                      <a:cubicBezTo>
                        <a:pt x="325" y="268"/>
                        <a:pt x="316" y="289"/>
                        <a:pt x="301" y="303"/>
                      </a:cubicBezTo>
                      <a:cubicBezTo>
                        <a:pt x="300" y="303"/>
                        <a:pt x="300" y="303"/>
                        <a:pt x="300" y="303"/>
                      </a:cubicBezTo>
                      <a:cubicBezTo>
                        <a:pt x="143" y="460"/>
                        <a:pt x="143" y="460"/>
                        <a:pt x="143" y="460"/>
                      </a:cubicBezTo>
                      <a:cubicBezTo>
                        <a:pt x="112" y="491"/>
                        <a:pt x="62" y="491"/>
                        <a:pt x="31" y="460"/>
                      </a:cubicBezTo>
                      <a:cubicBezTo>
                        <a:pt x="0" y="429"/>
                        <a:pt x="0" y="379"/>
                        <a:pt x="31" y="348"/>
                      </a:cubicBezTo>
                      <a:cubicBezTo>
                        <a:pt x="134" y="245"/>
                        <a:pt x="134" y="245"/>
                        <a:pt x="134" y="245"/>
                      </a:cubicBezTo>
                      <a:cubicBezTo>
                        <a:pt x="31" y="143"/>
                        <a:pt x="31" y="143"/>
                        <a:pt x="31" y="143"/>
                      </a:cubicBezTo>
                      <a:cubicBezTo>
                        <a:pt x="0" y="112"/>
                        <a:pt x="0" y="62"/>
                        <a:pt x="31" y="31"/>
                      </a:cubicBezTo>
                      <a:cubicBezTo>
                        <a:pt x="62" y="0"/>
                        <a:pt x="112" y="0"/>
                        <a:pt x="143" y="31"/>
                      </a:cubicBezTo>
                      <a:cubicBezTo>
                        <a:pt x="300" y="188"/>
                        <a:pt x="300" y="188"/>
                        <a:pt x="300" y="188"/>
                      </a:cubicBezTo>
                      <a:cubicBezTo>
                        <a:pt x="301" y="188"/>
                        <a:pt x="301" y="188"/>
                        <a:pt x="301" y="188"/>
                      </a:cubicBezTo>
                      <a:cubicBezTo>
                        <a:pt x="316" y="202"/>
                        <a:pt x="325" y="223"/>
                        <a:pt x="325" y="245"/>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2"/>
                <p:cNvSpPr>
                  <a:spLocks/>
                </p:cNvSpPr>
                <p:nvPr/>
              </p:nvSpPr>
              <p:spPr bwMode="auto">
                <a:xfrm>
                  <a:off x="5607050" y="4030422"/>
                  <a:ext cx="644525" cy="536575"/>
                </a:xfrm>
                <a:custGeom>
                  <a:avLst/>
                  <a:gdLst>
                    <a:gd name="T0" fmla="*/ 63 w 191"/>
                    <a:gd name="T1" fmla="*/ 17 h 159"/>
                    <a:gd name="T2" fmla="*/ 50 w 191"/>
                    <a:gd name="T3" fmla="*/ 29 h 159"/>
                    <a:gd name="T4" fmla="*/ 29 w 191"/>
                    <a:gd name="T5" fmla="*/ 109 h 159"/>
                    <a:gd name="T6" fmla="*/ 62 w 191"/>
                    <a:gd name="T7" fmla="*/ 141 h 159"/>
                    <a:gd name="T8" fmla="*/ 112 w 191"/>
                    <a:gd name="T9" fmla="*/ 159 h 159"/>
                    <a:gd name="T10" fmla="*/ 112 w 191"/>
                    <a:gd name="T11" fmla="*/ 159 h 159"/>
                    <a:gd name="T12" fmla="*/ 166 w 191"/>
                    <a:gd name="T13" fmla="*/ 137 h 159"/>
                    <a:gd name="T14" fmla="*/ 167 w 191"/>
                    <a:gd name="T15" fmla="*/ 137 h 159"/>
                    <a:gd name="T16" fmla="*/ 191 w 191"/>
                    <a:gd name="T17" fmla="*/ 79 h 159"/>
                    <a:gd name="T18" fmla="*/ 191 w 191"/>
                    <a:gd name="T19" fmla="*/ 79 h 159"/>
                    <a:gd name="T20" fmla="*/ 191 w 191"/>
                    <a:gd name="T21" fmla="*/ 79 h 159"/>
                    <a:gd name="T22" fmla="*/ 191 w 191"/>
                    <a:gd name="T23" fmla="*/ 79 h 159"/>
                    <a:gd name="T24" fmla="*/ 191 w 191"/>
                    <a:gd name="T25" fmla="*/ 78 h 159"/>
                    <a:gd name="T26" fmla="*/ 191 w 191"/>
                    <a:gd name="T27" fmla="*/ 78 h 159"/>
                    <a:gd name="T28" fmla="*/ 191 w 191"/>
                    <a:gd name="T29" fmla="*/ 78 h 159"/>
                    <a:gd name="T30" fmla="*/ 191 w 191"/>
                    <a:gd name="T31" fmla="*/ 77 h 159"/>
                    <a:gd name="T32" fmla="*/ 191 w 191"/>
                    <a:gd name="T33" fmla="*/ 77 h 159"/>
                    <a:gd name="T34" fmla="*/ 191 w 191"/>
                    <a:gd name="T35" fmla="*/ 77 h 159"/>
                    <a:gd name="T36" fmla="*/ 191 w 191"/>
                    <a:gd name="T37" fmla="*/ 77 h 159"/>
                    <a:gd name="T38" fmla="*/ 191 w 191"/>
                    <a:gd name="T39" fmla="*/ 76 h 159"/>
                    <a:gd name="T40" fmla="*/ 191 w 191"/>
                    <a:gd name="T41" fmla="*/ 76 h 159"/>
                    <a:gd name="T42" fmla="*/ 191 w 191"/>
                    <a:gd name="T43" fmla="*/ 76 h 159"/>
                    <a:gd name="T44" fmla="*/ 191 w 191"/>
                    <a:gd name="T45" fmla="*/ 76 h 159"/>
                    <a:gd name="T46" fmla="*/ 191 w 191"/>
                    <a:gd name="T47" fmla="*/ 75 h 159"/>
                    <a:gd name="T48" fmla="*/ 191 w 191"/>
                    <a:gd name="T49" fmla="*/ 75 h 159"/>
                    <a:gd name="T50" fmla="*/ 191 w 191"/>
                    <a:gd name="T51" fmla="*/ 75 h 159"/>
                    <a:gd name="T52" fmla="*/ 191 w 191"/>
                    <a:gd name="T53" fmla="*/ 75 h 159"/>
                    <a:gd name="T54" fmla="*/ 191 w 191"/>
                    <a:gd name="T55" fmla="*/ 74 h 159"/>
                    <a:gd name="T56" fmla="*/ 191 w 191"/>
                    <a:gd name="T57" fmla="*/ 74 h 159"/>
                    <a:gd name="T58" fmla="*/ 191 w 191"/>
                    <a:gd name="T59" fmla="*/ 74 h 159"/>
                    <a:gd name="T60" fmla="*/ 189 w 191"/>
                    <a:gd name="T61" fmla="*/ 60 h 159"/>
                    <a:gd name="T62" fmla="*/ 189 w 191"/>
                    <a:gd name="T63" fmla="*/ 60 h 159"/>
                    <a:gd name="T64" fmla="*/ 189 w 191"/>
                    <a:gd name="T65" fmla="*/ 60 h 159"/>
                    <a:gd name="T66" fmla="*/ 189 w 191"/>
                    <a:gd name="T67" fmla="*/ 59 h 159"/>
                    <a:gd name="T68" fmla="*/ 189 w 191"/>
                    <a:gd name="T69" fmla="*/ 59 h 159"/>
                    <a:gd name="T70" fmla="*/ 189 w 191"/>
                    <a:gd name="T71" fmla="*/ 59 h 159"/>
                    <a:gd name="T72" fmla="*/ 189 w 191"/>
                    <a:gd name="T73" fmla="*/ 59 h 159"/>
                    <a:gd name="T74" fmla="*/ 189 w 191"/>
                    <a:gd name="T75" fmla="*/ 58 h 159"/>
                    <a:gd name="T76" fmla="*/ 166 w 191"/>
                    <a:gd name="T77" fmla="*/ 22 h 159"/>
                    <a:gd name="T78" fmla="*/ 166 w 191"/>
                    <a:gd name="T79" fmla="*/ 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9">
                      <a:moveTo>
                        <a:pt x="112" y="0"/>
                      </a:moveTo>
                      <a:cubicBezTo>
                        <a:pt x="94" y="0"/>
                        <a:pt x="77" y="6"/>
                        <a:pt x="63" y="17"/>
                      </a:cubicBezTo>
                      <a:cubicBezTo>
                        <a:pt x="63" y="17"/>
                        <a:pt x="62" y="17"/>
                        <a:pt x="62" y="18"/>
                      </a:cubicBezTo>
                      <a:cubicBezTo>
                        <a:pt x="50" y="29"/>
                        <a:pt x="50" y="29"/>
                        <a:pt x="50" y="29"/>
                      </a:cubicBezTo>
                      <a:cubicBezTo>
                        <a:pt x="0" y="79"/>
                        <a:pt x="0" y="79"/>
                        <a:pt x="0" y="79"/>
                      </a:cubicBezTo>
                      <a:cubicBezTo>
                        <a:pt x="29" y="109"/>
                        <a:pt x="29" y="109"/>
                        <a:pt x="29" y="109"/>
                      </a:cubicBezTo>
                      <a:cubicBezTo>
                        <a:pt x="50" y="130"/>
                        <a:pt x="50" y="130"/>
                        <a:pt x="50" y="130"/>
                      </a:cubicBezTo>
                      <a:cubicBezTo>
                        <a:pt x="62" y="141"/>
                        <a:pt x="62" y="141"/>
                        <a:pt x="62" y="141"/>
                      </a:cubicBezTo>
                      <a:cubicBezTo>
                        <a:pt x="65" y="144"/>
                        <a:pt x="69" y="147"/>
                        <a:pt x="73" y="149"/>
                      </a:cubicBezTo>
                      <a:cubicBezTo>
                        <a:pt x="85" y="155"/>
                        <a:pt x="98" y="159"/>
                        <a:pt x="112" y="159"/>
                      </a:cubicBezTo>
                      <a:cubicBezTo>
                        <a:pt x="112" y="159"/>
                        <a:pt x="112" y="159"/>
                        <a:pt x="112" y="159"/>
                      </a:cubicBezTo>
                      <a:cubicBezTo>
                        <a:pt x="112" y="159"/>
                        <a:pt x="112" y="159"/>
                        <a:pt x="112" y="159"/>
                      </a:cubicBezTo>
                      <a:cubicBezTo>
                        <a:pt x="133" y="159"/>
                        <a:pt x="152" y="151"/>
                        <a:pt x="166" y="138"/>
                      </a:cubicBezTo>
                      <a:cubicBezTo>
                        <a:pt x="166" y="137"/>
                        <a:pt x="166" y="137"/>
                        <a:pt x="166" y="137"/>
                      </a:cubicBezTo>
                      <a:cubicBezTo>
                        <a:pt x="166" y="137"/>
                        <a:pt x="166" y="137"/>
                        <a:pt x="166" y="137"/>
                      </a:cubicBezTo>
                      <a:cubicBezTo>
                        <a:pt x="167" y="137"/>
                        <a:pt x="167" y="137"/>
                        <a:pt x="167" y="137"/>
                      </a:cubicBezTo>
                      <a:cubicBezTo>
                        <a:pt x="175" y="129"/>
                        <a:pt x="182" y="119"/>
                        <a:pt x="186" y="107"/>
                      </a:cubicBezTo>
                      <a:cubicBezTo>
                        <a:pt x="190" y="99"/>
                        <a:pt x="191" y="8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69"/>
                        <a:pt x="190" y="65"/>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8"/>
                        <a:pt x="189" y="58"/>
                        <a:pt x="189" y="58"/>
                      </a:cubicBezTo>
                      <a:cubicBezTo>
                        <a:pt x="185" y="44"/>
                        <a:pt x="177" y="32"/>
                        <a:pt x="167" y="22"/>
                      </a:cubicBezTo>
                      <a:cubicBezTo>
                        <a:pt x="166" y="22"/>
                        <a:pt x="166" y="22"/>
                        <a:pt x="166" y="22"/>
                      </a:cubicBezTo>
                      <a:cubicBezTo>
                        <a:pt x="166" y="21"/>
                        <a:pt x="166" y="21"/>
                        <a:pt x="166" y="21"/>
                      </a:cubicBezTo>
                      <a:cubicBezTo>
                        <a:pt x="166" y="21"/>
                        <a:pt x="166" y="21"/>
                        <a:pt x="166" y="21"/>
                      </a:cubicBezTo>
                      <a:cubicBezTo>
                        <a:pt x="152" y="8"/>
                        <a:pt x="133" y="0"/>
                        <a:pt x="112" y="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5337175" y="4030422"/>
                  <a:ext cx="647700" cy="266700"/>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7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7"/>
                      </a:cubicBezTo>
                      <a:cubicBezTo>
                        <a:pt x="157" y="6"/>
                        <a:pt x="174" y="0"/>
                        <a:pt x="192"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9"/>
                <p:cNvSpPr>
                  <a:spLocks/>
                </p:cNvSpPr>
                <p:nvPr/>
              </p:nvSpPr>
              <p:spPr bwMode="auto">
                <a:xfrm>
                  <a:off x="5337175" y="4297122"/>
                  <a:ext cx="647700" cy="269875"/>
                </a:xfrm>
                <a:custGeom>
                  <a:avLst/>
                  <a:gdLst>
                    <a:gd name="T0" fmla="*/ 80 w 192"/>
                    <a:gd name="T1" fmla="*/ 0 h 80"/>
                    <a:gd name="T2" fmla="*/ 0 w 192"/>
                    <a:gd name="T3" fmla="*/ 80 h 80"/>
                    <a:gd name="T4" fmla="*/ 192 w 192"/>
                    <a:gd name="T5" fmla="*/ 80 h 80"/>
                    <a:gd name="T6" fmla="*/ 192 w 192"/>
                    <a:gd name="T7" fmla="*/ 80 h 80"/>
                    <a:gd name="T8" fmla="*/ 153 w 192"/>
                    <a:gd name="T9" fmla="*/ 70 h 80"/>
                    <a:gd name="T10" fmla="*/ 142 w 192"/>
                    <a:gd name="T11" fmla="*/ 62 h 80"/>
                    <a:gd name="T12" fmla="*/ 130 w 192"/>
                    <a:gd name="T13" fmla="*/ 51 h 80"/>
                    <a:gd name="T14" fmla="*/ 109 w 192"/>
                    <a:gd name="T15" fmla="*/ 30 h 80"/>
                    <a:gd name="T16" fmla="*/ 8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80" y="0"/>
                      </a:moveTo>
                      <a:cubicBezTo>
                        <a:pt x="0" y="80"/>
                        <a:pt x="0" y="80"/>
                        <a:pt x="0" y="80"/>
                      </a:cubicBezTo>
                      <a:cubicBezTo>
                        <a:pt x="192" y="80"/>
                        <a:pt x="192" y="80"/>
                        <a:pt x="192" y="80"/>
                      </a:cubicBezTo>
                      <a:cubicBezTo>
                        <a:pt x="192" y="80"/>
                        <a:pt x="192" y="80"/>
                        <a:pt x="192" y="80"/>
                      </a:cubicBezTo>
                      <a:cubicBezTo>
                        <a:pt x="178" y="80"/>
                        <a:pt x="165" y="76"/>
                        <a:pt x="153" y="70"/>
                      </a:cubicBezTo>
                      <a:cubicBezTo>
                        <a:pt x="149" y="68"/>
                        <a:pt x="145" y="65"/>
                        <a:pt x="142" y="62"/>
                      </a:cubicBezTo>
                      <a:cubicBezTo>
                        <a:pt x="130" y="51"/>
                        <a:pt x="130" y="51"/>
                        <a:pt x="130" y="51"/>
                      </a:cubicBezTo>
                      <a:cubicBezTo>
                        <a:pt x="109" y="30"/>
                        <a:pt x="109" y="30"/>
                        <a:pt x="109" y="30"/>
                      </a:cubicBezTo>
                      <a:cubicBezTo>
                        <a:pt x="80" y="0"/>
                        <a:pt x="80" y="0"/>
                        <a:pt x="80"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p:cNvGrpSpPr/>
              <p:nvPr/>
            </p:nvGrpSpPr>
            <p:grpSpPr>
              <a:xfrm>
                <a:off x="4581525" y="1263650"/>
                <a:ext cx="2105025" cy="1658938"/>
                <a:chOff x="5946775" y="2469910"/>
                <a:chExt cx="2105025" cy="1658938"/>
              </a:xfrm>
            </p:grpSpPr>
            <p:sp>
              <p:nvSpPr>
                <p:cNvPr id="51" name="Freeform 31"/>
                <p:cNvSpPr>
                  <a:spLocks/>
                </p:cNvSpPr>
                <p:nvPr/>
              </p:nvSpPr>
              <p:spPr bwMode="auto">
                <a:xfrm>
                  <a:off x="5946775" y="3028710"/>
                  <a:ext cx="2105025" cy="536575"/>
                </a:xfrm>
                <a:custGeom>
                  <a:avLst/>
                  <a:gdLst>
                    <a:gd name="T0" fmla="*/ 79 w 624"/>
                    <a:gd name="T1" fmla="*/ 159 h 159"/>
                    <a:gd name="T2" fmla="*/ 545 w 624"/>
                    <a:gd name="T3" fmla="*/ 159 h 159"/>
                    <a:gd name="T4" fmla="*/ 624 w 624"/>
                    <a:gd name="T5" fmla="*/ 80 h 159"/>
                    <a:gd name="T6" fmla="*/ 545 w 624"/>
                    <a:gd name="T7" fmla="*/ 0 h 159"/>
                    <a:gd name="T8" fmla="*/ 79 w 624"/>
                    <a:gd name="T9" fmla="*/ 0 h 159"/>
                    <a:gd name="T10" fmla="*/ 0 w 624"/>
                    <a:gd name="T11" fmla="*/ 80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4"/>
                        <a:pt x="624" y="80"/>
                      </a:cubicBezTo>
                      <a:cubicBezTo>
                        <a:pt x="624" y="36"/>
                        <a:pt x="589" y="0"/>
                        <a:pt x="545" y="0"/>
                      </a:cubicBezTo>
                      <a:cubicBezTo>
                        <a:pt x="79" y="0"/>
                        <a:pt x="79" y="0"/>
                        <a:pt x="79" y="0"/>
                      </a:cubicBezTo>
                      <a:cubicBezTo>
                        <a:pt x="35" y="0"/>
                        <a:pt x="0" y="36"/>
                        <a:pt x="0" y="80"/>
                      </a:cubicBezTo>
                      <a:cubicBezTo>
                        <a:pt x="0" y="124"/>
                        <a:pt x="35" y="159"/>
                        <a:pt x="79" y="15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p:nvSpPr>
              <p:spPr bwMode="auto">
                <a:xfrm>
                  <a:off x="5946775" y="2469910"/>
                  <a:ext cx="1096963" cy="1658938"/>
                </a:xfrm>
                <a:custGeom>
                  <a:avLst/>
                  <a:gdLst>
                    <a:gd name="T0" fmla="*/ 0 w 325"/>
                    <a:gd name="T1" fmla="*/ 246 h 492"/>
                    <a:gd name="T2" fmla="*/ 24 w 325"/>
                    <a:gd name="T3" fmla="*/ 303 h 492"/>
                    <a:gd name="T4" fmla="*/ 25 w 325"/>
                    <a:gd name="T5" fmla="*/ 304 h 492"/>
                    <a:gd name="T6" fmla="*/ 182 w 325"/>
                    <a:gd name="T7" fmla="*/ 461 h 492"/>
                    <a:gd name="T8" fmla="*/ 294 w 325"/>
                    <a:gd name="T9" fmla="*/ 461 h 492"/>
                    <a:gd name="T10" fmla="*/ 294 w 325"/>
                    <a:gd name="T11" fmla="*/ 348 h 492"/>
                    <a:gd name="T12" fmla="*/ 191 w 325"/>
                    <a:gd name="T13" fmla="*/ 246 h 492"/>
                    <a:gd name="T14" fmla="*/ 294 w 325"/>
                    <a:gd name="T15" fmla="*/ 143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8"/>
                        <a:pt x="9" y="289"/>
                        <a:pt x="24" y="303"/>
                      </a:cubicBezTo>
                      <a:cubicBezTo>
                        <a:pt x="25" y="304"/>
                        <a:pt x="25" y="304"/>
                        <a:pt x="25" y="304"/>
                      </a:cubicBezTo>
                      <a:cubicBezTo>
                        <a:pt x="182" y="461"/>
                        <a:pt x="182" y="461"/>
                        <a:pt x="182" y="461"/>
                      </a:cubicBezTo>
                      <a:cubicBezTo>
                        <a:pt x="213" y="492"/>
                        <a:pt x="263" y="492"/>
                        <a:pt x="294" y="461"/>
                      </a:cubicBezTo>
                      <a:cubicBezTo>
                        <a:pt x="325" y="430"/>
                        <a:pt x="325" y="379"/>
                        <a:pt x="294" y="348"/>
                      </a:cubicBezTo>
                      <a:cubicBezTo>
                        <a:pt x="191" y="246"/>
                        <a:pt x="191" y="246"/>
                        <a:pt x="191" y="246"/>
                      </a:cubicBezTo>
                      <a:cubicBezTo>
                        <a:pt x="294" y="143"/>
                        <a:pt x="294" y="143"/>
                        <a:pt x="294" y="143"/>
                      </a:cubicBezTo>
                      <a:cubicBezTo>
                        <a:pt x="325" y="112"/>
                        <a:pt x="325" y="62"/>
                        <a:pt x="294" y="31"/>
                      </a:cubicBezTo>
                      <a:cubicBezTo>
                        <a:pt x="263" y="0"/>
                        <a:pt x="213" y="0"/>
                        <a:pt x="182" y="31"/>
                      </a:cubicBezTo>
                      <a:cubicBezTo>
                        <a:pt x="25" y="188"/>
                        <a:pt x="25" y="188"/>
                        <a:pt x="25" y="188"/>
                      </a:cubicBezTo>
                      <a:cubicBezTo>
                        <a:pt x="24" y="188"/>
                        <a:pt x="24" y="188"/>
                        <a:pt x="24" y="188"/>
                      </a:cubicBezTo>
                      <a:cubicBezTo>
                        <a:pt x="9" y="203"/>
                        <a:pt x="0" y="223"/>
                        <a:pt x="0" y="24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7"/>
                <p:cNvSpPr>
                  <a:spLocks/>
                </p:cNvSpPr>
                <p:nvPr/>
              </p:nvSpPr>
              <p:spPr bwMode="auto">
                <a:xfrm>
                  <a:off x="5946775" y="3028710"/>
                  <a:ext cx="644525" cy="536575"/>
                </a:xfrm>
                <a:custGeom>
                  <a:avLst/>
                  <a:gdLst>
                    <a:gd name="T0" fmla="*/ 25 w 191"/>
                    <a:gd name="T1" fmla="*/ 22 h 159"/>
                    <a:gd name="T2" fmla="*/ 25 w 191"/>
                    <a:gd name="T3" fmla="*/ 22 h 159"/>
                    <a:gd name="T4" fmla="*/ 3 w 191"/>
                    <a:gd name="T5" fmla="*/ 57 h 159"/>
                    <a:gd name="T6" fmla="*/ 3 w 191"/>
                    <a:gd name="T7" fmla="*/ 57 h 159"/>
                    <a:gd name="T8" fmla="*/ 3 w 191"/>
                    <a:gd name="T9" fmla="*/ 57 h 159"/>
                    <a:gd name="T10" fmla="*/ 3 w 191"/>
                    <a:gd name="T11" fmla="*/ 58 h 159"/>
                    <a:gd name="T12" fmla="*/ 3 w 191"/>
                    <a:gd name="T13" fmla="*/ 58 h 159"/>
                    <a:gd name="T14" fmla="*/ 0 w 191"/>
                    <a:gd name="T15" fmla="*/ 74 h 159"/>
                    <a:gd name="T16" fmla="*/ 0 w 191"/>
                    <a:gd name="T17" fmla="*/ 75 h 159"/>
                    <a:gd name="T18" fmla="*/ 0 w 191"/>
                    <a:gd name="T19" fmla="*/ 75 h 159"/>
                    <a:gd name="T20" fmla="*/ 0 w 191"/>
                    <a:gd name="T21" fmla="*/ 75 h 159"/>
                    <a:gd name="T22" fmla="*/ 0 w 191"/>
                    <a:gd name="T23" fmla="*/ 75 h 159"/>
                    <a:gd name="T24" fmla="*/ 0 w 191"/>
                    <a:gd name="T25" fmla="*/ 76 h 159"/>
                    <a:gd name="T26" fmla="*/ 0 w 191"/>
                    <a:gd name="T27" fmla="*/ 76 h 159"/>
                    <a:gd name="T28" fmla="*/ 0 w 191"/>
                    <a:gd name="T29" fmla="*/ 76 h 159"/>
                    <a:gd name="T30" fmla="*/ 0 w 191"/>
                    <a:gd name="T31" fmla="*/ 76 h 159"/>
                    <a:gd name="T32" fmla="*/ 0 w 191"/>
                    <a:gd name="T33" fmla="*/ 77 h 159"/>
                    <a:gd name="T34" fmla="*/ 0 w 191"/>
                    <a:gd name="T35" fmla="*/ 77 h 159"/>
                    <a:gd name="T36" fmla="*/ 0 w 191"/>
                    <a:gd name="T37" fmla="*/ 77 h 159"/>
                    <a:gd name="T38" fmla="*/ 0 w 191"/>
                    <a:gd name="T39" fmla="*/ 78 h 159"/>
                    <a:gd name="T40" fmla="*/ 0 w 191"/>
                    <a:gd name="T41" fmla="*/ 78 h 159"/>
                    <a:gd name="T42" fmla="*/ 0 w 191"/>
                    <a:gd name="T43" fmla="*/ 78 h 159"/>
                    <a:gd name="T44" fmla="*/ 0 w 191"/>
                    <a:gd name="T45" fmla="*/ 78 h 159"/>
                    <a:gd name="T46" fmla="*/ 0 w 191"/>
                    <a:gd name="T47" fmla="*/ 79 h 159"/>
                    <a:gd name="T48" fmla="*/ 0 w 191"/>
                    <a:gd name="T49" fmla="*/ 79 h 159"/>
                    <a:gd name="T50" fmla="*/ 0 w 191"/>
                    <a:gd name="T51" fmla="*/ 79 h 159"/>
                    <a:gd name="T52" fmla="*/ 0 w 191"/>
                    <a:gd name="T53" fmla="*/ 79 h 159"/>
                    <a:gd name="T54" fmla="*/ 0 w 191"/>
                    <a:gd name="T55" fmla="*/ 80 h 159"/>
                    <a:gd name="T56" fmla="*/ 24 w 191"/>
                    <a:gd name="T57" fmla="*/ 137 h 159"/>
                    <a:gd name="T58" fmla="*/ 25 w 191"/>
                    <a:gd name="T59" fmla="*/ 138 h 159"/>
                    <a:gd name="T60" fmla="*/ 79 w 191"/>
                    <a:gd name="T61" fmla="*/ 159 h 159"/>
                    <a:gd name="T62" fmla="*/ 79 w 191"/>
                    <a:gd name="T63" fmla="*/ 159 h 159"/>
                    <a:gd name="T64" fmla="*/ 129 w 191"/>
                    <a:gd name="T65" fmla="*/ 141 h 159"/>
                    <a:gd name="T66" fmla="*/ 163 w 191"/>
                    <a:gd name="T67" fmla="*/ 108 h 159"/>
                    <a:gd name="T68" fmla="*/ 141 w 191"/>
                    <a:gd name="T69" fmla="*/ 30 h 159"/>
                    <a:gd name="T70" fmla="*/ 128 w 191"/>
                    <a:gd name="T71" fmla="*/ 1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 h="159">
                      <a:moveTo>
                        <a:pt x="79" y="0"/>
                      </a:moveTo>
                      <a:cubicBezTo>
                        <a:pt x="58" y="0"/>
                        <a:pt x="39" y="8"/>
                        <a:pt x="25" y="22"/>
                      </a:cubicBezTo>
                      <a:cubicBezTo>
                        <a:pt x="25" y="22"/>
                        <a:pt x="25" y="22"/>
                        <a:pt x="25" y="22"/>
                      </a:cubicBezTo>
                      <a:cubicBezTo>
                        <a:pt x="25" y="22"/>
                        <a:pt x="25" y="22"/>
                        <a:pt x="25" y="22"/>
                      </a:cubicBezTo>
                      <a:cubicBezTo>
                        <a:pt x="24" y="22"/>
                        <a:pt x="24" y="22"/>
                        <a:pt x="24" y="22"/>
                      </a:cubicBezTo>
                      <a:cubicBezTo>
                        <a:pt x="14" y="32"/>
                        <a:pt x="7" y="44"/>
                        <a:pt x="3" y="57"/>
                      </a:cubicBezTo>
                      <a:cubicBezTo>
                        <a:pt x="3" y="57"/>
                        <a:pt x="3" y="57"/>
                        <a:pt x="3" y="57"/>
                      </a:cubicBezTo>
                      <a:cubicBezTo>
                        <a:pt x="3" y="57"/>
                        <a:pt x="3" y="57"/>
                        <a:pt x="3" y="57"/>
                      </a:cubicBezTo>
                      <a:cubicBezTo>
                        <a:pt x="3" y="57"/>
                        <a:pt x="3" y="57"/>
                        <a:pt x="3" y="57"/>
                      </a:cubicBezTo>
                      <a:cubicBezTo>
                        <a:pt x="3" y="57"/>
                        <a:pt x="3" y="57"/>
                        <a:pt x="3" y="57"/>
                      </a:cubicBezTo>
                      <a:cubicBezTo>
                        <a:pt x="3" y="57"/>
                        <a:pt x="3" y="57"/>
                        <a:pt x="3" y="58"/>
                      </a:cubicBezTo>
                      <a:cubicBezTo>
                        <a:pt x="3" y="58"/>
                        <a:pt x="3" y="58"/>
                        <a:pt x="3" y="58"/>
                      </a:cubicBezTo>
                      <a:cubicBezTo>
                        <a:pt x="3" y="58"/>
                        <a:pt x="3" y="58"/>
                        <a:pt x="3" y="58"/>
                      </a:cubicBezTo>
                      <a:cubicBezTo>
                        <a:pt x="3" y="58"/>
                        <a:pt x="3" y="58"/>
                        <a:pt x="3" y="58"/>
                      </a:cubicBezTo>
                      <a:cubicBezTo>
                        <a:pt x="1" y="63"/>
                        <a:pt x="0" y="69"/>
                        <a:pt x="0" y="74"/>
                      </a:cubicBezTo>
                      <a:cubicBezTo>
                        <a:pt x="0" y="74"/>
                        <a:pt x="0" y="74"/>
                        <a:pt x="0" y="74"/>
                      </a:cubicBezTo>
                      <a:cubicBezTo>
                        <a:pt x="0" y="74"/>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80"/>
                        <a:pt x="0" y="80"/>
                        <a:pt x="0" y="80"/>
                      </a:cubicBezTo>
                      <a:cubicBezTo>
                        <a:pt x="0" y="90"/>
                        <a:pt x="1" y="99"/>
                        <a:pt x="5" y="108"/>
                      </a:cubicBezTo>
                      <a:cubicBezTo>
                        <a:pt x="9" y="119"/>
                        <a:pt x="16" y="129"/>
                        <a:pt x="24" y="137"/>
                      </a:cubicBezTo>
                      <a:cubicBezTo>
                        <a:pt x="25" y="138"/>
                        <a:pt x="25" y="138"/>
                        <a:pt x="25" y="138"/>
                      </a:cubicBezTo>
                      <a:cubicBezTo>
                        <a:pt x="25" y="138"/>
                        <a:pt x="25" y="138"/>
                        <a:pt x="25" y="138"/>
                      </a:cubicBezTo>
                      <a:cubicBezTo>
                        <a:pt x="25" y="138"/>
                        <a:pt x="25" y="138"/>
                        <a:pt x="25" y="138"/>
                      </a:cubicBezTo>
                      <a:cubicBezTo>
                        <a:pt x="39" y="151"/>
                        <a:pt x="58" y="159"/>
                        <a:pt x="79" y="159"/>
                      </a:cubicBezTo>
                      <a:cubicBezTo>
                        <a:pt x="79" y="159"/>
                        <a:pt x="79" y="159"/>
                        <a:pt x="79" y="159"/>
                      </a:cubicBezTo>
                      <a:cubicBezTo>
                        <a:pt x="79" y="159"/>
                        <a:pt x="79" y="159"/>
                        <a:pt x="79" y="159"/>
                      </a:cubicBezTo>
                      <a:cubicBezTo>
                        <a:pt x="94" y="159"/>
                        <a:pt x="107" y="155"/>
                        <a:pt x="119" y="148"/>
                      </a:cubicBezTo>
                      <a:cubicBezTo>
                        <a:pt x="123" y="146"/>
                        <a:pt x="126" y="144"/>
                        <a:pt x="129" y="141"/>
                      </a:cubicBezTo>
                      <a:cubicBezTo>
                        <a:pt x="141" y="130"/>
                        <a:pt x="141" y="130"/>
                        <a:pt x="141" y="130"/>
                      </a:cubicBezTo>
                      <a:cubicBezTo>
                        <a:pt x="163" y="108"/>
                        <a:pt x="163" y="108"/>
                        <a:pt x="163" y="108"/>
                      </a:cubicBezTo>
                      <a:cubicBezTo>
                        <a:pt x="191" y="80"/>
                        <a:pt x="191" y="80"/>
                        <a:pt x="191" y="80"/>
                      </a:cubicBezTo>
                      <a:cubicBezTo>
                        <a:pt x="141" y="30"/>
                        <a:pt x="141" y="30"/>
                        <a:pt x="141" y="30"/>
                      </a:cubicBezTo>
                      <a:cubicBezTo>
                        <a:pt x="129" y="18"/>
                        <a:pt x="129" y="18"/>
                        <a:pt x="129" y="18"/>
                      </a:cubicBezTo>
                      <a:cubicBezTo>
                        <a:pt x="129" y="18"/>
                        <a:pt x="128" y="17"/>
                        <a:pt x="128" y="17"/>
                      </a:cubicBezTo>
                      <a:cubicBezTo>
                        <a:pt x="114" y="7"/>
                        <a:pt x="97" y="0"/>
                        <a:pt x="79" y="0"/>
                      </a:cubicBezTo>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0"/>
                <p:cNvSpPr>
                  <a:spLocks/>
                </p:cNvSpPr>
                <p:nvPr/>
              </p:nvSpPr>
              <p:spPr bwMode="auto">
                <a:xfrm>
                  <a:off x="6213475" y="3028710"/>
                  <a:ext cx="647700" cy="269875"/>
                </a:xfrm>
                <a:custGeom>
                  <a:avLst/>
                  <a:gdLst>
                    <a:gd name="T0" fmla="*/ 0 w 192"/>
                    <a:gd name="T1" fmla="*/ 0 h 80"/>
                    <a:gd name="T2" fmla="*/ 49 w 192"/>
                    <a:gd name="T3" fmla="*/ 17 h 80"/>
                    <a:gd name="T4" fmla="*/ 50 w 192"/>
                    <a:gd name="T5" fmla="*/ 18 h 80"/>
                    <a:gd name="T6" fmla="*/ 62 w 192"/>
                    <a:gd name="T7" fmla="*/ 29 h 80"/>
                    <a:gd name="T8" fmla="*/ 112 w 192"/>
                    <a:gd name="T9" fmla="*/ 80 h 80"/>
                    <a:gd name="T10" fmla="*/ 112 w 192"/>
                    <a:gd name="T11" fmla="*/ 80 h 80"/>
                    <a:gd name="T12" fmla="*/ 112 w 192"/>
                    <a:gd name="T13" fmla="*/ 80 h 80"/>
                    <a:gd name="T14" fmla="*/ 192 w 192"/>
                    <a:gd name="T15" fmla="*/ 0 h 80"/>
                    <a:gd name="T16" fmla="*/ 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0" y="0"/>
                      </a:moveTo>
                      <a:cubicBezTo>
                        <a:pt x="18" y="0"/>
                        <a:pt x="35" y="7"/>
                        <a:pt x="49" y="17"/>
                      </a:cubicBezTo>
                      <a:cubicBezTo>
                        <a:pt x="49" y="17"/>
                        <a:pt x="50" y="18"/>
                        <a:pt x="50" y="18"/>
                      </a:cubicBezTo>
                      <a:cubicBezTo>
                        <a:pt x="62" y="29"/>
                        <a:pt x="62" y="29"/>
                        <a:pt x="62" y="29"/>
                      </a:cubicBezTo>
                      <a:cubicBezTo>
                        <a:pt x="112" y="80"/>
                        <a:pt x="112" y="80"/>
                        <a:pt x="112" y="80"/>
                      </a:cubicBezTo>
                      <a:cubicBezTo>
                        <a:pt x="112" y="80"/>
                        <a:pt x="112" y="80"/>
                        <a:pt x="112" y="80"/>
                      </a:cubicBezTo>
                      <a:cubicBezTo>
                        <a:pt x="112" y="80"/>
                        <a:pt x="112" y="80"/>
                        <a:pt x="112" y="80"/>
                      </a:cubicBezTo>
                      <a:cubicBezTo>
                        <a:pt x="192" y="0"/>
                        <a:pt x="192" y="0"/>
                        <a:pt x="192" y="0"/>
                      </a:cubicBezTo>
                      <a:cubicBezTo>
                        <a:pt x="0" y="0"/>
                        <a:pt x="0" y="0"/>
                        <a:pt x="0" y="0"/>
                      </a:cubicBezTo>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4"/>
                <p:cNvSpPr>
                  <a:spLocks/>
                </p:cNvSpPr>
                <p:nvPr/>
              </p:nvSpPr>
              <p:spPr bwMode="auto">
                <a:xfrm>
                  <a:off x="6213475" y="3298585"/>
                  <a:ext cx="647700" cy="266700"/>
                </a:xfrm>
                <a:custGeom>
                  <a:avLst/>
                  <a:gdLst>
                    <a:gd name="T0" fmla="*/ 112 w 192"/>
                    <a:gd name="T1" fmla="*/ 0 h 79"/>
                    <a:gd name="T2" fmla="*/ 84 w 192"/>
                    <a:gd name="T3" fmla="*/ 28 h 79"/>
                    <a:gd name="T4" fmla="*/ 62 w 192"/>
                    <a:gd name="T5" fmla="*/ 50 h 79"/>
                    <a:gd name="T6" fmla="*/ 50 w 192"/>
                    <a:gd name="T7" fmla="*/ 61 h 79"/>
                    <a:gd name="T8" fmla="*/ 40 w 192"/>
                    <a:gd name="T9" fmla="*/ 68 h 79"/>
                    <a:gd name="T10" fmla="*/ 0 w 192"/>
                    <a:gd name="T11" fmla="*/ 79 h 79"/>
                    <a:gd name="T12" fmla="*/ 0 w 192"/>
                    <a:gd name="T13" fmla="*/ 79 h 79"/>
                    <a:gd name="T14" fmla="*/ 192 w 192"/>
                    <a:gd name="T15" fmla="*/ 79 h 79"/>
                    <a:gd name="T16" fmla="*/ 11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12" y="0"/>
                      </a:moveTo>
                      <a:cubicBezTo>
                        <a:pt x="84" y="28"/>
                        <a:pt x="84" y="28"/>
                        <a:pt x="84" y="28"/>
                      </a:cubicBezTo>
                      <a:cubicBezTo>
                        <a:pt x="62" y="50"/>
                        <a:pt x="62" y="50"/>
                        <a:pt x="62" y="50"/>
                      </a:cubicBezTo>
                      <a:cubicBezTo>
                        <a:pt x="50" y="61"/>
                        <a:pt x="50" y="61"/>
                        <a:pt x="50" y="61"/>
                      </a:cubicBezTo>
                      <a:cubicBezTo>
                        <a:pt x="47" y="64"/>
                        <a:pt x="44" y="66"/>
                        <a:pt x="40" y="68"/>
                      </a:cubicBezTo>
                      <a:cubicBezTo>
                        <a:pt x="28" y="75"/>
                        <a:pt x="15" y="79"/>
                        <a:pt x="0" y="79"/>
                      </a:cubicBezTo>
                      <a:cubicBezTo>
                        <a:pt x="0" y="79"/>
                        <a:pt x="0" y="79"/>
                        <a:pt x="0" y="79"/>
                      </a:cubicBezTo>
                      <a:cubicBezTo>
                        <a:pt x="192" y="79"/>
                        <a:pt x="192" y="79"/>
                        <a:pt x="192" y="79"/>
                      </a:cubicBezTo>
                      <a:cubicBezTo>
                        <a:pt x="112" y="0"/>
                        <a:pt x="112" y="0"/>
                        <a:pt x="112" y="0"/>
                      </a:cubicBezTo>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p:cNvGrpSpPr/>
              <p:nvPr/>
            </p:nvGrpSpPr>
            <p:grpSpPr>
              <a:xfrm>
                <a:off x="2781300" y="261937"/>
                <a:ext cx="2105026" cy="1658938"/>
                <a:chOff x="4146550" y="1468197"/>
                <a:chExt cx="2105026" cy="1658938"/>
              </a:xfrm>
            </p:grpSpPr>
            <p:sp>
              <p:nvSpPr>
                <p:cNvPr id="58" name="Freeform 5"/>
                <p:cNvSpPr>
                  <a:spLocks/>
                </p:cNvSpPr>
                <p:nvPr/>
              </p:nvSpPr>
              <p:spPr bwMode="auto">
                <a:xfrm>
                  <a:off x="4146550" y="2031760"/>
                  <a:ext cx="2105025" cy="531813"/>
                </a:xfrm>
                <a:custGeom>
                  <a:avLst/>
                  <a:gdLst>
                    <a:gd name="T0" fmla="*/ 545 w 624"/>
                    <a:gd name="T1" fmla="*/ 158 h 158"/>
                    <a:gd name="T2" fmla="*/ 79 w 624"/>
                    <a:gd name="T3" fmla="*/ 158 h 158"/>
                    <a:gd name="T4" fmla="*/ 0 w 624"/>
                    <a:gd name="T5" fmla="*/ 79 h 158"/>
                    <a:gd name="T6" fmla="*/ 79 w 624"/>
                    <a:gd name="T7" fmla="*/ 0 h 158"/>
                    <a:gd name="T8" fmla="*/ 545 w 624"/>
                    <a:gd name="T9" fmla="*/ 0 h 158"/>
                    <a:gd name="T10" fmla="*/ 624 w 624"/>
                    <a:gd name="T11" fmla="*/ 79 h 158"/>
                    <a:gd name="T12" fmla="*/ 545 w 624"/>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624" h="158">
                      <a:moveTo>
                        <a:pt x="545" y="158"/>
                      </a:moveTo>
                      <a:cubicBezTo>
                        <a:pt x="79" y="158"/>
                        <a:pt x="79" y="158"/>
                        <a:pt x="79" y="158"/>
                      </a:cubicBezTo>
                      <a:cubicBezTo>
                        <a:pt x="35" y="158"/>
                        <a:pt x="0" y="123"/>
                        <a:pt x="0" y="79"/>
                      </a:cubicBezTo>
                      <a:cubicBezTo>
                        <a:pt x="0" y="35"/>
                        <a:pt x="35" y="0"/>
                        <a:pt x="79" y="0"/>
                      </a:cubicBezTo>
                      <a:cubicBezTo>
                        <a:pt x="545" y="0"/>
                        <a:pt x="545" y="0"/>
                        <a:pt x="545" y="0"/>
                      </a:cubicBezTo>
                      <a:cubicBezTo>
                        <a:pt x="589" y="0"/>
                        <a:pt x="624" y="35"/>
                        <a:pt x="624" y="79"/>
                      </a:cubicBezTo>
                      <a:cubicBezTo>
                        <a:pt x="624" y="123"/>
                        <a:pt x="589" y="158"/>
                        <a:pt x="545" y="15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
                <p:cNvSpPr>
                  <a:spLocks/>
                </p:cNvSpPr>
                <p:nvPr/>
              </p:nvSpPr>
              <p:spPr bwMode="auto">
                <a:xfrm>
                  <a:off x="5154613" y="1468197"/>
                  <a:ext cx="1096963" cy="1658938"/>
                </a:xfrm>
                <a:custGeom>
                  <a:avLst/>
                  <a:gdLst>
                    <a:gd name="T0" fmla="*/ 325 w 325"/>
                    <a:gd name="T1" fmla="*/ 246 h 492"/>
                    <a:gd name="T2" fmla="*/ 301 w 325"/>
                    <a:gd name="T3" fmla="*/ 304 h 492"/>
                    <a:gd name="T4" fmla="*/ 300 w 325"/>
                    <a:gd name="T5" fmla="*/ 304 h 492"/>
                    <a:gd name="T6" fmla="*/ 143 w 325"/>
                    <a:gd name="T7" fmla="*/ 461 h 492"/>
                    <a:gd name="T8" fmla="*/ 31 w 325"/>
                    <a:gd name="T9" fmla="*/ 461 h 492"/>
                    <a:gd name="T10" fmla="*/ 31 w 325"/>
                    <a:gd name="T11" fmla="*/ 349 h 492"/>
                    <a:gd name="T12" fmla="*/ 134 w 325"/>
                    <a:gd name="T13" fmla="*/ 246 h 492"/>
                    <a:gd name="T14" fmla="*/ 31 w 325"/>
                    <a:gd name="T15" fmla="*/ 144 h 492"/>
                    <a:gd name="T16" fmla="*/ 31 w 325"/>
                    <a:gd name="T17" fmla="*/ 31 h 492"/>
                    <a:gd name="T18" fmla="*/ 143 w 325"/>
                    <a:gd name="T19" fmla="*/ 31 h 492"/>
                    <a:gd name="T20" fmla="*/ 300 w 325"/>
                    <a:gd name="T21" fmla="*/ 188 h 492"/>
                    <a:gd name="T22" fmla="*/ 301 w 325"/>
                    <a:gd name="T23" fmla="*/ 188 h 492"/>
                    <a:gd name="T24" fmla="*/ 325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325" y="246"/>
                      </a:moveTo>
                      <a:cubicBezTo>
                        <a:pt x="325" y="269"/>
                        <a:pt x="316" y="289"/>
                        <a:pt x="301" y="304"/>
                      </a:cubicBezTo>
                      <a:cubicBezTo>
                        <a:pt x="300" y="304"/>
                        <a:pt x="300" y="304"/>
                        <a:pt x="300" y="304"/>
                      </a:cubicBezTo>
                      <a:cubicBezTo>
                        <a:pt x="143" y="461"/>
                        <a:pt x="143" y="461"/>
                        <a:pt x="143" y="461"/>
                      </a:cubicBezTo>
                      <a:cubicBezTo>
                        <a:pt x="112" y="492"/>
                        <a:pt x="62" y="492"/>
                        <a:pt x="31" y="461"/>
                      </a:cubicBezTo>
                      <a:cubicBezTo>
                        <a:pt x="0" y="430"/>
                        <a:pt x="0" y="380"/>
                        <a:pt x="31" y="349"/>
                      </a:cubicBezTo>
                      <a:cubicBezTo>
                        <a:pt x="134" y="246"/>
                        <a:pt x="134" y="246"/>
                        <a:pt x="134" y="246"/>
                      </a:cubicBezTo>
                      <a:cubicBezTo>
                        <a:pt x="31" y="144"/>
                        <a:pt x="31" y="144"/>
                        <a:pt x="31" y="144"/>
                      </a:cubicBezTo>
                      <a:cubicBezTo>
                        <a:pt x="0" y="113"/>
                        <a:pt x="0" y="62"/>
                        <a:pt x="31" y="31"/>
                      </a:cubicBezTo>
                      <a:cubicBezTo>
                        <a:pt x="62" y="0"/>
                        <a:pt x="112" y="0"/>
                        <a:pt x="143" y="31"/>
                      </a:cubicBezTo>
                      <a:cubicBezTo>
                        <a:pt x="300" y="188"/>
                        <a:pt x="300" y="188"/>
                        <a:pt x="300" y="188"/>
                      </a:cubicBezTo>
                      <a:cubicBezTo>
                        <a:pt x="301" y="188"/>
                        <a:pt x="301" y="188"/>
                        <a:pt x="301" y="188"/>
                      </a:cubicBezTo>
                      <a:cubicBezTo>
                        <a:pt x="316" y="203"/>
                        <a:pt x="325" y="223"/>
                        <a:pt x="325" y="246"/>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p:nvSpPr>
              <p:spPr bwMode="auto">
                <a:xfrm>
                  <a:off x="5607050" y="2031759"/>
                  <a:ext cx="644525" cy="531813"/>
                </a:xfrm>
                <a:custGeom>
                  <a:avLst/>
                  <a:gdLst>
                    <a:gd name="T0" fmla="*/ 63 w 191"/>
                    <a:gd name="T1" fmla="*/ 16 h 158"/>
                    <a:gd name="T2" fmla="*/ 50 w 191"/>
                    <a:gd name="T3" fmla="*/ 29 h 158"/>
                    <a:gd name="T4" fmla="*/ 29 w 191"/>
                    <a:gd name="T5" fmla="*/ 107 h 158"/>
                    <a:gd name="T6" fmla="*/ 62 w 191"/>
                    <a:gd name="T7" fmla="*/ 141 h 158"/>
                    <a:gd name="T8" fmla="*/ 112 w 191"/>
                    <a:gd name="T9" fmla="*/ 158 h 158"/>
                    <a:gd name="T10" fmla="*/ 112 w 191"/>
                    <a:gd name="T11" fmla="*/ 158 h 158"/>
                    <a:gd name="T12" fmla="*/ 166 w 191"/>
                    <a:gd name="T13" fmla="*/ 137 h 158"/>
                    <a:gd name="T14" fmla="*/ 167 w 191"/>
                    <a:gd name="T15" fmla="*/ 137 h 158"/>
                    <a:gd name="T16" fmla="*/ 191 w 191"/>
                    <a:gd name="T17" fmla="*/ 79 h 158"/>
                    <a:gd name="T18" fmla="*/ 191 w 191"/>
                    <a:gd name="T19" fmla="*/ 79 h 158"/>
                    <a:gd name="T20" fmla="*/ 191 w 191"/>
                    <a:gd name="T21" fmla="*/ 78 h 158"/>
                    <a:gd name="T22" fmla="*/ 191 w 191"/>
                    <a:gd name="T23" fmla="*/ 78 h 158"/>
                    <a:gd name="T24" fmla="*/ 191 w 191"/>
                    <a:gd name="T25" fmla="*/ 78 h 158"/>
                    <a:gd name="T26" fmla="*/ 191 w 191"/>
                    <a:gd name="T27" fmla="*/ 78 h 158"/>
                    <a:gd name="T28" fmla="*/ 191 w 191"/>
                    <a:gd name="T29" fmla="*/ 77 h 158"/>
                    <a:gd name="T30" fmla="*/ 191 w 191"/>
                    <a:gd name="T31" fmla="*/ 77 h 158"/>
                    <a:gd name="T32" fmla="*/ 191 w 191"/>
                    <a:gd name="T33" fmla="*/ 77 h 158"/>
                    <a:gd name="T34" fmla="*/ 191 w 191"/>
                    <a:gd name="T35" fmla="*/ 77 h 158"/>
                    <a:gd name="T36" fmla="*/ 191 w 191"/>
                    <a:gd name="T37" fmla="*/ 76 h 158"/>
                    <a:gd name="T38" fmla="*/ 191 w 191"/>
                    <a:gd name="T39" fmla="*/ 76 h 158"/>
                    <a:gd name="T40" fmla="*/ 191 w 191"/>
                    <a:gd name="T41" fmla="*/ 76 h 158"/>
                    <a:gd name="T42" fmla="*/ 191 w 191"/>
                    <a:gd name="T43" fmla="*/ 76 h 158"/>
                    <a:gd name="T44" fmla="*/ 191 w 191"/>
                    <a:gd name="T45" fmla="*/ 75 h 158"/>
                    <a:gd name="T46" fmla="*/ 191 w 191"/>
                    <a:gd name="T47" fmla="*/ 75 h 158"/>
                    <a:gd name="T48" fmla="*/ 191 w 191"/>
                    <a:gd name="T49" fmla="*/ 75 h 158"/>
                    <a:gd name="T50" fmla="*/ 191 w 191"/>
                    <a:gd name="T51" fmla="*/ 74 h 158"/>
                    <a:gd name="T52" fmla="*/ 191 w 191"/>
                    <a:gd name="T53" fmla="*/ 74 h 158"/>
                    <a:gd name="T54" fmla="*/ 191 w 191"/>
                    <a:gd name="T55" fmla="*/ 74 h 158"/>
                    <a:gd name="T56" fmla="*/ 191 w 191"/>
                    <a:gd name="T57" fmla="*/ 74 h 158"/>
                    <a:gd name="T58" fmla="*/ 191 w 191"/>
                    <a:gd name="T59" fmla="*/ 73 h 158"/>
                    <a:gd name="T60" fmla="*/ 189 w 191"/>
                    <a:gd name="T61" fmla="*/ 60 h 158"/>
                    <a:gd name="T62" fmla="*/ 189 w 191"/>
                    <a:gd name="T63" fmla="*/ 59 h 158"/>
                    <a:gd name="T64" fmla="*/ 189 w 191"/>
                    <a:gd name="T65" fmla="*/ 59 h 158"/>
                    <a:gd name="T66" fmla="*/ 189 w 191"/>
                    <a:gd name="T67" fmla="*/ 59 h 158"/>
                    <a:gd name="T68" fmla="*/ 189 w 191"/>
                    <a:gd name="T69" fmla="*/ 59 h 158"/>
                    <a:gd name="T70" fmla="*/ 189 w 191"/>
                    <a:gd name="T71" fmla="*/ 58 h 158"/>
                    <a:gd name="T72" fmla="*/ 189 w 191"/>
                    <a:gd name="T73" fmla="*/ 58 h 158"/>
                    <a:gd name="T74" fmla="*/ 189 w 191"/>
                    <a:gd name="T75" fmla="*/ 58 h 158"/>
                    <a:gd name="T76" fmla="*/ 166 w 191"/>
                    <a:gd name="T77" fmla="*/ 21 h 158"/>
                    <a:gd name="T78" fmla="*/ 166 w 191"/>
                    <a:gd name="T79"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8">
                      <a:moveTo>
                        <a:pt x="112" y="0"/>
                      </a:moveTo>
                      <a:cubicBezTo>
                        <a:pt x="94" y="0"/>
                        <a:pt x="77" y="6"/>
                        <a:pt x="63" y="16"/>
                      </a:cubicBezTo>
                      <a:cubicBezTo>
                        <a:pt x="63" y="17"/>
                        <a:pt x="62" y="17"/>
                        <a:pt x="62" y="17"/>
                      </a:cubicBezTo>
                      <a:cubicBezTo>
                        <a:pt x="50" y="29"/>
                        <a:pt x="50" y="29"/>
                        <a:pt x="50" y="29"/>
                      </a:cubicBezTo>
                      <a:cubicBezTo>
                        <a:pt x="0" y="79"/>
                        <a:pt x="0" y="79"/>
                        <a:pt x="0" y="79"/>
                      </a:cubicBezTo>
                      <a:cubicBezTo>
                        <a:pt x="29" y="107"/>
                        <a:pt x="29" y="107"/>
                        <a:pt x="29" y="107"/>
                      </a:cubicBezTo>
                      <a:cubicBezTo>
                        <a:pt x="50" y="129"/>
                        <a:pt x="50" y="129"/>
                        <a:pt x="50" y="129"/>
                      </a:cubicBezTo>
                      <a:cubicBezTo>
                        <a:pt x="62" y="141"/>
                        <a:pt x="62" y="141"/>
                        <a:pt x="62" y="141"/>
                      </a:cubicBezTo>
                      <a:cubicBezTo>
                        <a:pt x="65" y="144"/>
                        <a:pt x="69" y="146"/>
                        <a:pt x="73" y="148"/>
                      </a:cubicBezTo>
                      <a:cubicBezTo>
                        <a:pt x="85" y="155"/>
                        <a:pt x="98" y="158"/>
                        <a:pt x="112" y="158"/>
                      </a:cubicBezTo>
                      <a:cubicBezTo>
                        <a:pt x="112" y="158"/>
                        <a:pt x="112" y="158"/>
                        <a:pt x="112" y="158"/>
                      </a:cubicBezTo>
                      <a:cubicBezTo>
                        <a:pt x="112" y="158"/>
                        <a:pt x="112" y="158"/>
                        <a:pt x="112" y="158"/>
                      </a:cubicBezTo>
                      <a:cubicBezTo>
                        <a:pt x="133" y="158"/>
                        <a:pt x="152" y="150"/>
                        <a:pt x="166" y="137"/>
                      </a:cubicBezTo>
                      <a:cubicBezTo>
                        <a:pt x="166" y="137"/>
                        <a:pt x="166" y="137"/>
                        <a:pt x="166" y="137"/>
                      </a:cubicBezTo>
                      <a:cubicBezTo>
                        <a:pt x="166" y="137"/>
                        <a:pt x="166" y="137"/>
                        <a:pt x="166" y="137"/>
                      </a:cubicBezTo>
                      <a:cubicBezTo>
                        <a:pt x="167" y="137"/>
                        <a:pt x="167" y="137"/>
                        <a:pt x="167" y="137"/>
                      </a:cubicBezTo>
                      <a:cubicBezTo>
                        <a:pt x="175" y="128"/>
                        <a:pt x="182" y="118"/>
                        <a:pt x="186" y="107"/>
                      </a:cubicBezTo>
                      <a:cubicBezTo>
                        <a:pt x="190" y="98"/>
                        <a:pt x="191" y="8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3"/>
                      </a:cubicBezTo>
                      <a:cubicBezTo>
                        <a:pt x="191" y="73"/>
                        <a:pt x="191" y="73"/>
                        <a:pt x="191" y="73"/>
                      </a:cubicBezTo>
                      <a:cubicBezTo>
                        <a:pt x="191" y="69"/>
                        <a:pt x="190" y="64"/>
                        <a:pt x="189" y="60"/>
                      </a:cubicBezTo>
                      <a:cubicBezTo>
                        <a:pt x="189" y="60"/>
                        <a:pt x="189" y="60"/>
                        <a:pt x="189" y="60"/>
                      </a:cubicBezTo>
                      <a:cubicBezTo>
                        <a:pt x="189" y="60"/>
                        <a:pt x="189" y="60"/>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8"/>
                      </a:cubicBezTo>
                      <a:cubicBezTo>
                        <a:pt x="189" y="58"/>
                        <a:pt x="189" y="58"/>
                        <a:pt x="189" y="58"/>
                      </a:cubicBezTo>
                      <a:cubicBezTo>
                        <a:pt x="189" y="58"/>
                        <a:pt x="189" y="58"/>
                        <a:pt x="189" y="58"/>
                      </a:cubicBezTo>
                      <a:cubicBezTo>
                        <a:pt x="189" y="58"/>
                        <a:pt x="189" y="58"/>
                        <a:pt x="189" y="58"/>
                      </a:cubicBezTo>
                      <a:cubicBezTo>
                        <a:pt x="189" y="58"/>
                        <a:pt x="189" y="58"/>
                        <a:pt x="189" y="58"/>
                      </a:cubicBezTo>
                      <a:cubicBezTo>
                        <a:pt x="185" y="44"/>
                        <a:pt x="177" y="31"/>
                        <a:pt x="167" y="21"/>
                      </a:cubicBezTo>
                      <a:cubicBezTo>
                        <a:pt x="166" y="21"/>
                        <a:pt x="166" y="21"/>
                        <a:pt x="166" y="21"/>
                      </a:cubicBezTo>
                      <a:cubicBezTo>
                        <a:pt x="166" y="21"/>
                        <a:pt x="166" y="21"/>
                        <a:pt x="166" y="21"/>
                      </a:cubicBezTo>
                      <a:cubicBezTo>
                        <a:pt x="166" y="21"/>
                        <a:pt x="166" y="21"/>
                        <a:pt x="166" y="21"/>
                      </a:cubicBezTo>
                      <a:cubicBezTo>
                        <a:pt x="152" y="8"/>
                        <a:pt x="133" y="0"/>
                        <a:pt x="112" y="0"/>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p:nvSpPr>
              <p:spPr bwMode="auto">
                <a:xfrm>
                  <a:off x="5337175" y="2031760"/>
                  <a:ext cx="647700" cy="265113"/>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6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6"/>
                      </a:cubicBezTo>
                      <a:cubicBezTo>
                        <a:pt x="157" y="6"/>
                        <a:pt x="174" y="0"/>
                        <a:pt x="192"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5337175" y="2296872"/>
                  <a:ext cx="647700" cy="266700"/>
                </a:xfrm>
                <a:custGeom>
                  <a:avLst/>
                  <a:gdLst>
                    <a:gd name="T0" fmla="*/ 80 w 192"/>
                    <a:gd name="T1" fmla="*/ 0 h 79"/>
                    <a:gd name="T2" fmla="*/ 0 w 192"/>
                    <a:gd name="T3" fmla="*/ 79 h 79"/>
                    <a:gd name="T4" fmla="*/ 192 w 192"/>
                    <a:gd name="T5" fmla="*/ 79 h 79"/>
                    <a:gd name="T6" fmla="*/ 192 w 192"/>
                    <a:gd name="T7" fmla="*/ 79 h 79"/>
                    <a:gd name="T8" fmla="*/ 153 w 192"/>
                    <a:gd name="T9" fmla="*/ 69 h 79"/>
                    <a:gd name="T10" fmla="*/ 142 w 192"/>
                    <a:gd name="T11" fmla="*/ 62 h 79"/>
                    <a:gd name="T12" fmla="*/ 130 w 192"/>
                    <a:gd name="T13" fmla="*/ 50 h 79"/>
                    <a:gd name="T14" fmla="*/ 109 w 192"/>
                    <a:gd name="T15" fmla="*/ 28 h 79"/>
                    <a:gd name="T16" fmla="*/ 8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80" y="0"/>
                      </a:moveTo>
                      <a:cubicBezTo>
                        <a:pt x="0" y="79"/>
                        <a:pt x="0" y="79"/>
                        <a:pt x="0" y="79"/>
                      </a:cubicBezTo>
                      <a:cubicBezTo>
                        <a:pt x="192" y="79"/>
                        <a:pt x="192" y="79"/>
                        <a:pt x="192" y="79"/>
                      </a:cubicBezTo>
                      <a:cubicBezTo>
                        <a:pt x="192" y="79"/>
                        <a:pt x="192" y="79"/>
                        <a:pt x="192" y="79"/>
                      </a:cubicBezTo>
                      <a:cubicBezTo>
                        <a:pt x="178" y="79"/>
                        <a:pt x="165" y="76"/>
                        <a:pt x="153" y="69"/>
                      </a:cubicBezTo>
                      <a:cubicBezTo>
                        <a:pt x="149" y="67"/>
                        <a:pt x="145" y="65"/>
                        <a:pt x="142" y="62"/>
                      </a:cubicBezTo>
                      <a:cubicBezTo>
                        <a:pt x="130" y="50"/>
                        <a:pt x="130" y="50"/>
                        <a:pt x="130" y="50"/>
                      </a:cubicBezTo>
                      <a:cubicBezTo>
                        <a:pt x="109" y="28"/>
                        <a:pt x="109" y="28"/>
                        <a:pt x="109" y="28"/>
                      </a:cubicBezTo>
                      <a:cubicBezTo>
                        <a:pt x="80" y="0"/>
                        <a:pt x="80" y="0"/>
                        <a:pt x="80"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7" name="Freeform 228"/>
            <p:cNvSpPr>
              <a:spLocks/>
            </p:cNvSpPr>
            <p:nvPr/>
          </p:nvSpPr>
          <p:spPr bwMode="auto">
            <a:xfrm>
              <a:off x="4378948" y="2163130"/>
              <a:ext cx="203094" cy="20447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8"/>
            <p:cNvSpPr>
              <a:spLocks noEditPoints="1"/>
            </p:cNvSpPr>
            <p:nvPr/>
          </p:nvSpPr>
          <p:spPr bwMode="auto">
            <a:xfrm>
              <a:off x="4550988" y="4025897"/>
              <a:ext cx="184759" cy="153026"/>
            </a:xfrm>
            <a:custGeom>
              <a:avLst/>
              <a:gdLst/>
              <a:ahLst/>
              <a:cxnLst>
                <a:cxn ang="0">
                  <a:pos x="256" y="200"/>
                </a:cxn>
                <a:cxn ang="0">
                  <a:pos x="244" y="212"/>
                </a:cxn>
                <a:cxn ang="0">
                  <a:pos x="244" y="212"/>
                </a:cxn>
                <a:cxn ang="0">
                  <a:pos x="12" y="212"/>
                </a:cxn>
                <a:cxn ang="0">
                  <a:pos x="12" y="212"/>
                </a:cxn>
                <a:cxn ang="0">
                  <a:pos x="12" y="212"/>
                </a:cxn>
                <a:cxn ang="0">
                  <a:pos x="0" y="200"/>
                </a:cxn>
                <a:cxn ang="0">
                  <a:pos x="2" y="193"/>
                </a:cxn>
                <a:cxn ang="0">
                  <a:pos x="2" y="193"/>
                </a:cxn>
                <a:cxn ang="0">
                  <a:pos x="118" y="5"/>
                </a:cxn>
                <a:cxn ang="0">
                  <a:pos x="118" y="5"/>
                </a:cxn>
                <a:cxn ang="0">
                  <a:pos x="128" y="0"/>
                </a:cxn>
                <a:cxn ang="0">
                  <a:pos x="138" y="6"/>
                </a:cxn>
                <a:cxn ang="0">
                  <a:pos x="138" y="6"/>
                </a:cxn>
                <a:cxn ang="0">
                  <a:pos x="254" y="194"/>
                </a:cxn>
                <a:cxn ang="0">
                  <a:pos x="254" y="194"/>
                </a:cxn>
                <a:cxn ang="0">
                  <a:pos x="256" y="200"/>
                </a:cxn>
                <a:cxn ang="0">
                  <a:pos x="144" y="68"/>
                </a:cxn>
                <a:cxn ang="0">
                  <a:pos x="128" y="52"/>
                </a:cxn>
                <a:cxn ang="0">
                  <a:pos x="112" y="68"/>
                </a:cxn>
                <a:cxn ang="0">
                  <a:pos x="112" y="128"/>
                </a:cxn>
                <a:cxn ang="0">
                  <a:pos x="128" y="144"/>
                </a:cxn>
                <a:cxn ang="0">
                  <a:pos x="144" y="128"/>
                </a:cxn>
                <a:cxn ang="0">
                  <a:pos x="144" y="68"/>
                </a:cxn>
                <a:cxn ang="0">
                  <a:pos x="128" y="156"/>
                </a:cxn>
                <a:cxn ang="0">
                  <a:pos x="112" y="172"/>
                </a:cxn>
                <a:cxn ang="0">
                  <a:pos x="128" y="188"/>
                </a:cxn>
                <a:cxn ang="0">
                  <a:pos x="144" y="172"/>
                </a:cxn>
                <a:cxn ang="0">
                  <a:pos x="128" y="156"/>
                </a:cxn>
              </a:cxnLst>
              <a:rect l="0" t="0" r="r" b="b"/>
              <a:pathLst>
                <a:path w="256" h="212">
                  <a:moveTo>
                    <a:pt x="256" y="200"/>
                  </a:moveTo>
                  <a:cubicBezTo>
                    <a:pt x="256" y="207"/>
                    <a:pt x="251" y="212"/>
                    <a:pt x="244" y="212"/>
                  </a:cubicBezTo>
                  <a:cubicBezTo>
                    <a:pt x="244" y="212"/>
                    <a:pt x="244" y="212"/>
                    <a:pt x="244" y="212"/>
                  </a:cubicBezTo>
                  <a:cubicBezTo>
                    <a:pt x="12" y="212"/>
                    <a:pt x="12" y="212"/>
                    <a:pt x="12" y="212"/>
                  </a:cubicBezTo>
                  <a:cubicBezTo>
                    <a:pt x="12" y="212"/>
                    <a:pt x="12" y="212"/>
                    <a:pt x="12" y="212"/>
                  </a:cubicBezTo>
                  <a:cubicBezTo>
                    <a:pt x="12" y="212"/>
                    <a:pt x="12" y="212"/>
                    <a:pt x="12" y="212"/>
                  </a:cubicBezTo>
                  <a:cubicBezTo>
                    <a:pt x="5" y="212"/>
                    <a:pt x="0" y="207"/>
                    <a:pt x="0" y="200"/>
                  </a:cubicBezTo>
                  <a:cubicBezTo>
                    <a:pt x="0" y="198"/>
                    <a:pt x="1" y="195"/>
                    <a:pt x="2" y="193"/>
                  </a:cubicBezTo>
                  <a:cubicBezTo>
                    <a:pt x="2" y="193"/>
                    <a:pt x="2" y="193"/>
                    <a:pt x="2" y="193"/>
                  </a:cubicBezTo>
                  <a:cubicBezTo>
                    <a:pt x="118" y="5"/>
                    <a:pt x="118" y="5"/>
                    <a:pt x="118" y="5"/>
                  </a:cubicBezTo>
                  <a:cubicBezTo>
                    <a:pt x="118" y="5"/>
                    <a:pt x="118" y="5"/>
                    <a:pt x="118" y="5"/>
                  </a:cubicBezTo>
                  <a:cubicBezTo>
                    <a:pt x="120" y="2"/>
                    <a:pt x="124" y="0"/>
                    <a:pt x="128" y="0"/>
                  </a:cubicBezTo>
                  <a:cubicBezTo>
                    <a:pt x="132" y="0"/>
                    <a:pt x="136" y="2"/>
                    <a:pt x="138" y="6"/>
                  </a:cubicBezTo>
                  <a:cubicBezTo>
                    <a:pt x="138" y="6"/>
                    <a:pt x="138" y="6"/>
                    <a:pt x="138" y="6"/>
                  </a:cubicBezTo>
                  <a:cubicBezTo>
                    <a:pt x="254" y="194"/>
                    <a:pt x="254" y="194"/>
                    <a:pt x="254" y="194"/>
                  </a:cubicBezTo>
                  <a:cubicBezTo>
                    <a:pt x="254" y="194"/>
                    <a:pt x="254" y="194"/>
                    <a:pt x="254" y="194"/>
                  </a:cubicBezTo>
                  <a:cubicBezTo>
                    <a:pt x="255" y="196"/>
                    <a:pt x="256" y="198"/>
                    <a:pt x="256" y="200"/>
                  </a:cubicBezTo>
                  <a:moveTo>
                    <a:pt x="144" y="68"/>
                  </a:moveTo>
                  <a:cubicBezTo>
                    <a:pt x="144" y="59"/>
                    <a:pt x="137" y="52"/>
                    <a:pt x="128" y="52"/>
                  </a:cubicBezTo>
                  <a:cubicBezTo>
                    <a:pt x="119" y="52"/>
                    <a:pt x="112" y="59"/>
                    <a:pt x="112" y="68"/>
                  </a:cubicBezTo>
                  <a:cubicBezTo>
                    <a:pt x="112" y="128"/>
                    <a:pt x="112" y="128"/>
                    <a:pt x="112" y="128"/>
                  </a:cubicBezTo>
                  <a:cubicBezTo>
                    <a:pt x="112" y="137"/>
                    <a:pt x="119" y="144"/>
                    <a:pt x="128" y="144"/>
                  </a:cubicBezTo>
                  <a:cubicBezTo>
                    <a:pt x="137" y="144"/>
                    <a:pt x="144" y="137"/>
                    <a:pt x="144" y="128"/>
                  </a:cubicBezTo>
                  <a:lnTo>
                    <a:pt x="144" y="68"/>
                  </a:lnTo>
                  <a:close/>
                  <a:moveTo>
                    <a:pt x="128" y="156"/>
                  </a:moveTo>
                  <a:cubicBezTo>
                    <a:pt x="119" y="156"/>
                    <a:pt x="112" y="163"/>
                    <a:pt x="112" y="172"/>
                  </a:cubicBezTo>
                  <a:cubicBezTo>
                    <a:pt x="112" y="181"/>
                    <a:pt x="119" y="188"/>
                    <a:pt x="128" y="188"/>
                  </a:cubicBezTo>
                  <a:cubicBezTo>
                    <a:pt x="137" y="188"/>
                    <a:pt x="144" y="181"/>
                    <a:pt x="144" y="172"/>
                  </a:cubicBezTo>
                  <a:cubicBezTo>
                    <a:pt x="144" y="163"/>
                    <a:pt x="137" y="156"/>
                    <a:pt x="128" y="1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4" name="Rectangle 73"/>
          <p:cNvSpPr/>
          <p:nvPr/>
        </p:nvSpPr>
        <p:spPr>
          <a:xfrm>
            <a:off x="521870" y="1554784"/>
            <a:ext cx="2675607" cy="707886"/>
          </a:xfrm>
          <a:prstGeom prst="rect">
            <a:avLst/>
          </a:prstGeom>
        </p:spPr>
        <p:txBody>
          <a:bodyPr wrap="square">
            <a:spAutoFit/>
          </a:bodyPr>
          <a:lstStyle/>
          <a:p>
            <a:pPr algn="r"/>
            <a:r>
              <a:rPr lang="en-US" sz="1600" b="1" dirty="0">
                <a:solidFill>
                  <a:schemeClr val="accent1"/>
                </a:solidFill>
                <a:latin typeface="+mj-lt"/>
              </a:rPr>
              <a:t>First step:</a:t>
            </a:r>
          </a:p>
          <a:p>
            <a:pPr algn="r"/>
            <a:r>
              <a:rPr lang="en-US" sz="1200" dirty="0">
                <a:solidFill>
                  <a:schemeClr val="tx1">
                    <a:lumMod val="95000"/>
                    <a:lumOff val="5000"/>
                  </a:schemeClr>
                </a:solidFill>
              </a:rPr>
              <a:t>User stands in front of elevator and Using either camera  or keypad </a:t>
            </a:r>
          </a:p>
        </p:txBody>
      </p:sp>
      <p:sp>
        <p:nvSpPr>
          <p:cNvPr id="75" name="Rectangle 74"/>
          <p:cNvSpPr/>
          <p:nvPr/>
        </p:nvSpPr>
        <p:spPr>
          <a:xfrm>
            <a:off x="228600" y="2803720"/>
            <a:ext cx="2968877" cy="707886"/>
          </a:xfrm>
          <a:prstGeom prst="rect">
            <a:avLst/>
          </a:prstGeom>
        </p:spPr>
        <p:txBody>
          <a:bodyPr wrap="square">
            <a:spAutoFit/>
          </a:bodyPr>
          <a:lstStyle/>
          <a:p>
            <a:pPr algn="r"/>
            <a:r>
              <a:rPr lang="en-US" sz="1600" b="1" dirty="0">
                <a:solidFill>
                  <a:schemeClr val="accent3"/>
                </a:solidFill>
                <a:latin typeface="+mj-lt"/>
              </a:rPr>
              <a:t>Third step :</a:t>
            </a:r>
          </a:p>
          <a:p>
            <a:pPr algn="r"/>
            <a:r>
              <a:rPr lang="en-US" sz="1200" dirty="0">
                <a:solidFill>
                  <a:schemeClr val="tx1">
                    <a:lumMod val="95000"/>
                    <a:lumOff val="5000"/>
                  </a:schemeClr>
                </a:solidFill>
              </a:rPr>
              <a:t>Using the mic In the elevator for Entering the Floor Number (Destination)</a:t>
            </a:r>
          </a:p>
        </p:txBody>
      </p:sp>
      <p:sp>
        <p:nvSpPr>
          <p:cNvPr id="76" name="Rectangle 75"/>
          <p:cNvSpPr/>
          <p:nvPr/>
        </p:nvSpPr>
        <p:spPr>
          <a:xfrm>
            <a:off x="5975134" y="2274996"/>
            <a:ext cx="2675607" cy="707886"/>
          </a:xfrm>
          <a:prstGeom prst="rect">
            <a:avLst/>
          </a:prstGeom>
        </p:spPr>
        <p:txBody>
          <a:bodyPr wrap="square">
            <a:spAutoFit/>
          </a:bodyPr>
          <a:lstStyle/>
          <a:p>
            <a:r>
              <a:rPr lang="en-US" sz="1600" b="1" dirty="0">
                <a:solidFill>
                  <a:schemeClr val="accent2"/>
                </a:solidFill>
                <a:latin typeface="+mj-lt"/>
              </a:rPr>
              <a:t>Second step:</a:t>
            </a:r>
          </a:p>
          <a:p>
            <a:r>
              <a:rPr lang="en-US" sz="1200" dirty="0">
                <a:solidFill>
                  <a:schemeClr val="tx1">
                    <a:lumMod val="95000"/>
                    <a:lumOff val="5000"/>
                  </a:schemeClr>
                </a:solidFill>
              </a:rPr>
              <a:t>If he get the access the elevator gate will open</a:t>
            </a:r>
          </a:p>
        </p:txBody>
      </p:sp>
      <p:sp>
        <p:nvSpPr>
          <p:cNvPr id="77" name="Rectangle 76"/>
          <p:cNvSpPr/>
          <p:nvPr/>
        </p:nvSpPr>
        <p:spPr>
          <a:xfrm>
            <a:off x="5963044" y="3556362"/>
            <a:ext cx="2675607" cy="523220"/>
          </a:xfrm>
          <a:prstGeom prst="rect">
            <a:avLst/>
          </a:prstGeom>
        </p:spPr>
        <p:txBody>
          <a:bodyPr wrap="square">
            <a:spAutoFit/>
          </a:bodyPr>
          <a:lstStyle/>
          <a:p>
            <a:r>
              <a:rPr lang="en-US" sz="1600" b="1" dirty="0">
                <a:solidFill>
                  <a:schemeClr val="accent4"/>
                </a:solidFill>
                <a:latin typeface="+mj-lt"/>
              </a:rPr>
              <a:t>Final step:</a:t>
            </a:r>
          </a:p>
          <a:p>
            <a:r>
              <a:rPr lang="en-US" sz="1200" dirty="0">
                <a:solidFill>
                  <a:schemeClr val="tx1">
                    <a:lumMod val="95000"/>
                    <a:lumOff val="5000"/>
                  </a:schemeClr>
                </a:solidFill>
              </a:rPr>
              <a:t>And finally get to her/his destination </a:t>
            </a:r>
          </a:p>
        </p:txBody>
      </p:sp>
      <p:sp>
        <p:nvSpPr>
          <p:cNvPr id="78" name="Freeform 228"/>
          <p:cNvSpPr>
            <a:spLocks/>
          </p:cNvSpPr>
          <p:nvPr/>
        </p:nvSpPr>
        <p:spPr bwMode="auto">
          <a:xfrm>
            <a:off x="4503374" y="3029888"/>
            <a:ext cx="260887" cy="21083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8"/>
          <p:cNvSpPr>
            <a:spLocks noEditPoints="1"/>
          </p:cNvSpPr>
          <p:nvPr/>
        </p:nvSpPr>
        <p:spPr bwMode="auto">
          <a:xfrm>
            <a:off x="4700034" y="2304692"/>
            <a:ext cx="184759" cy="166623"/>
          </a:xfrm>
          <a:custGeom>
            <a:avLst/>
            <a:gdLst/>
            <a:ahLst/>
            <a:cxnLst>
              <a:cxn ang="0">
                <a:pos x="256" y="200"/>
              </a:cxn>
              <a:cxn ang="0">
                <a:pos x="244" y="212"/>
              </a:cxn>
              <a:cxn ang="0">
                <a:pos x="244" y="212"/>
              </a:cxn>
              <a:cxn ang="0">
                <a:pos x="12" y="212"/>
              </a:cxn>
              <a:cxn ang="0">
                <a:pos x="12" y="212"/>
              </a:cxn>
              <a:cxn ang="0">
                <a:pos x="12" y="212"/>
              </a:cxn>
              <a:cxn ang="0">
                <a:pos x="0" y="200"/>
              </a:cxn>
              <a:cxn ang="0">
                <a:pos x="2" y="193"/>
              </a:cxn>
              <a:cxn ang="0">
                <a:pos x="2" y="193"/>
              </a:cxn>
              <a:cxn ang="0">
                <a:pos x="118" y="5"/>
              </a:cxn>
              <a:cxn ang="0">
                <a:pos x="118" y="5"/>
              </a:cxn>
              <a:cxn ang="0">
                <a:pos x="128" y="0"/>
              </a:cxn>
              <a:cxn ang="0">
                <a:pos x="138" y="6"/>
              </a:cxn>
              <a:cxn ang="0">
                <a:pos x="138" y="6"/>
              </a:cxn>
              <a:cxn ang="0">
                <a:pos x="254" y="194"/>
              </a:cxn>
              <a:cxn ang="0">
                <a:pos x="254" y="194"/>
              </a:cxn>
              <a:cxn ang="0">
                <a:pos x="256" y="200"/>
              </a:cxn>
              <a:cxn ang="0">
                <a:pos x="144" y="68"/>
              </a:cxn>
              <a:cxn ang="0">
                <a:pos x="128" y="52"/>
              </a:cxn>
              <a:cxn ang="0">
                <a:pos x="112" y="68"/>
              </a:cxn>
              <a:cxn ang="0">
                <a:pos x="112" y="128"/>
              </a:cxn>
              <a:cxn ang="0">
                <a:pos x="128" y="144"/>
              </a:cxn>
              <a:cxn ang="0">
                <a:pos x="144" y="128"/>
              </a:cxn>
              <a:cxn ang="0">
                <a:pos x="144" y="68"/>
              </a:cxn>
              <a:cxn ang="0">
                <a:pos x="128" y="156"/>
              </a:cxn>
              <a:cxn ang="0">
                <a:pos x="112" y="172"/>
              </a:cxn>
              <a:cxn ang="0">
                <a:pos x="128" y="188"/>
              </a:cxn>
              <a:cxn ang="0">
                <a:pos x="144" y="172"/>
              </a:cxn>
              <a:cxn ang="0">
                <a:pos x="128" y="156"/>
              </a:cxn>
            </a:cxnLst>
            <a:rect l="0" t="0" r="r" b="b"/>
            <a:pathLst>
              <a:path w="256" h="212">
                <a:moveTo>
                  <a:pt x="256" y="200"/>
                </a:moveTo>
                <a:cubicBezTo>
                  <a:pt x="256" y="207"/>
                  <a:pt x="251" y="212"/>
                  <a:pt x="244" y="212"/>
                </a:cubicBezTo>
                <a:cubicBezTo>
                  <a:pt x="244" y="212"/>
                  <a:pt x="244" y="212"/>
                  <a:pt x="244" y="212"/>
                </a:cubicBezTo>
                <a:cubicBezTo>
                  <a:pt x="12" y="212"/>
                  <a:pt x="12" y="212"/>
                  <a:pt x="12" y="212"/>
                </a:cubicBezTo>
                <a:cubicBezTo>
                  <a:pt x="12" y="212"/>
                  <a:pt x="12" y="212"/>
                  <a:pt x="12" y="212"/>
                </a:cubicBezTo>
                <a:cubicBezTo>
                  <a:pt x="12" y="212"/>
                  <a:pt x="12" y="212"/>
                  <a:pt x="12" y="212"/>
                </a:cubicBezTo>
                <a:cubicBezTo>
                  <a:pt x="5" y="212"/>
                  <a:pt x="0" y="207"/>
                  <a:pt x="0" y="200"/>
                </a:cubicBezTo>
                <a:cubicBezTo>
                  <a:pt x="0" y="198"/>
                  <a:pt x="1" y="195"/>
                  <a:pt x="2" y="193"/>
                </a:cubicBezTo>
                <a:cubicBezTo>
                  <a:pt x="2" y="193"/>
                  <a:pt x="2" y="193"/>
                  <a:pt x="2" y="193"/>
                </a:cubicBezTo>
                <a:cubicBezTo>
                  <a:pt x="118" y="5"/>
                  <a:pt x="118" y="5"/>
                  <a:pt x="118" y="5"/>
                </a:cubicBezTo>
                <a:cubicBezTo>
                  <a:pt x="118" y="5"/>
                  <a:pt x="118" y="5"/>
                  <a:pt x="118" y="5"/>
                </a:cubicBezTo>
                <a:cubicBezTo>
                  <a:pt x="120" y="2"/>
                  <a:pt x="124" y="0"/>
                  <a:pt x="128" y="0"/>
                </a:cubicBezTo>
                <a:cubicBezTo>
                  <a:pt x="132" y="0"/>
                  <a:pt x="136" y="2"/>
                  <a:pt x="138" y="6"/>
                </a:cubicBezTo>
                <a:cubicBezTo>
                  <a:pt x="138" y="6"/>
                  <a:pt x="138" y="6"/>
                  <a:pt x="138" y="6"/>
                </a:cubicBezTo>
                <a:cubicBezTo>
                  <a:pt x="254" y="194"/>
                  <a:pt x="254" y="194"/>
                  <a:pt x="254" y="194"/>
                </a:cubicBezTo>
                <a:cubicBezTo>
                  <a:pt x="254" y="194"/>
                  <a:pt x="254" y="194"/>
                  <a:pt x="254" y="194"/>
                </a:cubicBezTo>
                <a:cubicBezTo>
                  <a:pt x="255" y="196"/>
                  <a:pt x="256" y="198"/>
                  <a:pt x="256" y="200"/>
                </a:cubicBezTo>
                <a:moveTo>
                  <a:pt x="144" y="68"/>
                </a:moveTo>
                <a:cubicBezTo>
                  <a:pt x="144" y="59"/>
                  <a:pt x="137" y="52"/>
                  <a:pt x="128" y="52"/>
                </a:cubicBezTo>
                <a:cubicBezTo>
                  <a:pt x="119" y="52"/>
                  <a:pt x="112" y="59"/>
                  <a:pt x="112" y="68"/>
                </a:cubicBezTo>
                <a:cubicBezTo>
                  <a:pt x="112" y="128"/>
                  <a:pt x="112" y="128"/>
                  <a:pt x="112" y="128"/>
                </a:cubicBezTo>
                <a:cubicBezTo>
                  <a:pt x="112" y="137"/>
                  <a:pt x="119" y="144"/>
                  <a:pt x="128" y="144"/>
                </a:cubicBezTo>
                <a:cubicBezTo>
                  <a:pt x="137" y="144"/>
                  <a:pt x="144" y="137"/>
                  <a:pt x="144" y="128"/>
                </a:cubicBezTo>
                <a:lnTo>
                  <a:pt x="144" y="68"/>
                </a:lnTo>
                <a:close/>
                <a:moveTo>
                  <a:pt x="128" y="156"/>
                </a:moveTo>
                <a:cubicBezTo>
                  <a:pt x="119" y="156"/>
                  <a:pt x="112" y="163"/>
                  <a:pt x="112" y="172"/>
                </a:cubicBezTo>
                <a:cubicBezTo>
                  <a:pt x="112" y="181"/>
                  <a:pt x="119" y="188"/>
                  <a:pt x="128" y="188"/>
                </a:cubicBezTo>
                <a:cubicBezTo>
                  <a:pt x="137" y="188"/>
                  <a:pt x="144" y="181"/>
                  <a:pt x="144" y="172"/>
                </a:cubicBezTo>
                <a:cubicBezTo>
                  <a:pt x="144" y="163"/>
                  <a:pt x="137" y="156"/>
                  <a:pt x="128" y="1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2122852"/>
      </p:ext>
    </p:extLst>
  </p:cSld>
  <p:clrMapOvr>
    <a:masterClrMapping/>
  </p:clrMapOvr>
</p:sld>
</file>

<file path=ppt/theme/theme1.xml><?xml version="1.0" encoding="utf-8"?>
<a:theme xmlns:a="http://schemas.openxmlformats.org/drawingml/2006/main" name="Default Theme">
  <a:themeElements>
    <a:clrScheme name="#12">
      <a:dk1>
        <a:sysClr val="windowText" lastClr="000000"/>
      </a:dk1>
      <a:lt1>
        <a:sysClr val="window" lastClr="FFFFFF"/>
      </a:lt1>
      <a:dk2>
        <a:srgbClr val="000000"/>
      </a:dk2>
      <a:lt2>
        <a:srgbClr val="FFFFFF"/>
      </a:lt2>
      <a:accent1>
        <a:srgbClr val="FF1A14"/>
      </a:accent1>
      <a:accent2>
        <a:srgbClr val="FF2C28"/>
      </a:accent2>
      <a:accent3>
        <a:srgbClr val="FF403B"/>
      </a:accent3>
      <a:accent4>
        <a:srgbClr val="FF534F"/>
      </a:accent4>
      <a:accent5>
        <a:srgbClr val="FF6762"/>
      </a:accent5>
      <a:accent6>
        <a:srgbClr val="FF7976"/>
      </a:accent6>
      <a:hlink>
        <a:srgbClr val="92D050"/>
      </a:hlink>
      <a:folHlink>
        <a:srgbClr val="119F36"/>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24496</TotalTime>
  <Words>483</Words>
  <Application>Microsoft Office PowerPoint</Application>
  <PresentationFormat>On-screen Show (16:9)</PresentationFormat>
  <Paragraphs>94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Akram Ebrahim</cp:lastModifiedBy>
  <cp:revision>1821</cp:revision>
  <dcterms:created xsi:type="dcterms:W3CDTF">2015-09-08T18:46:55Z</dcterms:created>
  <dcterms:modified xsi:type="dcterms:W3CDTF">2023-06-25T06:49:02Z</dcterms:modified>
</cp:coreProperties>
</file>