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2974" y="1517028"/>
            <a:ext cx="7766936" cy="1646302"/>
          </a:xfrm>
        </p:spPr>
        <p:txBody>
          <a:bodyPr/>
          <a:lstStyle/>
          <a:p>
            <a:pPr algn="ctr"/>
            <a:r>
              <a:rPr lang="en-US" sz="7200" smtClean="0">
                <a:solidFill>
                  <a:schemeClr val="accent2">
                    <a:lumMod val="75000"/>
                  </a:schemeClr>
                </a:solidFill>
              </a:rPr>
              <a:t>Egypt-Guide</a:t>
            </a:r>
            <a:endParaRPr lang="ar-EG" sz="7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98" y="3997046"/>
            <a:ext cx="7766936" cy="1096899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Guiding you ,Helping you ,Showing you !</a:t>
            </a:r>
          </a:p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50000"/>
                  </a:schemeClr>
                </a:solidFill>
              </a:rPr>
            </a:br>
            <a:endParaRPr lang="ar-EG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802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suggested places page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0">
              <a:buNone/>
            </a:pPr>
            <a:r>
              <a:rPr lang="en-US" sz="3200" b="1" dirty="0" smtClean="0"/>
              <a:t> 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in this page </a:t>
            </a:r>
            <a:endParaRPr lang="en-US" sz="32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 rtl="0">
              <a:buNone/>
            </a:pPr>
            <a:endParaRPr lang="en-US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You will find the most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places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that most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of the tourists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visit it .</a:t>
            </a:r>
          </a:p>
          <a:p>
            <a:pPr algn="l" rtl="0">
              <a:lnSpc>
                <a:spcPct val="200000"/>
              </a:lnSpc>
            </a:pPr>
            <a:r>
              <a:rPr lang="en-US" dirty="0" smtClean="0"/>
              <a:t>We suggest to visit this places and we sure you will be happy and pleased to visit it  . All places in suggested places have photo about it and some information about it 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44557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 page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24" y="2160588"/>
            <a:ext cx="7826790" cy="3881437"/>
          </a:xfrm>
        </p:spPr>
      </p:pic>
    </p:spTree>
    <p:extLst>
      <p:ext uri="{BB962C8B-B14F-4D97-AF65-F5344CB8AC3E}">
        <p14:creationId xmlns:p14="http://schemas.microsoft.com/office/powerpoint/2010/main" val="1900191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 page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rtl="0">
              <a:buNone/>
            </a:pP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in this page </a:t>
            </a:r>
            <a:endParaRPr lang="en-US" sz="32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You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will find information about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the website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designers.</a:t>
            </a:r>
          </a:p>
          <a:p>
            <a:pPr algn="l" rtl="0"/>
            <a:r>
              <a:rPr lang="en-US" sz="2000" dirty="0" smtClean="0"/>
              <a:t>“We </a:t>
            </a:r>
            <a:r>
              <a:rPr lang="en-US" sz="2000" dirty="0"/>
              <a:t>are Computer science student in Faculty of computers and information </a:t>
            </a:r>
            <a:r>
              <a:rPr lang="en-US" sz="2000" dirty="0" err="1"/>
              <a:t>B</a:t>
            </a:r>
            <a:r>
              <a:rPr lang="en-US" sz="2000" dirty="0" err="1" smtClean="0"/>
              <a:t>enha</a:t>
            </a:r>
            <a:r>
              <a:rPr lang="en-US" sz="2000" dirty="0" smtClean="0"/>
              <a:t> </a:t>
            </a:r>
            <a:r>
              <a:rPr lang="en-US" sz="2000" dirty="0"/>
              <a:t>university, We hope with this Website to help tourists to know about all </a:t>
            </a:r>
            <a:r>
              <a:rPr lang="en-US" sz="2000" dirty="0" err="1" smtClean="0"/>
              <a:t>Eygptian</a:t>
            </a:r>
            <a:r>
              <a:rPr lang="en-US" sz="2000" dirty="0" smtClean="0"/>
              <a:t> </a:t>
            </a:r>
            <a:r>
              <a:rPr lang="en-US" sz="2000" dirty="0"/>
              <a:t>sightseeing and reach it easy </a:t>
            </a:r>
            <a:r>
              <a:rPr lang="en-US" sz="2000" dirty="0" smtClean="0"/>
              <a:t>“.</a:t>
            </a:r>
          </a:p>
          <a:p>
            <a:pPr algn="l" rtl="0">
              <a:lnSpc>
                <a:spcPct val="200000"/>
              </a:lnSpc>
            </a:pP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This page has three photo about us .</a:t>
            </a:r>
            <a:endParaRPr lang="ar-EG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0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71" y="2160588"/>
            <a:ext cx="7950496" cy="3881437"/>
          </a:xfrm>
        </p:spPr>
      </p:pic>
    </p:spTree>
    <p:extLst>
      <p:ext uri="{BB962C8B-B14F-4D97-AF65-F5344CB8AC3E}">
        <p14:creationId xmlns:p14="http://schemas.microsoft.com/office/powerpoint/2010/main" val="1023954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us page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0">
              <a:buNone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            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in this page </a:t>
            </a: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you can contact with us by sending your name , E-mail and message</a:t>
            </a:r>
          </a:p>
          <a:p>
            <a:pPr algn="l" rtl="0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To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tell us about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any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Suggestions or to know any thing about the website.</a:t>
            </a:r>
          </a:p>
          <a:p>
            <a:pPr algn="l" rtl="0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You can follow us by 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</a:rPr>
              <a:t>facebook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 and twitter and send message to our E-mail and make subscribe us in 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</a:rPr>
              <a:t>youtube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 .</a:t>
            </a:r>
          </a:p>
          <a:p>
            <a:pPr algn="l" rtl="0"/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And All rights reserved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495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Egypt the worldwide tourist country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432581" cy="3880773"/>
          </a:xfrm>
        </p:spPr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sz="3200" dirty="0" smtClean="0"/>
              <a:t>A lot of tourists visit Egypt each year . </a:t>
            </a:r>
            <a:endParaRPr lang="en-US" sz="3200" dirty="0" smtClean="0"/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3200" dirty="0" smtClean="0"/>
              <a:t>  They </a:t>
            </a:r>
            <a:r>
              <a:rPr lang="en-US" sz="3200" dirty="0" smtClean="0"/>
              <a:t>came </a:t>
            </a:r>
            <a:r>
              <a:rPr lang="en-US" sz="3200" dirty="0"/>
              <a:t>for The </a:t>
            </a:r>
            <a:r>
              <a:rPr lang="en-US" sz="3200" dirty="0" smtClean="0"/>
              <a:t>monuments of </a:t>
            </a:r>
            <a:r>
              <a:rPr lang="en-US" sz="3200" dirty="0" err="1" smtClean="0"/>
              <a:t>Pharaonic</a:t>
            </a:r>
            <a:r>
              <a:rPr lang="en-US" sz="3200" dirty="0" smtClean="0"/>
              <a:t>  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3200" dirty="0" smtClean="0"/>
              <a:t>  civilization</a:t>
            </a:r>
            <a:r>
              <a:rPr lang="en-US" sz="3200" dirty="0"/>
              <a:t>. </a:t>
            </a:r>
            <a:endParaRPr lang="en-US" sz="3200" dirty="0" smtClean="0"/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3200" dirty="0" smtClean="0"/>
              <a:t>  The </a:t>
            </a:r>
            <a:r>
              <a:rPr lang="en-US" sz="3200" dirty="0"/>
              <a:t>most beautiful landscapes and </a:t>
            </a:r>
            <a:r>
              <a:rPr lang="en-US" sz="3200" dirty="0" smtClean="0"/>
              <a:t>beaches</a:t>
            </a:r>
            <a:r>
              <a:rPr lang="ar-EG" sz="3200" dirty="0" smtClean="0"/>
              <a:t> .</a:t>
            </a:r>
          </a:p>
          <a:p>
            <a:pPr algn="l" rtl="0">
              <a:lnSpc>
                <a:spcPct val="150000"/>
              </a:lnSpc>
            </a:pPr>
            <a:endParaRPr lang="ar-EG" sz="2400" dirty="0"/>
          </a:p>
        </p:txBody>
      </p:sp>
    </p:spTree>
    <p:extLst>
      <p:ext uri="{BB962C8B-B14F-4D97-AF65-F5344CB8AC3E}">
        <p14:creationId xmlns:p14="http://schemas.microsoft.com/office/powerpoint/2010/main" val="185629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Egypt-Guide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3200" dirty="0"/>
              <a:t>You come for Recreation</a:t>
            </a:r>
            <a:r>
              <a:rPr lang="ar-EG" sz="3200" dirty="0"/>
              <a:t>  </a:t>
            </a:r>
            <a:r>
              <a:rPr lang="en-US" sz="3200" dirty="0"/>
              <a:t>we will help </a:t>
            </a:r>
            <a:r>
              <a:rPr lang="en-US" sz="3200" dirty="0" smtClean="0"/>
              <a:t>you</a:t>
            </a:r>
          </a:p>
          <a:p>
            <a:pPr algn="l" rtl="0"/>
            <a:endParaRPr lang="en-US" sz="3200" dirty="0"/>
          </a:p>
          <a:p>
            <a:pPr algn="l" rtl="0"/>
            <a:r>
              <a:rPr lang="en-US" sz="3200" dirty="0"/>
              <a:t>You come for watching the great Egyptian ancient civilization we will help too</a:t>
            </a:r>
            <a:endParaRPr lang="en-US" dirty="0"/>
          </a:p>
          <a:p>
            <a:endParaRPr lang="en-US" dirty="0" smtClean="0"/>
          </a:p>
          <a:p>
            <a:pPr algn="l" rtl="0"/>
            <a:r>
              <a:rPr lang="en-US" sz="3600" dirty="0" smtClean="0"/>
              <a:t>Out website will lead you in Egypt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0336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Egypt-Guide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2" algn="just" rtl="0">
              <a:lnSpc>
                <a:spcPct val="200000"/>
              </a:lnSpc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Our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website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has all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what tourists need and help them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to know easily all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touristic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monuments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,The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most famous beaches and hotels in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Egypt.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We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Designed this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website because m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ost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of the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tourists do not know all touristic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monuments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and to attract them to visit Egypt again.</a:t>
            </a:r>
            <a:endParaRPr lang="ar-EG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14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7153"/>
          </a:xfrm>
        </p:spPr>
        <p:txBody>
          <a:bodyPr/>
          <a:lstStyle/>
          <a:p>
            <a:r>
              <a:rPr lang="en-US" dirty="0" smtClean="0"/>
              <a:t>The home page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78" y="1816100"/>
            <a:ext cx="8488682" cy="4184650"/>
          </a:xfrm>
        </p:spPr>
      </p:pic>
    </p:spTree>
    <p:extLst>
      <p:ext uri="{BB962C8B-B14F-4D97-AF65-F5344CB8AC3E}">
        <p14:creationId xmlns:p14="http://schemas.microsoft.com/office/powerpoint/2010/main" val="177120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0941"/>
          </a:xfrm>
        </p:spPr>
        <p:txBody>
          <a:bodyPr/>
          <a:lstStyle/>
          <a:p>
            <a:r>
              <a:rPr lang="en-US" dirty="0" smtClean="0"/>
              <a:t>The home page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40541"/>
            <a:ext cx="8937313" cy="4400821"/>
          </a:xfrm>
        </p:spPr>
        <p:txBody>
          <a:bodyPr/>
          <a:lstStyle/>
          <a:p>
            <a:pPr lvl="2" indent="-1143000" algn="l" rtl="0"/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In the home page :</a:t>
            </a:r>
          </a:p>
          <a:p>
            <a:pPr lvl="2" indent="-1143000" algn="l" rtl="0"/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In the top of page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you will find navigation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bar it have all the section of the website such as</a:t>
            </a:r>
          </a:p>
          <a:p>
            <a:pPr lvl="2" indent="-1143000" algn="l" rtl="0"/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(sightseeing , suggested places , about us , contact us)</a:t>
            </a:r>
          </a:p>
          <a:p>
            <a:pPr lvl="2" indent="-1143000" algn="l" rtl="0"/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And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Button to search to any place we want to go.</a:t>
            </a:r>
          </a:p>
          <a:p>
            <a:pPr lvl="2" indent="-1143000" algn="l" rtl="0">
              <a:lnSpc>
                <a:spcPct val="150000"/>
              </a:lnSpc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The body of the page has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some information about The importance of the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site. 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4964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sightseeing page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46" y="2160588"/>
            <a:ext cx="7745546" cy="3881437"/>
          </a:xfrm>
        </p:spPr>
      </p:pic>
    </p:spTree>
    <p:extLst>
      <p:ext uri="{BB962C8B-B14F-4D97-AF65-F5344CB8AC3E}">
        <p14:creationId xmlns:p14="http://schemas.microsoft.com/office/powerpoint/2010/main" val="357484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sightseeing page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157384" cy="3880773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In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this page you will find all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tourism governorates in Egypt such as(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airo , Giza , Luxor , Aswan , ………………..)</a:t>
            </a:r>
          </a:p>
          <a:p>
            <a:pPr algn="l" rtl="0"/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By clicking on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any governorate we will show all the tourist places </a:t>
            </a:r>
          </a:p>
          <a:p>
            <a:pPr algn="l" rtl="0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And the best hotel their and some information about any place and photo of it .</a:t>
            </a:r>
          </a:p>
          <a:p>
            <a:pPr algn="l" rtl="0">
              <a:lnSpc>
                <a:spcPct val="200000"/>
              </a:lnSpc>
            </a:pP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You will be very pleased if you visit this places . after visit the places in any governorate we will know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that “Egypt is the first and most means of publicizing the tourism countries in the world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”.</a:t>
            </a:r>
            <a:endParaRPr lang="ar-EG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5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suggested places page</a:t>
            </a:r>
            <a:endParaRPr lang="ar-E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02" y="2160588"/>
            <a:ext cx="7944633" cy="3881437"/>
          </a:xfrm>
        </p:spPr>
      </p:pic>
    </p:spTree>
    <p:extLst>
      <p:ext uri="{BB962C8B-B14F-4D97-AF65-F5344CB8AC3E}">
        <p14:creationId xmlns:p14="http://schemas.microsoft.com/office/powerpoint/2010/main" val="3012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275</TotalTime>
  <Words>476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Tahoma</vt:lpstr>
      <vt:lpstr>Trebuchet MS</vt:lpstr>
      <vt:lpstr>Wingdings 3</vt:lpstr>
      <vt:lpstr>Facet</vt:lpstr>
      <vt:lpstr>Egypt-Guide</vt:lpstr>
      <vt:lpstr>Egypt the worldwide tourist country </vt:lpstr>
      <vt:lpstr>Egypt-Guide</vt:lpstr>
      <vt:lpstr>Egypt-Guide</vt:lpstr>
      <vt:lpstr>The home page</vt:lpstr>
      <vt:lpstr>The home page</vt:lpstr>
      <vt:lpstr>The sightseeing page</vt:lpstr>
      <vt:lpstr>The sightseeing page</vt:lpstr>
      <vt:lpstr>The suggested places page</vt:lpstr>
      <vt:lpstr>The suggested places page</vt:lpstr>
      <vt:lpstr>About us page</vt:lpstr>
      <vt:lpstr>About us page</vt:lpstr>
      <vt:lpstr>Contact us page</vt:lpstr>
      <vt:lpstr>Contact us page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Egypt-Guide</dc:title>
  <dc:creator>hassan shaban</dc:creator>
  <cp:lastModifiedBy>hossam soliman</cp:lastModifiedBy>
  <cp:revision>21</cp:revision>
  <dcterms:created xsi:type="dcterms:W3CDTF">2015-08-24T11:08:02Z</dcterms:created>
  <dcterms:modified xsi:type="dcterms:W3CDTF">2015-08-25T00:10:01Z</dcterms:modified>
</cp:coreProperties>
</file>