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8" r:id="rId1"/>
  </p:sldMasterIdLst>
  <p:sldIdLst>
    <p:sldId id="256" r:id="rId2"/>
    <p:sldId id="258" r:id="rId3"/>
    <p:sldId id="257" r:id="rId4"/>
    <p:sldId id="261" r:id="rId5"/>
    <p:sldId id="263" r:id="rId6"/>
    <p:sldId id="265" r:id="rId7"/>
    <p:sldId id="259" r:id="rId8"/>
    <p:sldId id="260" r:id="rId9"/>
    <p:sldId id="262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D1BFF0-DDCA-41EE-A7B0-5468D7051199}" type="datetimeFigureOut">
              <a:rPr lang="ar-EG" smtClean="0"/>
              <a:pPr/>
              <a:t>03/11/1435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0F930E3-805B-4E4A-A02D-87E5F2865F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1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r" rtl="1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8686800" cy="2529458"/>
          </a:xfrm>
        </p:spPr>
        <p:txBody>
          <a:bodyPr>
            <a:normAutofit/>
          </a:bodyPr>
          <a:lstStyle/>
          <a:p>
            <a:r>
              <a:rPr lang="en-US" dirty="0" smtClean="0"/>
              <a:t>Team names:</a:t>
            </a:r>
          </a:p>
          <a:p>
            <a:r>
              <a:rPr lang="ar-EG" dirty="0" smtClean="0"/>
              <a:t>       </a:t>
            </a:r>
          </a:p>
          <a:p>
            <a:r>
              <a:rPr lang="ar-EG" dirty="0" smtClean="0"/>
              <a:t> </a:t>
            </a:r>
            <a:r>
              <a:rPr lang="en-US" dirty="0" smtClean="0"/>
              <a:t>Hossam hassan mahmoud</a:t>
            </a:r>
            <a:r>
              <a:rPr lang="ar-EG" dirty="0" smtClean="0"/>
              <a:t>              </a:t>
            </a:r>
            <a:r>
              <a:rPr lang="en-US" dirty="0" smtClean="0"/>
              <a:t>Hossam said soliman 	</a:t>
            </a:r>
            <a:endParaRPr lang="ar-EG" dirty="0" smtClean="0"/>
          </a:p>
          <a:p>
            <a:endParaRPr lang="en-US" dirty="0" smtClean="0"/>
          </a:p>
          <a:p>
            <a:r>
              <a:rPr lang="en-US" dirty="0" smtClean="0"/>
              <a:t>Hassan Nasser mohamed          Hassan shaban farhat</a:t>
            </a:r>
            <a:endParaRPr lang="ar-EG" dirty="0" smtClean="0"/>
          </a:p>
          <a:p>
            <a:endParaRPr lang="ar-EG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428736"/>
            <a:ext cx="8458200" cy="1470025"/>
          </a:xfrm>
        </p:spPr>
        <p:txBody>
          <a:bodyPr/>
          <a:lstStyle/>
          <a:p>
            <a:pPr algn="ctr"/>
            <a:r>
              <a:rPr lang="en-US" dirty="0" smtClean="0"/>
              <a:t>“ You will never forget “</a:t>
            </a:r>
            <a:endParaRPr lang="ar-E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Phone Book</a:t>
            </a:r>
            <a:br>
              <a:rPr lang="en-US" dirty="0" smtClean="0"/>
            </a:b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_____________________________________</a:t>
            </a:r>
            <a:endParaRPr lang="ar-EG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6858048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You can use it  for </a:t>
            </a: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l"/>
            <a:endParaRPr lang="en-US" sz="24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Show All your Saved contacts .</a:t>
            </a:r>
          </a:p>
          <a:p>
            <a:pPr algn="l" rtl="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save your  friend or  your   relatives  contacts  and</a:t>
            </a:r>
          </a:p>
          <a:p>
            <a:pPr algn="l" rtl="0"/>
            <a:r>
              <a:rPr lang="en-US" sz="2400" dirty="0" smtClean="0">
                <a:solidFill>
                  <a:schemeClr val="bg1"/>
                </a:solidFill>
              </a:rPr>
              <a:t>    it  allow   you  to  search.</a:t>
            </a:r>
          </a:p>
          <a:p>
            <a:pPr algn="l" rtl="0"/>
            <a:r>
              <a:rPr lang="en-US" sz="2400" dirty="0" smtClean="0">
                <a:solidFill>
                  <a:schemeClr val="bg1"/>
                </a:solidFill>
              </a:rPr>
              <a:t> 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Search For number  By Name .</a:t>
            </a:r>
          </a:p>
          <a:p>
            <a:pPr algn="l" rtl="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Delete numbers .</a:t>
            </a:r>
          </a:p>
          <a:p>
            <a:pPr algn="l" rtl="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l" rtl="0"/>
            <a:r>
              <a:rPr lang="en-US" sz="2400" dirty="0" smtClean="0">
                <a:solidFill>
                  <a:schemeClr val="bg1"/>
                </a:solidFill>
              </a:rPr>
              <a:t>  </a:t>
            </a:r>
          </a:p>
          <a:p>
            <a:pPr algn="l" rtl="0">
              <a:buFont typeface="Arial" pitchFamily="34" charset="0"/>
              <a:buChar char="•"/>
            </a:pPr>
            <a:endParaRPr lang="ar-EG" sz="24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ar-EG" dirty="0"/>
          </a:p>
        </p:txBody>
      </p:sp>
      <p:sp>
        <p:nvSpPr>
          <p:cNvPr id="3" name="Rectangle 2"/>
          <p:cNvSpPr/>
          <p:nvPr/>
        </p:nvSpPr>
        <p:spPr>
          <a:xfrm>
            <a:off x="357158" y="2690336"/>
            <a:ext cx="80724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 smtClean="0"/>
              <a:t>Developed By:</a:t>
            </a:r>
            <a:endParaRPr lang="ar-EG" sz="2800" b="1" dirty="0" smtClean="0"/>
          </a:p>
          <a:p>
            <a:pPr algn="l"/>
            <a:r>
              <a:rPr lang="ar-EG" sz="2800" dirty="0" smtClean="0"/>
              <a:t> </a:t>
            </a:r>
            <a:endParaRPr lang="en-US" sz="2800" dirty="0" smtClean="0"/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Hossam hassan                        Hossam soliman</a:t>
            </a:r>
            <a:endParaRPr lang="ar-EG" sz="2800" dirty="0" smtClean="0">
              <a:solidFill>
                <a:schemeClr val="bg1"/>
              </a:solidFill>
            </a:endParaRP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Hassan Nasser                         Hassan shaban</a:t>
            </a:r>
            <a:endParaRPr lang="ar-EG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175" y="366713"/>
            <a:ext cx="44069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68713" y="762000"/>
            <a:ext cx="4941887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28596" y="4143380"/>
            <a:ext cx="8143932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/>
          <a:lstStyle/>
          <a:p>
            <a:pPr algn="ctr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ar-EG" altLang="ko-KR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ar-EG" altLang="ko-K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_______________________</a:t>
            </a:r>
            <a:r>
              <a:rPr lang="en-US" altLang="ko-K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_________</a:t>
            </a:r>
          </a:p>
          <a:p>
            <a:pPr algn="ctr">
              <a:buClr>
                <a:schemeClr val="accent1"/>
              </a:buClr>
              <a:buSzPct val="80000"/>
            </a:pPr>
            <a:r>
              <a:rPr lang="en-US" altLang="ko-KR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algn="ctr"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________________________________</a:t>
            </a:r>
          </a:p>
          <a:p>
            <a:pPr algn="ctr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ko-KR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 rot="20495002">
            <a:off x="2053942" y="1357854"/>
            <a:ext cx="5696270" cy="4429190"/>
            <a:chOff x="472870" y="844053"/>
            <a:chExt cx="5696476" cy="5821917"/>
          </a:xfrm>
        </p:grpSpPr>
        <p:grpSp>
          <p:nvGrpSpPr>
            <p:cNvPr id="3" name="Group 1"/>
            <p:cNvGrpSpPr>
              <a:grpSpLocks/>
            </p:cNvGrpSpPr>
            <p:nvPr/>
          </p:nvGrpSpPr>
          <p:grpSpPr bwMode="auto">
            <a:xfrm>
              <a:off x="472870" y="844053"/>
              <a:ext cx="5648410" cy="5821917"/>
              <a:chOff x="472870" y="844053"/>
              <a:chExt cx="5648410" cy="5821917"/>
            </a:xfrm>
          </p:grpSpPr>
          <p:sp>
            <p:nvSpPr>
              <p:cNvPr id="16" name="Rechteck 12"/>
              <p:cNvSpPr/>
              <p:nvPr/>
            </p:nvSpPr>
            <p:spPr bwMode="auto">
              <a:xfrm rot="314348">
                <a:off x="472870" y="1343030"/>
                <a:ext cx="5446910" cy="53229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grpSp>
            <p:nvGrpSpPr>
              <p:cNvPr id="17" name="Group 1"/>
              <p:cNvGrpSpPr>
                <a:grpSpLocks/>
              </p:cNvGrpSpPr>
              <p:nvPr/>
            </p:nvGrpSpPr>
            <p:grpSpPr bwMode="auto">
              <a:xfrm rot="210865">
                <a:off x="953597" y="844053"/>
                <a:ext cx="5167683" cy="1098760"/>
                <a:chOff x="513218" y="831056"/>
                <a:chExt cx="5168539" cy="1098764"/>
              </a:xfrm>
            </p:grpSpPr>
            <p:grpSp>
              <p:nvGrpSpPr>
                <p:cNvPr id="18" name="Gruppieren 23"/>
                <p:cNvGrpSpPr>
                  <a:grpSpLocks/>
                </p:cNvGrpSpPr>
                <p:nvPr/>
              </p:nvGrpSpPr>
              <p:grpSpPr bwMode="auto">
                <a:xfrm>
                  <a:off x="513218" y="831056"/>
                  <a:ext cx="700086" cy="976313"/>
                  <a:chOff x="2109789" y="990600"/>
                  <a:chExt cx="700086" cy="976313"/>
                </a:xfrm>
              </p:grpSpPr>
              <p:pic>
                <p:nvPicPr>
                  <p:cNvPr id="22" name="Picture 3" descr="\\Diskstation\PresentationLoad\PRESENTATIONLOAD\4_PRODUKTION\3_CHARTS &amp; DIAGRAMME\Sortieren\paper scraps\pin\pin_rot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22310" r="46835" b="37975"/>
                  <a:stretch>
                    <a:fillRect/>
                  </a:stretch>
                </p:blipFill>
                <p:spPr bwMode="auto">
                  <a:xfrm flipH="1">
                    <a:off x="2190750" y="990600"/>
                    <a:ext cx="619125" cy="9334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3" name="Ellipse 15"/>
                  <p:cNvSpPr/>
                  <p:nvPr/>
                </p:nvSpPr>
                <p:spPr>
                  <a:xfrm>
                    <a:off x="2109789" y="1647825"/>
                    <a:ext cx="495300" cy="31908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29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19" name="Gruppieren 23"/>
                <p:cNvGrpSpPr>
                  <a:grpSpLocks/>
                </p:cNvGrpSpPr>
                <p:nvPr/>
              </p:nvGrpSpPr>
              <p:grpSpPr bwMode="auto">
                <a:xfrm>
                  <a:off x="4997552" y="949914"/>
                  <a:ext cx="684205" cy="979906"/>
                  <a:chOff x="2319747" y="1087684"/>
                  <a:chExt cx="684205" cy="979906"/>
                </a:xfrm>
              </p:grpSpPr>
              <p:pic>
                <p:nvPicPr>
                  <p:cNvPr id="20" name="Picture 3" descr="\\Diskstation\PresentationLoad\PRESENTATIONLOAD\4_PRODUKTION\3_CHARTS &amp; DIAGRAMME\Sortieren\paper scraps\pin\pin_rot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22310" r="46835" b="37975"/>
                  <a:stretch>
                    <a:fillRect/>
                  </a:stretch>
                </p:blipFill>
                <p:spPr bwMode="auto">
                  <a:xfrm flipH="1">
                    <a:off x="2384827" y="1087684"/>
                    <a:ext cx="619125" cy="9334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" name="Ellipse 15"/>
                  <p:cNvSpPr/>
                  <p:nvPr/>
                </p:nvSpPr>
                <p:spPr>
                  <a:xfrm>
                    <a:off x="2319747" y="1748503"/>
                    <a:ext cx="495300" cy="31908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29000">
                        <a:schemeClr val="bg1">
                          <a:alpha val="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</p:grpSp>
          </p:grpSp>
        </p:grpSp>
        <p:sp>
          <p:nvSpPr>
            <p:cNvPr id="4" name="TextBox 1"/>
            <p:cNvSpPr txBox="1">
              <a:spLocks noChangeArrowheads="1"/>
            </p:cNvSpPr>
            <p:nvPr/>
          </p:nvSpPr>
          <p:spPr bwMode="auto">
            <a:xfrm rot="302826">
              <a:off x="1323525" y="1394534"/>
              <a:ext cx="4845821" cy="4490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eaLnBrk="1" hangingPunct="1"/>
              <a:r>
                <a:rPr lang="en-US" sz="2800" b="1" dirty="0" smtClean="0">
                  <a:solidFill>
                    <a:schemeClr val="bg1"/>
                  </a:solidFill>
                </a:rPr>
                <a:t>“ You will never Forget ” </a:t>
              </a:r>
            </a:p>
            <a:p>
              <a:pPr algn="ctr" rtl="0" eaLnBrk="1" hangingPunct="1"/>
              <a:endParaRPr lang="en-US" sz="2000" dirty="0" smtClean="0">
                <a:solidFill>
                  <a:schemeClr val="bg1"/>
                </a:solidFill>
              </a:endParaRPr>
            </a:p>
            <a:p>
              <a:pPr algn="l" rtl="0" eaLnBrk="1" hangingPunct="1"/>
              <a:r>
                <a:rPr lang="en-US" sz="2400" dirty="0" smtClean="0">
                  <a:solidFill>
                    <a:schemeClr val="bg1"/>
                  </a:solidFill>
                </a:rPr>
                <a:t>Minder</a:t>
              </a:r>
            </a:p>
            <a:p>
              <a:pPr algn="l" rtl="0" eaLnBrk="1" hangingPunct="1"/>
              <a:endParaRPr lang="en-US" sz="2000" dirty="0" smtClean="0">
                <a:solidFill>
                  <a:schemeClr val="bg1"/>
                </a:solidFill>
              </a:endParaRPr>
            </a:p>
            <a:p>
              <a:pPr algn="l" rtl="0" eaLnBrk="1" hangingPunct="1"/>
              <a:endParaRPr lang="en-US" sz="2000" dirty="0" smtClean="0">
                <a:solidFill>
                  <a:schemeClr val="bg1"/>
                </a:solidFill>
              </a:endParaRPr>
            </a:p>
            <a:p>
              <a:pPr algn="l" rtl="0" eaLnBrk="1" hangingPunct="1"/>
              <a:endParaRPr lang="en-US" sz="2000" dirty="0">
                <a:solidFill>
                  <a:schemeClr val="bg1"/>
                </a:solidFill>
              </a:endParaRPr>
            </a:p>
            <a:p>
              <a:pPr algn="l" rtl="0" eaLnBrk="1" hangingPunct="1"/>
              <a:endParaRPr lang="en-US" sz="2000" dirty="0" smtClean="0">
                <a:solidFill>
                  <a:schemeClr val="bg1"/>
                </a:solidFill>
              </a:endParaRPr>
            </a:p>
            <a:p>
              <a:pPr algn="l" rtl="0" eaLnBrk="1" hangingPunct="1"/>
              <a:endParaRPr lang="en-US" sz="2000" dirty="0">
                <a:solidFill>
                  <a:schemeClr val="bg1"/>
                </a:solidFill>
              </a:endParaRPr>
            </a:p>
            <a:p>
              <a:pPr algn="l" rtl="0" eaLnBrk="1" hangingPunct="1"/>
              <a:r>
                <a:rPr lang="en-US" sz="2400" dirty="0" smtClean="0">
                  <a:solidFill>
                    <a:schemeClr val="bg1"/>
                  </a:solidFill>
                </a:rPr>
                <a:t>Phone Book</a:t>
              </a:r>
              <a:endParaRPr lang="en-US" sz="2400" dirty="0" smtClean="0"/>
            </a:p>
            <a:p>
              <a:pPr eaLnBrk="1" hangingPunct="1"/>
              <a:endParaRPr lang="en-US" sz="2000" dirty="0"/>
            </a:p>
          </p:txBody>
        </p:sp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758632" y="2057400"/>
              <a:ext cx="662181" cy="3013220"/>
              <a:chOff x="758632" y="2057400"/>
              <a:chExt cx="662181" cy="3013220"/>
            </a:xfrm>
          </p:grpSpPr>
          <p:pic>
            <p:nvPicPr>
              <p:cNvPr id="7" name="Picture 2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71550" y="2057400"/>
                <a:ext cx="449263" cy="449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2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8632" y="4621449"/>
                <a:ext cx="449262" cy="449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24" name="TextBox 23"/>
          <p:cNvSpPr txBox="1"/>
          <p:nvPr/>
        </p:nvSpPr>
        <p:spPr>
          <a:xfrm>
            <a:off x="642910" y="0"/>
            <a:ext cx="8001056" cy="769441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Agenda</a:t>
            </a:r>
            <a:endParaRPr lang="ar-EG" sz="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lot of people have problem with remembering things .</a:t>
            </a:r>
            <a:endParaRPr lang="ar-EG" dirty="0"/>
          </a:p>
        </p:txBody>
      </p:sp>
      <p:pic>
        <p:nvPicPr>
          <p:cNvPr id="5" name="Content Placeholder 4" descr="0302_password-protection-hard_485x340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7174"/>
            <a:ext cx="4059238" cy="2845651"/>
          </a:xfrm>
        </p:spPr>
      </p:pic>
      <p:pic>
        <p:nvPicPr>
          <p:cNvPr id="1026" name="Picture 2" descr="C:\Users\hossam\Desktop\article-new-thumbnail-ds-photo-45-189-fotolia_1124026_X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786314" y="2357430"/>
            <a:ext cx="3990593" cy="285752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2910" y="428604"/>
            <a:ext cx="79248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But now :</a:t>
            </a:r>
            <a:endParaRPr kumimoji="0" lang="ar-EG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hossam\Desktop\yeah-you-got-it-right-d-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714488"/>
            <a:ext cx="4924451" cy="350046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71604" y="5143512"/>
            <a:ext cx="6215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__________________________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“ </a:t>
            </a:r>
            <a:r>
              <a:rPr lang="en-US" sz="3600" b="1" dirty="0" smtClean="0">
                <a:solidFill>
                  <a:schemeClr val="bg1"/>
                </a:solidFill>
              </a:rPr>
              <a:t>You will never forget </a:t>
            </a:r>
            <a:r>
              <a:rPr lang="en-US" sz="3600" dirty="0" smtClean="0">
                <a:solidFill>
                  <a:schemeClr val="bg1"/>
                </a:solidFill>
              </a:rPr>
              <a:t>”</a:t>
            </a:r>
            <a:endParaRPr lang="ar-EG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4282" y="-285776"/>
            <a:ext cx="8305800" cy="1981200"/>
          </a:xfrm>
        </p:spPr>
        <p:txBody>
          <a:bodyPr/>
          <a:lstStyle/>
          <a:p>
            <a:pPr indent="108000" algn="l"/>
            <a:r>
              <a:rPr lang="en-US" spc="-300" dirty="0" smtClean="0"/>
              <a:t>  Minder </a:t>
            </a:r>
            <a:br>
              <a:rPr lang="en-US" spc="-300" dirty="0" smtClean="0"/>
            </a:br>
            <a:r>
              <a:rPr lang="en-US" sz="3200" spc="-300" dirty="0" smtClean="0">
                <a:solidFill>
                  <a:schemeClr val="bg1"/>
                </a:solidFill>
              </a:rPr>
              <a:t>________________________________________________</a:t>
            </a:r>
            <a:endParaRPr lang="ar-EG" sz="3200" spc="-3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hossam\Desktop\rehearsalnotes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785926"/>
            <a:ext cx="6286544" cy="419626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they had only to write it down but it had a lot of problem :</a:t>
            </a:r>
          </a:p>
          <a:p>
            <a:pPr algn="l" rtl="0">
              <a:buNone/>
            </a:pPr>
            <a:endParaRPr lang="en-US" b="1" dirty="0" smtClean="0"/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They can lose the paper which </a:t>
            </a:r>
            <a:r>
              <a:rPr lang="en-US" smtClean="0">
                <a:solidFill>
                  <a:schemeClr val="bg1"/>
                </a:solidFill>
              </a:rPr>
              <a:t>they  </a:t>
            </a:r>
            <a:r>
              <a:rPr lang="en-US" smtClean="0">
                <a:solidFill>
                  <a:schemeClr val="bg1"/>
                </a:solidFill>
              </a:rPr>
              <a:t>wrote </a:t>
            </a:r>
            <a:r>
              <a:rPr lang="en-US" dirty="0" smtClean="0">
                <a:solidFill>
                  <a:schemeClr val="bg1"/>
                </a:solidFill>
              </a:rPr>
              <a:t>down the note in</a:t>
            </a:r>
          </a:p>
          <a:p>
            <a:pPr algn="l" rtl="0"/>
            <a:r>
              <a:rPr lang="en-US" dirty="0" smtClean="0">
                <a:solidFill>
                  <a:schemeClr val="bg1"/>
                </a:solidFill>
              </a:rPr>
              <a:t>They can forget date they want do some action in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08000" algn="l"/>
            <a:r>
              <a:rPr lang="en-US" spc="-300" dirty="0" smtClean="0"/>
              <a:t>  Minder </a:t>
            </a:r>
            <a:br>
              <a:rPr lang="en-US" spc="-300" dirty="0" smtClean="0"/>
            </a:br>
            <a:r>
              <a:rPr lang="en-US" sz="3200" spc="-300" dirty="0" smtClean="0">
                <a:solidFill>
                  <a:schemeClr val="bg1"/>
                </a:solidFill>
              </a:rPr>
              <a:t>________________________________________________</a:t>
            </a:r>
            <a:endParaRPr lang="ar-EG" sz="3200" spc="-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1500174"/>
            <a:ext cx="7924800" cy="3000396"/>
          </a:xfrm>
        </p:spPr>
        <p:txBody>
          <a:bodyPr>
            <a:noAutofit/>
          </a:bodyPr>
          <a:lstStyle/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You shouldn’t worry any more any thing u want to note to be able to remember later  available now you won’t Forget any Date</a:t>
            </a:r>
          </a:p>
          <a:p>
            <a:pPr algn="l"/>
            <a:r>
              <a:rPr lang="ar-EG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or  any contact of your Relative or friends any </a:t>
            </a:r>
            <a:endParaRPr lang="ar-EG" sz="2800" dirty="0" smtClean="0">
              <a:solidFill>
                <a:schemeClr val="bg1"/>
              </a:solidFill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more with our Program . </a:t>
            </a: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“ </a:t>
            </a:r>
            <a:r>
              <a:rPr lang="en-US" sz="2800" b="1" dirty="0" smtClean="0">
                <a:solidFill>
                  <a:schemeClr val="bg1"/>
                </a:solidFill>
              </a:rPr>
              <a:t>You will never forget </a:t>
            </a:r>
            <a:r>
              <a:rPr lang="en-US" sz="2800" dirty="0" smtClean="0">
                <a:solidFill>
                  <a:schemeClr val="bg1"/>
                </a:solidFill>
              </a:rPr>
              <a:t>”</a:t>
            </a:r>
            <a:endParaRPr lang="ar-EG" sz="2800" dirty="0">
              <a:solidFill>
                <a:schemeClr val="bg1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Minder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______________________________</a:t>
            </a:r>
            <a:endParaRPr lang="ar-E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000108"/>
            <a:ext cx="8229600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_______________________________________</a:t>
            </a:r>
          </a:p>
          <a:p>
            <a:pPr algn="l" rtl="0"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You can now remember any thing you want By </a:t>
            </a:r>
          </a:p>
          <a:p>
            <a:pPr algn="l" rtl="0"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adding new note and you should enter the </a:t>
            </a:r>
          </a:p>
          <a:p>
            <a:pPr algn="l" rtl="0"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 algn="l" rtl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time and date  you Want  get  Alert in it .</a:t>
            </a:r>
          </a:p>
          <a:p>
            <a:pPr algn="l" rtl="0">
              <a:buNone/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Minder</a:t>
            </a:r>
            <a:endParaRPr lang="ar-EG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Phone Book</a:t>
            </a:r>
            <a:br>
              <a:rPr lang="en-US" dirty="0" smtClean="0"/>
            </a:b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_____________________________________</a:t>
            </a:r>
            <a:endParaRPr lang="ar-EG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hossam\Desktop\ph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785926"/>
            <a:ext cx="4929221" cy="3710007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271</TotalTime>
  <Words>191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“ You will never forget “</vt:lpstr>
      <vt:lpstr>Slide 2</vt:lpstr>
      <vt:lpstr>A lot of people have problem with remembering things .</vt:lpstr>
      <vt:lpstr>Slide 4</vt:lpstr>
      <vt:lpstr>  Minder  ________________________________________________</vt:lpstr>
      <vt:lpstr>  Minder  ________________________________________________</vt:lpstr>
      <vt:lpstr>Minder ______________________________</vt:lpstr>
      <vt:lpstr>Minder</vt:lpstr>
      <vt:lpstr>Phone Book _____________________________________</vt:lpstr>
      <vt:lpstr>Phone Book _____________________________________</vt:lpstr>
      <vt:lpstr>Thank You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 You will never forget “</dc:title>
  <dc:creator>hossam soliman</dc:creator>
  <cp:lastModifiedBy>hossam soliman</cp:lastModifiedBy>
  <cp:revision>24</cp:revision>
  <dcterms:created xsi:type="dcterms:W3CDTF">2014-08-27T15:51:48Z</dcterms:created>
  <dcterms:modified xsi:type="dcterms:W3CDTF">2014-08-28T06:51:56Z</dcterms:modified>
</cp:coreProperties>
</file>