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7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63" r:id="rId8"/>
    <p:sldId id="257" r:id="rId9"/>
    <p:sldId id="258" r:id="rId10"/>
    <p:sldId id="259" r:id="rId11"/>
    <p:sldId id="260" r:id="rId12"/>
    <p:sldId id="261" r:id="rId13"/>
    <p:sldId id="262" r:id="rId14"/>
    <p:sldId id="271" r:id="rId15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593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57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2222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920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367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61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164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753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637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33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828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47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86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74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5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11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92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5B8333-F031-493C-BF00-018EDFE39C1F}" type="datetimeFigureOut">
              <a:rPr lang="ar-EG" smtClean="0"/>
              <a:pPr/>
              <a:t>05/03/1438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E74C7C-13F1-456D-9C0A-8FB8B6C668F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7908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538" y="554182"/>
            <a:ext cx="7911771" cy="160712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You Will Never Forget</a:t>
            </a:r>
            <a:endParaRPr lang="ar-EG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ossam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06911">
            <a:off x="7986616" y="2846579"/>
            <a:ext cx="3175000" cy="3175000"/>
          </a:xfrm>
          <a:prstGeom prst="rect">
            <a:avLst/>
          </a:prstGeom>
          <a:noFill/>
        </p:spPr>
      </p:pic>
      <p:pic>
        <p:nvPicPr>
          <p:cNvPr id="1027" name="Picture 3" descr="C:\Users\Hossam\Desktop\TJI_BrightIdea!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74706">
            <a:off x="730395" y="2655334"/>
            <a:ext cx="4524375" cy="36671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20522096">
            <a:off x="3687534" y="2935906"/>
            <a:ext cx="5426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Hossam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saeed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soliman</a:t>
            </a:r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Hassan Nasser Mohamed</a:t>
            </a:r>
          </a:p>
          <a:p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Hassan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shaban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farhat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3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number</a:t>
            </a:r>
            <a:r>
              <a:rPr lang="ar-EG" dirty="0" smtClean="0"/>
              <a:t>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37882" y="2910625"/>
            <a:ext cx="5177307" cy="3109175"/>
          </a:xfrm>
        </p:spPr>
        <p:txBody>
          <a:bodyPr>
            <a:norm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 this option we can add new name and his number and save the name</a:t>
            </a:r>
          </a:p>
          <a:p>
            <a:pPr algn="l" rtl="0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</a:t>
            </a:r>
            <a:endParaRPr lang="ar-EG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2" y="1803722"/>
            <a:ext cx="389626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0762" y="2678807"/>
            <a:ext cx="5834128" cy="3340994"/>
          </a:xfrm>
        </p:spPr>
        <p:txBody>
          <a:bodyPr>
            <a:norm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 this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option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can show all number we store in program which we save it before .</a:t>
            </a:r>
            <a:endParaRPr lang="ar-EG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33" y="1929616"/>
            <a:ext cx="390579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92428" y="3168204"/>
            <a:ext cx="4559121" cy="3689796"/>
          </a:xfrm>
        </p:spPr>
        <p:txBody>
          <a:bodyPr>
            <a:norm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 this option we can search from our list any number we want</a:t>
            </a:r>
            <a:endParaRPr lang="ar-EG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44" y="3387144"/>
            <a:ext cx="4874032" cy="28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53792" y="3322749"/>
            <a:ext cx="5486400" cy="2697051"/>
          </a:xfrm>
        </p:spPr>
        <p:txBody>
          <a:bodyPr>
            <a:norm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 this option we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can delete the list </a:t>
            </a:r>
            <a:endParaRPr lang="ar-E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27" y="3464417"/>
            <a:ext cx="4987920" cy="29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ossam\Desktop\The-e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features 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Minder .</a:t>
            </a:r>
          </a:p>
          <a:p>
            <a:pPr algn="l" rtl="0"/>
            <a:endParaRPr lang="en-US" sz="2800" dirty="0" smtClean="0"/>
          </a:p>
          <a:p>
            <a:pPr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smtClean="0"/>
              <a:t>Phone Book 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32" y="1887199"/>
            <a:ext cx="3896269" cy="4848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Minder</a:t>
            </a:r>
            <a:r>
              <a:rPr lang="en-US" dirty="0" smtClean="0"/>
              <a:t> </a:t>
            </a:r>
            <a:r>
              <a:rPr lang="en-US" b="1" dirty="0" smtClean="0"/>
              <a:t>usage</a:t>
            </a:r>
            <a:r>
              <a:rPr lang="en-US" dirty="0" smtClean="0"/>
              <a:t>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1104" y="423842"/>
            <a:ext cx="5164428" cy="4327302"/>
          </a:xfrm>
        </p:spPr>
        <p:txBody>
          <a:bodyPr/>
          <a:lstStyle/>
          <a:p>
            <a:r>
              <a:rPr lang="en-US" dirty="0" smtClean="0"/>
              <a:t>We use minder with saving our important notes and dates on it with time to give us warning when it becomes matching the time which we enter</a:t>
            </a:r>
            <a:endParaRPr lang="ar-EG" dirty="0" smtClean="0"/>
          </a:p>
        </p:txBody>
      </p:sp>
      <p:pic>
        <p:nvPicPr>
          <p:cNvPr id="3074" name="Picture 2" descr="C:\Users\Hossam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88752">
            <a:off x="8398970" y="3737313"/>
            <a:ext cx="3810432" cy="2854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000" b="1" dirty="0" smtClean="0"/>
              <a:t>MINDER</a:t>
            </a:r>
            <a:r>
              <a:rPr lang="en-US" sz="4000" dirty="0" smtClean="0"/>
              <a:t> </a:t>
            </a:r>
            <a:r>
              <a:rPr lang="en-US" sz="4000" b="1" dirty="0" smtClean="0"/>
              <a:t>features !?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Add new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Show all</a:t>
            </a:r>
          </a:p>
          <a:p>
            <a:pPr algn="l" rtl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96" y="1891962"/>
            <a:ext cx="3886742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000" dirty="0" smtClean="0"/>
              <a:t>Add new note !</a:t>
            </a:r>
            <a:r>
              <a:rPr lang="ar-EG" sz="4000" dirty="0" smtClean="0"/>
              <a:t> 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191490" y="2620927"/>
            <a:ext cx="6525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 this option we can add new note with new time in local time in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HH:mm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format .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 rtl="0"/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8" y="1810503"/>
            <a:ext cx="3793565" cy="47373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current note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337" y="2478809"/>
            <a:ext cx="6617446" cy="3416300"/>
          </a:xfrm>
        </p:spPr>
        <p:txBody>
          <a:bodyPr>
            <a:normAutofit/>
          </a:bodyPr>
          <a:lstStyle/>
          <a:p>
            <a:pPr marL="285750" indent="-285750" algn="l" rtl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	in this option we can show the last note which has been stored in the minder . We can delete it too from show current note feature.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</a:t>
            </a:r>
            <a:endParaRPr lang="ar-EG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24" y="1680632"/>
            <a:ext cx="3905795" cy="4820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865" y="193184"/>
            <a:ext cx="7911771" cy="255684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Phone book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3" y="2083362"/>
            <a:ext cx="4378437" cy="45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phone book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1104" y="423842"/>
            <a:ext cx="5164428" cy="4327302"/>
          </a:xfrm>
        </p:spPr>
        <p:txBody>
          <a:bodyPr/>
          <a:lstStyle/>
          <a:p>
            <a:r>
              <a:rPr lang="en-US" dirty="0" smtClean="0"/>
              <a:t>We use phone book </a:t>
            </a:r>
            <a:r>
              <a:rPr lang="en-US" dirty="0"/>
              <a:t>to </a:t>
            </a:r>
            <a:r>
              <a:rPr lang="en-US" dirty="0" smtClean="0"/>
              <a:t>remember all phone numbers in our life </a:t>
            </a:r>
            <a:r>
              <a:rPr lang="en-US" dirty="0"/>
              <a:t>and help us to Easy </a:t>
            </a:r>
            <a:r>
              <a:rPr lang="en-US" dirty="0" smtClean="0"/>
              <a:t>accessible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phone  book in computer Helps </a:t>
            </a:r>
            <a:r>
              <a:rPr lang="en-US" dirty="0"/>
              <a:t>programmers and computer </a:t>
            </a:r>
            <a:r>
              <a:rPr lang="en-US" dirty="0" smtClean="0"/>
              <a:t>users as all work that they do in computer  </a:t>
            </a:r>
            <a:endParaRPr lang="ar-E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8" y="3602931"/>
            <a:ext cx="3022242" cy="35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729298" cy="1216144"/>
          </a:xfrm>
        </p:spPr>
        <p:txBody>
          <a:bodyPr/>
          <a:lstStyle/>
          <a:p>
            <a:r>
              <a:rPr lang="en-US" b="1" dirty="0" smtClean="0"/>
              <a:t>Options </a:t>
            </a:r>
            <a:r>
              <a:rPr lang="en-US" b="1" dirty="0"/>
              <a:t>in phone book</a:t>
            </a:r>
            <a:endParaRPr lang="ar-EG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3943" y="3374265"/>
            <a:ext cx="6658378" cy="3483735"/>
          </a:xfrm>
        </p:spPr>
        <p:txBody>
          <a:bodyPr>
            <a:norm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Add new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Show all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03" y="1819271"/>
            <a:ext cx="394390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197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 Boardroom</vt:lpstr>
      <vt:lpstr>You Will Never Forget</vt:lpstr>
      <vt:lpstr>features :-</vt:lpstr>
      <vt:lpstr>Minder usage </vt:lpstr>
      <vt:lpstr>MINDER features !?</vt:lpstr>
      <vt:lpstr>Add new note ! </vt:lpstr>
      <vt:lpstr>Show current note !</vt:lpstr>
      <vt:lpstr>Phone book</vt:lpstr>
      <vt:lpstr>usage of phone book</vt:lpstr>
      <vt:lpstr>Options in phone book</vt:lpstr>
      <vt:lpstr>Add new number </vt:lpstr>
      <vt:lpstr>Show all</vt:lpstr>
      <vt:lpstr>search</vt:lpstr>
      <vt:lpstr>delete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</dc:title>
  <dc:creator>hassan shaban</dc:creator>
  <cp:lastModifiedBy>Marvelous</cp:lastModifiedBy>
  <cp:revision>20</cp:revision>
  <dcterms:created xsi:type="dcterms:W3CDTF">2015-05-10T14:09:54Z</dcterms:created>
  <dcterms:modified xsi:type="dcterms:W3CDTF">2016-12-04T15:43:02Z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