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3" r:id="rId3"/>
    <p:sldId id="270" r:id="rId4"/>
    <p:sldId id="271" r:id="rId5"/>
    <p:sldId id="289" r:id="rId6"/>
    <p:sldId id="292" r:id="rId7"/>
    <p:sldId id="273" r:id="rId8"/>
    <p:sldId id="309" r:id="rId9"/>
    <p:sldId id="303" r:id="rId10"/>
    <p:sldId id="304" r:id="rId11"/>
    <p:sldId id="305" r:id="rId12"/>
    <p:sldId id="306" r:id="rId13"/>
    <p:sldId id="311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7" r:id="rId24"/>
    <p:sldId id="30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6600"/>
    <a:srgbClr val="FF3300"/>
    <a:srgbClr val="FF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BF7673-77B7-4E42-9284-2DCDE916CD27}" type="doc">
      <dgm:prSet loTypeId="urn:microsoft.com/office/officeart/2005/8/layout/orgChart1" loCatId="hierarchy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4CA0BE-7921-4AC7-AB44-95513B06D765}">
      <dgm:prSet phldrT="[Text]"/>
      <dgm:spPr/>
      <dgm:t>
        <a:bodyPr/>
        <a:lstStyle/>
        <a:p>
          <a:r>
            <a:rPr lang="en-US"/>
            <a:t>CONTRACTS</a:t>
          </a:r>
          <a:endParaRPr lang="en-US" dirty="0"/>
        </a:p>
      </dgm:t>
    </dgm:pt>
    <dgm:pt modelId="{E52CEB10-B670-485A-B084-8CAD8010BE2C}" type="parTrans" cxnId="{A8D2C84E-5FCE-42E2-8350-02732759847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04A766C-37F9-4398-9BAF-33C6CF699497}" type="sibTrans" cxnId="{A8D2C84E-5FCE-42E2-8350-02732759847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2AAFABC-C934-4994-B67F-BE7316F6E937}">
      <dgm:prSet phldrT="[Text]"/>
      <dgm:spPr/>
      <dgm:t>
        <a:bodyPr/>
        <a:lstStyle/>
        <a:p>
          <a:r>
            <a:rPr lang="en-US" dirty="0"/>
            <a:t>PMO</a:t>
          </a:r>
        </a:p>
      </dgm:t>
    </dgm:pt>
    <dgm:pt modelId="{0D72E515-74D9-4ABA-A2E0-A15DBE17F12F}" type="parTrans" cxnId="{DE149C54-36CC-4AEF-BFDC-FB9A6A37FD5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E96AC06-5185-4B32-A2F7-9D7C57AE4243}" type="sibTrans" cxnId="{DE149C54-36CC-4AEF-BFDC-FB9A6A37FD5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DB0E674-5C34-4E2B-A5AC-41887BF00BDF}">
      <dgm:prSet phldrT="[Text]"/>
      <dgm:spPr/>
      <dgm:t>
        <a:bodyPr/>
        <a:lstStyle/>
        <a:p>
          <a:r>
            <a:rPr lang="en-US"/>
            <a:t>MANPOWER</a:t>
          </a:r>
          <a:endParaRPr lang="en-US" dirty="0"/>
        </a:p>
      </dgm:t>
    </dgm:pt>
    <dgm:pt modelId="{11C11277-A9B9-4603-A64E-B12D46014AFB}" type="parTrans" cxnId="{C4847822-BEF6-469B-8AD3-98A18B19D4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327112-F027-4E74-AEA2-BEC022BD0499}" type="sibTrans" cxnId="{C4847822-BEF6-469B-8AD3-98A18B19D45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9987AB6-0A04-48B3-81A9-F007AA8EA9F3}">
      <dgm:prSet phldrT="[Text]"/>
      <dgm:spPr/>
      <dgm:t>
        <a:bodyPr/>
        <a:lstStyle/>
        <a:p>
          <a:r>
            <a:rPr lang="en-US"/>
            <a:t>EQUIPMENT</a:t>
          </a:r>
          <a:endParaRPr lang="en-US" dirty="0"/>
        </a:p>
      </dgm:t>
    </dgm:pt>
    <dgm:pt modelId="{A0290DB1-FD5B-4645-8BD4-39F1B2AE69B7}" type="parTrans" cxnId="{75C957E7-7833-45F1-9E8E-3E80F4922D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661BBBB-87B4-48BF-9900-997F6603E9BC}" type="sibTrans" cxnId="{75C957E7-7833-45F1-9E8E-3E80F4922D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2B28A69-4060-4072-8117-9ACA2C5AB6E8}">
      <dgm:prSet phldrT="[Text]"/>
      <dgm:spPr/>
      <dgm:t>
        <a:bodyPr/>
        <a:lstStyle/>
        <a:p>
          <a:r>
            <a:rPr lang="en-US"/>
            <a:t>DOCUMENTS</a:t>
          </a:r>
          <a:endParaRPr lang="en-US" dirty="0"/>
        </a:p>
      </dgm:t>
    </dgm:pt>
    <dgm:pt modelId="{B51C5F2D-8169-4B1D-97DC-F24630FF4E87}" type="parTrans" cxnId="{DA0B2D2E-BADD-4C2F-8A99-DF9131ECB9E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E135C00-3E1D-46D8-B145-FE3F19E8472B}" type="sibTrans" cxnId="{DA0B2D2E-BADD-4C2F-8A99-DF9131ECB9E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DF7B7BE-71BF-4188-B7EE-762B54340922}">
      <dgm:prSet phldrT="[Text]"/>
      <dgm:spPr/>
      <dgm:t>
        <a:bodyPr/>
        <a:lstStyle/>
        <a:p>
          <a:r>
            <a:rPr lang="en-US" dirty="0"/>
            <a:t>QUALITY</a:t>
          </a:r>
        </a:p>
      </dgm:t>
    </dgm:pt>
    <dgm:pt modelId="{F85DFF03-EB5D-4C24-9FF7-D736D00E7570}" type="parTrans" cxnId="{176FA83D-5E55-4CE6-AA4B-AC78C3B4D4B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DE0B737-EC4C-469E-9104-5CD9D910015E}" type="sibTrans" cxnId="{176FA83D-5E55-4CE6-AA4B-AC78C3B4D4B1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C4FEB65-CBF2-4114-BE5D-01E57625690B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BA48CE17-4E97-452F-9215-44993EA4961B}" type="parTrans" cxnId="{8320B176-E11E-4F5F-A227-D5CF012D24A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0E59FF-0DE7-48B9-B42C-73707D8BD319}" type="sibTrans" cxnId="{8320B176-E11E-4F5F-A227-D5CF012D24A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32580BE-C692-4BD0-8293-236A49DF3119}">
      <dgm:prSet phldrT="[Text]"/>
      <dgm:spPr/>
      <dgm:t>
        <a:bodyPr/>
        <a:lstStyle/>
        <a:p>
          <a:r>
            <a:rPr lang="en-US" dirty="0"/>
            <a:t>CONSTRACTION</a:t>
          </a:r>
        </a:p>
      </dgm:t>
    </dgm:pt>
    <dgm:pt modelId="{E55BB487-6299-45B0-ABD2-F47A6FD576C1}" type="parTrans" cxnId="{C7EB74E3-46EF-401C-9115-3490B852BF9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A70A9E4-731A-42EF-9A68-5EF0EA48652B}" type="sibTrans" cxnId="{C7EB74E3-46EF-401C-9115-3490B852BF9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931B402-4F8D-4B05-8C8A-34B6F9CDA12E}">
      <dgm:prSet phldrT="[Text]"/>
      <dgm:spPr/>
      <dgm:t>
        <a:bodyPr/>
        <a:lstStyle/>
        <a:p>
          <a:r>
            <a:rPr lang="en-US"/>
            <a:t>DIRECT HIRE</a:t>
          </a:r>
          <a:endParaRPr lang="en-US" dirty="0"/>
        </a:p>
      </dgm:t>
    </dgm:pt>
    <dgm:pt modelId="{8EF895F5-A0CE-4E07-836A-054A0AC1B0DF}" type="parTrans" cxnId="{FEC2003F-6759-499E-B0F7-18058F148AE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FE69DEA-E165-4E8B-882E-60266B605913}" type="sibTrans" cxnId="{FEC2003F-6759-499E-B0F7-18058F148AE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1503B96-D6A8-4AC2-A358-DE22EFD62B48}">
      <dgm:prSet phldrT="[Text]"/>
      <dgm:spPr/>
      <dgm:t>
        <a:bodyPr/>
        <a:lstStyle/>
        <a:p>
          <a:r>
            <a:rPr lang="en-US"/>
            <a:t>RENTAL</a:t>
          </a:r>
          <a:endParaRPr lang="en-US" dirty="0"/>
        </a:p>
      </dgm:t>
    </dgm:pt>
    <dgm:pt modelId="{919DFC98-2CE2-4123-9ACD-59790CC1A406}" type="parTrans" cxnId="{BD0826BC-86A3-4090-BE29-6B48D23F4C2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D5D5D16-FC59-4F6C-99F0-A4BBB3686473}" type="sibTrans" cxnId="{BD0826BC-86A3-4090-BE29-6B48D23F4C2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56365DA-FA6D-480F-B3CC-F238C515ED44}">
      <dgm:prSet phldrT="[Text]"/>
      <dgm:spPr/>
      <dgm:t>
        <a:bodyPr/>
        <a:lstStyle/>
        <a:p>
          <a:r>
            <a:rPr lang="en-US"/>
            <a:t>QUALITY</a:t>
          </a:r>
          <a:endParaRPr lang="en-US" dirty="0"/>
        </a:p>
      </dgm:t>
    </dgm:pt>
    <dgm:pt modelId="{B640F6BF-80B9-4DF2-9BC4-48D780D778BB}" type="parTrans" cxnId="{5C8F3F01-A7B3-46F0-A033-BD8ACA994D1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D2CC2F0-49D9-4F40-8A55-432B5B33586B}" type="sibTrans" cxnId="{5C8F3F01-A7B3-46F0-A033-BD8ACA994D1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0C8C34-300E-4158-858C-EDF6E3FD3A1F}">
      <dgm:prSet phldrT="[Text]"/>
      <dgm:spPr/>
      <dgm:t>
        <a:bodyPr/>
        <a:lstStyle/>
        <a:p>
          <a:r>
            <a:rPr lang="en-US"/>
            <a:t>SAFETY</a:t>
          </a:r>
          <a:endParaRPr lang="en-US" dirty="0"/>
        </a:p>
      </dgm:t>
    </dgm:pt>
    <dgm:pt modelId="{6987209A-3114-4447-A284-CDA5E7515A4B}" type="parTrans" cxnId="{51DA89AD-CCF9-4C73-A1EE-A1387DE383B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48BF827-BA3B-4636-B842-E37C40B9194A}" type="sibTrans" cxnId="{51DA89AD-CCF9-4C73-A1EE-A1387DE383B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5E90F8D-C8EF-40B4-9877-621B69805395}">
      <dgm:prSet phldrT="[Text]"/>
      <dgm:spPr/>
      <dgm:t>
        <a:bodyPr/>
        <a:lstStyle/>
        <a:p>
          <a:r>
            <a:rPr lang="en-US"/>
            <a:t>CONSTRUCTION</a:t>
          </a:r>
          <a:endParaRPr lang="en-US" dirty="0"/>
        </a:p>
      </dgm:t>
    </dgm:pt>
    <dgm:pt modelId="{E9E6DA6E-6D8D-4A3E-A790-BDB8AF7F0A5B}" type="parTrans" cxnId="{4E9278C3-695B-4AC2-9FB7-1F0B0FF5E00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CECE1D8-E20D-4B01-B600-012C7DA09A19}" type="sibTrans" cxnId="{4E9278C3-695B-4AC2-9FB7-1F0B0FF5E00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722A769-EFE9-49B5-B49C-98445AE76AED}">
      <dgm:prSet phldrT="[Text]"/>
      <dgm:spPr/>
      <dgm:t>
        <a:bodyPr/>
        <a:lstStyle/>
        <a:p>
          <a:r>
            <a:rPr lang="en-US"/>
            <a:t>PLANING</a:t>
          </a:r>
          <a:endParaRPr lang="en-US" dirty="0"/>
        </a:p>
      </dgm:t>
    </dgm:pt>
    <dgm:pt modelId="{8B030D8A-0D52-4CEB-811E-1765C24EAB7E}" type="parTrans" cxnId="{8DFC74FA-6816-49BF-8E22-38E4386FEB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0FEDB5-3391-4B32-8570-E51B38DB3F5C}" type="sibTrans" cxnId="{8DFC74FA-6816-49BF-8E22-38E4386FEB2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3CC0D64-40EA-4B7D-A29E-92F98EF05B5F}">
      <dgm:prSet phldrT="[Text]"/>
      <dgm:spPr/>
      <dgm:t>
        <a:bodyPr/>
        <a:lstStyle/>
        <a:p>
          <a:r>
            <a:rPr lang="en-US"/>
            <a:t>PROCURMENT</a:t>
          </a:r>
          <a:endParaRPr lang="en-US" dirty="0"/>
        </a:p>
      </dgm:t>
    </dgm:pt>
    <dgm:pt modelId="{AD651A0B-E646-44DF-A508-53107F304AA4}" type="parTrans" cxnId="{D4BA4F63-6B21-4C85-8FF7-A99558F9F9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562BC0B-2C5E-4118-8E72-0D5319F21E5C}" type="sibTrans" cxnId="{D4BA4F63-6B21-4C85-8FF7-A99558F9F92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FAE5F8B-54DA-4F29-8F52-315ED0A4325F}">
      <dgm:prSet phldrT="[Text]"/>
      <dgm:spPr/>
      <dgm:t>
        <a:bodyPr/>
        <a:lstStyle/>
        <a:p>
          <a:r>
            <a:rPr lang="en-US"/>
            <a:t>ARAMCO DOC</a:t>
          </a:r>
          <a:endParaRPr lang="en-US" dirty="0"/>
        </a:p>
      </dgm:t>
    </dgm:pt>
    <dgm:pt modelId="{B319750A-FD6F-40D9-93EE-979F3864D1B3}" type="parTrans" cxnId="{31CD30C3-3E47-450F-9DF9-DE7222CD83E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5F137E-7D63-484B-A0D8-4DF8B52F1E1A}" type="sibTrans" cxnId="{31CD30C3-3E47-450F-9DF9-DE7222CD83E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E5D785C-FCE5-48BC-AA38-701A90DE6850}">
      <dgm:prSet phldrT="[Text]"/>
      <dgm:spPr/>
      <dgm:t>
        <a:bodyPr/>
        <a:lstStyle/>
        <a:p>
          <a:r>
            <a:rPr lang="en-US" dirty="0"/>
            <a:t>DIRECT HIRE</a:t>
          </a:r>
        </a:p>
      </dgm:t>
    </dgm:pt>
    <dgm:pt modelId="{3816D4C8-DF72-4F17-AD3C-D8174A030BBB}" type="parTrans" cxnId="{7D74DE22-136F-4735-A2BB-23734048EE3B}">
      <dgm:prSet/>
      <dgm:spPr/>
      <dgm:t>
        <a:bodyPr/>
        <a:lstStyle/>
        <a:p>
          <a:endParaRPr lang="en-US"/>
        </a:p>
      </dgm:t>
    </dgm:pt>
    <dgm:pt modelId="{D9C67B5B-0A4A-47F7-954C-573D7534E253}" type="sibTrans" cxnId="{7D74DE22-136F-4735-A2BB-23734048EE3B}">
      <dgm:prSet/>
      <dgm:spPr/>
      <dgm:t>
        <a:bodyPr/>
        <a:lstStyle/>
        <a:p>
          <a:endParaRPr lang="en-US"/>
        </a:p>
      </dgm:t>
    </dgm:pt>
    <dgm:pt modelId="{68A2EF98-8C0A-4335-9195-6DAA2619F472}">
      <dgm:prSet phldrT="[Text]"/>
      <dgm:spPr/>
      <dgm:t>
        <a:bodyPr/>
        <a:lstStyle/>
        <a:p>
          <a:r>
            <a:rPr lang="en-US"/>
            <a:t>RENTAL</a:t>
          </a:r>
          <a:endParaRPr lang="en-US" dirty="0"/>
        </a:p>
      </dgm:t>
    </dgm:pt>
    <dgm:pt modelId="{C51FFBA7-1A58-4CA6-84F3-198B6AAFCB74}" type="parTrans" cxnId="{7F08AC12-4E85-405D-A519-F2698A8F4EF1}">
      <dgm:prSet/>
      <dgm:spPr/>
      <dgm:t>
        <a:bodyPr/>
        <a:lstStyle/>
        <a:p>
          <a:endParaRPr lang="en-US"/>
        </a:p>
      </dgm:t>
    </dgm:pt>
    <dgm:pt modelId="{C5118355-DFF1-4546-B894-21DFFCB88FEA}" type="sibTrans" cxnId="{7F08AC12-4E85-405D-A519-F2698A8F4EF1}">
      <dgm:prSet/>
      <dgm:spPr/>
      <dgm:t>
        <a:bodyPr/>
        <a:lstStyle/>
        <a:p>
          <a:endParaRPr lang="en-US"/>
        </a:p>
      </dgm:t>
    </dgm:pt>
    <dgm:pt modelId="{80B7A934-6B35-471A-AF3D-62EAEA8D7CB8}">
      <dgm:prSet phldrT="[Text]"/>
      <dgm:spPr/>
      <dgm:t>
        <a:bodyPr/>
        <a:lstStyle/>
        <a:p>
          <a:r>
            <a:rPr lang="en-US" dirty="0"/>
            <a:t>TECHNICAL &amp;PLANING</a:t>
          </a:r>
        </a:p>
      </dgm:t>
    </dgm:pt>
    <dgm:pt modelId="{0133471C-D5FC-4CFF-83BB-262E3A304CB0}" type="parTrans" cxnId="{5EA1BEB0-E569-4072-A56C-C8CF7076D716}">
      <dgm:prSet/>
      <dgm:spPr/>
      <dgm:t>
        <a:bodyPr/>
        <a:lstStyle/>
        <a:p>
          <a:endParaRPr lang="en-US"/>
        </a:p>
      </dgm:t>
    </dgm:pt>
    <dgm:pt modelId="{C7B706B1-AFD0-446C-90A5-96CB7A8C10B9}" type="sibTrans" cxnId="{5EA1BEB0-E569-4072-A56C-C8CF7076D716}">
      <dgm:prSet/>
      <dgm:spPr/>
      <dgm:t>
        <a:bodyPr/>
        <a:lstStyle/>
        <a:p>
          <a:endParaRPr lang="en-US"/>
        </a:p>
      </dgm:t>
    </dgm:pt>
    <dgm:pt modelId="{74B7B229-AB36-4C4A-B502-0577D5D7C022}">
      <dgm:prSet phldrT="[Text]"/>
      <dgm:spPr/>
      <dgm:t>
        <a:bodyPr/>
        <a:lstStyle/>
        <a:p>
          <a:r>
            <a:rPr lang="en-US"/>
            <a:t>QUALITY</a:t>
          </a:r>
          <a:endParaRPr lang="en-US" dirty="0"/>
        </a:p>
      </dgm:t>
    </dgm:pt>
    <dgm:pt modelId="{D55EB744-504C-4472-9FFC-7BC724D0B890}" type="parTrans" cxnId="{2300D67B-8D58-4803-BEC5-B4272A3677CF}">
      <dgm:prSet/>
      <dgm:spPr/>
      <dgm:t>
        <a:bodyPr/>
        <a:lstStyle/>
        <a:p>
          <a:endParaRPr lang="en-US"/>
        </a:p>
      </dgm:t>
    </dgm:pt>
    <dgm:pt modelId="{4BAADFCC-F00C-446F-9CC2-28E04CEA17E6}" type="sibTrans" cxnId="{2300D67B-8D58-4803-BEC5-B4272A3677CF}">
      <dgm:prSet/>
      <dgm:spPr/>
      <dgm:t>
        <a:bodyPr/>
        <a:lstStyle/>
        <a:p>
          <a:endParaRPr lang="en-US"/>
        </a:p>
      </dgm:t>
    </dgm:pt>
    <dgm:pt modelId="{2D7EF6C0-636F-4E0F-B054-8D0284912011}">
      <dgm:prSet phldrT="[Text]"/>
      <dgm:spPr/>
      <dgm:t>
        <a:bodyPr/>
        <a:lstStyle/>
        <a:p>
          <a:r>
            <a:rPr lang="en-US" dirty="0"/>
            <a:t>SAFETY</a:t>
          </a:r>
        </a:p>
      </dgm:t>
    </dgm:pt>
    <dgm:pt modelId="{B5BA9AB0-0936-49FA-9259-32598843F737}" type="parTrans" cxnId="{09C565DE-7695-4BB6-9A6A-CC985F03B456}">
      <dgm:prSet/>
      <dgm:spPr/>
      <dgm:t>
        <a:bodyPr/>
        <a:lstStyle/>
        <a:p>
          <a:endParaRPr lang="en-US"/>
        </a:p>
      </dgm:t>
    </dgm:pt>
    <dgm:pt modelId="{311D7626-3E4C-4FEE-B835-B9DFDF042944}" type="sibTrans" cxnId="{09C565DE-7695-4BB6-9A6A-CC985F03B456}">
      <dgm:prSet/>
      <dgm:spPr/>
      <dgm:t>
        <a:bodyPr/>
        <a:lstStyle/>
        <a:p>
          <a:endParaRPr lang="en-US"/>
        </a:p>
      </dgm:t>
    </dgm:pt>
    <dgm:pt modelId="{3C5EE548-A5A5-4438-86D4-BE5F3CC26B19}">
      <dgm:prSet phldrT="[Text]"/>
      <dgm:spPr/>
      <dgm:t>
        <a:bodyPr/>
        <a:lstStyle/>
        <a:p>
          <a:r>
            <a:rPr lang="en-US" dirty="0"/>
            <a:t>CONSTRACTION</a:t>
          </a:r>
        </a:p>
      </dgm:t>
    </dgm:pt>
    <dgm:pt modelId="{280D93E8-46CD-4226-85A2-E9604709792A}" type="parTrans" cxnId="{D3109396-188E-452B-B19D-631B6B3F0086}">
      <dgm:prSet/>
      <dgm:spPr/>
      <dgm:t>
        <a:bodyPr/>
        <a:lstStyle/>
        <a:p>
          <a:endParaRPr lang="en-US"/>
        </a:p>
      </dgm:t>
    </dgm:pt>
    <dgm:pt modelId="{44467F99-E865-4CF5-87A2-79A48B7E8030}" type="sibTrans" cxnId="{D3109396-188E-452B-B19D-631B6B3F0086}">
      <dgm:prSet/>
      <dgm:spPr/>
      <dgm:t>
        <a:bodyPr/>
        <a:lstStyle/>
        <a:p>
          <a:endParaRPr lang="en-US"/>
        </a:p>
      </dgm:t>
    </dgm:pt>
    <dgm:pt modelId="{8E6F5370-4DC6-460C-9623-01FAAD2A2CE6}">
      <dgm:prSet phldrT="[Text]"/>
      <dgm:spPr/>
      <dgm:t>
        <a:bodyPr/>
        <a:lstStyle/>
        <a:p>
          <a:r>
            <a:rPr lang="en-US" dirty="0"/>
            <a:t>TECHNICAL &amp;PLANING</a:t>
          </a:r>
        </a:p>
      </dgm:t>
    </dgm:pt>
    <dgm:pt modelId="{EEFC17E9-BD84-40F8-A42A-B0EFA3081EB6}" type="parTrans" cxnId="{F2E019BA-659D-43F5-A4CA-7350DD7EEBF2}">
      <dgm:prSet/>
      <dgm:spPr/>
      <dgm:t>
        <a:bodyPr/>
        <a:lstStyle/>
        <a:p>
          <a:endParaRPr lang="en-US"/>
        </a:p>
      </dgm:t>
    </dgm:pt>
    <dgm:pt modelId="{61D98510-3443-4B90-84B5-46A29D277E1A}" type="sibTrans" cxnId="{F2E019BA-659D-43F5-A4CA-7350DD7EEBF2}">
      <dgm:prSet/>
      <dgm:spPr/>
      <dgm:t>
        <a:bodyPr/>
        <a:lstStyle/>
        <a:p>
          <a:endParaRPr lang="en-US"/>
        </a:p>
      </dgm:t>
    </dgm:pt>
    <dgm:pt modelId="{C70AC7F3-C9A8-42AA-868A-0B3EB8B6930C}" type="pres">
      <dgm:prSet presAssocID="{0CBF7673-77B7-4E42-9284-2DCDE916CD2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10D88AC-838B-43D6-8245-60FF4D7A8FB5}" type="pres">
      <dgm:prSet presAssocID="{2C4CA0BE-7921-4AC7-AB44-95513B06D765}" presName="hierRoot1" presStyleCnt="0">
        <dgm:presLayoutVars>
          <dgm:hierBranch val="init"/>
        </dgm:presLayoutVars>
      </dgm:prSet>
      <dgm:spPr/>
    </dgm:pt>
    <dgm:pt modelId="{53919D2A-E394-470C-91CB-348E57B1001A}" type="pres">
      <dgm:prSet presAssocID="{2C4CA0BE-7921-4AC7-AB44-95513B06D765}" presName="rootComposite1" presStyleCnt="0"/>
      <dgm:spPr/>
    </dgm:pt>
    <dgm:pt modelId="{3133D5F3-2CFD-4E8E-A647-947D61DC1E0A}" type="pres">
      <dgm:prSet presAssocID="{2C4CA0BE-7921-4AC7-AB44-95513B06D765}" presName="rootText1" presStyleLbl="node0" presStyleIdx="0" presStyleCnt="1">
        <dgm:presLayoutVars>
          <dgm:chPref val="3"/>
        </dgm:presLayoutVars>
      </dgm:prSet>
      <dgm:spPr/>
    </dgm:pt>
    <dgm:pt modelId="{74AF44F1-7F3F-4873-9A5F-575D40BF4138}" type="pres">
      <dgm:prSet presAssocID="{2C4CA0BE-7921-4AC7-AB44-95513B06D765}" presName="rootConnector1" presStyleLbl="node1" presStyleIdx="0" presStyleCnt="0"/>
      <dgm:spPr/>
    </dgm:pt>
    <dgm:pt modelId="{6713F181-E69D-4096-BFAD-8C7501FDF664}" type="pres">
      <dgm:prSet presAssocID="{2C4CA0BE-7921-4AC7-AB44-95513B06D765}" presName="hierChild2" presStyleCnt="0"/>
      <dgm:spPr/>
    </dgm:pt>
    <dgm:pt modelId="{CCE4FDA1-B1EF-428B-A5CE-A5E2725F2323}" type="pres">
      <dgm:prSet presAssocID="{0D72E515-74D9-4ABA-A2E0-A15DBE17F12F}" presName="Name37" presStyleLbl="parChTrans1D2" presStyleIdx="0" presStyleCnt="1"/>
      <dgm:spPr/>
    </dgm:pt>
    <dgm:pt modelId="{F753C1BA-2E09-482E-8C1E-2FDFACE7ABB5}" type="pres">
      <dgm:prSet presAssocID="{42AAFABC-C934-4994-B67F-BE7316F6E937}" presName="hierRoot2" presStyleCnt="0">
        <dgm:presLayoutVars>
          <dgm:hierBranch val="init"/>
        </dgm:presLayoutVars>
      </dgm:prSet>
      <dgm:spPr/>
    </dgm:pt>
    <dgm:pt modelId="{1B4FD22B-E69F-43DC-B052-A515BC86D4D2}" type="pres">
      <dgm:prSet presAssocID="{42AAFABC-C934-4994-B67F-BE7316F6E937}" presName="rootComposite" presStyleCnt="0"/>
      <dgm:spPr/>
    </dgm:pt>
    <dgm:pt modelId="{58D7743C-699A-4EC4-A087-7035AE4FEA23}" type="pres">
      <dgm:prSet presAssocID="{42AAFABC-C934-4994-B67F-BE7316F6E937}" presName="rootText" presStyleLbl="node2" presStyleIdx="0" presStyleCnt="1">
        <dgm:presLayoutVars>
          <dgm:chPref val="3"/>
        </dgm:presLayoutVars>
      </dgm:prSet>
      <dgm:spPr/>
    </dgm:pt>
    <dgm:pt modelId="{DE7177D6-1527-47B0-8D35-2AE5D0FF745A}" type="pres">
      <dgm:prSet presAssocID="{42AAFABC-C934-4994-B67F-BE7316F6E937}" presName="rootConnector" presStyleLbl="node2" presStyleIdx="0" presStyleCnt="1"/>
      <dgm:spPr/>
    </dgm:pt>
    <dgm:pt modelId="{AE1D8754-145C-44E3-A70D-06ACDFC262C0}" type="pres">
      <dgm:prSet presAssocID="{42AAFABC-C934-4994-B67F-BE7316F6E937}" presName="hierChild4" presStyleCnt="0"/>
      <dgm:spPr/>
    </dgm:pt>
    <dgm:pt modelId="{621E73D1-422A-45FD-86F7-199409D6A7E8}" type="pres">
      <dgm:prSet presAssocID="{11C11277-A9B9-4603-A64E-B12D46014AFB}" presName="Name37" presStyleLbl="parChTrans1D3" presStyleIdx="0" presStyleCnt="3"/>
      <dgm:spPr/>
    </dgm:pt>
    <dgm:pt modelId="{E7FC8DDC-258A-4B13-BACD-CC8C4B77E202}" type="pres">
      <dgm:prSet presAssocID="{DDB0E674-5C34-4E2B-A5AC-41887BF00BDF}" presName="hierRoot2" presStyleCnt="0">
        <dgm:presLayoutVars>
          <dgm:hierBranch val="init"/>
        </dgm:presLayoutVars>
      </dgm:prSet>
      <dgm:spPr/>
    </dgm:pt>
    <dgm:pt modelId="{E5D78FC5-586A-444C-8446-A58A441B26D4}" type="pres">
      <dgm:prSet presAssocID="{DDB0E674-5C34-4E2B-A5AC-41887BF00BDF}" presName="rootComposite" presStyleCnt="0"/>
      <dgm:spPr/>
    </dgm:pt>
    <dgm:pt modelId="{1A82CB56-5173-4862-91EE-43475A1732AC}" type="pres">
      <dgm:prSet presAssocID="{DDB0E674-5C34-4E2B-A5AC-41887BF00BDF}" presName="rootText" presStyleLbl="node3" presStyleIdx="0" presStyleCnt="3" custLinFactX="-100000" custLinFactNeighborX="-114350">
        <dgm:presLayoutVars>
          <dgm:chPref val="3"/>
        </dgm:presLayoutVars>
      </dgm:prSet>
      <dgm:spPr/>
    </dgm:pt>
    <dgm:pt modelId="{09B7EAA2-510B-420B-AB6B-B6E6DBF98A17}" type="pres">
      <dgm:prSet presAssocID="{DDB0E674-5C34-4E2B-A5AC-41887BF00BDF}" presName="rootConnector" presStyleLbl="node3" presStyleIdx="0" presStyleCnt="3"/>
      <dgm:spPr/>
    </dgm:pt>
    <dgm:pt modelId="{6D65878F-0168-4DBF-A178-25D79819376B}" type="pres">
      <dgm:prSet presAssocID="{DDB0E674-5C34-4E2B-A5AC-41887BF00BDF}" presName="hierChild4" presStyleCnt="0"/>
      <dgm:spPr/>
    </dgm:pt>
    <dgm:pt modelId="{C912A51D-1653-4414-9019-387751EA57C0}" type="pres">
      <dgm:prSet presAssocID="{3816D4C8-DF72-4F17-AD3C-D8174A030BBB}" presName="Name37" presStyleLbl="parChTrans1D4" presStyleIdx="0" presStyleCnt="18"/>
      <dgm:spPr/>
    </dgm:pt>
    <dgm:pt modelId="{747530DC-4E08-471B-AB5C-F982A961D187}" type="pres">
      <dgm:prSet presAssocID="{9E5D785C-FCE5-48BC-AA38-701A90DE6850}" presName="hierRoot2" presStyleCnt="0">
        <dgm:presLayoutVars>
          <dgm:hierBranch val="init"/>
        </dgm:presLayoutVars>
      </dgm:prSet>
      <dgm:spPr/>
    </dgm:pt>
    <dgm:pt modelId="{55D3B132-7D99-460F-976B-06B1D0470898}" type="pres">
      <dgm:prSet presAssocID="{9E5D785C-FCE5-48BC-AA38-701A90DE6850}" presName="rootComposite" presStyleCnt="0"/>
      <dgm:spPr/>
    </dgm:pt>
    <dgm:pt modelId="{E0C80ABE-C86C-462E-98FE-61DA3D2C4A54}" type="pres">
      <dgm:prSet presAssocID="{9E5D785C-FCE5-48BC-AA38-701A90DE6850}" presName="rootText" presStyleLbl="node4" presStyleIdx="0" presStyleCnt="18" custLinFactX="-100000" custLinFactNeighborX="-114350">
        <dgm:presLayoutVars>
          <dgm:chPref val="3"/>
        </dgm:presLayoutVars>
      </dgm:prSet>
      <dgm:spPr/>
    </dgm:pt>
    <dgm:pt modelId="{B18AE4FA-8AD4-4B7C-8058-B8A5EAD41FC8}" type="pres">
      <dgm:prSet presAssocID="{9E5D785C-FCE5-48BC-AA38-701A90DE6850}" presName="rootConnector" presStyleLbl="node4" presStyleIdx="0" presStyleCnt="18"/>
      <dgm:spPr/>
    </dgm:pt>
    <dgm:pt modelId="{B5FF972E-01DA-4399-A760-FEAAD5D4B578}" type="pres">
      <dgm:prSet presAssocID="{9E5D785C-FCE5-48BC-AA38-701A90DE6850}" presName="hierChild4" presStyleCnt="0"/>
      <dgm:spPr/>
    </dgm:pt>
    <dgm:pt modelId="{66AC7678-BD77-4EF9-A7C2-D9B1B00B94B3}" type="pres">
      <dgm:prSet presAssocID="{D55EB744-504C-4472-9FFC-7BC724D0B890}" presName="Name37" presStyleLbl="parChTrans1D4" presStyleIdx="1" presStyleCnt="18"/>
      <dgm:spPr/>
    </dgm:pt>
    <dgm:pt modelId="{20C07414-5876-4B17-A6E5-77DCBFCC32AD}" type="pres">
      <dgm:prSet presAssocID="{74B7B229-AB36-4C4A-B502-0577D5D7C022}" presName="hierRoot2" presStyleCnt="0">
        <dgm:presLayoutVars>
          <dgm:hierBranch val="init"/>
        </dgm:presLayoutVars>
      </dgm:prSet>
      <dgm:spPr/>
    </dgm:pt>
    <dgm:pt modelId="{EC6F5D71-CF53-45F9-ACCE-5C0F7862723E}" type="pres">
      <dgm:prSet presAssocID="{74B7B229-AB36-4C4A-B502-0577D5D7C022}" presName="rootComposite" presStyleCnt="0"/>
      <dgm:spPr/>
    </dgm:pt>
    <dgm:pt modelId="{EFB0F23F-AA81-48E8-BD5B-D8C611545141}" type="pres">
      <dgm:prSet presAssocID="{74B7B229-AB36-4C4A-B502-0577D5D7C022}" presName="rootText" presStyleLbl="node4" presStyleIdx="1" presStyleCnt="18" custLinFactX="-100000" custLinFactNeighborX="-114350">
        <dgm:presLayoutVars>
          <dgm:chPref val="3"/>
        </dgm:presLayoutVars>
      </dgm:prSet>
      <dgm:spPr/>
    </dgm:pt>
    <dgm:pt modelId="{FBC94C1C-C5B6-4CAD-9C92-FD25EAEFE33F}" type="pres">
      <dgm:prSet presAssocID="{74B7B229-AB36-4C4A-B502-0577D5D7C022}" presName="rootConnector" presStyleLbl="node4" presStyleIdx="1" presStyleCnt="18"/>
      <dgm:spPr/>
    </dgm:pt>
    <dgm:pt modelId="{B290CF40-76FE-43AD-A9EC-689EB0FD5882}" type="pres">
      <dgm:prSet presAssocID="{74B7B229-AB36-4C4A-B502-0577D5D7C022}" presName="hierChild4" presStyleCnt="0"/>
      <dgm:spPr/>
    </dgm:pt>
    <dgm:pt modelId="{CB3EA60D-6559-419C-AB18-0A32996131E1}" type="pres">
      <dgm:prSet presAssocID="{74B7B229-AB36-4C4A-B502-0577D5D7C022}" presName="hierChild5" presStyleCnt="0"/>
      <dgm:spPr/>
    </dgm:pt>
    <dgm:pt modelId="{11774F18-BAC3-4971-88B1-95516DD53674}" type="pres">
      <dgm:prSet presAssocID="{B5BA9AB0-0936-49FA-9259-32598843F737}" presName="Name37" presStyleLbl="parChTrans1D4" presStyleIdx="2" presStyleCnt="18"/>
      <dgm:spPr/>
    </dgm:pt>
    <dgm:pt modelId="{ECB2196F-5011-482F-96C4-D3478B310A39}" type="pres">
      <dgm:prSet presAssocID="{2D7EF6C0-636F-4E0F-B054-8D0284912011}" presName="hierRoot2" presStyleCnt="0">
        <dgm:presLayoutVars>
          <dgm:hierBranch val="init"/>
        </dgm:presLayoutVars>
      </dgm:prSet>
      <dgm:spPr/>
    </dgm:pt>
    <dgm:pt modelId="{356AFE08-305D-4BE5-8E60-B6EA6CC45041}" type="pres">
      <dgm:prSet presAssocID="{2D7EF6C0-636F-4E0F-B054-8D0284912011}" presName="rootComposite" presStyleCnt="0"/>
      <dgm:spPr/>
    </dgm:pt>
    <dgm:pt modelId="{5B997290-9C17-4BC9-A004-FD53C03CBF56}" type="pres">
      <dgm:prSet presAssocID="{2D7EF6C0-636F-4E0F-B054-8D0284912011}" presName="rootText" presStyleLbl="node4" presStyleIdx="2" presStyleCnt="18" custLinFactX="-100000" custLinFactNeighborX="-114350">
        <dgm:presLayoutVars>
          <dgm:chPref val="3"/>
        </dgm:presLayoutVars>
      </dgm:prSet>
      <dgm:spPr/>
    </dgm:pt>
    <dgm:pt modelId="{7564379C-5C17-4135-B820-401628BA9BFC}" type="pres">
      <dgm:prSet presAssocID="{2D7EF6C0-636F-4E0F-B054-8D0284912011}" presName="rootConnector" presStyleLbl="node4" presStyleIdx="2" presStyleCnt="18"/>
      <dgm:spPr/>
    </dgm:pt>
    <dgm:pt modelId="{96E8BB92-9565-4FA9-9D2E-DE03EEF5198B}" type="pres">
      <dgm:prSet presAssocID="{2D7EF6C0-636F-4E0F-B054-8D0284912011}" presName="hierChild4" presStyleCnt="0"/>
      <dgm:spPr/>
    </dgm:pt>
    <dgm:pt modelId="{FEFAAF46-F790-42EC-A6E6-3494BA5662C2}" type="pres">
      <dgm:prSet presAssocID="{2D7EF6C0-636F-4E0F-B054-8D0284912011}" presName="hierChild5" presStyleCnt="0"/>
      <dgm:spPr/>
    </dgm:pt>
    <dgm:pt modelId="{BCA2EFAF-E5CD-4D83-8E17-416506B691B6}" type="pres">
      <dgm:prSet presAssocID="{280D93E8-46CD-4226-85A2-E9604709792A}" presName="Name37" presStyleLbl="parChTrans1D4" presStyleIdx="3" presStyleCnt="18"/>
      <dgm:spPr/>
    </dgm:pt>
    <dgm:pt modelId="{DADCC12D-F1A0-4C6E-B657-933662958207}" type="pres">
      <dgm:prSet presAssocID="{3C5EE548-A5A5-4438-86D4-BE5F3CC26B19}" presName="hierRoot2" presStyleCnt="0">
        <dgm:presLayoutVars>
          <dgm:hierBranch val="init"/>
        </dgm:presLayoutVars>
      </dgm:prSet>
      <dgm:spPr/>
    </dgm:pt>
    <dgm:pt modelId="{AA9249AC-41A8-408D-9EBD-792D377D520F}" type="pres">
      <dgm:prSet presAssocID="{3C5EE548-A5A5-4438-86D4-BE5F3CC26B19}" presName="rootComposite" presStyleCnt="0"/>
      <dgm:spPr/>
    </dgm:pt>
    <dgm:pt modelId="{0678C9ED-CCC5-443B-A5D9-3346460F96CF}" type="pres">
      <dgm:prSet presAssocID="{3C5EE548-A5A5-4438-86D4-BE5F3CC26B19}" presName="rootText" presStyleLbl="node4" presStyleIdx="3" presStyleCnt="18" custLinFactX="-100000" custLinFactNeighborX="-114350">
        <dgm:presLayoutVars>
          <dgm:chPref val="3"/>
        </dgm:presLayoutVars>
      </dgm:prSet>
      <dgm:spPr/>
    </dgm:pt>
    <dgm:pt modelId="{2B0F6C58-FCB3-4D40-B054-D389174D7935}" type="pres">
      <dgm:prSet presAssocID="{3C5EE548-A5A5-4438-86D4-BE5F3CC26B19}" presName="rootConnector" presStyleLbl="node4" presStyleIdx="3" presStyleCnt="18"/>
      <dgm:spPr/>
    </dgm:pt>
    <dgm:pt modelId="{7497FA32-600A-40F6-9426-00FF6F30B9DC}" type="pres">
      <dgm:prSet presAssocID="{3C5EE548-A5A5-4438-86D4-BE5F3CC26B19}" presName="hierChild4" presStyleCnt="0"/>
      <dgm:spPr/>
    </dgm:pt>
    <dgm:pt modelId="{0EDD8680-088C-4A3E-90AE-D6B3D4DBE807}" type="pres">
      <dgm:prSet presAssocID="{3C5EE548-A5A5-4438-86D4-BE5F3CC26B19}" presName="hierChild5" presStyleCnt="0"/>
      <dgm:spPr/>
    </dgm:pt>
    <dgm:pt modelId="{E9AB7E0E-0CC1-4E5B-A141-BFC365486737}" type="pres">
      <dgm:prSet presAssocID="{EEFC17E9-BD84-40F8-A42A-B0EFA3081EB6}" presName="Name37" presStyleLbl="parChTrans1D4" presStyleIdx="4" presStyleCnt="18"/>
      <dgm:spPr/>
    </dgm:pt>
    <dgm:pt modelId="{0B90A9C3-E318-42DC-ABCB-66095B52311C}" type="pres">
      <dgm:prSet presAssocID="{8E6F5370-4DC6-460C-9623-01FAAD2A2CE6}" presName="hierRoot2" presStyleCnt="0">
        <dgm:presLayoutVars>
          <dgm:hierBranch val="init"/>
        </dgm:presLayoutVars>
      </dgm:prSet>
      <dgm:spPr/>
    </dgm:pt>
    <dgm:pt modelId="{1ADB25D4-F064-4E93-886F-A8F42E9EB481}" type="pres">
      <dgm:prSet presAssocID="{8E6F5370-4DC6-460C-9623-01FAAD2A2CE6}" presName="rootComposite" presStyleCnt="0"/>
      <dgm:spPr/>
    </dgm:pt>
    <dgm:pt modelId="{EB9F175E-9261-429D-B90E-498449496835}" type="pres">
      <dgm:prSet presAssocID="{8E6F5370-4DC6-460C-9623-01FAAD2A2CE6}" presName="rootText" presStyleLbl="node4" presStyleIdx="4" presStyleCnt="18" custLinFactX="-100000" custLinFactNeighborX="-114350">
        <dgm:presLayoutVars>
          <dgm:chPref val="3"/>
        </dgm:presLayoutVars>
      </dgm:prSet>
      <dgm:spPr/>
    </dgm:pt>
    <dgm:pt modelId="{0E7DC4F0-5D87-45A7-9CD9-9046AB14205B}" type="pres">
      <dgm:prSet presAssocID="{8E6F5370-4DC6-460C-9623-01FAAD2A2CE6}" presName="rootConnector" presStyleLbl="node4" presStyleIdx="4" presStyleCnt="18"/>
      <dgm:spPr/>
    </dgm:pt>
    <dgm:pt modelId="{F5C12BB8-076E-4830-AA90-2351F1181944}" type="pres">
      <dgm:prSet presAssocID="{8E6F5370-4DC6-460C-9623-01FAAD2A2CE6}" presName="hierChild4" presStyleCnt="0"/>
      <dgm:spPr/>
    </dgm:pt>
    <dgm:pt modelId="{76E1EAE4-8C77-4969-AAC0-C55418E613E8}" type="pres">
      <dgm:prSet presAssocID="{8E6F5370-4DC6-460C-9623-01FAAD2A2CE6}" presName="hierChild5" presStyleCnt="0"/>
      <dgm:spPr/>
    </dgm:pt>
    <dgm:pt modelId="{9663995F-CB28-4DFE-A913-5E3FA8D588B1}" type="pres">
      <dgm:prSet presAssocID="{9E5D785C-FCE5-48BC-AA38-701A90DE6850}" presName="hierChild5" presStyleCnt="0"/>
      <dgm:spPr/>
    </dgm:pt>
    <dgm:pt modelId="{B176CCC6-95DA-40DA-8542-DE79A522A60C}" type="pres">
      <dgm:prSet presAssocID="{C51FFBA7-1A58-4CA6-84F3-198B6AAFCB74}" presName="Name37" presStyleLbl="parChTrans1D4" presStyleIdx="5" presStyleCnt="18"/>
      <dgm:spPr/>
    </dgm:pt>
    <dgm:pt modelId="{EE906594-E472-431B-9D1C-C3FFCED3B9B7}" type="pres">
      <dgm:prSet presAssocID="{68A2EF98-8C0A-4335-9195-6DAA2619F472}" presName="hierRoot2" presStyleCnt="0">
        <dgm:presLayoutVars>
          <dgm:hierBranch val="init"/>
        </dgm:presLayoutVars>
      </dgm:prSet>
      <dgm:spPr/>
    </dgm:pt>
    <dgm:pt modelId="{6A8C00DE-CF45-46D3-9325-9C3D9B018B21}" type="pres">
      <dgm:prSet presAssocID="{68A2EF98-8C0A-4335-9195-6DAA2619F472}" presName="rootComposite" presStyleCnt="0"/>
      <dgm:spPr/>
    </dgm:pt>
    <dgm:pt modelId="{68C7F1AA-8371-4647-8AD8-54D9B9F55287}" type="pres">
      <dgm:prSet presAssocID="{68A2EF98-8C0A-4335-9195-6DAA2619F472}" presName="rootText" presStyleLbl="node4" presStyleIdx="5" presStyleCnt="18" custLinFactX="-100000" custLinFactNeighborX="-114350">
        <dgm:presLayoutVars>
          <dgm:chPref val="3"/>
        </dgm:presLayoutVars>
      </dgm:prSet>
      <dgm:spPr/>
    </dgm:pt>
    <dgm:pt modelId="{BBA1898A-5D2C-4B46-82A8-ECF0DD534D8D}" type="pres">
      <dgm:prSet presAssocID="{68A2EF98-8C0A-4335-9195-6DAA2619F472}" presName="rootConnector" presStyleLbl="node4" presStyleIdx="5" presStyleCnt="18"/>
      <dgm:spPr/>
    </dgm:pt>
    <dgm:pt modelId="{C445E72F-645E-4A8D-9F9E-47E98D2E586C}" type="pres">
      <dgm:prSet presAssocID="{68A2EF98-8C0A-4335-9195-6DAA2619F472}" presName="hierChild4" presStyleCnt="0"/>
      <dgm:spPr/>
    </dgm:pt>
    <dgm:pt modelId="{C5412B9E-749E-4645-AD60-5401321FAEE8}" type="pres">
      <dgm:prSet presAssocID="{F85DFF03-EB5D-4C24-9FF7-D736D00E7570}" presName="Name37" presStyleLbl="parChTrans1D4" presStyleIdx="6" presStyleCnt="18"/>
      <dgm:spPr/>
    </dgm:pt>
    <dgm:pt modelId="{76C2B811-A9B7-4337-99FF-8550C1E80A3E}" type="pres">
      <dgm:prSet presAssocID="{0DF7B7BE-71BF-4188-B7EE-762B54340922}" presName="hierRoot2" presStyleCnt="0">
        <dgm:presLayoutVars>
          <dgm:hierBranch val="init"/>
        </dgm:presLayoutVars>
      </dgm:prSet>
      <dgm:spPr/>
    </dgm:pt>
    <dgm:pt modelId="{33D3FAE6-A6E2-42EF-9F0B-2353B5086BE1}" type="pres">
      <dgm:prSet presAssocID="{0DF7B7BE-71BF-4188-B7EE-762B54340922}" presName="rootComposite" presStyleCnt="0"/>
      <dgm:spPr/>
    </dgm:pt>
    <dgm:pt modelId="{F95D8581-88B7-4C4F-8CDF-ABB2F7372930}" type="pres">
      <dgm:prSet presAssocID="{0DF7B7BE-71BF-4188-B7EE-762B54340922}" presName="rootText" presStyleLbl="node4" presStyleIdx="6" presStyleCnt="18" custLinFactX="-100000" custLinFactNeighborX="-114350">
        <dgm:presLayoutVars>
          <dgm:chPref val="3"/>
        </dgm:presLayoutVars>
      </dgm:prSet>
      <dgm:spPr/>
    </dgm:pt>
    <dgm:pt modelId="{1663DFBF-7CE9-4933-A446-93075E631C82}" type="pres">
      <dgm:prSet presAssocID="{0DF7B7BE-71BF-4188-B7EE-762B54340922}" presName="rootConnector" presStyleLbl="node4" presStyleIdx="6" presStyleCnt="18"/>
      <dgm:spPr/>
    </dgm:pt>
    <dgm:pt modelId="{CAA19056-8CE7-4315-BA77-F30DC31522E1}" type="pres">
      <dgm:prSet presAssocID="{0DF7B7BE-71BF-4188-B7EE-762B54340922}" presName="hierChild4" presStyleCnt="0"/>
      <dgm:spPr/>
    </dgm:pt>
    <dgm:pt modelId="{F7788920-3DD0-4DBB-A2A8-EC1AB49540EB}" type="pres">
      <dgm:prSet presAssocID="{0DF7B7BE-71BF-4188-B7EE-762B54340922}" presName="hierChild5" presStyleCnt="0"/>
      <dgm:spPr/>
    </dgm:pt>
    <dgm:pt modelId="{10A57927-910A-4A81-9479-3384CF8B4D74}" type="pres">
      <dgm:prSet presAssocID="{BA48CE17-4E97-452F-9215-44993EA4961B}" presName="Name37" presStyleLbl="parChTrans1D4" presStyleIdx="7" presStyleCnt="18"/>
      <dgm:spPr/>
    </dgm:pt>
    <dgm:pt modelId="{67ED6F47-AD24-440A-96D9-EBB519A33059}" type="pres">
      <dgm:prSet presAssocID="{AC4FEB65-CBF2-4114-BE5D-01E57625690B}" presName="hierRoot2" presStyleCnt="0">
        <dgm:presLayoutVars>
          <dgm:hierBranch val="init"/>
        </dgm:presLayoutVars>
      </dgm:prSet>
      <dgm:spPr/>
    </dgm:pt>
    <dgm:pt modelId="{49AF3CA3-9C62-470E-81C0-F48F78708793}" type="pres">
      <dgm:prSet presAssocID="{AC4FEB65-CBF2-4114-BE5D-01E57625690B}" presName="rootComposite" presStyleCnt="0"/>
      <dgm:spPr/>
    </dgm:pt>
    <dgm:pt modelId="{56251BAD-3438-4277-950D-F306A5E852B9}" type="pres">
      <dgm:prSet presAssocID="{AC4FEB65-CBF2-4114-BE5D-01E57625690B}" presName="rootText" presStyleLbl="node4" presStyleIdx="7" presStyleCnt="18" custLinFactX="-100000" custLinFactNeighborX="-114350">
        <dgm:presLayoutVars>
          <dgm:chPref val="3"/>
        </dgm:presLayoutVars>
      </dgm:prSet>
      <dgm:spPr/>
    </dgm:pt>
    <dgm:pt modelId="{0BB80ED3-3D5B-411D-918B-9D554D09A706}" type="pres">
      <dgm:prSet presAssocID="{AC4FEB65-CBF2-4114-BE5D-01E57625690B}" presName="rootConnector" presStyleLbl="node4" presStyleIdx="7" presStyleCnt="18"/>
      <dgm:spPr/>
    </dgm:pt>
    <dgm:pt modelId="{6603FB78-1BCC-4519-A093-068CD3327766}" type="pres">
      <dgm:prSet presAssocID="{AC4FEB65-CBF2-4114-BE5D-01E57625690B}" presName="hierChild4" presStyleCnt="0"/>
      <dgm:spPr/>
    </dgm:pt>
    <dgm:pt modelId="{2DC4B174-11C6-42B6-A847-CF7A0A74B033}" type="pres">
      <dgm:prSet presAssocID="{AC4FEB65-CBF2-4114-BE5D-01E57625690B}" presName="hierChild5" presStyleCnt="0"/>
      <dgm:spPr/>
    </dgm:pt>
    <dgm:pt modelId="{288FA3E2-72ED-448C-9DE5-0F264EFF6E56}" type="pres">
      <dgm:prSet presAssocID="{E55BB487-6299-45B0-ABD2-F47A6FD576C1}" presName="Name37" presStyleLbl="parChTrans1D4" presStyleIdx="8" presStyleCnt="18"/>
      <dgm:spPr/>
    </dgm:pt>
    <dgm:pt modelId="{8F587838-74C9-45AB-BE12-675EFC865845}" type="pres">
      <dgm:prSet presAssocID="{932580BE-C692-4BD0-8293-236A49DF3119}" presName="hierRoot2" presStyleCnt="0">
        <dgm:presLayoutVars>
          <dgm:hierBranch val="init"/>
        </dgm:presLayoutVars>
      </dgm:prSet>
      <dgm:spPr/>
    </dgm:pt>
    <dgm:pt modelId="{36D3885B-F895-4147-8917-39D8216CDA7B}" type="pres">
      <dgm:prSet presAssocID="{932580BE-C692-4BD0-8293-236A49DF3119}" presName="rootComposite" presStyleCnt="0"/>
      <dgm:spPr/>
    </dgm:pt>
    <dgm:pt modelId="{D2B21E86-646C-4356-B02D-D01E9B8351E7}" type="pres">
      <dgm:prSet presAssocID="{932580BE-C692-4BD0-8293-236A49DF3119}" presName="rootText" presStyleLbl="node4" presStyleIdx="8" presStyleCnt="18" custLinFactX="-100000" custLinFactNeighborX="-114350">
        <dgm:presLayoutVars>
          <dgm:chPref val="3"/>
        </dgm:presLayoutVars>
      </dgm:prSet>
      <dgm:spPr/>
    </dgm:pt>
    <dgm:pt modelId="{5A0ED3CF-A7E7-4FDE-9B2B-7CD3A31650A0}" type="pres">
      <dgm:prSet presAssocID="{932580BE-C692-4BD0-8293-236A49DF3119}" presName="rootConnector" presStyleLbl="node4" presStyleIdx="8" presStyleCnt="18"/>
      <dgm:spPr/>
    </dgm:pt>
    <dgm:pt modelId="{197D4876-FA63-4264-80FA-DEC519440D91}" type="pres">
      <dgm:prSet presAssocID="{932580BE-C692-4BD0-8293-236A49DF3119}" presName="hierChild4" presStyleCnt="0"/>
      <dgm:spPr/>
    </dgm:pt>
    <dgm:pt modelId="{A08D2F8D-9607-47BA-9CCC-172DEA720394}" type="pres">
      <dgm:prSet presAssocID="{932580BE-C692-4BD0-8293-236A49DF3119}" presName="hierChild5" presStyleCnt="0"/>
      <dgm:spPr/>
    </dgm:pt>
    <dgm:pt modelId="{DA832667-4142-459B-99D1-D008AF610E3A}" type="pres">
      <dgm:prSet presAssocID="{0133471C-D5FC-4CFF-83BB-262E3A304CB0}" presName="Name37" presStyleLbl="parChTrans1D4" presStyleIdx="9" presStyleCnt="18"/>
      <dgm:spPr/>
    </dgm:pt>
    <dgm:pt modelId="{6DA590F5-8946-42E6-8DBF-FE4CDFEC57B1}" type="pres">
      <dgm:prSet presAssocID="{80B7A934-6B35-471A-AF3D-62EAEA8D7CB8}" presName="hierRoot2" presStyleCnt="0">
        <dgm:presLayoutVars>
          <dgm:hierBranch val="init"/>
        </dgm:presLayoutVars>
      </dgm:prSet>
      <dgm:spPr/>
    </dgm:pt>
    <dgm:pt modelId="{F9441F7D-9314-40DD-9591-B210EFA3024F}" type="pres">
      <dgm:prSet presAssocID="{80B7A934-6B35-471A-AF3D-62EAEA8D7CB8}" presName="rootComposite" presStyleCnt="0"/>
      <dgm:spPr/>
    </dgm:pt>
    <dgm:pt modelId="{613FD289-2A53-4FE9-97DE-4B32DC753DC9}" type="pres">
      <dgm:prSet presAssocID="{80B7A934-6B35-471A-AF3D-62EAEA8D7CB8}" presName="rootText" presStyleLbl="node4" presStyleIdx="9" presStyleCnt="18" custLinFactX="-100000" custLinFactNeighborX="-114350">
        <dgm:presLayoutVars>
          <dgm:chPref val="3"/>
        </dgm:presLayoutVars>
      </dgm:prSet>
      <dgm:spPr/>
    </dgm:pt>
    <dgm:pt modelId="{99E1A07D-4A9D-4363-85F9-7B92863C78BF}" type="pres">
      <dgm:prSet presAssocID="{80B7A934-6B35-471A-AF3D-62EAEA8D7CB8}" presName="rootConnector" presStyleLbl="node4" presStyleIdx="9" presStyleCnt="18"/>
      <dgm:spPr/>
    </dgm:pt>
    <dgm:pt modelId="{0942456A-6076-4018-B911-A2BF977A79BF}" type="pres">
      <dgm:prSet presAssocID="{80B7A934-6B35-471A-AF3D-62EAEA8D7CB8}" presName="hierChild4" presStyleCnt="0"/>
      <dgm:spPr/>
    </dgm:pt>
    <dgm:pt modelId="{B1419972-FCDC-402F-B982-1880C4BC2C46}" type="pres">
      <dgm:prSet presAssocID="{80B7A934-6B35-471A-AF3D-62EAEA8D7CB8}" presName="hierChild5" presStyleCnt="0"/>
      <dgm:spPr/>
    </dgm:pt>
    <dgm:pt modelId="{2077BD92-1C02-4AEA-AA16-337E047875E2}" type="pres">
      <dgm:prSet presAssocID="{68A2EF98-8C0A-4335-9195-6DAA2619F472}" presName="hierChild5" presStyleCnt="0"/>
      <dgm:spPr/>
    </dgm:pt>
    <dgm:pt modelId="{B1188652-2F13-44EC-ADD2-DF1ADD474099}" type="pres">
      <dgm:prSet presAssocID="{DDB0E674-5C34-4E2B-A5AC-41887BF00BDF}" presName="hierChild5" presStyleCnt="0"/>
      <dgm:spPr/>
    </dgm:pt>
    <dgm:pt modelId="{7918649E-8B17-4B2B-81F7-770E8F0E6DE2}" type="pres">
      <dgm:prSet presAssocID="{A0290DB1-FD5B-4645-8BD4-39F1B2AE69B7}" presName="Name37" presStyleLbl="parChTrans1D3" presStyleIdx="1" presStyleCnt="3"/>
      <dgm:spPr/>
    </dgm:pt>
    <dgm:pt modelId="{733A0EB6-FEA1-4F7D-BA6A-9ECDA092829C}" type="pres">
      <dgm:prSet presAssocID="{A9987AB6-0A04-48B3-81A9-F007AA8EA9F3}" presName="hierRoot2" presStyleCnt="0">
        <dgm:presLayoutVars>
          <dgm:hierBranch val="init"/>
        </dgm:presLayoutVars>
      </dgm:prSet>
      <dgm:spPr/>
    </dgm:pt>
    <dgm:pt modelId="{230F2B01-A81B-4AB9-BDEA-61872798BFF3}" type="pres">
      <dgm:prSet presAssocID="{A9987AB6-0A04-48B3-81A9-F007AA8EA9F3}" presName="rootComposite" presStyleCnt="0"/>
      <dgm:spPr/>
    </dgm:pt>
    <dgm:pt modelId="{FF3499C9-574B-4B96-AE93-89A1D8805DF1}" type="pres">
      <dgm:prSet presAssocID="{A9987AB6-0A04-48B3-81A9-F007AA8EA9F3}" presName="rootText" presStyleLbl="node3" presStyleIdx="1" presStyleCnt="3">
        <dgm:presLayoutVars>
          <dgm:chPref val="3"/>
        </dgm:presLayoutVars>
      </dgm:prSet>
      <dgm:spPr/>
    </dgm:pt>
    <dgm:pt modelId="{D465FE90-728B-4B02-ABDC-1F2936388798}" type="pres">
      <dgm:prSet presAssocID="{A9987AB6-0A04-48B3-81A9-F007AA8EA9F3}" presName="rootConnector" presStyleLbl="node3" presStyleIdx="1" presStyleCnt="3"/>
      <dgm:spPr/>
    </dgm:pt>
    <dgm:pt modelId="{969E2440-FCD6-4B97-B8CE-40636587B625}" type="pres">
      <dgm:prSet presAssocID="{A9987AB6-0A04-48B3-81A9-F007AA8EA9F3}" presName="hierChild4" presStyleCnt="0"/>
      <dgm:spPr/>
    </dgm:pt>
    <dgm:pt modelId="{EC2F4336-6FC0-4918-A353-BB6DAFBA670C}" type="pres">
      <dgm:prSet presAssocID="{8EF895F5-A0CE-4E07-836A-054A0AC1B0DF}" presName="Name37" presStyleLbl="parChTrans1D4" presStyleIdx="10" presStyleCnt="18"/>
      <dgm:spPr/>
    </dgm:pt>
    <dgm:pt modelId="{55CBB2F1-3E16-4DD5-94A6-A74D9A41B7A4}" type="pres">
      <dgm:prSet presAssocID="{2931B402-4F8D-4B05-8C8A-34B6F9CDA12E}" presName="hierRoot2" presStyleCnt="0">
        <dgm:presLayoutVars>
          <dgm:hierBranch val="init"/>
        </dgm:presLayoutVars>
      </dgm:prSet>
      <dgm:spPr/>
    </dgm:pt>
    <dgm:pt modelId="{A6372836-275E-4CA1-ABC8-AAE67A260AEE}" type="pres">
      <dgm:prSet presAssocID="{2931B402-4F8D-4B05-8C8A-34B6F9CDA12E}" presName="rootComposite" presStyleCnt="0"/>
      <dgm:spPr/>
    </dgm:pt>
    <dgm:pt modelId="{47348349-02C1-452C-8AE2-7E9CD1BBE041}" type="pres">
      <dgm:prSet presAssocID="{2931B402-4F8D-4B05-8C8A-34B6F9CDA12E}" presName="rootText" presStyleLbl="node4" presStyleIdx="10" presStyleCnt="18">
        <dgm:presLayoutVars>
          <dgm:chPref val="3"/>
        </dgm:presLayoutVars>
      </dgm:prSet>
      <dgm:spPr/>
    </dgm:pt>
    <dgm:pt modelId="{1248C633-4606-45BC-89B0-AE83E3DD6D54}" type="pres">
      <dgm:prSet presAssocID="{2931B402-4F8D-4B05-8C8A-34B6F9CDA12E}" presName="rootConnector" presStyleLbl="node4" presStyleIdx="10" presStyleCnt="18"/>
      <dgm:spPr/>
    </dgm:pt>
    <dgm:pt modelId="{F3E35C71-6186-4A4D-AD77-DD5AAE8ABB70}" type="pres">
      <dgm:prSet presAssocID="{2931B402-4F8D-4B05-8C8A-34B6F9CDA12E}" presName="hierChild4" presStyleCnt="0"/>
      <dgm:spPr/>
    </dgm:pt>
    <dgm:pt modelId="{4DB36CAA-87FF-480C-A32B-F44B0F181E5D}" type="pres">
      <dgm:prSet presAssocID="{2931B402-4F8D-4B05-8C8A-34B6F9CDA12E}" presName="hierChild5" presStyleCnt="0"/>
      <dgm:spPr/>
    </dgm:pt>
    <dgm:pt modelId="{C72920AF-BA3A-4514-B554-7035663041AA}" type="pres">
      <dgm:prSet presAssocID="{919DFC98-2CE2-4123-9ACD-59790CC1A406}" presName="Name37" presStyleLbl="parChTrans1D4" presStyleIdx="11" presStyleCnt="18"/>
      <dgm:spPr/>
    </dgm:pt>
    <dgm:pt modelId="{6E96020F-338E-49B8-BBAC-F09E0D51AD51}" type="pres">
      <dgm:prSet presAssocID="{D1503B96-D6A8-4AC2-A358-DE22EFD62B48}" presName="hierRoot2" presStyleCnt="0">
        <dgm:presLayoutVars>
          <dgm:hierBranch val="init"/>
        </dgm:presLayoutVars>
      </dgm:prSet>
      <dgm:spPr/>
    </dgm:pt>
    <dgm:pt modelId="{6ED7D49F-E2EB-4EF6-BB2E-1917ABBBEB9F}" type="pres">
      <dgm:prSet presAssocID="{D1503B96-D6A8-4AC2-A358-DE22EFD62B48}" presName="rootComposite" presStyleCnt="0"/>
      <dgm:spPr/>
    </dgm:pt>
    <dgm:pt modelId="{B0158CCC-6B32-4D33-95C1-57C80C650911}" type="pres">
      <dgm:prSet presAssocID="{D1503B96-D6A8-4AC2-A358-DE22EFD62B48}" presName="rootText" presStyleLbl="node4" presStyleIdx="11" presStyleCnt="18">
        <dgm:presLayoutVars>
          <dgm:chPref val="3"/>
        </dgm:presLayoutVars>
      </dgm:prSet>
      <dgm:spPr/>
    </dgm:pt>
    <dgm:pt modelId="{5A6FEDCE-B4F8-4F47-9C1C-975FB1A02F61}" type="pres">
      <dgm:prSet presAssocID="{D1503B96-D6A8-4AC2-A358-DE22EFD62B48}" presName="rootConnector" presStyleLbl="node4" presStyleIdx="11" presStyleCnt="18"/>
      <dgm:spPr/>
    </dgm:pt>
    <dgm:pt modelId="{4B0E4DF4-EEB7-432D-A791-AED71FB9349F}" type="pres">
      <dgm:prSet presAssocID="{D1503B96-D6A8-4AC2-A358-DE22EFD62B48}" presName="hierChild4" presStyleCnt="0"/>
      <dgm:spPr/>
    </dgm:pt>
    <dgm:pt modelId="{92065D33-6810-4726-BFE5-9B7DABE03465}" type="pres">
      <dgm:prSet presAssocID="{D1503B96-D6A8-4AC2-A358-DE22EFD62B48}" presName="hierChild5" presStyleCnt="0"/>
      <dgm:spPr/>
    </dgm:pt>
    <dgm:pt modelId="{A4E4EEED-AC76-455F-A63E-689CDD2EC0DE}" type="pres">
      <dgm:prSet presAssocID="{A9987AB6-0A04-48B3-81A9-F007AA8EA9F3}" presName="hierChild5" presStyleCnt="0"/>
      <dgm:spPr/>
    </dgm:pt>
    <dgm:pt modelId="{5C82D656-3134-4D8F-B152-3E0B775077A6}" type="pres">
      <dgm:prSet presAssocID="{B51C5F2D-8169-4B1D-97DC-F24630FF4E87}" presName="Name37" presStyleLbl="parChTrans1D3" presStyleIdx="2" presStyleCnt="3"/>
      <dgm:spPr/>
    </dgm:pt>
    <dgm:pt modelId="{51BCF12B-417D-43E2-8FCD-BE29F2135B7B}" type="pres">
      <dgm:prSet presAssocID="{F2B28A69-4060-4072-8117-9ACA2C5AB6E8}" presName="hierRoot2" presStyleCnt="0">
        <dgm:presLayoutVars>
          <dgm:hierBranch val="init"/>
        </dgm:presLayoutVars>
      </dgm:prSet>
      <dgm:spPr/>
    </dgm:pt>
    <dgm:pt modelId="{5DCDF9D6-4E39-4F03-A9DC-96E6F4E0C0D3}" type="pres">
      <dgm:prSet presAssocID="{F2B28A69-4060-4072-8117-9ACA2C5AB6E8}" presName="rootComposite" presStyleCnt="0"/>
      <dgm:spPr/>
    </dgm:pt>
    <dgm:pt modelId="{4FC41C10-2F4F-41C0-A1A2-0113315F4042}" type="pres">
      <dgm:prSet presAssocID="{F2B28A69-4060-4072-8117-9ACA2C5AB6E8}" presName="rootText" presStyleLbl="node3" presStyleIdx="2" presStyleCnt="3" custLinFactX="94783" custLinFactNeighborX="100000">
        <dgm:presLayoutVars>
          <dgm:chPref val="3"/>
        </dgm:presLayoutVars>
      </dgm:prSet>
      <dgm:spPr/>
    </dgm:pt>
    <dgm:pt modelId="{958B98BB-4085-4718-911E-886ACC887A2F}" type="pres">
      <dgm:prSet presAssocID="{F2B28A69-4060-4072-8117-9ACA2C5AB6E8}" presName="rootConnector" presStyleLbl="node3" presStyleIdx="2" presStyleCnt="3"/>
      <dgm:spPr/>
    </dgm:pt>
    <dgm:pt modelId="{8A11DC61-68F8-43DB-9DDE-83B28A619FE2}" type="pres">
      <dgm:prSet presAssocID="{F2B28A69-4060-4072-8117-9ACA2C5AB6E8}" presName="hierChild4" presStyleCnt="0"/>
      <dgm:spPr/>
    </dgm:pt>
    <dgm:pt modelId="{6599298A-7A85-41F6-A949-02CEE7D10A9F}" type="pres">
      <dgm:prSet presAssocID="{B640F6BF-80B9-4DF2-9BC4-48D780D778BB}" presName="Name37" presStyleLbl="parChTrans1D4" presStyleIdx="12" presStyleCnt="18"/>
      <dgm:spPr/>
    </dgm:pt>
    <dgm:pt modelId="{84F8517A-CF69-493B-9F3B-10F3E4C33295}" type="pres">
      <dgm:prSet presAssocID="{656365DA-FA6D-480F-B3CC-F238C515ED44}" presName="hierRoot2" presStyleCnt="0">
        <dgm:presLayoutVars>
          <dgm:hierBranch val="init"/>
        </dgm:presLayoutVars>
      </dgm:prSet>
      <dgm:spPr/>
    </dgm:pt>
    <dgm:pt modelId="{2ADB86BF-9520-4016-A2D6-EA609EB40842}" type="pres">
      <dgm:prSet presAssocID="{656365DA-FA6D-480F-B3CC-F238C515ED44}" presName="rootComposite" presStyleCnt="0"/>
      <dgm:spPr/>
    </dgm:pt>
    <dgm:pt modelId="{69DAC373-7CBF-4440-9251-BF199F21332F}" type="pres">
      <dgm:prSet presAssocID="{656365DA-FA6D-480F-B3CC-F238C515ED44}" presName="rootText" presStyleLbl="node4" presStyleIdx="12" presStyleCnt="18" custLinFactX="94783" custLinFactNeighborX="100000">
        <dgm:presLayoutVars>
          <dgm:chPref val="3"/>
        </dgm:presLayoutVars>
      </dgm:prSet>
      <dgm:spPr/>
    </dgm:pt>
    <dgm:pt modelId="{3D48B14F-76F7-4565-ADF4-93A2B4D6E63E}" type="pres">
      <dgm:prSet presAssocID="{656365DA-FA6D-480F-B3CC-F238C515ED44}" presName="rootConnector" presStyleLbl="node4" presStyleIdx="12" presStyleCnt="18"/>
      <dgm:spPr/>
    </dgm:pt>
    <dgm:pt modelId="{4FA8A6E7-081A-4E17-992B-AC2349C0D2B1}" type="pres">
      <dgm:prSet presAssocID="{656365DA-FA6D-480F-B3CC-F238C515ED44}" presName="hierChild4" presStyleCnt="0"/>
      <dgm:spPr/>
    </dgm:pt>
    <dgm:pt modelId="{3DC08AEA-DFD3-4D25-9DBC-4C87FFF891F2}" type="pres">
      <dgm:prSet presAssocID="{656365DA-FA6D-480F-B3CC-F238C515ED44}" presName="hierChild5" presStyleCnt="0"/>
      <dgm:spPr/>
    </dgm:pt>
    <dgm:pt modelId="{47E9AA69-3E0C-4DB4-B576-8F6C848BE3E2}" type="pres">
      <dgm:prSet presAssocID="{6987209A-3114-4447-A284-CDA5E7515A4B}" presName="Name37" presStyleLbl="parChTrans1D4" presStyleIdx="13" presStyleCnt="18"/>
      <dgm:spPr/>
    </dgm:pt>
    <dgm:pt modelId="{29FCD727-F81B-4F91-B357-A3DEAD8CE0CA}" type="pres">
      <dgm:prSet presAssocID="{9A0C8C34-300E-4158-858C-EDF6E3FD3A1F}" presName="hierRoot2" presStyleCnt="0">
        <dgm:presLayoutVars>
          <dgm:hierBranch val="init"/>
        </dgm:presLayoutVars>
      </dgm:prSet>
      <dgm:spPr/>
    </dgm:pt>
    <dgm:pt modelId="{179B45E0-B9E3-4DDF-872D-C31EDF78839E}" type="pres">
      <dgm:prSet presAssocID="{9A0C8C34-300E-4158-858C-EDF6E3FD3A1F}" presName="rootComposite" presStyleCnt="0"/>
      <dgm:spPr/>
    </dgm:pt>
    <dgm:pt modelId="{D12DD308-1884-4A93-AF3C-5A870FA585EE}" type="pres">
      <dgm:prSet presAssocID="{9A0C8C34-300E-4158-858C-EDF6E3FD3A1F}" presName="rootText" presStyleLbl="node4" presStyleIdx="13" presStyleCnt="18" custLinFactX="94783" custLinFactNeighborX="100000">
        <dgm:presLayoutVars>
          <dgm:chPref val="3"/>
        </dgm:presLayoutVars>
      </dgm:prSet>
      <dgm:spPr/>
    </dgm:pt>
    <dgm:pt modelId="{B698711C-C61A-469E-9704-AC14884BAABD}" type="pres">
      <dgm:prSet presAssocID="{9A0C8C34-300E-4158-858C-EDF6E3FD3A1F}" presName="rootConnector" presStyleLbl="node4" presStyleIdx="13" presStyleCnt="18"/>
      <dgm:spPr/>
    </dgm:pt>
    <dgm:pt modelId="{B2D4395B-DA6C-4112-B64F-CC3D9793531D}" type="pres">
      <dgm:prSet presAssocID="{9A0C8C34-300E-4158-858C-EDF6E3FD3A1F}" presName="hierChild4" presStyleCnt="0"/>
      <dgm:spPr/>
    </dgm:pt>
    <dgm:pt modelId="{FCA99D36-52C4-4455-BE39-206EB8D5FE1B}" type="pres">
      <dgm:prSet presAssocID="{9A0C8C34-300E-4158-858C-EDF6E3FD3A1F}" presName="hierChild5" presStyleCnt="0"/>
      <dgm:spPr/>
    </dgm:pt>
    <dgm:pt modelId="{80E0AFEF-6AD3-4CF5-A361-F088F12B7B4D}" type="pres">
      <dgm:prSet presAssocID="{E9E6DA6E-6D8D-4A3E-A790-BDB8AF7F0A5B}" presName="Name37" presStyleLbl="parChTrans1D4" presStyleIdx="14" presStyleCnt="18"/>
      <dgm:spPr/>
    </dgm:pt>
    <dgm:pt modelId="{148C9BB4-65F1-4835-8DDA-8A00D6878A70}" type="pres">
      <dgm:prSet presAssocID="{15E90F8D-C8EF-40B4-9877-621B69805395}" presName="hierRoot2" presStyleCnt="0">
        <dgm:presLayoutVars>
          <dgm:hierBranch val="init"/>
        </dgm:presLayoutVars>
      </dgm:prSet>
      <dgm:spPr/>
    </dgm:pt>
    <dgm:pt modelId="{3F783791-E784-4802-9A96-A3DD6661DBD2}" type="pres">
      <dgm:prSet presAssocID="{15E90F8D-C8EF-40B4-9877-621B69805395}" presName="rootComposite" presStyleCnt="0"/>
      <dgm:spPr/>
    </dgm:pt>
    <dgm:pt modelId="{599E3A0E-9496-4663-825B-E3E9DC5A5FC2}" type="pres">
      <dgm:prSet presAssocID="{15E90F8D-C8EF-40B4-9877-621B69805395}" presName="rootText" presStyleLbl="node4" presStyleIdx="14" presStyleCnt="18" custLinFactX="94783" custLinFactNeighborX="100000">
        <dgm:presLayoutVars>
          <dgm:chPref val="3"/>
        </dgm:presLayoutVars>
      </dgm:prSet>
      <dgm:spPr/>
    </dgm:pt>
    <dgm:pt modelId="{6B643C26-E26B-44E2-A87F-A290C78EC7D9}" type="pres">
      <dgm:prSet presAssocID="{15E90F8D-C8EF-40B4-9877-621B69805395}" presName="rootConnector" presStyleLbl="node4" presStyleIdx="14" presStyleCnt="18"/>
      <dgm:spPr/>
    </dgm:pt>
    <dgm:pt modelId="{6535B78A-E9C2-4433-81FA-A13EF2AFCEA4}" type="pres">
      <dgm:prSet presAssocID="{15E90F8D-C8EF-40B4-9877-621B69805395}" presName="hierChild4" presStyleCnt="0"/>
      <dgm:spPr/>
    </dgm:pt>
    <dgm:pt modelId="{6BC824A2-469B-4B46-9442-8445C15C272D}" type="pres">
      <dgm:prSet presAssocID="{15E90F8D-C8EF-40B4-9877-621B69805395}" presName="hierChild5" presStyleCnt="0"/>
      <dgm:spPr/>
    </dgm:pt>
    <dgm:pt modelId="{70A310D1-9ABF-437D-9300-A5FF4ACA438C}" type="pres">
      <dgm:prSet presAssocID="{8B030D8A-0D52-4CEB-811E-1765C24EAB7E}" presName="Name37" presStyleLbl="parChTrans1D4" presStyleIdx="15" presStyleCnt="18"/>
      <dgm:spPr/>
    </dgm:pt>
    <dgm:pt modelId="{06D62FCB-D634-4B7B-8723-2D29A810E1D0}" type="pres">
      <dgm:prSet presAssocID="{D722A769-EFE9-49B5-B49C-98445AE76AED}" presName="hierRoot2" presStyleCnt="0">
        <dgm:presLayoutVars>
          <dgm:hierBranch val="init"/>
        </dgm:presLayoutVars>
      </dgm:prSet>
      <dgm:spPr/>
    </dgm:pt>
    <dgm:pt modelId="{F2A1FF04-FDC5-4756-9FD7-84E51F3824A1}" type="pres">
      <dgm:prSet presAssocID="{D722A769-EFE9-49B5-B49C-98445AE76AED}" presName="rootComposite" presStyleCnt="0"/>
      <dgm:spPr/>
    </dgm:pt>
    <dgm:pt modelId="{9956C62B-FE5B-4A6F-AC08-771D1BE9087E}" type="pres">
      <dgm:prSet presAssocID="{D722A769-EFE9-49B5-B49C-98445AE76AED}" presName="rootText" presStyleLbl="node4" presStyleIdx="15" presStyleCnt="18" custLinFactX="94783" custLinFactNeighborX="100000">
        <dgm:presLayoutVars>
          <dgm:chPref val="3"/>
        </dgm:presLayoutVars>
      </dgm:prSet>
      <dgm:spPr/>
    </dgm:pt>
    <dgm:pt modelId="{2E56CDB3-64DE-428A-BFFA-B3BFE517F856}" type="pres">
      <dgm:prSet presAssocID="{D722A769-EFE9-49B5-B49C-98445AE76AED}" presName="rootConnector" presStyleLbl="node4" presStyleIdx="15" presStyleCnt="18"/>
      <dgm:spPr/>
    </dgm:pt>
    <dgm:pt modelId="{F05899A8-B523-4F4A-A675-5F289B50C157}" type="pres">
      <dgm:prSet presAssocID="{D722A769-EFE9-49B5-B49C-98445AE76AED}" presName="hierChild4" presStyleCnt="0"/>
      <dgm:spPr/>
    </dgm:pt>
    <dgm:pt modelId="{C0459CFA-94A4-493C-BAFF-2DD747DE14AD}" type="pres">
      <dgm:prSet presAssocID="{D722A769-EFE9-49B5-B49C-98445AE76AED}" presName="hierChild5" presStyleCnt="0"/>
      <dgm:spPr/>
    </dgm:pt>
    <dgm:pt modelId="{54ACBD6F-A83F-4D7F-AE45-BC0BC82EC33E}" type="pres">
      <dgm:prSet presAssocID="{AD651A0B-E646-44DF-A508-53107F304AA4}" presName="Name37" presStyleLbl="parChTrans1D4" presStyleIdx="16" presStyleCnt="18"/>
      <dgm:spPr/>
    </dgm:pt>
    <dgm:pt modelId="{8548E13E-F51B-4032-8921-B9663D007C85}" type="pres">
      <dgm:prSet presAssocID="{C3CC0D64-40EA-4B7D-A29E-92F98EF05B5F}" presName="hierRoot2" presStyleCnt="0">
        <dgm:presLayoutVars>
          <dgm:hierBranch val="init"/>
        </dgm:presLayoutVars>
      </dgm:prSet>
      <dgm:spPr/>
    </dgm:pt>
    <dgm:pt modelId="{CC031264-DAA7-417F-9718-076FA4C487A2}" type="pres">
      <dgm:prSet presAssocID="{C3CC0D64-40EA-4B7D-A29E-92F98EF05B5F}" presName="rootComposite" presStyleCnt="0"/>
      <dgm:spPr/>
    </dgm:pt>
    <dgm:pt modelId="{6A2F1CB2-4EFE-403A-BAA2-2C87E5CC79AB}" type="pres">
      <dgm:prSet presAssocID="{C3CC0D64-40EA-4B7D-A29E-92F98EF05B5F}" presName="rootText" presStyleLbl="node4" presStyleIdx="16" presStyleCnt="18" custLinFactX="94783" custLinFactNeighborX="100000">
        <dgm:presLayoutVars>
          <dgm:chPref val="3"/>
        </dgm:presLayoutVars>
      </dgm:prSet>
      <dgm:spPr/>
    </dgm:pt>
    <dgm:pt modelId="{13986FDD-6C55-45C7-A07F-8A37B372B0A0}" type="pres">
      <dgm:prSet presAssocID="{C3CC0D64-40EA-4B7D-A29E-92F98EF05B5F}" presName="rootConnector" presStyleLbl="node4" presStyleIdx="16" presStyleCnt="18"/>
      <dgm:spPr/>
    </dgm:pt>
    <dgm:pt modelId="{66A40B13-B534-45BC-871B-7D37A8831AD1}" type="pres">
      <dgm:prSet presAssocID="{C3CC0D64-40EA-4B7D-A29E-92F98EF05B5F}" presName="hierChild4" presStyleCnt="0"/>
      <dgm:spPr/>
    </dgm:pt>
    <dgm:pt modelId="{E8F5F0D5-23B0-4748-A084-71EE57A924BB}" type="pres">
      <dgm:prSet presAssocID="{C3CC0D64-40EA-4B7D-A29E-92F98EF05B5F}" presName="hierChild5" presStyleCnt="0"/>
      <dgm:spPr/>
    </dgm:pt>
    <dgm:pt modelId="{6E7346A1-35B7-4B29-BDDA-A1820EF0164B}" type="pres">
      <dgm:prSet presAssocID="{B319750A-FD6F-40D9-93EE-979F3864D1B3}" presName="Name37" presStyleLbl="parChTrans1D4" presStyleIdx="17" presStyleCnt="18"/>
      <dgm:spPr/>
    </dgm:pt>
    <dgm:pt modelId="{131D0E62-8C5A-4325-8F72-29C1475E1A40}" type="pres">
      <dgm:prSet presAssocID="{7FAE5F8B-54DA-4F29-8F52-315ED0A4325F}" presName="hierRoot2" presStyleCnt="0">
        <dgm:presLayoutVars>
          <dgm:hierBranch val="init"/>
        </dgm:presLayoutVars>
      </dgm:prSet>
      <dgm:spPr/>
    </dgm:pt>
    <dgm:pt modelId="{98353611-7BEF-469D-99DE-28D0303BCBA1}" type="pres">
      <dgm:prSet presAssocID="{7FAE5F8B-54DA-4F29-8F52-315ED0A4325F}" presName="rootComposite" presStyleCnt="0"/>
      <dgm:spPr/>
    </dgm:pt>
    <dgm:pt modelId="{21851EF9-22A3-411B-983D-741522F97C1B}" type="pres">
      <dgm:prSet presAssocID="{7FAE5F8B-54DA-4F29-8F52-315ED0A4325F}" presName="rootText" presStyleLbl="node4" presStyleIdx="17" presStyleCnt="18" custLinFactX="94783" custLinFactNeighborX="100000">
        <dgm:presLayoutVars>
          <dgm:chPref val="3"/>
        </dgm:presLayoutVars>
      </dgm:prSet>
      <dgm:spPr/>
    </dgm:pt>
    <dgm:pt modelId="{03693F3C-7407-43DF-89BB-4E67F2CE3AB6}" type="pres">
      <dgm:prSet presAssocID="{7FAE5F8B-54DA-4F29-8F52-315ED0A4325F}" presName="rootConnector" presStyleLbl="node4" presStyleIdx="17" presStyleCnt="18"/>
      <dgm:spPr/>
    </dgm:pt>
    <dgm:pt modelId="{86AE40ED-34C0-45CD-9D69-FCB949DC81B2}" type="pres">
      <dgm:prSet presAssocID="{7FAE5F8B-54DA-4F29-8F52-315ED0A4325F}" presName="hierChild4" presStyleCnt="0"/>
      <dgm:spPr/>
    </dgm:pt>
    <dgm:pt modelId="{C82230D2-E561-4648-A901-D521AEFD8425}" type="pres">
      <dgm:prSet presAssocID="{7FAE5F8B-54DA-4F29-8F52-315ED0A4325F}" presName="hierChild5" presStyleCnt="0"/>
      <dgm:spPr/>
    </dgm:pt>
    <dgm:pt modelId="{915CDD26-60D8-46F7-944E-C91F396767A9}" type="pres">
      <dgm:prSet presAssocID="{F2B28A69-4060-4072-8117-9ACA2C5AB6E8}" presName="hierChild5" presStyleCnt="0"/>
      <dgm:spPr/>
    </dgm:pt>
    <dgm:pt modelId="{161937FF-811B-4CEA-A11C-B8644D8783F1}" type="pres">
      <dgm:prSet presAssocID="{42AAFABC-C934-4994-B67F-BE7316F6E937}" presName="hierChild5" presStyleCnt="0"/>
      <dgm:spPr/>
    </dgm:pt>
    <dgm:pt modelId="{6F0FB06F-401C-4389-9BC8-E8A486C01B6D}" type="pres">
      <dgm:prSet presAssocID="{2C4CA0BE-7921-4AC7-AB44-95513B06D765}" presName="hierChild3" presStyleCnt="0"/>
      <dgm:spPr/>
    </dgm:pt>
  </dgm:ptLst>
  <dgm:cxnLst>
    <dgm:cxn modelId="{5C8F3F01-A7B3-46F0-A033-BD8ACA994D15}" srcId="{F2B28A69-4060-4072-8117-9ACA2C5AB6E8}" destId="{656365DA-FA6D-480F-B3CC-F238C515ED44}" srcOrd="0" destOrd="0" parTransId="{B640F6BF-80B9-4DF2-9BC4-48D780D778BB}" sibTransId="{2D2CC2F0-49D9-4F40-8A55-432B5B33586B}"/>
    <dgm:cxn modelId="{6476B806-64E5-4E11-893C-E5FBEE5CFB0F}" type="presOf" srcId="{68A2EF98-8C0A-4335-9195-6DAA2619F472}" destId="{BBA1898A-5D2C-4B46-82A8-ECF0DD534D8D}" srcOrd="1" destOrd="0" presId="urn:microsoft.com/office/officeart/2005/8/layout/orgChart1"/>
    <dgm:cxn modelId="{C86D600E-FA18-43E4-B9DB-242D23E8A2FA}" type="presOf" srcId="{AC4FEB65-CBF2-4114-BE5D-01E57625690B}" destId="{0BB80ED3-3D5B-411D-918B-9D554D09A706}" srcOrd="1" destOrd="0" presId="urn:microsoft.com/office/officeart/2005/8/layout/orgChart1"/>
    <dgm:cxn modelId="{4C40620F-FC54-4A8C-9535-BC4FCF10CD92}" type="presOf" srcId="{C3CC0D64-40EA-4B7D-A29E-92F98EF05B5F}" destId="{6A2F1CB2-4EFE-403A-BAA2-2C87E5CC79AB}" srcOrd="0" destOrd="0" presId="urn:microsoft.com/office/officeart/2005/8/layout/orgChart1"/>
    <dgm:cxn modelId="{7F08AC12-4E85-405D-A519-F2698A8F4EF1}" srcId="{DDB0E674-5C34-4E2B-A5AC-41887BF00BDF}" destId="{68A2EF98-8C0A-4335-9195-6DAA2619F472}" srcOrd="1" destOrd="0" parTransId="{C51FFBA7-1A58-4CA6-84F3-198B6AAFCB74}" sibTransId="{C5118355-DFF1-4546-B894-21DFFCB88FEA}"/>
    <dgm:cxn modelId="{CD29AD15-E456-4F0F-88E7-D823F6433012}" type="presOf" srcId="{919DFC98-2CE2-4123-9ACD-59790CC1A406}" destId="{C72920AF-BA3A-4514-B554-7035663041AA}" srcOrd="0" destOrd="0" presId="urn:microsoft.com/office/officeart/2005/8/layout/orgChart1"/>
    <dgm:cxn modelId="{35A8A117-A044-4232-8299-71E9DB67BDE1}" type="presOf" srcId="{656365DA-FA6D-480F-B3CC-F238C515ED44}" destId="{69DAC373-7CBF-4440-9251-BF199F21332F}" srcOrd="0" destOrd="0" presId="urn:microsoft.com/office/officeart/2005/8/layout/orgChart1"/>
    <dgm:cxn modelId="{E947C718-B805-4B9A-8622-F418CB8B15E6}" type="presOf" srcId="{0D72E515-74D9-4ABA-A2E0-A15DBE17F12F}" destId="{CCE4FDA1-B1EF-428B-A5CE-A5E2725F2323}" srcOrd="0" destOrd="0" presId="urn:microsoft.com/office/officeart/2005/8/layout/orgChart1"/>
    <dgm:cxn modelId="{9703DB1A-72CF-4458-B7D4-5C5B690A07D5}" type="presOf" srcId="{656365DA-FA6D-480F-B3CC-F238C515ED44}" destId="{3D48B14F-76F7-4565-ADF4-93A2B4D6E63E}" srcOrd="1" destOrd="0" presId="urn:microsoft.com/office/officeart/2005/8/layout/orgChart1"/>
    <dgm:cxn modelId="{BAD6311C-AEAA-4D3D-B2DA-F112A8917E7C}" type="presOf" srcId="{932580BE-C692-4BD0-8293-236A49DF3119}" destId="{5A0ED3CF-A7E7-4FDE-9B2B-7CD3A31650A0}" srcOrd="1" destOrd="0" presId="urn:microsoft.com/office/officeart/2005/8/layout/orgChart1"/>
    <dgm:cxn modelId="{E47DFF1C-762B-41A2-8AF9-41B2BC7DD762}" type="presOf" srcId="{D722A769-EFE9-49B5-B49C-98445AE76AED}" destId="{2E56CDB3-64DE-428A-BFFA-B3BFE517F856}" srcOrd="1" destOrd="0" presId="urn:microsoft.com/office/officeart/2005/8/layout/orgChart1"/>
    <dgm:cxn modelId="{C4847822-BEF6-469B-8AD3-98A18B19D45C}" srcId="{42AAFABC-C934-4994-B67F-BE7316F6E937}" destId="{DDB0E674-5C34-4E2B-A5AC-41887BF00BDF}" srcOrd="0" destOrd="0" parTransId="{11C11277-A9B9-4603-A64E-B12D46014AFB}" sibTransId="{84327112-F027-4E74-AEA2-BEC022BD0499}"/>
    <dgm:cxn modelId="{7D74DE22-136F-4735-A2BB-23734048EE3B}" srcId="{DDB0E674-5C34-4E2B-A5AC-41887BF00BDF}" destId="{9E5D785C-FCE5-48BC-AA38-701A90DE6850}" srcOrd="0" destOrd="0" parTransId="{3816D4C8-DF72-4F17-AD3C-D8174A030BBB}" sibTransId="{D9C67B5B-0A4A-47F7-954C-573D7534E253}"/>
    <dgm:cxn modelId="{0DD2F023-F9D3-4045-AF7F-568463536866}" type="presOf" srcId="{A9987AB6-0A04-48B3-81A9-F007AA8EA9F3}" destId="{FF3499C9-574B-4B96-AE93-89A1D8805DF1}" srcOrd="0" destOrd="0" presId="urn:microsoft.com/office/officeart/2005/8/layout/orgChart1"/>
    <dgm:cxn modelId="{E48D5E25-3BB9-4F8E-8AEC-BC912B5BC5A0}" type="presOf" srcId="{9E5D785C-FCE5-48BC-AA38-701A90DE6850}" destId="{E0C80ABE-C86C-462E-98FE-61DA3D2C4A54}" srcOrd="0" destOrd="0" presId="urn:microsoft.com/office/officeart/2005/8/layout/orgChart1"/>
    <dgm:cxn modelId="{35847829-748B-4C36-BB70-4A3CE8E941E0}" type="presOf" srcId="{BA48CE17-4E97-452F-9215-44993EA4961B}" destId="{10A57927-910A-4A81-9479-3384CF8B4D74}" srcOrd="0" destOrd="0" presId="urn:microsoft.com/office/officeart/2005/8/layout/orgChart1"/>
    <dgm:cxn modelId="{08AD9F2A-A035-45B6-A8D4-A3EF559FAAE7}" type="presOf" srcId="{A9987AB6-0A04-48B3-81A9-F007AA8EA9F3}" destId="{D465FE90-728B-4B02-ABDC-1F2936388798}" srcOrd="1" destOrd="0" presId="urn:microsoft.com/office/officeart/2005/8/layout/orgChart1"/>
    <dgm:cxn modelId="{A7404E2C-6B83-4D9B-8D8D-E09B1E2B35F8}" type="presOf" srcId="{3C5EE548-A5A5-4438-86D4-BE5F3CC26B19}" destId="{0678C9ED-CCC5-443B-A5D9-3346460F96CF}" srcOrd="0" destOrd="0" presId="urn:microsoft.com/office/officeart/2005/8/layout/orgChart1"/>
    <dgm:cxn modelId="{7896752C-AE36-4E0D-83DE-A0EF6F4466CF}" type="presOf" srcId="{0DF7B7BE-71BF-4188-B7EE-762B54340922}" destId="{F95D8581-88B7-4C4F-8CDF-ABB2F7372930}" srcOrd="0" destOrd="0" presId="urn:microsoft.com/office/officeart/2005/8/layout/orgChart1"/>
    <dgm:cxn modelId="{19D9112D-B95B-41D0-925E-0ACF9403A5E6}" type="presOf" srcId="{6987209A-3114-4447-A284-CDA5E7515A4B}" destId="{47E9AA69-3E0C-4DB4-B576-8F6C848BE3E2}" srcOrd="0" destOrd="0" presId="urn:microsoft.com/office/officeart/2005/8/layout/orgChart1"/>
    <dgm:cxn modelId="{DA0B2D2E-BADD-4C2F-8A99-DF9131ECB9EF}" srcId="{42AAFABC-C934-4994-B67F-BE7316F6E937}" destId="{F2B28A69-4060-4072-8117-9ACA2C5AB6E8}" srcOrd="2" destOrd="0" parTransId="{B51C5F2D-8169-4B1D-97DC-F24630FF4E87}" sibTransId="{3E135C00-3E1D-46D8-B145-FE3F19E8472B}"/>
    <dgm:cxn modelId="{58E34636-43E4-48B8-BBFF-0DD631FD6C82}" type="presOf" srcId="{2D7EF6C0-636F-4E0F-B054-8D0284912011}" destId="{5B997290-9C17-4BC9-A004-FD53C03CBF56}" srcOrd="0" destOrd="0" presId="urn:microsoft.com/office/officeart/2005/8/layout/orgChart1"/>
    <dgm:cxn modelId="{57338C37-38C1-47AB-9E76-7734E206B11B}" type="presOf" srcId="{2931B402-4F8D-4B05-8C8A-34B6F9CDA12E}" destId="{47348349-02C1-452C-8AE2-7E9CD1BBE041}" srcOrd="0" destOrd="0" presId="urn:microsoft.com/office/officeart/2005/8/layout/orgChart1"/>
    <dgm:cxn modelId="{11F4B23B-C757-4888-9A66-FCCD7B6A4E3A}" type="presOf" srcId="{B640F6BF-80B9-4DF2-9BC4-48D780D778BB}" destId="{6599298A-7A85-41F6-A949-02CEE7D10A9F}" srcOrd="0" destOrd="0" presId="urn:microsoft.com/office/officeart/2005/8/layout/orgChart1"/>
    <dgm:cxn modelId="{176FA83D-5E55-4CE6-AA4B-AC78C3B4D4B1}" srcId="{68A2EF98-8C0A-4335-9195-6DAA2619F472}" destId="{0DF7B7BE-71BF-4188-B7EE-762B54340922}" srcOrd="0" destOrd="0" parTransId="{F85DFF03-EB5D-4C24-9FF7-D736D00E7570}" sibTransId="{1DE0B737-EC4C-469E-9104-5CD9D910015E}"/>
    <dgm:cxn modelId="{FEC2003F-6759-499E-B0F7-18058F148AEF}" srcId="{A9987AB6-0A04-48B3-81A9-F007AA8EA9F3}" destId="{2931B402-4F8D-4B05-8C8A-34B6F9CDA12E}" srcOrd="0" destOrd="0" parTransId="{8EF895F5-A0CE-4E07-836A-054A0AC1B0DF}" sibTransId="{6FE69DEA-E165-4E8B-882E-60266B605913}"/>
    <dgm:cxn modelId="{02841040-DC67-40C6-8CDF-53CEF905F513}" type="presOf" srcId="{EEFC17E9-BD84-40F8-A42A-B0EFA3081EB6}" destId="{E9AB7E0E-0CC1-4E5B-A141-BFC365486737}" srcOrd="0" destOrd="0" presId="urn:microsoft.com/office/officeart/2005/8/layout/orgChart1"/>
    <dgm:cxn modelId="{ADF95840-10D9-46C7-8F18-F15E9F3F30BE}" type="presOf" srcId="{F2B28A69-4060-4072-8117-9ACA2C5AB6E8}" destId="{4FC41C10-2F4F-41C0-A1A2-0113315F4042}" srcOrd="0" destOrd="0" presId="urn:microsoft.com/office/officeart/2005/8/layout/orgChart1"/>
    <dgm:cxn modelId="{15D23F5B-9DD1-4C7F-9B54-FAFA2FDC1099}" type="presOf" srcId="{42AAFABC-C934-4994-B67F-BE7316F6E937}" destId="{58D7743C-699A-4EC4-A087-7035AE4FEA23}" srcOrd="0" destOrd="0" presId="urn:microsoft.com/office/officeart/2005/8/layout/orgChart1"/>
    <dgm:cxn modelId="{B1C60160-ED3C-4154-9BCC-FD754A55383E}" type="presOf" srcId="{C51FFBA7-1A58-4CA6-84F3-198B6AAFCB74}" destId="{B176CCC6-95DA-40DA-8542-DE79A522A60C}" srcOrd="0" destOrd="0" presId="urn:microsoft.com/office/officeart/2005/8/layout/orgChart1"/>
    <dgm:cxn modelId="{6D733661-3725-4989-9A3E-EB6B434CA9C9}" type="presOf" srcId="{9A0C8C34-300E-4158-858C-EDF6E3FD3A1F}" destId="{B698711C-C61A-469E-9704-AC14884BAABD}" srcOrd="1" destOrd="0" presId="urn:microsoft.com/office/officeart/2005/8/layout/orgChart1"/>
    <dgm:cxn modelId="{08C83F61-8A87-4031-8EE1-B8DB4EFBF807}" type="presOf" srcId="{15E90F8D-C8EF-40B4-9877-621B69805395}" destId="{599E3A0E-9496-4663-825B-E3E9DC5A5FC2}" srcOrd="0" destOrd="0" presId="urn:microsoft.com/office/officeart/2005/8/layout/orgChart1"/>
    <dgm:cxn modelId="{C2316763-9E45-4823-9957-D56FC175CD3B}" type="presOf" srcId="{F85DFF03-EB5D-4C24-9FF7-D736D00E7570}" destId="{C5412B9E-749E-4645-AD60-5401321FAEE8}" srcOrd="0" destOrd="0" presId="urn:microsoft.com/office/officeart/2005/8/layout/orgChart1"/>
    <dgm:cxn modelId="{D4BA4F63-6B21-4C85-8FF7-A99558F9F922}" srcId="{F2B28A69-4060-4072-8117-9ACA2C5AB6E8}" destId="{C3CC0D64-40EA-4B7D-A29E-92F98EF05B5F}" srcOrd="4" destOrd="0" parTransId="{AD651A0B-E646-44DF-A508-53107F304AA4}" sibTransId="{D562BC0B-2C5E-4118-8E72-0D5319F21E5C}"/>
    <dgm:cxn modelId="{C8B69563-64CF-4F2F-A839-4A19109ED092}" type="presOf" srcId="{F2B28A69-4060-4072-8117-9ACA2C5AB6E8}" destId="{958B98BB-4085-4718-911E-886ACC887A2F}" srcOrd="1" destOrd="0" presId="urn:microsoft.com/office/officeart/2005/8/layout/orgChart1"/>
    <dgm:cxn modelId="{42F60764-AAA8-4F42-A463-2963D2B76EAB}" type="presOf" srcId="{DDB0E674-5C34-4E2B-A5AC-41887BF00BDF}" destId="{09B7EAA2-510B-420B-AB6B-B6E6DBF98A17}" srcOrd="1" destOrd="0" presId="urn:microsoft.com/office/officeart/2005/8/layout/orgChart1"/>
    <dgm:cxn modelId="{6069D764-4056-4947-9398-F13C3A951C98}" type="presOf" srcId="{7FAE5F8B-54DA-4F29-8F52-315ED0A4325F}" destId="{03693F3C-7407-43DF-89BB-4E67F2CE3AB6}" srcOrd="1" destOrd="0" presId="urn:microsoft.com/office/officeart/2005/8/layout/orgChart1"/>
    <dgm:cxn modelId="{E8733566-C3A5-43D8-BB82-65FDE6C2224B}" type="presOf" srcId="{D1503B96-D6A8-4AC2-A358-DE22EFD62B48}" destId="{B0158CCC-6B32-4D33-95C1-57C80C650911}" srcOrd="0" destOrd="0" presId="urn:microsoft.com/office/officeart/2005/8/layout/orgChart1"/>
    <dgm:cxn modelId="{9A79C26A-B46D-4DF1-9CC3-9BE37C899348}" type="presOf" srcId="{280D93E8-46CD-4226-85A2-E9604709792A}" destId="{BCA2EFAF-E5CD-4D83-8E17-416506B691B6}" srcOrd="0" destOrd="0" presId="urn:microsoft.com/office/officeart/2005/8/layout/orgChart1"/>
    <dgm:cxn modelId="{BA411A4D-E8E4-4FB7-9441-13A744524981}" type="presOf" srcId="{8E6F5370-4DC6-460C-9623-01FAAD2A2CE6}" destId="{EB9F175E-9261-429D-B90E-498449496835}" srcOrd="0" destOrd="0" presId="urn:microsoft.com/office/officeart/2005/8/layout/orgChart1"/>
    <dgm:cxn modelId="{A8D2C84E-5FCE-42E2-8350-027327598470}" srcId="{0CBF7673-77B7-4E42-9284-2DCDE916CD27}" destId="{2C4CA0BE-7921-4AC7-AB44-95513B06D765}" srcOrd="0" destOrd="0" parTransId="{E52CEB10-B670-485A-B084-8CAD8010BE2C}" sibTransId="{104A766C-37F9-4398-9BAF-33C6CF699497}"/>
    <dgm:cxn modelId="{52EEF650-446B-4331-87F6-2C77F441CA41}" type="presOf" srcId="{68A2EF98-8C0A-4335-9195-6DAA2619F472}" destId="{68C7F1AA-8371-4647-8AD8-54D9B9F55287}" srcOrd="0" destOrd="0" presId="urn:microsoft.com/office/officeart/2005/8/layout/orgChart1"/>
    <dgm:cxn modelId="{E4917771-08E3-4538-8B70-F8D7FFAD91A5}" type="presOf" srcId="{74B7B229-AB36-4C4A-B502-0577D5D7C022}" destId="{EFB0F23F-AA81-48E8-BD5B-D8C611545141}" srcOrd="0" destOrd="0" presId="urn:microsoft.com/office/officeart/2005/8/layout/orgChart1"/>
    <dgm:cxn modelId="{4F3A4E72-7088-4748-BF51-7F718732F7D8}" type="presOf" srcId="{DDB0E674-5C34-4E2B-A5AC-41887BF00BDF}" destId="{1A82CB56-5173-4862-91EE-43475A1732AC}" srcOrd="0" destOrd="0" presId="urn:microsoft.com/office/officeart/2005/8/layout/orgChart1"/>
    <dgm:cxn modelId="{1CD60D53-D901-4564-AD7F-4B44CB6E5BD1}" type="presOf" srcId="{8EF895F5-A0CE-4E07-836A-054A0AC1B0DF}" destId="{EC2F4336-6FC0-4918-A353-BB6DAFBA670C}" srcOrd="0" destOrd="0" presId="urn:microsoft.com/office/officeart/2005/8/layout/orgChart1"/>
    <dgm:cxn modelId="{CAFC4074-84C8-4CD7-B082-FEF3177212D2}" type="presOf" srcId="{2C4CA0BE-7921-4AC7-AB44-95513B06D765}" destId="{3133D5F3-2CFD-4E8E-A647-947D61DC1E0A}" srcOrd="0" destOrd="0" presId="urn:microsoft.com/office/officeart/2005/8/layout/orgChart1"/>
    <dgm:cxn modelId="{DE149C54-36CC-4AEF-BFDC-FB9A6A37FD56}" srcId="{2C4CA0BE-7921-4AC7-AB44-95513B06D765}" destId="{42AAFABC-C934-4994-B67F-BE7316F6E937}" srcOrd="0" destOrd="0" parTransId="{0D72E515-74D9-4ABA-A2E0-A15DBE17F12F}" sibTransId="{DE96AC06-5185-4B32-A2F7-9D7C57AE4243}"/>
    <dgm:cxn modelId="{5274A854-28D2-4A97-A264-C45D53B73F39}" type="presOf" srcId="{2931B402-4F8D-4B05-8C8A-34B6F9CDA12E}" destId="{1248C633-4606-45BC-89B0-AE83E3DD6D54}" srcOrd="1" destOrd="0" presId="urn:microsoft.com/office/officeart/2005/8/layout/orgChart1"/>
    <dgm:cxn modelId="{8320B176-E11E-4F5F-A227-D5CF012D24A4}" srcId="{68A2EF98-8C0A-4335-9195-6DAA2619F472}" destId="{AC4FEB65-CBF2-4114-BE5D-01E57625690B}" srcOrd="1" destOrd="0" parTransId="{BA48CE17-4E97-452F-9215-44993EA4961B}" sibTransId="{1C0E59FF-0DE7-48B9-B42C-73707D8BD319}"/>
    <dgm:cxn modelId="{806B6D59-24DB-4A18-B417-7C497140AF1E}" type="presOf" srcId="{11C11277-A9B9-4603-A64E-B12D46014AFB}" destId="{621E73D1-422A-45FD-86F7-199409D6A7E8}" srcOrd="0" destOrd="0" presId="urn:microsoft.com/office/officeart/2005/8/layout/orgChart1"/>
    <dgm:cxn modelId="{1D1F2B5A-DCC2-49AB-B4ED-2E98D130DE0D}" type="presOf" srcId="{8B030D8A-0D52-4CEB-811E-1765C24EAB7E}" destId="{70A310D1-9ABF-437D-9300-A5FF4ACA438C}" srcOrd="0" destOrd="0" presId="urn:microsoft.com/office/officeart/2005/8/layout/orgChart1"/>
    <dgm:cxn modelId="{2300D67B-8D58-4803-BEC5-B4272A3677CF}" srcId="{9E5D785C-FCE5-48BC-AA38-701A90DE6850}" destId="{74B7B229-AB36-4C4A-B502-0577D5D7C022}" srcOrd="0" destOrd="0" parTransId="{D55EB744-504C-4472-9FFC-7BC724D0B890}" sibTransId="{4BAADFCC-F00C-446F-9CC2-28E04CEA17E6}"/>
    <dgm:cxn modelId="{F4574281-1C3C-4657-A05A-BDB628903DC9}" type="presOf" srcId="{B51C5F2D-8169-4B1D-97DC-F24630FF4E87}" destId="{5C82D656-3134-4D8F-B152-3E0B775077A6}" srcOrd="0" destOrd="0" presId="urn:microsoft.com/office/officeart/2005/8/layout/orgChart1"/>
    <dgm:cxn modelId="{38DEBA81-E2F3-45A3-B369-C85013FC1F1E}" type="presOf" srcId="{3816D4C8-DF72-4F17-AD3C-D8174A030BBB}" destId="{C912A51D-1653-4414-9019-387751EA57C0}" srcOrd="0" destOrd="0" presId="urn:microsoft.com/office/officeart/2005/8/layout/orgChart1"/>
    <dgm:cxn modelId="{3CA9EF84-765A-4B1F-A54D-3381D9FA1767}" type="presOf" srcId="{0133471C-D5FC-4CFF-83BB-262E3A304CB0}" destId="{DA832667-4142-459B-99D1-D008AF610E3A}" srcOrd="0" destOrd="0" presId="urn:microsoft.com/office/officeart/2005/8/layout/orgChart1"/>
    <dgm:cxn modelId="{47780985-9D4B-4111-8A61-C257C09E10C5}" type="presOf" srcId="{0DF7B7BE-71BF-4188-B7EE-762B54340922}" destId="{1663DFBF-7CE9-4933-A446-93075E631C82}" srcOrd="1" destOrd="0" presId="urn:microsoft.com/office/officeart/2005/8/layout/orgChart1"/>
    <dgm:cxn modelId="{558B9685-24A1-4AFC-AFE8-4CA23657D376}" type="presOf" srcId="{E55BB487-6299-45B0-ABD2-F47A6FD576C1}" destId="{288FA3E2-72ED-448C-9DE5-0F264EFF6E56}" srcOrd="0" destOrd="0" presId="urn:microsoft.com/office/officeart/2005/8/layout/orgChart1"/>
    <dgm:cxn modelId="{1C1F1A88-CD95-428A-92E2-B6DB85A61B87}" type="presOf" srcId="{B5BA9AB0-0936-49FA-9259-32598843F737}" destId="{11774F18-BAC3-4971-88B1-95516DD53674}" srcOrd="0" destOrd="0" presId="urn:microsoft.com/office/officeart/2005/8/layout/orgChart1"/>
    <dgm:cxn modelId="{221F7291-DC62-46FE-A127-4CA3DA493991}" type="presOf" srcId="{AC4FEB65-CBF2-4114-BE5D-01E57625690B}" destId="{56251BAD-3438-4277-950D-F306A5E852B9}" srcOrd="0" destOrd="0" presId="urn:microsoft.com/office/officeart/2005/8/layout/orgChart1"/>
    <dgm:cxn modelId="{D3109396-188E-452B-B19D-631B6B3F0086}" srcId="{9E5D785C-FCE5-48BC-AA38-701A90DE6850}" destId="{3C5EE548-A5A5-4438-86D4-BE5F3CC26B19}" srcOrd="2" destOrd="0" parTransId="{280D93E8-46CD-4226-85A2-E9604709792A}" sibTransId="{44467F99-E865-4CF5-87A2-79A48B7E8030}"/>
    <dgm:cxn modelId="{F50A169B-0B38-4BF2-B3F5-2F2A69F2D540}" type="presOf" srcId="{3C5EE548-A5A5-4438-86D4-BE5F3CC26B19}" destId="{2B0F6C58-FCB3-4D40-B054-D389174D7935}" srcOrd="1" destOrd="0" presId="urn:microsoft.com/office/officeart/2005/8/layout/orgChart1"/>
    <dgm:cxn modelId="{A99F4AAA-536C-4BB5-A413-24B1E4DF5FC1}" type="presOf" srcId="{D55EB744-504C-4472-9FFC-7BC724D0B890}" destId="{66AC7678-BD77-4EF9-A7C2-D9B1B00B94B3}" srcOrd="0" destOrd="0" presId="urn:microsoft.com/office/officeart/2005/8/layout/orgChart1"/>
    <dgm:cxn modelId="{AC7CBBAC-9AE4-4BD4-A70B-66AB6106391C}" type="presOf" srcId="{D722A769-EFE9-49B5-B49C-98445AE76AED}" destId="{9956C62B-FE5B-4A6F-AC08-771D1BE9087E}" srcOrd="0" destOrd="0" presId="urn:microsoft.com/office/officeart/2005/8/layout/orgChart1"/>
    <dgm:cxn modelId="{51DA89AD-CCF9-4C73-A1EE-A1387DE383B7}" srcId="{F2B28A69-4060-4072-8117-9ACA2C5AB6E8}" destId="{9A0C8C34-300E-4158-858C-EDF6E3FD3A1F}" srcOrd="1" destOrd="0" parTransId="{6987209A-3114-4447-A284-CDA5E7515A4B}" sibTransId="{B48BF827-BA3B-4636-B842-E37C40B9194A}"/>
    <dgm:cxn modelId="{3530B5B0-B4CB-4D96-A473-ED35CE7696FA}" type="presOf" srcId="{8E6F5370-4DC6-460C-9623-01FAAD2A2CE6}" destId="{0E7DC4F0-5D87-45A7-9CD9-9046AB14205B}" srcOrd="1" destOrd="0" presId="urn:microsoft.com/office/officeart/2005/8/layout/orgChart1"/>
    <dgm:cxn modelId="{5EA1BEB0-E569-4072-A56C-C8CF7076D716}" srcId="{68A2EF98-8C0A-4335-9195-6DAA2619F472}" destId="{80B7A934-6B35-471A-AF3D-62EAEA8D7CB8}" srcOrd="3" destOrd="0" parTransId="{0133471C-D5FC-4CFF-83BB-262E3A304CB0}" sibTransId="{C7B706B1-AFD0-446C-90A5-96CB7A8C10B9}"/>
    <dgm:cxn modelId="{AE948DB8-53E7-46C9-8FCD-4112136D5335}" type="presOf" srcId="{0CBF7673-77B7-4E42-9284-2DCDE916CD27}" destId="{C70AC7F3-C9A8-42AA-868A-0B3EB8B6930C}" srcOrd="0" destOrd="0" presId="urn:microsoft.com/office/officeart/2005/8/layout/orgChart1"/>
    <dgm:cxn modelId="{F2E019BA-659D-43F5-A4CA-7350DD7EEBF2}" srcId="{9E5D785C-FCE5-48BC-AA38-701A90DE6850}" destId="{8E6F5370-4DC6-460C-9623-01FAAD2A2CE6}" srcOrd="3" destOrd="0" parTransId="{EEFC17E9-BD84-40F8-A42A-B0EFA3081EB6}" sibTransId="{61D98510-3443-4B90-84B5-46A29D277E1A}"/>
    <dgm:cxn modelId="{BD0826BC-86A3-4090-BE29-6B48D23F4C2D}" srcId="{A9987AB6-0A04-48B3-81A9-F007AA8EA9F3}" destId="{D1503B96-D6A8-4AC2-A358-DE22EFD62B48}" srcOrd="1" destOrd="0" parTransId="{919DFC98-2CE2-4123-9ACD-59790CC1A406}" sibTransId="{3D5D5D16-FC59-4F6C-99F0-A4BBB3686473}"/>
    <dgm:cxn modelId="{4C4DC9C1-A170-440A-B1AD-D3E4A2C338A0}" type="presOf" srcId="{E9E6DA6E-6D8D-4A3E-A790-BDB8AF7F0A5B}" destId="{80E0AFEF-6AD3-4CF5-A361-F088F12B7B4D}" srcOrd="0" destOrd="0" presId="urn:microsoft.com/office/officeart/2005/8/layout/orgChart1"/>
    <dgm:cxn modelId="{31CD30C3-3E47-450F-9DF9-DE7222CD83E2}" srcId="{F2B28A69-4060-4072-8117-9ACA2C5AB6E8}" destId="{7FAE5F8B-54DA-4F29-8F52-315ED0A4325F}" srcOrd="5" destOrd="0" parTransId="{B319750A-FD6F-40D9-93EE-979F3864D1B3}" sibTransId="{685F137E-7D63-484B-A0D8-4DF8B52F1E1A}"/>
    <dgm:cxn modelId="{4E9278C3-695B-4AC2-9FB7-1F0B0FF5E004}" srcId="{F2B28A69-4060-4072-8117-9ACA2C5AB6E8}" destId="{15E90F8D-C8EF-40B4-9877-621B69805395}" srcOrd="2" destOrd="0" parTransId="{E9E6DA6E-6D8D-4A3E-A790-BDB8AF7F0A5B}" sibTransId="{5CECE1D8-E20D-4B01-B600-012C7DA09A19}"/>
    <dgm:cxn modelId="{2F40AFC4-7E08-4C51-9D65-F8A8AC85074A}" type="presOf" srcId="{80B7A934-6B35-471A-AF3D-62EAEA8D7CB8}" destId="{99E1A07D-4A9D-4363-85F9-7B92863C78BF}" srcOrd="1" destOrd="0" presId="urn:microsoft.com/office/officeart/2005/8/layout/orgChart1"/>
    <dgm:cxn modelId="{4B6C18C5-A792-4EFA-9BFD-0E4D60999677}" type="presOf" srcId="{2D7EF6C0-636F-4E0F-B054-8D0284912011}" destId="{7564379C-5C17-4135-B820-401628BA9BFC}" srcOrd="1" destOrd="0" presId="urn:microsoft.com/office/officeart/2005/8/layout/orgChart1"/>
    <dgm:cxn modelId="{44EA13C6-DA10-4B15-B8D4-476253BF5885}" type="presOf" srcId="{932580BE-C692-4BD0-8293-236A49DF3119}" destId="{D2B21E86-646C-4356-B02D-D01E9B8351E7}" srcOrd="0" destOrd="0" presId="urn:microsoft.com/office/officeart/2005/8/layout/orgChart1"/>
    <dgm:cxn modelId="{C077C9C6-464D-44CF-A14B-A2B92C3466E6}" type="presOf" srcId="{AD651A0B-E646-44DF-A508-53107F304AA4}" destId="{54ACBD6F-A83F-4D7F-AE45-BC0BC82EC33E}" srcOrd="0" destOrd="0" presId="urn:microsoft.com/office/officeart/2005/8/layout/orgChart1"/>
    <dgm:cxn modelId="{9E290FC7-0ACA-485D-A3B3-58D9781ECDF9}" type="presOf" srcId="{2C4CA0BE-7921-4AC7-AB44-95513B06D765}" destId="{74AF44F1-7F3F-4873-9A5F-575D40BF4138}" srcOrd="1" destOrd="0" presId="urn:microsoft.com/office/officeart/2005/8/layout/orgChart1"/>
    <dgm:cxn modelId="{E18751C8-22FF-4ECB-8875-A48F02F7D5D1}" type="presOf" srcId="{7FAE5F8B-54DA-4F29-8F52-315ED0A4325F}" destId="{21851EF9-22A3-411B-983D-741522F97C1B}" srcOrd="0" destOrd="0" presId="urn:microsoft.com/office/officeart/2005/8/layout/orgChart1"/>
    <dgm:cxn modelId="{08D699C9-E75A-4640-9E02-CC31C6F9EC8B}" type="presOf" srcId="{C3CC0D64-40EA-4B7D-A29E-92F98EF05B5F}" destId="{13986FDD-6C55-45C7-A07F-8A37B372B0A0}" srcOrd="1" destOrd="0" presId="urn:microsoft.com/office/officeart/2005/8/layout/orgChart1"/>
    <dgm:cxn modelId="{F40283CF-E752-4BDB-9C5C-F134391F3123}" type="presOf" srcId="{74B7B229-AB36-4C4A-B502-0577D5D7C022}" destId="{FBC94C1C-C5B6-4CAD-9C92-FD25EAEFE33F}" srcOrd="1" destOrd="0" presId="urn:microsoft.com/office/officeart/2005/8/layout/orgChart1"/>
    <dgm:cxn modelId="{91849AD1-3A07-4F9F-BAFC-537E615048F3}" type="presOf" srcId="{80B7A934-6B35-471A-AF3D-62EAEA8D7CB8}" destId="{613FD289-2A53-4FE9-97DE-4B32DC753DC9}" srcOrd="0" destOrd="0" presId="urn:microsoft.com/office/officeart/2005/8/layout/orgChart1"/>
    <dgm:cxn modelId="{F88F44D8-AA36-4452-A450-33FFCC5EAD66}" type="presOf" srcId="{B319750A-FD6F-40D9-93EE-979F3864D1B3}" destId="{6E7346A1-35B7-4B29-BDDA-A1820EF0164B}" srcOrd="0" destOrd="0" presId="urn:microsoft.com/office/officeart/2005/8/layout/orgChart1"/>
    <dgm:cxn modelId="{F25619D9-6D37-446E-B2D6-48F2A99EE0E3}" type="presOf" srcId="{D1503B96-D6A8-4AC2-A358-DE22EFD62B48}" destId="{5A6FEDCE-B4F8-4F47-9C1C-975FB1A02F61}" srcOrd="1" destOrd="0" presId="urn:microsoft.com/office/officeart/2005/8/layout/orgChart1"/>
    <dgm:cxn modelId="{09C565DE-7695-4BB6-9A6A-CC985F03B456}" srcId="{9E5D785C-FCE5-48BC-AA38-701A90DE6850}" destId="{2D7EF6C0-636F-4E0F-B054-8D0284912011}" srcOrd="1" destOrd="0" parTransId="{B5BA9AB0-0936-49FA-9259-32598843F737}" sibTransId="{311D7626-3E4C-4FEE-B835-B9DFDF042944}"/>
    <dgm:cxn modelId="{C7EB74E3-46EF-401C-9115-3490B852BF92}" srcId="{68A2EF98-8C0A-4335-9195-6DAA2619F472}" destId="{932580BE-C692-4BD0-8293-236A49DF3119}" srcOrd="2" destOrd="0" parTransId="{E55BB487-6299-45B0-ABD2-F47A6FD576C1}" sibTransId="{3A70A9E4-731A-42EF-9A68-5EF0EA48652B}"/>
    <dgm:cxn modelId="{75C957E7-7833-45F1-9E8E-3E80F4922D30}" srcId="{42AAFABC-C934-4994-B67F-BE7316F6E937}" destId="{A9987AB6-0A04-48B3-81A9-F007AA8EA9F3}" srcOrd="1" destOrd="0" parTransId="{A0290DB1-FD5B-4645-8BD4-39F1B2AE69B7}" sibTransId="{4661BBBB-87B4-48BF-9900-997F6603E9BC}"/>
    <dgm:cxn modelId="{F3CADFE9-29BA-46FE-A5BA-E61648BCB9A3}" type="presOf" srcId="{A0290DB1-FD5B-4645-8BD4-39F1B2AE69B7}" destId="{7918649E-8B17-4B2B-81F7-770E8F0E6DE2}" srcOrd="0" destOrd="0" presId="urn:microsoft.com/office/officeart/2005/8/layout/orgChart1"/>
    <dgm:cxn modelId="{4939E9EE-68EC-4FFD-998F-F4075668F9E2}" type="presOf" srcId="{9E5D785C-FCE5-48BC-AA38-701A90DE6850}" destId="{B18AE4FA-8AD4-4B7C-8058-B8A5EAD41FC8}" srcOrd="1" destOrd="0" presId="urn:microsoft.com/office/officeart/2005/8/layout/orgChart1"/>
    <dgm:cxn modelId="{289364F0-B2F3-4B99-817E-807AEA302219}" type="presOf" srcId="{9A0C8C34-300E-4158-858C-EDF6E3FD3A1F}" destId="{D12DD308-1884-4A93-AF3C-5A870FA585EE}" srcOrd="0" destOrd="0" presId="urn:microsoft.com/office/officeart/2005/8/layout/orgChart1"/>
    <dgm:cxn modelId="{CDD0DAF5-7022-41BF-9513-B9C7096370AA}" type="presOf" srcId="{42AAFABC-C934-4994-B67F-BE7316F6E937}" destId="{DE7177D6-1527-47B0-8D35-2AE5D0FF745A}" srcOrd="1" destOrd="0" presId="urn:microsoft.com/office/officeart/2005/8/layout/orgChart1"/>
    <dgm:cxn modelId="{4A5C0FF7-0026-4992-91F4-29681C9EEE1C}" type="presOf" srcId="{15E90F8D-C8EF-40B4-9877-621B69805395}" destId="{6B643C26-E26B-44E2-A87F-A290C78EC7D9}" srcOrd="1" destOrd="0" presId="urn:microsoft.com/office/officeart/2005/8/layout/orgChart1"/>
    <dgm:cxn modelId="{8DFC74FA-6816-49BF-8E22-38E4386FEB24}" srcId="{F2B28A69-4060-4072-8117-9ACA2C5AB6E8}" destId="{D722A769-EFE9-49B5-B49C-98445AE76AED}" srcOrd="3" destOrd="0" parTransId="{8B030D8A-0D52-4CEB-811E-1765C24EAB7E}" sibTransId="{680FEDB5-3391-4B32-8570-E51B38DB3F5C}"/>
    <dgm:cxn modelId="{2A518D11-6ECB-4B5A-B50B-7DBE8CB5904E}" type="presParOf" srcId="{C70AC7F3-C9A8-42AA-868A-0B3EB8B6930C}" destId="{710D88AC-838B-43D6-8245-60FF4D7A8FB5}" srcOrd="0" destOrd="0" presId="urn:microsoft.com/office/officeart/2005/8/layout/orgChart1"/>
    <dgm:cxn modelId="{6F59113C-DD95-4055-8524-DBB5E299B339}" type="presParOf" srcId="{710D88AC-838B-43D6-8245-60FF4D7A8FB5}" destId="{53919D2A-E394-470C-91CB-348E57B1001A}" srcOrd="0" destOrd="0" presId="urn:microsoft.com/office/officeart/2005/8/layout/orgChart1"/>
    <dgm:cxn modelId="{8F65A34C-192B-45F8-BEBE-FDC6495D3DAC}" type="presParOf" srcId="{53919D2A-E394-470C-91CB-348E57B1001A}" destId="{3133D5F3-2CFD-4E8E-A647-947D61DC1E0A}" srcOrd="0" destOrd="0" presId="urn:microsoft.com/office/officeart/2005/8/layout/orgChart1"/>
    <dgm:cxn modelId="{73ECBCAD-05FD-4229-88E1-EF52BFDB5EB4}" type="presParOf" srcId="{53919D2A-E394-470C-91CB-348E57B1001A}" destId="{74AF44F1-7F3F-4873-9A5F-575D40BF4138}" srcOrd="1" destOrd="0" presId="urn:microsoft.com/office/officeart/2005/8/layout/orgChart1"/>
    <dgm:cxn modelId="{5B59D1EC-4B3F-4C44-84BF-10A561A3904B}" type="presParOf" srcId="{710D88AC-838B-43D6-8245-60FF4D7A8FB5}" destId="{6713F181-E69D-4096-BFAD-8C7501FDF664}" srcOrd="1" destOrd="0" presId="urn:microsoft.com/office/officeart/2005/8/layout/orgChart1"/>
    <dgm:cxn modelId="{8E2CECBD-2CF5-4BD6-863F-999BFAB56AB0}" type="presParOf" srcId="{6713F181-E69D-4096-BFAD-8C7501FDF664}" destId="{CCE4FDA1-B1EF-428B-A5CE-A5E2725F2323}" srcOrd="0" destOrd="0" presId="urn:microsoft.com/office/officeart/2005/8/layout/orgChart1"/>
    <dgm:cxn modelId="{A0385ECD-0CB6-4800-A81D-C28F4D844BD0}" type="presParOf" srcId="{6713F181-E69D-4096-BFAD-8C7501FDF664}" destId="{F753C1BA-2E09-482E-8C1E-2FDFACE7ABB5}" srcOrd="1" destOrd="0" presId="urn:microsoft.com/office/officeart/2005/8/layout/orgChart1"/>
    <dgm:cxn modelId="{3827E24B-4C25-4D78-8A6E-D1B34FFB959D}" type="presParOf" srcId="{F753C1BA-2E09-482E-8C1E-2FDFACE7ABB5}" destId="{1B4FD22B-E69F-43DC-B052-A515BC86D4D2}" srcOrd="0" destOrd="0" presId="urn:microsoft.com/office/officeart/2005/8/layout/orgChart1"/>
    <dgm:cxn modelId="{19B324E6-74A0-4C14-B7DA-F9FF5F7F6781}" type="presParOf" srcId="{1B4FD22B-E69F-43DC-B052-A515BC86D4D2}" destId="{58D7743C-699A-4EC4-A087-7035AE4FEA23}" srcOrd="0" destOrd="0" presId="urn:microsoft.com/office/officeart/2005/8/layout/orgChart1"/>
    <dgm:cxn modelId="{B74F90BC-E988-4422-9195-CC1D5BA158B5}" type="presParOf" srcId="{1B4FD22B-E69F-43DC-B052-A515BC86D4D2}" destId="{DE7177D6-1527-47B0-8D35-2AE5D0FF745A}" srcOrd="1" destOrd="0" presId="urn:microsoft.com/office/officeart/2005/8/layout/orgChart1"/>
    <dgm:cxn modelId="{FBF68066-CB85-416E-82B4-379E654BC69D}" type="presParOf" srcId="{F753C1BA-2E09-482E-8C1E-2FDFACE7ABB5}" destId="{AE1D8754-145C-44E3-A70D-06ACDFC262C0}" srcOrd="1" destOrd="0" presId="urn:microsoft.com/office/officeart/2005/8/layout/orgChart1"/>
    <dgm:cxn modelId="{EE6843F5-CFA8-46BA-B15A-71B8E401DE08}" type="presParOf" srcId="{AE1D8754-145C-44E3-A70D-06ACDFC262C0}" destId="{621E73D1-422A-45FD-86F7-199409D6A7E8}" srcOrd="0" destOrd="0" presId="urn:microsoft.com/office/officeart/2005/8/layout/orgChart1"/>
    <dgm:cxn modelId="{36510DD1-BE48-40E4-B6F7-14ADB51C6285}" type="presParOf" srcId="{AE1D8754-145C-44E3-A70D-06ACDFC262C0}" destId="{E7FC8DDC-258A-4B13-BACD-CC8C4B77E202}" srcOrd="1" destOrd="0" presId="urn:microsoft.com/office/officeart/2005/8/layout/orgChart1"/>
    <dgm:cxn modelId="{111FBF31-90DE-4CB1-8A3C-E38443CF8380}" type="presParOf" srcId="{E7FC8DDC-258A-4B13-BACD-CC8C4B77E202}" destId="{E5D78FC5-586A-444C-8446-A58A441B26D4}" srcOrd="0" destOrd="0" presId="urn:microsoft.com/office/officeart/2005/8/layout/orgChart1"/>
    <dgm:cxn modelId="{234885F5-862F-4D90-87AF-5BA10C9CD628}" type="presParOf" srcId="{E5D78FC5-586A-444C-8446-A58A441B26D4}" destId="{1A82CB56-5173-4862-91EE-43475A1732AC}" srcOrd="0" destOrd="0" presId="urn:microsoft.com/office/officeart/2005/8/layout/orgChart1"/>
    <dgm:cxn modelId="{2278191E-242A-4D8E-B17F-11E79CE3AD33}" type="presParOf" srcId="{E5D78FC5-586A-444C-8446-A58A441B26D4}" destId="{09B7EAA2-510B-420B-AB6B-B6E6DBF98A17}" srcOrd="1" destOrd="0" presId="urn:microsoft.com/office/officeart/2005/8/layout/orgChart1"/>
    <dgm:cxn modelId="{18CD6AA6-1EDB-4728-AC24-84F2BD3BDBAB}" type="presParOf" srcId="{E7FC8DDC-258A-4B13-BACD-CC8C4B77E202}" destId="{6D65878F-0168-4DBF-A178-25D79819376B}" srcOrd="1" destOrd="0" presId="urn:microsoft.com/office/officeart/2005/8/layout/orgChart1"/>
    <dgm:cxn modelId="{E786094D-417C-4B76-B817-FC2493CA27D6}" type="presParOf" srcId="{6D65878F-0168-4DBF-A178-25D79819376B}" destId="{C912A51D-1653-4414-9019-387751EA57C0}" srcOrd="0" destOrd="0" presId="urn:microsoft.com/office/officeart/2005/8/layout/orgChart1"/>
    <dgm:cxn modelId="{F0FFB906-A586-48C1-9630-8FBCF0C61F87}" type="presParOf" srcId="{6D65878F-0168-4DBF-A178-25D79819376B}" destId="{747530DC-4E08-471B-AB5C-F982A961D187}" srcOrd="1" destOrd="0" presId="urn:microsoft.com/office/officeart/2005/8/layout/orgChart1"/>
    <dgm:cxn modelId="{6555096E-F99D-428B-BD0C-224A988B6B16}" type="presParOf" srcId="{747530DC-4E08-471B-AB5C-F982A961D187}" destId="{55D3B132-7D99-460F-976B-06B1D0470898}" srcOrd="0" destOrd="0" presId="urn:microsoft.com/office/officeart/2005/8/layout/orgChart1"/>
    <dgm:cxn modelId="{68239078-DE1F-498D-A00E-36B3DB628ADA}" type="presParOf" srcId="{55D3B132-7D99-460F-976B-06B1D0470898}" destId="{E0C80ABE-C86C-462E-98FE-61DA3D2C4A54}" srcOrd="0" destOrd="0" presId="urn:microsoft.com/office/officeart/2005/8/layout/orgChart1"/>
    <dgm:cxn modelId="{6625EBBF-90E1-4C79-A0A6-253E172DDB9E}" type="presParOf" srcId="{55D3B132-7D99-460F-976B-06B1D0470898}" destId="{B18AE4FA-8AD4-4B7C-8058-B8A5EAD41FC8}" srcOrd="1" destOrd="0" presId="urn:microsoft.com/office/officeart/2005/8/layout/orgChart1"/>
    <dgm:cxn modelId="{571B6D7F-FCA4-4F0F-BE6D-2F828D14A3C2}" type="presParOf" srcId="{747530DC-4E08-471B-AB5C-F982A961D187}" destId="{B5FF972E-01DA-4399-A760-FEAAD5D4B578}" srcOrd="1" destOrd="0" presId="urn:microsoft.com/office/officeart/2005/8/layout/orgChart1"/>
    <dgm:cxn modelId="{69175802-5086-4F14-9673-0014DF7AD51B}" type="presParOf" srcId="{B5FF972E-01DA-4399-A760-FEAAD5D4B578}" destId="{66AC7678-BD77-4EF9-A7C2-D9B1B00B94B3}" srcOrd="0" destOrd="0" presId="urn:microsoft.com/office/officeart/2005/8/layout/orgChart1"/>
    <dgm:cxn modelId="{61C5AB8F-5C89-415B-86AC-5D633D103B78}" type="presParOf" srcId="{B5FF972E-01DA-4399-A760-FEAAD5D4B578}" destId="{20C07414-5876-4B17-A6E5-77DCBFCC32AD}" srcOrd="1" destOrd="0" presId="urn:microsoft.com/office/officeart/2005/8/layout/orgChart1"/>
    <dgm:cxn modelId="{F52138B0-8653-451E-95B2-2C3549E9A710}" type="presParOf" srcId="{20C07414-5876-4B17-A6E5-77DCBFCC32AD}" destId="{EC6F5D71-CF53-45F9-ACCE-5C0F7862723E}" srcOrd="0" destOrd="0" presId="urn:microsoft.com/office/officeart/2005/8/layout/orgChart1"/>
    <dgm:cxn modelId="{F49C6358-E1E2-4F57-8D01-F6BC599053D3}" type="presParOf" srcId="{EC6F5D71-CF53-45F9-ACCE-5C0F7862723E}" destId="{EFB0F23F-AA81-48E8-BD5B-D8C611545141}" srcOrd="0" destOrd="0" presId="urn:microsoft.com/office/officeart/2005/8/layout/orgChart1"/>
    <dgm:cxn modelId="{F4C082F4-5740-4587-92B8-F3FD5BBE80F7}" type="presParOf" srcId="{EC6F5D71-CF53-45F9-ACCE-5C0F7862723E}" destId="{FBC94C1C-C5B6-4CAD-9C92-FD25EAEFE33F}" srcOrd="1" destOrd="0" presId="urn:microsoft.com/office/officeart/2005/8/layout/orgChart1"/>
    <dgm:cxn modelId="{84784FA5-F3B1-4FD9-B312-16C390F5B367}" type="presParOf" srcId="{20C07414-5876-4B17-A6E5-77DCBFCC32AD}" destId="{B290CF40-76FE-43AD-A9EC-689EB0FD5882}" srcOrd="1" destOrd="0" presId="urn:microsoft.com/office/officeart/2005/8/layout/orgChart1"/>
    <dgm:cxn modelId="{D5859FF4-004F-4D5B-BB52-D9DA4A84721D}" type="presParOf" srcId="{20C07414-5876-4B17-A6E5-77DCBFCC32AD}" destId="{CB3EA60D-6559-419C-AB18-0A32996131E1}" srcOrd="2" destOrd="0" presId="urn:microsoft.com/office/officeart/2005/8/layout/orgChart1"/>
    <dgm:cxn modelId="{8CF74638-323A-40AD-A447-198ADCB19C3B}" type="presParOf" srcId="{B5FF972E-01DA-4399-A760-FEAAD5D4B578}" destId="{11774F18-BAC3-4971-88B1-95516DD53674}" srcOrd="2" destOrd="0" presId="urn:microsoft.com/office/officeart/2005/8/layout/orgChart1"/>
    <dgm:cxn modelId="{390142CF-76D4-4F50-8F87-A45F1660AB02}" type="presParOf" srcId="{B5FF972E-01DA-4399-A760-FEAAD5D4B578}" destId="{ECB2196F-5011-482F-96C4-D3478B310A39}" srcOrd="3" destOrd="0" presId="urn:microsoft.com/office/officeart/2005/8/layout/orgChart1"/>
    <dgm:cxn modelId="{86613313-52FA-401D-A1C8-990796F91B66}" type="presParOf" srcId="{ECB2196F-5011-482F-96C4-D3478B310A39}" destId="{356AFE08-305D-4BE5-8E60-B6EA6CC45041}" srcOrd="0" destOrd="0" presId="urn:microsoft.com/office/officeart/2005/8/layout/orgChart1"/>
    <dgm:cxn modelId="{CC8826B1-01B8-4B2F-A6A1-E35259A007FC}" type="presParOf" srcId="{356AFE08-305D-4BE5-8E60-B6EA6CC45041}" destId="{5B997290-9C17-4BC9-A004-FD53C03CBF56}" srcOrd="0" destOrd="0" presId="urn:microsoft.com/office/officeart/2005/8/layout/orgChart1"/>
    <dgm:cxn modelId="{95EB821F-60ED-4AE0-AC8E-EEB02A206AC3}" type="presParOf" srcId="{356AFE08-305D-4BE5-8E60-B6EA6CC45041}" destId="{7564379C-5C17-4135-B820-401628BA9BFC}" srcOrd="1" destOrd="0" presId="urn:microsoft.com/office/officeart/2005/8/layout/orgChart1"/>
    <dgm:cxn modelId="{0E8F2434-B50E-4FBB-8647-D07193644799}" type="presParOf" srcId="{ECB2196F-5011-482F-96C4-D3478B310A39}" destId="{96E8BB92-9565-4FA9-9D2E-DE03EEF5198B}" srcOrd="1" destOrd="0" presId="urn:microsoft.com/office/officeart/2005/8/layout/orgChart1"/>
    <dgm:cxn modelId="{DC9F4AA5-ACD5-4CAD-9943-A12671AE4372}" type="presParOf" srcId="{ECB2196F-5011-482F-96C4-D3478B310A39}" destId="{FEFAAF46-F790-42EC-A6E6-3494BA5662C2}" srcOrd="2" destOrd="0" presId="urn:microsoft.com/office/officeart/2005/8/layout/orgChart1"/>
    <dgm:cxn modelId="{1212217A-97D4-4BEB-BC87-AF5BAC78664E}" type="presParOf" srcId="{B5FF972E-01DA-4399-A760-FEAAD5D4B578}" destId="{BCA2EFAF-E5CD-4D83-8E17-416506B691B6}" srcOrd="4" destOrd="0" presId="urn:microsoft.com/office/officeart/2005/8/layout/orgChart1"/>
    <dgm:cxn modelId="{EC301A53-C7BB-4EC5-80AB-2076C8111700}" type="presParOf" srcId="{B5FF972E-01DA-4399-A760-FEAAD5D4B578}" destId="{DADCC12D-F1A0-4C6E-B657-933662958207}" srcOrd="5" destOrd="0" presId="urn:microsoft.com/office/officeart/2005/8/layout/orgChart1"/>
    <dgm:cxn modelId="{C74A7992-4ADC-476C-A318-414ABA00397F}" type="presParOf" srcId="{DADCC12D-F1A0-4C6E-B657-933662958207}" destId="{AA9249AC-41A8-408D-9EBD-792D377D520F}" srcOrd="0" destOrd="0" presId="urn:microsoft.com/office/officeart/2005/8/layout/orgChart1"/>
    <dgm:cxn modelId="{CBB1A8B1-1AD1-4F1B-A439-1AD59A58B6B4}" type="presParOf" srcId="{AA9249AC-41A8-408D-9EBD-792D377D520F}" destId="{0678C9ED-CCC5-443B-A5D9-3346460F96CF}" srcOrd="0" destOrd="0" presId="urn:microsoft.com/office/officeart/2005/8/layout/orgChart1"/>
    <dgm:cxn modelId="{B09E4BB3-41C3-488A-BAE1-38A43E92677D}" type="presParOf" srcId="{AA9249AC-41A8-408D-9EBD-792D377D520F}" destId="{2B0F6C58-FCB3-4D40-B054-D389174D7935}" srcOrd="1" destOrd="0" presId="urn:microsoft.com/office/officeart/2005/8/layout/orgChart1"/>
    <dgm:cxn modelId="{E5A5CE48-F6E9-4B17-A453-A646BEC7FEDD}" type="presParOf" srcId="{DADCC12D-F1A0-4C6E-B657-933662958207}" destId="{7497FA32-600A-40F6-9426-00FF6F30B9DC}" srcOrd="1" destOrd="0" presId="urn:microsoft.com/office/officeart/2005/8/layout/orgChart1"/>
    <dgm:cxn modelId="{02088974-2BDE-4B12-88F5-2F5826F7FC62}" type="presParOf" srcId="{DADCC12D-F1A0-4C6E-B657-933662958207}" destId="{0EDD8680-088C-4A3E-90AE-D6B3D4DBE807}" srcOrd="2" destOrd="0" presId="urn:microsoft.com/office/officeart/2005/8/layout/orgChart1"/>
    <dgm:cxn modelId="{35B9F922-F657-45EA-8DE1-4B3F76FC5875}" type="presParOf" srcId="{B5FF972E-01DA-4399-A760-FEAAD5D4B578}" destId="{E9AB7E0E-0CC1-4E5B-A141-BFC365486737}" srcOrd="6" destOrd="0" presId="urn:microsoft.com/office/officeart/2005/8/layout/orgChart1"/>
    <dgm:cxn modelId="{4831BED6-877C-4DFC-B3C2-58C9F9F6A74A}" type="presParOf" srcId="{B5FF972E-01DA-4399-A760-FEAAD5D4B578}" destId="{0B90A9C3-E318-42DC-ABCB-66095B52311C}" srcOrd="7" destOrd="0" presId="urn:microsoft.com/office/officeart/2005/8/layout/orgChart1"/>
    <dgm:cxn modelId="{AF49C843-DE1C-416C-AB11-B56625C0EDDC}" type="presParOf" srcId="{0B90A9C3-E318-42DC-ABCB-66095B52311C}" destId="{1ADB25D4-F064-4E93-886F-A8F42E9EB481}" srcOrd="0" destOrd="0" presId="urn:microsoft.com/office/officeart/2005/8/layout/orgChart1"/>
    <dgm:cxn modelId="{7055A6F9-47FF-4D44-9432-EB34312D6061}" type="presParOf" srcId="{1ADB25D4-F064-4E93-886F-A8F42E9EB481}" destId="{EB9F175E-9261-429D-B90E-498449496835}" srcOrd="0" destOrd="0" presId="urn:microsoft.com/office/officeart/2005/8/layout/orgChart1"/>
    <dgm:cxn modelId="{B28561E6-8DFD-4F91-954A-3BC341A5E882}" type="presParOf" srcId="{1ADB25D4-F064-4E93-886F-A8F42E9EB481}" destId="{0E7DC4F0-5D87-45A7-9CD9-9046AB14205B}" srcOrd="1" destOrd="0" presId="urn:microsoft.com/office/officeart/2005/8/layout/orgChart1"/>
    <dgm:cxn modelId="{D5AEB711-912C-4464-A9E8-19BA82D7D807}" type="presParOf" srcId="{0B90A9C3-E318-42DC-ABCB-66095B52311C}" destId="{F5C12BB8-076E-4830-AA90-2351F1181944}" srcOrd="1" destOrd="0" presId="urn:microsoft.com/office/officeart/2005/8/layout/orgChart1"/>
    <dgm:cxn modelId="{CCD329E9-189A-4A6B-8AB2-34D3CBD4A736}" type="presParOf" srcId="{0B90A9C3-E318-42DC-ABCB-66095B52311C}" destId="{76E1EAE4-8C77-4969-AAC0-C55418E613E8}" srcOrd="2" destOrd="0" presId="urn:microsoft.com/office/officeart/2005/8/layout/orgChart1"/>
    <dgm:cxn modelId="{C9FB110C-CB05-46ED-B866-D659F93121A7}" type="presParOf" srcId="{747530DC-4E08-471B-AB5C-F982A961D187}" destId="{9663995F-CB28-4DFE-A913-5E3FA8D588B1}" srcOrd="2" destOrd="0" presId="urn:microsoft.com/office/officeart/2005/8/layout/orgChart1"/>
    <dgm:cxn modelId="{4C350601-6CE8-46D2-9D01-A2A5880CF796}" type="presParOf" srcId="{6D65878F-0168-4DBF-A178-25D79819376B}" destId="{B176CCC6-95DA-40DA-8542-DE79A522A60C}" srcOrd="2" destOrd="0" presId="urn:microsoft.com/office/officeart/2005/8/layout/orgChart1"/>
    <dgm:cxn modelId="{F9227438-0B83-4F06-8709-8098363E90DF}" type="presParOf" srcId="{6D65878F-0168-4DBF-A178-25D79819376B}" destId="{EE906594-E472-431B-9D1C-C3FFCED3B9B7}" srcOrd="3" destOrd="0" presId="urn:microsoft.com/office/officeart/2005/8/layout/orgChart1"/>
    <dgm:cxn modelId="{3AFBA70E-DBB2-45E1-96A6-7CF4B9CE9B0E}" type="presParOf" srcId="{EE906594-E472-431B-9D1C-C3FFCED3B9B7}" destId="{6A8C00DE-CF45-46D3-9325-9C3D9B018B21}" srcOrd="0" destOrd="0" presId="urn:microsoft.com/office/officeart/2005/8/layout/orgChart1"/>
    <dgm:cxn modelId="{B4133DFE-6143-4301-8A03-942930CB2E27}" type="presParOf" srcId="{6A8C00DE-CF45-46D3-9325-9C3D9B018B21}" destId="{68C7F1AA-8371-4647-8AD8-54D9B9F55287}" srcOrd="0" destOrd="0" presId="urn:microsoft.com/office/officeart/2005/8/layout/orgChart1"/>
    <dgm:cxn modelId="{41883003-4B0A-4AEA-A971-4B0C54122D86}" type="presParOf" srcId="{6A8C00DE-CF45-46D3-9325-9C3D9B018B21}" destId="{BBA1898A-5D2C-4B46-82A8-ECF0DD534D8D}" srcOrd="1" destOrd="0" presId="urn:microsoft.com/office/officeart/2005/8/layout/orgChart1"/>
    <dgm:cxn modelId="{6F14416B-DDBD-40F3-B9E4-2CFE551415E2}" type="presParOf" srcId="{EE906594-E472-431B-9D1C-C3FFCED3B9B7}" destId="{C445E72F-645E-4A8D-9F9E-47E98D2E586C}" srcOrd="1" destOrd="0" presId="urn:microsoft.com/office/officeart/2005/8/layout/orgChart1"/>
    <dgm:cxn modelId="{9D4F9BFA-7F09-44F5-B74E-46598556F6B9}" type="presParOf" srcId="{C445E72F-645E-4A8D-9F9E-47E98D2E586C}" destId="{C5412B9E-749E-4645-AD60-5401321FAEE8}" srcOrd="0" destOrd="0" presId="urn:microsoft.com/office/officeart/2005/8/layout/orgChart1"/>
    <dgm:cxn modelId="{72976BD4-9852-4459-B4D9-9DA955E3B1D6}" type="presParOf" srcId="{C445E72F-645E-4A8D-9F9E-47E98D2E586C}" destId="{76C2B811-A9B7-4337-99FF-8550C1E80A3E}" srcOrd="1" destOrd="0" presId="urn:microsoft.com/office/officeart/2005/8/layout/orgChart1"/>
    <dgm:cxn modelId="{B14BC794-9C5C-4707-AF19-4CBAE863F6C8}" type="presParOf" srcId="{76C2B811-A9B7-4337-99FF-8550C1E80A3E}" destId="{33D3FAE6-A6E2-42EF-9F0B-2353B5086BE1}" srcOrd="0" destOrd="0" presId="urn:microsoft.com/office/officeart/2005/8/layout/orgChart1"/>
    <dgm:cxn modelId="{B050E90C-7D9B-4FDD-B0A2-F68C7936BD36}" type="presParOf" srcId="{33D3FAE6-A6E2-42EF-9F0B-2353B5086BE1}" destId="{F95D8581-88B7-4C4F-8CDF-ABB2F7372930}" srcOrd="0" destOrd="0" presId="urn:microsoft.com/office/officeart/2005/8/layout/orgChart1"/>
    <dgm:cxn modelId="{8E001AE4-087B-4606-9AAA-BD4B404305C5}" type="presParOf" srcId="{33D3FAE6-A6E2-42EF-9F0B-2353B5086BE1}" destId="{1663DFBF-7CE9-4933-A446-93075E631C82}" srcOrd="1" destOrd="0" presId="urn:microsoft.com/office/officeart/2005/8/layout/orgChart1"/>
    <dgm:cxn modelId="{0BE9648E-158C-4012-9EEC-BF01758B2B39}" type="presParOf" srcId="{76C2B811-A9B7-4337-99FF-8550C1E80A3E}" destId="{CAA19056-8CE7-4315-BA77-F30DC31522E1}" srcOrd="1" destOrd="0" presId="urn:microsoft.com/office/officeart/2005/8/layout/orgChart1"/>
    <dgm:cxn modelId="{9096D4C9-AA75-4795-86F1-75F8E4DB79EC}" type="presParOf" srcId="{76C2B811-A9B7-4337-99FF-8550C1E80A3E}" destId="{F7788920-3DD0-4DBB-A2A8-EC1AB49540EB}" srcOrd="2" destOrd="0" presId="urn:microsoft.com/office/officeart/2005/8/layout/orgChart1"/>
    <dgm:cxn modelId="{A078F9D6-19B9-4C93-A47F-41CAA716F390}" type="presParOf" srcId="{C445E72F-645E-4A8D-9F9E-47E98D2E586C}" destId="{10A57927-910A-4A81-9479-3384CF8B4D74}" srcOrd="2" destOrd="0" presId="urn:microsoft.com/office/officeart/2005/8/layout/orgChart1"/>
    <dgm:cxn modelId="{A6B4E0CD-25E1-48BE-AFC5-65F76144C0A4}" type="presParOf" srcId="{C445E72F-645E-4A8D-9F9E-47E98D2E586C}" destId="{67ED6F47-AD24-440A-96D9-EBB519A33059}" srcOrd="3" destOrd="0" presId="urn:microsoft.com/office/officeart/2005/8/layout/orgChart1"/>
    <dgm:cxn modelId="{BF735D69-34DF-4D58-9CC8-0D2A4544A738}" type="presParOf" srcId="{67ED6F47-AD24-440A-96D9-EBB519A33059}" destId="{49AF3CA3-9C62-470E-81C0-F48F78708793}" srcOrd="0" destOrd="0" presId="urn:microsoft.com/office/officeart/2005/8/layout/orgChart1"/>
    <dgm:cxn modelId="{64C68650-C145-464B-901D-E43987283547}" type="presParOf" srcId="{49AF3CA3-9C62-470E-81C0-F48F78708793}" destId="{56251BAD-3438-4277-950D-F306A5E852B9}" srcOrd="0" destOrd="0" presId="urn:microsoft.com/office/officeart/2005/8/layout/orgChart1"/>
    <dgm:cxn modelId="{DA5A558A-F181-471A-91BA-8178E51BDFCF}" type="presParOf" srcId="{49AF3CA3-9C62-470E-81C0-F48F78708793}" destId="{0BB80ED3-3D5B-411D-918B-9D554D09A706}" srcOrd="1" destOrd="0" presId="urn:microsoft.com/office/officeart/2005/8/layout/orgChart1"/>
    <dgm:cxn modelId="{27B69B19-341D-40C9-90A4-0F4EC4D20E1E}" type="presParOf" srcId="{67ED6F47-AD24-440A-96D9-EBB519A33059}" destId="{6603FB78-1BCC-4519-A093-068CD3327766}" srcOrd="1" destOrd="0" presId="urn:microsoft.com/office/officeart/2005/8/layout/orgChart1"/>
    <dgm:cxn modelId="{7F2FE56A-5C63-461B-9AC3-5AC788F6092D}" type="presParOf" srcId="{67ED6F47-AD24-440A-96D9-EBB519A33059}" destId="{2DC4B174-11C6-42B6-A847-CF7A0A74B033}" srcOrd="2" destOrd="0" presId="urn:microsoft.com/office/officeart/2005/8/layout/orgChart1"/>
    <dgm:cxn modelId="{4959A5C4-F36A-4707-8C48-57A46DEEAB76}" type="presParOf" srcId="{C445E72F-645E-4A8D-9F9E-47E98D2E586C}" destId="{288FA3E2-72ED-448C-9DE5-0F264EFF6E56}" srcOrd="4" destOrd="0" presId="urn:microsoft.com/office/officeart/2005/8/layout/orgChart1"/>
    <dgm:cxn modelId="{A3212B52-29FB-47D0-A8AA-D0A53DA78E00}" type="presParOf" srcId="{C445E72F-645E-4A8D-9F9E-47E98D2E586C}" destId="{8F587838-74C9-45AB-BE12-675EFC865845}" srcOrd="5" destOrd="0" presId="urn:microsoft.com/office/officeart/2005/8/layout/orgChart1"/>
    <dgm:cxn modelId="{091B3E7B-3A2F-467A-9B4E-53F9813271C7}" type="presParOf" srcId="{8F587838-74C9-45AB-BE12-675EFC865845}" destId="{36D3885B-F895-4147-8917-39D8216CDA7B}" srcOrd="0" destOrd="0" presId="urn:microsoft.com/office/officeart/2005/8/layout/orgChart1"/>
    <dgm:cxn modelId="{F18ED3C8-4432-468D-B957-BA3CDF2EE550}" type="presParOf" srcId="{36D3885B-F895-4147-8917-39D8216CDA7B}" destId="{D2B21E86-646C-4356-B02D-D01E9B8351E7}" srcOrd="0" destOrd="0" presId="urn:microsoft.com/office/officeart/2005/8/layout/orgChart1"/>
    <dgm:cxn modelId="{7613E794-662D-4B6E-88A7-5A1B51DEAD49}" type="presParOf" srcId="{36D3885B-F895-4147-8917-39D8216CDA7B}" destId="{5A0ED3CF-A7E7-4FDE-9B2B-7CD3A31650A0}" srcOrd="1" destOrd="0" presId="urn:microsoft.com/office/officeart/2005/8/layout/orgChart1"/>
    <dgm:cxn modelId="{555C9C38-EED6-4075-B0AF-77A779990287}" type="presParOf" srcId="{8F587838-74C9-45AB-BE12-675EFC865845}" destId="{197D4876-FA63-4264-80FA-DEC519440D91}" srcOrd="1" destOrd="0" presId="urn:microsoft.com/office/officeart/2005/8/layout/orgChart1"/>
    <dgm:cxn modelId="{AF3E5FEF-859B-4410-92ED-C0ADD42E9EAA}" type="presParOf" srcId="{8F587838-74C9-45AB-BE12-675EFC865845}" destId="{A08D2F8D-9607-47BA-9CCC-172DEA720394}" srcOrd="2" destOrd="0" presId="urn:microsoft.com/office/officeart/2005/8/layout/orgChart1"/>
    <dgm:cxn modelId="{BCE6F2C9-97F1-4627-B111-A7D1AB932E86}" type="presParOf" srcId="{C445E72F-645E-4A8D-9F9E-47E98D2E586C}" destId="{DA832667-4142-459B-99D1-D008AF610E3A}" srcOrd="6" destOrd="0" presId="urn:microsoft.com/office/officeart/2005/8/layout/orgChart1"/>
    <dgm:cxn modelId="{6438876E-1EE2-4A1E-8B29-10879057CE9A}" type="presParOf" srcId="{C445E72F-645E-4A8D-9F9E-47E98D2E586C}" destId="{6DA590F5-8946-42E6-8DBF-FE4CDFEC57B1}" srcOrd="7" destOrd="0" presId="urn:microsoft.com/office/officeart/2005/8/layout/orgChart1"/>
    <dgm:cxn modelId="{EA66670F-BBD5-4776-AE5B-8CF41BCA8DE9}" type="presParOf" srcId="{6DA590F5-8946-42E6-8DBF-FE4CDFEC57B1}" destId="{F9441F7D-9314-40DD-9591-B210EFA3024F}" srcOrd="0" destOrd="0" presId="urn:microsoft.com/office/officeart/2005/8/layout/orgChart1"/>
    <dgm:cxn modelId="{7BD399E1-EF57-47BD-AEC5-96DA5752C6C3}" type="presParOf" srcId="{F9441F7D-9314-40DD-9591-B210EFA3024F}" destId="{613FD289-2A53-4FE9-97DE-4B32DC753DC9}" srcOrd="0" destOrd="0" presId="urn:microsoft.com/office/officeart/2005/8/layout/orgChart1"/>
    <dgm:cxn modelId="{80124938-153F-4A51-889E-5146B2FE8209}" type="presParOf" srcId="{F9441F7D-9314-40DD-9591-B210EFA3024F}" destId="{99E1A07D-4A9D-4363-85F9-7B92863C78BF}" srcOrd="1" destOrd="0" presId="urn:microsoft.com/office/officeart/2005/8/layout/orgChart1"/>
    <dgm:cxn modelId="{E425CA58-2A35-4CB2-846D-905E86000B7A}" type="presParOf" srcId="{6DA590F5-8946-42E6-8DBF-FE4CDFEC57B1}" destId="{0942456A-6076-4018-B911-A2BF977A79BF}" srcOrd="1" destOrd="0" presId="urn:microsoft.com/office/officeart/2005/8/layout/orgChart1"/>
    <dgm:cxn modelId="{844F8971-6851-4799-9602-AE5E2A78FF6B}" type="presParOf" srcId="{6DA590F5-8946-42E6-8DBF-FE4CDFEC57B1}" destId="{B1419972-FCDC-402F-B982-1880C4BC2C46}" srcOrd="2" destOrd="0" presId="urn:microsoft.com/office/officeart/2005/8/layout/orgChart1"/>
    <dgm:cxn modelId="{B116603B-19F7-4CC5-9192-CDA10108A420}" type="presParOf" srcId="{EE906594-E472-431B-9D1C-C3FFCED3B9B7}" destId="{2077BD92-1C02-4AEA-AA16-337E047875E2}" srcOrd="2" destOrd="0" presId="urn:microsoft.com/office/officeart/2005/8/layout/orgChart1"/>
    <dgm:cxn modelId="{A2C3A6BB-8CA0-4DD3-8A10-FCAB6F4AC1EF}" type="presParOf" srcId="{E7FC8DDC-258A-4B13-BACD-CC8C4B77E202}" destId="{B1188652-2F13-44EC-ADD2-DF1ADD474099}" srcOrd="2" destOrd="0" presId="urn:microsoft.com/office/officeart/2005/8/layout/orgChart1"/>
    <dgm:cxn modelId="{3C032D5C-38C0-4271-A17E-8F43B2ABB25B}" type="presParOf" srcId="{AE1D8754-145C-44E3-A70D-06ACDFC262C0}" destId="{7918649E-8B17-4B2B-81F7-770E8F0E6DE2}" srcOrd="2" destOrd="0" presId="urn:microsoft.com/office/officeart/2005/8/layout/orgChart1"/>
    <dgm:cxn modelId="{5D9922A4-18FB-40C4-9E59-D0B4816EC1A5}" type="presParOf" srcId="{AE1D8754-145C-44E3-A70D-06ACDFC262C0}" destId="{733A0EB6-FEA1-4F7D-BA6A-9ECDA092829C}" srcOrd="3" destOrd="0" presId="urn:microsoft.com/office/officeart/2005/8/layout/orgChart1"/>
    <dgm:cxn modelId="{46B97C3C-E763-47EE-88DF-21F9AE79D0DD}" type="presParOf" srcId="{733A0EB6-FEA1-4F7D-BA6A-9ECDA092829C}" destId="{230F2B01-A81B-4AB9-BDEA-61872798BFF3}" srcOrd="0" destOrd="0" presId="urn:microsoft.com/office/officeart/2005/8/layout/orgChart1"/>
    <dgm:cxn modelId="{586CD598-E795-4489-B428-4C950F5CB300}" type="presParOf" srcId="{230F2B01-A81B-4AB9-BDEA-61872798BFF3}" destId="{FF3499C9-574B-4B96-AE93-89A1D8805DF1}" srcOrd="0" destOrd="0" presId="urn:microsoft.com/office/officeart/2005/8/layout/orgChart1"/>
    <dgm:cxn modelId="{BB827062-B23B-460F-BBE1-984B839C41B1}" type="presParOf" srcId="{230F2B01-A81B-4AB9-BDEA-61872798BFF3}" destId="{D465FE90-728B-4B02-ABDC-1F2936388798}" srcOrd="1" destOrd="0" presId="urn:microsoft.com/office/officeart/2005/8/layout/orgChart1"/>
    <dgm:cxn modelId="{09BF3AA4-E26D-45C4-A23B-77C45A519923}" type="presParOf" srcId="{733A0EB6-FEA1-4F7D-BA6A-9ECDA092829C}" destId="{969E2440-FCD6-4B97-B8CE-40636587B625}" srcOrd="1" destOrd="0" presId="urn:microsoft.com/office/officeart/2005/8/layout/orgChart1"/>
    <dgm:cxn modelId="{DB95A7C4-B707-48A0-8F44-408EE5D704D4}" type="presParOf" srcId="{969E2440-FCD6-4B97-B8CE-40636587B625}" destId="{EC2F4336-6FC0-4918-A353-BB6DAFBA670C}" srcOrd="0" destOrd="0" presId="urn:microsoft.com/office/officeart/2005/8/layout/orgChart1"/>
    <dgm:cxn modelId="{31FD17FB-E9FA-480A-9127-7C1D50D69A5C}" type="presParOf" srcId="{969E2440-FCD6-4B97-B8CE-40636587B625}" destId="{55CBB2F1-3E16-4DD5-94A6-A74D9A41B7A4}" srcOrd="1" destOrd="0" presId="urn:microsoft.com/office/officeart/2005/8/layout/orgChart1"/>
    <dgm:cxn modelId="{0C04FB79-49A2-4956-A696-3970860E5C8B}" type="presParOf" srcId="{55CBB2F1-3E16-4DD5-94A6-A74D9A41B7A4}" destId="{A6372836-275E-4CA1-ABC8-AAE67A260AEE}" srcOrd="0" destOrd="0" presId="urn:microsoft.com/office/officeart/2005/8/layout/orgChart1"/>
    <dgm:cxn modelId="{496B3E1B-7739-49CD-BB02-0C44149E7E34}" type="presParOf" srcId="{A6372836-275E-4CA1-ABC8-AAE67A260AEE}" destId="{47348349-02C1-452C-8AE2-7E9CD1BBE041}" srcOrd="0" destOrd="0" presId="urn:microsoft.com/office/officeart/2005/8/layout/orgChart1"/>
    <dgm:cxn modelId="{DF074E97-44D3-44AA-B6B8-6618F7C71055}" type="presParOf" srcId="{A6372836-275E-4CA1-ABC8-AAE67A260AEE}" destId="{1248C633-4606-45BC-89B0-AE83E3DD6D54}" srcOrd="1" destOrd="0" presId="urn:microsoft.com/office/officeart/2005/8/layout/orgChart1"/>
    <dgm:cxn modelId="{23E0CC26-AB30-4E9E-93C9-3B115FEC14A6}" type="presParOf" srcId="{55CBB2F1-3E16-4DD5-94A6-A74D9A41B7A4}" destId="{F3E35C71-6186-4A4D-AD77-DD5AAE8ABB70}" srcOrd="1" destOrd="0" presId="urn:microsoft.com/office/officeart/2005/8/layout/orgChart1"/>
    <dgm:cxn modelId="{F4536901-4D56-4B1B-A31F-0C4C464F74B3}" type="presParOf" srcId="{55CBB2F1-3E16-4DD5-94A6-A74D9A41B7A4}" destId="{4DB36CAA-87FF-480C-A32B-F44B0F181E5D}" srcOrd="2" destOrd="0" presId="urn:microsoft.com/office/officeart/2005/8/layout/orgChart1"/>
    <dgm:cxn modelId="{90D275C4-63DC-4B80-86FE-5B054050225F}" type="presParOf" srcId="{969E2440-FCD6-4B97-B8CE-40636587B625}" destId="{C72920AF-BA3A-4514-B554-7035663041AA}" srcOrd="2" destOrd="0" presId="urn:microsoft.com/office/officeart/2005/8/layout/orgChart1"/>
    <dgm:cxn modelId="{07245806-7004-438B-9C76-755EE2C0638D}" type="presParOf" srcId="{969E2440-FCD6-4B97-B8CE-40636587B625}" destId="{6E96020F-338E-49B8-BBAC-F09E0D51AD51}" srcOrd="3" destOrd="0" presId="urn:microsoft.com/office/officeart/2005/8/layout/orgChart1"/>
    <dgm:cxn modelId="{E55F36F0-5D11-41BE-BC53-38C1900894C9}" type="presParOf" srcId="{6E96020F-338E-49B8-BBAC-F09E0D51AD51}" destId="{6ED7D49F-E2EB-4EF6-BB2E-1917ABBBEB9F}" srcOrd="0" destOrd="0" presId="urn:microsoft.com/office/officeart/2005/8/layout/orgChart1"/>
    <dgm:cxn modelId="{7D84FEFD-EC9A-4C60-8789-DB435641D9C7}" type="presParOf" srcId="{6ED7D49F-E2EB-4EF6-BB2E-1917ABBBEB9F}" destId="{B0158CCC-6B32-4D33-95C1-57C80C650911}" srcOrd="0" destOrd="0" presId="urn:microsoft.com/office/officeart/2005/8/layout/orgChart1"/>
    <dgm:cxn modelId="{DAF3F1C8-24EC-43EA-94C7-95EF9A31DC35}" type="presParOf" srcId="{6ED7D49F-E2EB-4EF6-BB2E-1917ABBBEB9F}" destId="{5A6FEDCE-B4F8-4F47-9C1C-975FB1A02F61}" srcOrd="1" destOrd="0" presId="urn:microsoft.com/office/officeart/2005/8/layout/orgChart1"/>
    <dgm:cxn modelId="{B201FD6F-FC5F-4AAC-B9A1-19C788128CA4}" type="presParOf" srcId="{6E96020F-338E-49B8-BBAC-F09E0D51AD51}" destId="{4B0E4DF4-EEB7-432D-A791-AED71FB9349F}" srcOrd="1" destOrd="0" presId="urn:microsoft.com/office/officeart/2005/8/layout/orgChart1"/>
    <dgm:cxn modelId="{142036ED-05FB-457B-A3D9-807B1EDA7FC6}" type="presParOf" srcId="{6E96020F-338E-49B8-BBAC-F09E0D51AD51}" destId="{92065D33-6810-4726-BFE5-9B7DABE03465}" srcOrd="2" destOrd="0" presId="urn:microsoft.com/office/officeart/2005/8/layout/orgChart1"/>
    <dgm:cxn modelId="{28283214-1804-4939-991F-615D8E81E1D9}" type="presParOf" srcId="{733A0EB6-FEA1-4F7D-BA6A-9ECDA092829C}" destId="{A4E4EEED-AC76-455F-A63E-689CDD2EC0DE}" srcOrd="2" destOrd="0" presId="urn:microsoft.com/office/officeart/2005/8/layout/orgChart1"/>
    <dgm:cxn modelId="{87BCBACA-57B5-4D12-BC3A-91A8FF808DA0}" type="presParOf" srcId="{AE1D8754-145C-44E3-A70D-06ACDFC262C0}" destId="{5C82D656-3134-4D8F-B152-3E0B775077A6}" srcOrd="4" destOrd="0" presId="urn:microsoft.com/office/officeart/2005/8/layout/orgChart1"/>
    <dgm:cxn modelId="{781B9FC5-DE28-49C2-AD85-751AA452EB14}" type="presParOf" srcId="{AE1D8754-145C-44E3-A70D-06ACDFC262C0}" destId="{51BCF12B-417D-43E2-8FCD-BE29F2135B7B}" srcOrd="5" destOrd="0" presId="urn:microsoft.com/office/officeart/2005/8/layout/orgChart1"/>
    <dgm:cxn modelId="{1D6C9522-2DBB-4970-9AAC-033858D76112}" type="presParOf" srcId="{51BCF12B-417D-43E2-8FCD-BE29F2135B7B}" destId="{5DCDF9D6-4E39-4F03-A9DC-96E6F4E0C0D3}" srcOrd="0" destOrd="0" presId="urn:microsoft.com/office/officeart/2005/8/layout/orgChart1"/>
    <dgm:cxn modelId="{6C688CD7-BE8C-44C8-9FA1-76DDC09022AE}" type="presParOf" srcId="{5DCDF9D6-4E39-4F03-A9DC-96E6F4E0C0D3}" destId="{4FC41C10-2F4F-41C0-A1A2-0113315F4042}" srcOrd="0" destOrd="0" presId="urn:microsoft.com/office/officeart/2005/8/layout/orgChart1"/>
    <dgm:cxn modelId="{51F4C6F6-5CF1-4D32-BBA3-FB29154E97C6}" type="presParOf" srcId="{5DCDF9D6-4E39-4F03-A9DC-96E6F4E0C0D3}" destId="{958B98BB-4085-4718-911E-886ACC887A2F}" srcOrd="1" destOrd="0" presId="urn:microsoft.com/office/officeart/2005/8/layout/orgChart1"/>
    <dgm:cxn modelId="{88C46FC0-A1C0-43D9-98A3-2BAC2095F789}" type="presParOf" srcId="{51BCF12B-417D-43E2-8FCD-BE29F2135B7B}" destId="{8A11DC61-68F8-43DB-9DDE-83B28A619FE2}" srcOrd="1" destOrd="0" presId="urn:microsoft.com/office/officeart/2005/8/layout/orgChart1"/>
    <dgm:cxn modelId="{161F9470-1208-4CFC-A989-7DC2ECB5FDEB}" type="presParOf" srcId="{8A11DC61-68F8-43DB-9DDE-83B28A619FE2}" destId="{6599298A-7A85-41F6-A949-02CEE7D10A9F}" srcOrd="0" destOrd="0" presId="urn:microsoft.com/office/officeart/2005/8/layout/orgChart1"/>
    <dgm:cxn modelId="{77D9BF5B-DDC6-425B-9607-3376B4594B8B}" type="presParOf" srcId="{8A11DC61-68F8-43DB-9DDE-83B28A619FE2}" destId="{84F8517A-CF69-493B-9F3B-10F3E4C33295}" srcOrd="1" destOrd="0" presId="urn:microsoft.com/office/officeart/2005/8/layout/orgChart1"/>
    <dgm:cxn modelId="{CAE77AAE-BA59-4C6A-A284-CA208F4E9D2F}" type="presParOf" srcId="{84F8517A-CF69-493B-9F3B-10F3E4C33295}" destId="{2ADB86BF-9520-4016-A2D6-EA609EB40842}" srcOrd="0" destOrd="0" presId="urn:microsoft.com/office/officeart/2005/8/layout/orgChart1"/>
    <dgm:cxn modelId="{D56E23EB-EE88-4322-A604-50FAFB185D45}" type="presParOf" srcId="{2ADB86BF-9520-4016-A2D6-EA609EB40842}" destId="{69DAC373-7CBF-4440-9251-BF199F21332F}" srcOrd="0" destOrd="0" presId="urn:microsoft.com/office/officeart/2005/8/layout/orgChart1"/>
    <dgm:cxn modelId="{0AC555D3-D0E9-49E2-A7B1-ED88E43A04F0}" type="presParOf" srcId="{2ADB86BF-9520-4016-A2D6-EA609EB40842}" destId="{3D48B14F-76F7-4565-ADF4-93A2B4D6E63E}" srcOrd="1" destOrd="0" presId="urn:microsoft.com/office/officeart/2005/8/layout/orgChart1"/>
    <dgm:cxn modelId="{D254E085-EC3A-4059-988D-0519CF199C34}" type="presParOf" srcId="{84F8517A-CF69-493B-9F3B-10F3E4C33295}" destId="{4FA8A6E7-081A-4E17-992B-AC2349C0D2B1}" srcOrd="1" destOrd="0" presId="urn:microsoft.com/office/officeart/2005/8/layout/orgChart1"/>
    <dgm:cxn modelId="{4369C334-F335-4F6B-A3DB-410774B3F33A}" type="presParOf" srcId="{84F8517A-CF69-493B-9F3B-10F3E4C33295}" destId="{3DC08AEA-DFD3-4D25-9DBC-4C87FFF891F2}" srcOrd="2" destOrd="0" presId="urn:microsoft.com/office/officeart/2005/8/layout/orgChart1"/>
    <dgm:cxn modelId="{E80BB1A8-7F0A-4068-8E06-F0885C0D8268}" type="presParOf" srcId="{8A11DC61-68F8-43DB-9DDE-83B28A619FE2}" destId="{47E9AA69-3E0C-4DB4-B576-8F6C848BE3E2}" srcOrd="2" destOrd="0" presId="urn:microsoft.com/office/officeart/2005/8/layout/orgChart1"/>
    <dgm:cxn modelId="{1797BB15-912C-4EE8-847E-FD634E12D332}" type="presParOf" srcId="{8A11DC61-68F8-43DB-9DDE-83B28A619FE2}" destId="{29FCD727-F81B-4F91-B357-A3DEAD8CE0CA}" srcOrd="3" destOrd="0" presId="urn:microsoft.com/office/officeart/2005/8/layout/orgChart1"/>
    <dgm:cxn modelId="{4C5EDEB8-E609-49C2-9B94-E455D07B8E34}" type="presParOf" srcId="{29FCD727-F81B-4F91-B357-A3DEAD8CE0CA}" destId="{179B45E0-B9E3-4DDF-872D-C31EDF78839E}" srcOrd="0" destOrd="0" presId="urn:microsoft.com/office/officeart/2005/8/layout/orgChart1"/>
    <dgm:cxn modelId="{01A86980-5930-420D-A580-A3B874C9A322}" type="presParOf" srcId="{179B45E0-B9E3-4DDF-872D-C31EDF78839E}" destId="{D12DD308-1884-4A93-AF3C-5A870FA585EE}" srcOrd="0" destOrd="0" presId="urn:microsoft.com/office/officeart/2005/8/layout/orgChart1"/>
    <dgm:cxn modelId="{158E9AE8-08BB-47E8-B0B7-2A1505CCF4AE}" type="presParOf" srcId="{179B45E0-B9E3-4DDF-872D-C31EDF78839E}" destId="{B698711C-C61A-469E-9704-AC14884BAABD}" srcOrd="1" destOrd="0" presId="urn:microsoft.com/office/officeart/2005/8/layout/orgChart1"/>
    <dgm:cxn modelId="{05137F51-2015-491B-B52E-8014A2F2D334}" type="presParOf" srcId="{29FCD727-F81B-4F91-B357-A3DEAD8CE0CA}" destId="{B2D4395B-DA6C-4112-B64F-CC3D9793531D}" srcOrd="1" destOrd="0" presId="urn:microsoft.com/office/officeart/2005/8/layout/orgChart1"/>
    <dgm:cxn modelId="{43169556-A49D-43D3-A7E7-8D0DFCD90B28}" type="presParOf" srcId="{29FCD727-F81B-4F91-B357-A3DEAD8CE0CA}" destId="{FCA99D36-52C4-4455-BE39-206EB8D5FE1B}" srcOrd="2" destOrd="0" presId="urn:microsoft.com/office/officeart/2005/8/layout/orgChart1"/>
    <dgm:cxn modelId="{B5BEE763-94E6-468B-B40C-5E56295F91CF}" type="presParOf" srcId="{8A11DC61-68F8-43DB-9DDE-83B28A619FE2}" destId="{80E0AFEF-6AD3-4CF5-A361-F088F12B7B4D}" srcOrd="4" destOrd="0" presId="urn:microsoft.com/office/officeart/2005/8/layout/orgChart1"/>
    <dgm:cxn modelId="{A2FF62ED-5C56-4553-AD0F-158D12E714A8}" type="presParOf" srcId="{8A11DC61-68F8-43DB-9DDE-83B28A619FE2}" destId="{148C9BB4-65F1-4835-8DDA-8A00D6878A70}" srcOrd="5" destOrd="0" presId="urn:microsoft.com/office/officeart/2005/8/layout/orgChart1"/>
    <dgm:cxn modelId="{CA38CBEB-2472-4FB3-9367-95E074CEA556}" type="presParOf" srcId="{148C9BB4-65F1-4835-8DDA-8A00D6878A70}" destId="{3F783791-E784-4802-9A96-A3DD6661DBD2}" srcOrd="0" destOrd="0" presId="urn:microsoft.com/office/officeart/2005/8/layout/orgChart1"/>
    <dgm:cxn modelId="{B687B8BD-7519-49A7-A381-863D06F1F648}" type="presParOf" srcId="{3F783791-E784-4802-9A96-A3DD6661DBD2}" destId="{599E3A0E-9496-4663-825B-E3E9DC5A5FC2}" srcOrd="0" destOrd="0" presId="urn:microsoft.com/office/officeart/2005/8/layout/orgChart1"/>
    <dgm:cxn modelId="{C4D3B1E2-AC90-48E6-B0FF-12A170FE7510}" type="presParOf" srcId="{3F783791-E784-4802-9A96-A3DD6661DBD2}" destId="{6B643C26-E26B-44E2-A87F-A290C78EC7D9}" srcOrd="1" destOrd="0" presId="urn:microsoft.com/office/officeart/2005/8/layout/orgChart1"/>
    <dgm:cxn modelId="{50B18C80-0E05-4F04-A5BA-62CEA66904A2}" type="presParOf" srcId="{148C9BB4-65F1-4835-8DDA-8A00D6878A70}" destId="{6535B78A-E9C2-4433-81FA-A13EF2AFCEA4}" srcOrd="1" destOrd="0" presId="urn:microsoft.com/office/officeart/2005/8/layout/orgChart1"/>
    <dgm:cxn modelId="{9019E8DC-E81C-4D66-A289-5E3E4A2FD7CB}" type="presParOf" srcId="{148C9BB4-65F1-4835-8DDA-8A00D6878A70}" destId="{6BC824A2-469B-4B46-9442-8445C15C272D}" srcOrd="2" destOrd="0" presId="urn:microsoft.com/office/officeart/2005/8/layout/orgChart1"/>
    <dgm:cxn modelId="{CDA699CC-937F-45D1-89FF-A13008D76328}" type="presParOf" srcId="{8A11DC61-68F8-43DB-9DDE-83B28A619FE2}" destId="{70A310D1-9ABF-437D-9300-A5FF4ACA438C}" srcOrd="6" destOrd="0" presId="urn:microsoft.com/office/officeart/2005/8/layout/orgChart1"/>
    <dgm:cxn modelId="{CF9F63A5-4121-4B0F-B051-14D46667126E}" type="presParOf" srcId="{8A11DC61-68F8-43DB-9DDE-83B28A619FE2}" destId="{06D62FCB-D634-4B7B-8723-2D29A810E1D0}" srcOrd="7" destOrd="0" presId="urn:microsoft.com/office/officeart/2005/8/layout/orgChart1"/>
    <dgm:cxn modelId="{0E6351BE-FE1F-4670-94F1-F7138FD903B6}" type="presParOf" srcId="{06D62FCB-D634-4B7B-8723-2D29A810E1D0}" destId="{F2A1FF04-FDC5-4756-9FD7-84E51F3824A1}" srcOrd="0" destOrd="0" presId="urn:microsoft.com/office/officeart/2005/8/layout/orgChart1"/>
    <dgm:cxn modelId="{132F4AFF-15D4-4D76-B064-FC39530BA5FD}" type="presParOf" srcId="{F2A1FF04-FDC5-4756-9FD7-84E51F3824A1}" destId="{9956C62B-FE5B-4A6F-AC08-771D1BE9087E}" srcOrd="0" destOrd="0" presId="urn:microsoft.com/office/officeart/2005/8/layout/orgChart1"/>
    <dgm:cxn modelId="{109514A3-B84C-4226-8D0D-E0E953DC4691}" type="presParOf" srcId="{F2A1FF04-FDC5-4756-9FD7-84E51F3824A1}" destId="{2E56CDB3-64DE-428A-BFFA-B3BFE517F856}" srcOrd="1" destOrd="0" presId="urn:microsoft.com/office/officeart/2005/8/layout/orgChart1"/>
    <dgm:cxn modelId="{F004E924-3F2A-4FB8-94A8-C3B606E204AF}" type="presParOf" srcId="{06D62FCB-D634-4B7B-8723-2D29A810E1D0}" destId="{F05899A8-B523-4F4A-A675-5F289B50C157}" srcOrd="1" destOrd="0" presId="urn:microsoft.com/office/officeart/2005/8/layout/orgChart1"/>
    <dgm:cxn modelId="{749E1CE4-3A3B-45A1-916A-A0F45988BEF5}" type="presParOf" srcId="{06D62FCB-D634-4B7B-8723-2D29A810E1D0}" destId="{C0459CFA-94A4-493C-BAFF-2DD747DE14AD}" srcOrd="2" destOrd="0" presId="urn:microsoft.com/office/officeart/2005/8/layout/orgChart1"/>
    <dgm:cxn modelId="{CB44A7B6-23C3-4DEA-9346-E04F79B8C661}" type="presParOf" srcId="{8A11DC61-68F8-43DB-9DDE-83B28A619FE2}" destId="{54ACBD6F-A83F-4D7F-AE45-BC0BC82EC33E}" srcOrd="8" destOrd="0" presId="urn:microsoft.com/office/officeart/2005/8/layout/orgChart1"/>
    <dgm:cxn modelId="{68CECB61-B5D2-42D7-BE03-D06C8901F9FD}" type="presParOf" srcId="{8A11DC61-68F8-43DB-9DDE-83B28A619FE2}" destId="{8548E13E-F51B-4032-8921-B9663D007C85}" srcOrd="9" destOrd="0" presId="urn:microsoft.com/office/officeart/2005/8/layout/orgChart1"/>
    <dgm:cxn modelId="{4630E582-9768-4F1E-910C-C84FDD3CE58D}" type="presParOf" srcId="{8548E13E-F51B-4032-8921-B9663D007C85}" destId="{CC031264-DAA7-417F-9718-076FA4C487A2}" srcOrd="0" destOrd="0" presId="urn:microsoft.com/office/officeart/2005/8/layout/orgChart1"/>
    <dgm:cxn modelId="{A247389C-74C9-4722-A9EA-4DC6E44E2037}" type="presParOf" srcId="{CC031264-DAA7-417F-9718-076FA4C487A2}" destId="{6A2F1CB2-4EFE-403A-BAA2-2C87E5CC79AB}" srcOrd="0" destOrd="0" presId="urn:microsoft.com/office/officeart/2005/8/layout/orgChart1"/>
    <dgm:cxn modelId="{6C7A5C38-486F-42CC-843A-7EB5646BDADF}" type="presParOf" srcId="{CC031264-DAA7-417F-9718-076FA4C487A2}" destId="{13986FDD-6C55-45C7-A07F-8A37B372B0A0}" srcOrd="1" destOrd="0" presId="urn:microsoft.com/office/officeart/2005/8/layout/orgChart1"/>
    <dgm:cxn modelId="{C2844C87-9058-4585-A380-3E38C42E502F}" type="presParOf" srcId="{8548E13E-F51B-4032-8921-B9663D007C85}" destId="{66A40B13-B534-45BC-871B-7D37A8831AD1}" srcOrd="1" destOrd="0" presId="urn:microsoft.com/office/officeart/2005/8/layout/orgChart1"/>
    <dgm:cxn modelId="{ADA8E0E9-7A24-4712-A0AB-1D8F75301474}" type="presParOf" srcId="{8548E13E-F51B-4032-8921-B9663D007C85}" destId="{E8F5F0D5-23B0-4748-A084-71EE57A924BB}" srcOrd="2" destOrd="0" presId="urn:microsoft.com/office/officeart/2005/8/layout/orgChart1"/>
    <dgm:cxn modelId="{F6362932-C358-4206-B755-12D88CC429F9}" type="presParOf" srcId="{8A11DC61-68F8-43DB-9DDE-83B28A619FE2}" destId="{6E7346A1-35B7-4B29-BDDA-A1820EF0164B}" srcOrd="10" destOrd="0" presId="urn:microsoft.com/office/officeart/2005/8/layout/orgChart1"/>
    <dgm:cxn modelId="{69E07DD5-54A6-4CFD-82CE-63A602F673B1}" type="presParOf" srcId="{8A11DC61-68F8-43DB-9DDE-83B28A619FE2}" destId="{131D0E62-8C5A-4325-8F72-29C1475E1A40}" srcOrd="11" destOrd="0" presId="urn:microsoft.com/office/officeart/2005/8/layout/orgChart1"/>
    <dgm:cxn modelId="{F3E984AF-B95E-4245-8267-961501DD31DD}" type="presParOf" srcId="{131D0E62-8C5A-4325-8F72-29C1475E1A40}" destId="{98353611-7BEF-469D-99DE-28D0303BCBA1}" srcOrd="0" destOrd="0" presId="urn:microsoft.com/office/officeart/2005/8/layout/orgChart1"/>
    <dgm:cxn modelId="{64994033-2D34-41D6-89B5-4753FFE6DC12}" type="presParOf" srcId="{98353611-7BEF-469D-99DE-28D0303BCBA1}" destId="{21851EF9-22A3-411B-983D-741522F97C1B}" srcOrd="0" destOrd="0" presId="urn:microsoft.com/office/officeart/2005/8/layout/orgChart1"/>
    <dgm:cxn modelId="{E1A6F2C8-9B90-43E0-89ED-4DD8A5C6EA6D}" type="presParOf" srcId="{98353611-7BEF-469D-99DE-28D0303BCBA1}" destId="{03693F3C-7407-43DF-89BB-4E67F2CE3AB6}" srcOrd="1" destOrd="0" presId="urn:microsoft.com/office/officeart/2005/8/layout/orgChart1"/>
    <dgm:cxn modelId="{5B76B188-4BF3-42DA-AA39-DFF305235C90}" type="presParOf" srcId="{131D0E62-8C5A-4325-8F72-29C1475E1A40}" destId="{86AE40ED-34C0-45CD-9D69-FCB949DC81B2}" srcOrd="1" destOrd="0" presId="urn:microsoft.com/office/officeart/2005/8/layout/orgChart1"/>
    <dgm:cxn modelId="{FC85F897-1610-4549-87B5-1E7F58555094}" type="presParOf" srcId="{131D0E62-8C5A-4325-8F72-29C1475E1A40}" destId="{C82230D2-E561-4648-A901-D521AEFD8425}" srcOrd="2" destOrd="0" presId="urn:microsoft.com/office/officeart/2005/8/layout/orgChart1"/>
    <dgm:cxn modelId="{DF22F885-2A62-49B4-98F7-A590BBD6B245}" type="presParOf" srcId="{51BCF12B-417D-43E2-8FCD-BE29F2135B7B}" destId="{915CDD26-60D8-46F7-944E-C91F396767A9}" srcOrd="2" destOrd="0" presId="urn:microsoft.com/office/officeart/2005/8/layout/orgChart1"/>
    <dgm:cxn modelId="{D87D90EB-91B9-4FAD-B1A3-766E9AFC0666}" type="presParOf" srcId="{F753C1BA-2E09-482E-8C1E-2FDFACE7ABB5}" destId="{161937FF-811B-4CEA-A11C-B8644D8783F1}" srcOrd="2" destOrd="0" presId="urn:microsoft.com/office/officeart/2005/8/layout/orgChart1"/>
    <dgm:cxn modelId="{1F11D551-2FAC-49AB-B1B3-7EE2C22B189A}" type="presParOf" srcId="{710D88AC-838B-43D6-8245-60FF4D7A8FB5}" destId="{6F0FB06F-401C-4389-9BC8-E8A486C01B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346A1-35B7-4B29-BDDA-A1820EF0164B}">
      <dsp:nvSpPr>
        <dsp:cNvPr id="0" name=""/>
        <dsp:cNvSpPr/>
      </dsp:nvSpPr>
      <dsp:spPr>
        <a:xfrm>
          <a:off x="9328180" y="2035753"/>
          <a:ext cx="158982" cy="4250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0123"/>
              </a:lnTo>
              <a:lnTo>
                <a:pt x="158982" y="4250123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CBD6F-A83F-4D7F-AE45-BC0BC82EC33E}">
      <dsp:nvSpPr>
        <dsp:cNvPr id="0" name=""/>
        <dsp:cNvSpPr/>
      </dsp:nvSpPr>
      <dsp:spPr>
        <a:xfrm>
          <a:off x="9328180" y="2035753"/>
          <a:ext cx="158982" cy="34976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97607"/>
              </a:lnTo>
              <a:lnTo>
                <a:pt x="158982" y="3497607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310D1-9ABF-437D-9300-A5FF4ACA438C}">
      <dsp:nvSpPr>
        <dsp:cNvPr id="0" name=""/>
        <dsp:cNvSpPr/>
      </dsp:nvSpPr>
      <dsp:spPr>
        <a:xfrm>
          <a:off x="9328180" y="2035753"/>
          <a:ext cx="158982" cy="274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092"/>
              </a:lnTo>
              <a:lnTo>
                <a:pt x="158982" y="274509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0AFEF-6AD3-4CF5-A361-F088F12B7B4D}">
      <dsp:nvSpPr>
        <dsp:cNvPr id="0" name=""/>
        <dsp:cNvSpPr/>
      </dsp:nvSpPr>
      <dsp:spPr>
        <a:xfrm>
          <a:off x="9328180" y="2035753"/>
          <a:ext cx="158982" cy="1992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2576"/>
              </a:lnTo>
              <a:lnTo>
                <a:pt x="158982" y="199257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E9AA69-3E0C-4DB4-B576-8F6C848BE3E2}">
      <dsp:nvSpPr>
        <dsp:cNvPr id="0" name=""/>
        <dsp:cNvSpPr/>
      </dsp:nvSpPr>
      <dsp:spPr>
        <a:xfrm>
          <a:off x="9328180" y="2035753"/>
          <a:ext cx="158982" cy="1240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060"/>
              </a:lnTo>
              <a:lnTo>
                <a:pt x="158982" y="124006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9298A-7A85-41F6-A949-02CEE7D10A9F}">
      <dsp:nvSpPr>
        <dsp:cNvPr id="0" name=""/>
        <dsp:cNvSpPr/>
      </dsp:nvSpPr>
      <dsp:spPr>
        <a:xfrm>
          <a:off x="9328180" y="2035753"/>
          <a:ext cx="158982" cy="487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545"/>
              </a:lnTo>
              <a:lnTo>
                <a:pt x="158982" y="48754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2D656-3134-4D8F-B152-3E0B775077A6}">
      <dsp:nvSpPr>
        <dsp:cNvPr id="0" name=""/>
        <dsp:cNvSpPr/>
      </dsp:nvSpPr>
      <dsp:spPr>
        <a:xfrm>
          <a:off x="6084594" y="1283237"/>
          <a:ext cx="3667538" cy="222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87"/>
              </a:lnTo>
              <a:lnTo>
                <a:pt x="3667538" y="111287"/>
              </a:lnTo>
              <a:lnTo>
                <a:pt x="3667538" y="22257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2920AF-BA3A-4514-B554-7035663041AA}">
      <dsp:nvSpPr>
        <dsp:cNvPr id="0" name=""/>
        <dsp:cNvSpPr/>
      </dsp:nvSpPr>
      <dsp:spPr>
        <a:xfrm>
          <a:off x="5981256" y="2035753"/>
          <a:ext cx="158982" cy="1240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060"/>
              </a:lnTo>
              <a:lnTo>
                <a:pt x="158982" y="124006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2F4336-6FC0-4918-A353-BB6DAFBA670C}">
      <dsp:nvSpPr>
        <dsp:cNvPr id="0" name=""/>
        <dsp:cNvSpPr/>
      </dsp:nvSpPr>
      <dsp:spPr>
        <a:xfrm>
          <a:off x="5981256" y="2035753"/>
          <a:ext cx="158982" cy="487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545"/>
              </a:lnTo>
              <a:lnTo>
                <a:pt x="158982" y="48754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18649E-8B17-4B2B-81F7-770E8F0E6DE2}">
      <dsp:nvSpPr>
        <dsp:cNvPr id="0" name=""/>
        <dsp:cNvSpPr/>
      </dsp:nvSpPr>
      <dsp:spPr>
        <a:xfrm>
          <a:off x="6084594" y="1283237"/>
          <a:ext cx="320614" cy="222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87"/>
              </a:lnTo>
              <a:lnTo>
                <a:pt x="320614" y="111287"/>
              </a:lnTo>
              <a:lnTo>
                <a:pt x="320614" y="22257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32667-4142-459B-99D1-D008AF610E3A}">
      <dsp:nvSpPr>
        <dsp:cNvPr id="0" name=""/>
        <dsp:cNvSpPr/>
      </dsp:nvSpPr>
      <dsp:spPr>
        <a:xfrm>
          <a:off x="2426945" y="2788268"/>
          <a:ext cx="158982" cy="274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092"/>
              </a:lnTo>
              <a:lnTo>
                <a:pt x="158982" y="274509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8FA3E2-72ED-448C-9DE5-0F264EFF6E56}">
      <dsp:nvSpPr>
        <dsp:cNvPr id="0" name=""/>
        <dsp:cNvSpPr/>
      </dsp:nvSpPr>
      <dsp:spPr>
        <a:xfrm>
          <a:off x="2426945" y="2788268"/>
          <a:ext cx="158982" cy="1992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2576"/>
              </a:lnTo>
              <a:lnTo>
                <a:pt x="158982" y="199257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A57927-910A-4A81-9479-3384CF8B4D74}">
      <dsp:nvSpPr>
        <dsp:cNvPr id="0" name=""/>
        <dsp:cNvSpPr/>
      </dsp:nvSpPr>
      <dsp:spPr>
        <a:xfrm>
          <a:off x="2426945" y="2788268"/>
          <a:ext cx="158982" cy="1240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060"/>
              </a:lnTo>
              <a:lnTo>
                <a:pt x="158982" y="124006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12B9E-749E-4645-AD60-5401321FAEE8}">
      <dsp:nvSpPr>
        <dsp:cNvPr id="0" name=""/>
        <dsp:cNvSpPr/>
      </dsp:nvSpPr>
      <dsp:spPr>
        <a:xfrm>
          <a:off x="2426945" y="2788268"/>
          <a:ext cx="158982" cy="487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545"/>
              </a:lnTo>
              <a:lnTo>
                <a:pt x="158982" y="48754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76CCC6-95DA-40DA-8542-DE79A522A60C}">
      <dsp:nvSpPr>
        <dsp:cNvPr id="0" name=""/>
        <dsp:cNvSpPr/>
      </dsp:nvSpPr>
      <dsp:spPr>
        <a:xfrm>
          <a:off x="2209669" y="2035753"/>
          <a:ext cx="641228" cy="222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287"/>
              </a:lnTo>
              <a:lnTo>
                <a:pt x="641228" y="111287"/>
              </a:lnTo>
              <a:lnTo>
                <a:pt x="641228" y="22257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B7E0E-0CC1-4E5B-A141-BFC365486737}">
      <dsp:nvSpPr>
        <dsp:cNvPr id="0" name=""/>
        <dsp:cNvSpPr/>
      </dsp:nvSpPr>
      <dsp:spPr>
        <a:xfrm>
          <a:off x="1144488" y="2788268"/>
          <a:ext cx="158982" cy="2745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5092"/>
              </a:lnTo>
              <a:lnTo>
                <a:pt x="158982" y="2745092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2EFAF-E5CD-4D83-8E17-416506B691B6}">
      <dsp:nvSpPr>
        <dsp:cNvPr id="0" name=""/>
        <dsp:cNvSpPr/>
      </dsp:nvSpPr>
      <dsp:spPr>
        <a:xfrm>
          <a:off x="1144488" y="2788268"/>
          <a:ext cx="158982" cy="1992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2576"/>
              </a:lnTo>
              <a:lnTo>
                <a:pt x="158982" y="1992576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774F18-BAC3-4971-88B1-95516DD53674}">
      <dsp:nvSpPr>
        <dsp:cNvPr id="0" name=""/>
        <dsp:cNvSpPr/>
      </dsp:nvSpPr>
      <dsp:spPr>
        <a:xfrm>
          <a:off x="1144488" y="2788268"/>
          <a:ext cx="158982" cy="1240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0060"/>
              </a:lnTo>
              <a:lnTo>
                <a:pt x="158982" y="124006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AC7678-BD77-4EF9-A7C2-D9B1B00B94B3}">
      <dsp:nvSpPr>
        <dsp:cNvPr id="0" name=""/>
        <dsp:cNvSpPr/>
      </dsp:nvSpPr>
      <dsp:spPr>
        <a:xfrm>
          <a:off x="1144488" y="2788268"/>
          <a:ext cx="158982" cy="4875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7545"/>
              </a:lnTo>
              <a:lnTo>
                <a:pt x="158982" y="48754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12A51D-1653-4414-9019-387751EA57C0}">
      <dsp:nvSpPr>
        <dsp:cNvPr id="0" name=""/>
        <dsp:cNvSpPr/>
      </dsp:nvSpPr>
      <dsp:spPr>
        <a:xfrm>
          <a:off x="1568441" y="2035753"/>
          <a:ext cx="641228" cy="222575"/>
        </a:xfrm>
        <a:custGeom>
          <a:avLst/>
          <a:gdLst/>
          <a:ahLst/>
          <a:cxnLst/>
          <a:rect l="0" t="0" r="0" b="0"/>
          <a:pathLst>
            <a:path>
              <a:moveTo>
                <a:pt x="641228" y="0"/>
              </a:moveTo>
              <a:lnTo>
                <a:pt x="641228" y="111287"/>
              </a:lnTo>
              <a:lnTo>
                <a:pt x="0" y="111287"/>
              </a:lnTo>
              <a:lnTo>
                <a:pt x="0" y="22257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E73D1-422A-45FD-86F7-199409D6A7E8}">
      <dsp:nvSpPr>
        <dsp:cNvPr id="0" name=""/>
        <dsp:cNvSpPr/>
      </dsp:nvSpPr>
      <dsp:spPr>
        <a:xfrm>
          <a:off x="2209669" y="1283237"/>
          <a:ext cx="3874925" cy="222575"/>
        </a:xfrm>
        <a:custGeom>
          <a:avLst/>
          <a:gdLst/>
          <a:ahLst/>
          <a:cxnLst/>
          <a:rect l="0" t="0" r="0" b="0"/>
          <a:pathLst>
            <a:path>
              <a:moveTo>
                <a:pt x="3874925" y="0"/>
              </a:moveTo>
              <a:lnTo>
                <a:pt x="3874925" y="111287"/>
              </a:lnTo>
              <a:lnTo>
                <a:pt x="0" y="111287"/>
              </a:lnTo>
              <a:lnTo>
                <a:pt x="0" y="22257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4FDA1-B1EF-428B-A5CE-A5E2725F2323}">
      <dsp:nvSpPr>
        <dsp:cNvPr id="0" name=""/>
        <dsp:cNvSpPr/>
      </dsp:nvSpPr>
      <dsp:spPr>
        <a:xfrm>
          <a:off x="6038874" y="530721"/>
          <a:ext cx="91440" cy="2225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575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33D5F3-2CFD-4E8E-A647-947D61DC1E0A}">
      <dsp:nvSpPr>
        <dsp:cNvPr id="0" name=""/>
        <dsp:cNvSpPr/>
      </dsp:nvSpPr>
      <dsp:spPr>
        <a:xfrm>
          <a:off x="5554654" y="781"/>
          <a:ext cx="1059881" cy="52994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CONTRACTS</a:t>
          </a:r>
          <a:endParaRPr lang="en-US" sz="1000" kern="1200" dirty="0"/>
        </a:p>
      </dsp:txBody>
      <dsp:txXfrm>
        <a:off x="5554654" y="781"/>
        <a:ext cx="1059881" cy="529940"/>
      </dsp:txXfrm>
    </dsp:sp>
    <dsp:sp modelId="{58D7743C-699A-4EC4-A087-7035AE4FEA23}">
      <dsp:nvSpPr>
        <dsp:cNvPr id="0" name=""/>
        <dsp:cNvSpPr/>
      </dsp:nvSpPr>
      <dsp:spPr>
        <a:xfrm>
          <a:off x="5554654" y="753296"/>
          <a:ext cx="1059881" cy="52994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PMO</a:t>
          </a:r>
        </a:p>
      </dsp:txBody>
      <dsp:txXfrm>
        <a:off x="5554654" y="753296"/>
        <a:ext cx="1059881" cy="529940"/>
      </dsp:txXfrm>
    </dsp:sp>
    <dsp:sp modelId="{1A82CB56-5173-4862-91EE-43475A1732AC}">
      <dsp:nvSpPr>
        <dsp:cNvPr id="0" name=""/>
        <dsp:cNvSpPr/>
      </dsp:nvSpPr>
      <dsp:spPr>
        <a:xfrm>
          <a:off x="1679728" y="1505812"/>
          <a:ext cx="1059881" cy="5299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MANPOWER</a:t>
          </a:r>
          <a:endParaRPr lang="en-US" sz="1000" kern="1200" dirty="0"/>
        </a:p>
      </dsp:txBody>
      <dsp:txXfrm>
        <a:off x="1679728" y="1505812"/>
        <a:ext cx="1059881" cy="529940"/>
      </dsp:txXfrm>
    </dsp:sp>
    <dsp:sp modelId="{E0C80ABE-C86C-462E-98FE-61DA3D2C4A54}">
      <dsp:nvSpPr>
        <dsp:cNvPr id="0" name=""/>
        <dsp:cNvSpPr/>
      </dsp:nvSpPr>
      <dsp:spPr>
        <a:xfrm>
          <a:off x="1038500" y="2258328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DIRECT HIRE</a:t>
          </a:r>
        </a:p>
      </dsp:txBody>
      <dsp:txXfrm>
        <a:off x="1038500" y="2258328"/>
        <a:ext cx="1059881" cy="529940"/>
      </dsp:txXfrm>
    </dsp:sp>
    <dsp:sp modelId="{EFB0F23F-AA81-48E8-BD5B-D8C611545141}">
      <dsp:nvSpPr>
        <dsp:cNvPr id="0" name=""/>
        <dsp:cNvSpPr/>
      </dsp:nvSpPr>
      <dsp:spPr>
        <a:xfrm>
          <a:off x="1303471" y="3010843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QUALITY</a:t>
          </a:r>
          <a:endParaRPr lang="en-US" sz="1000" kern="1200" dirty="0"/>
        </a:p>
      </dsp:txBody>
      <dsp:txXfrm>
        <a:off x="1303471" y="3010843"/>
        <a:ext cx="1059881" cy="529940"/>
      </dsp:txXfrm>
    </dsp:sp>
    <dsp:sp modelId="{5B997290-9C17-4BC9-A004-FD53C03CBF56}">
      <dsp:nvSpPr>
        <dsp:cNvPr id="0" name=""/>
        <dsp:cNvSpPr/>
      </dsp:nvSpPr>
      <dsp:spPr>
        <a:xfrm>
          <a:off x="1303471" y="3763359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SAFETY</a:t>
          </a:r>
        </a:p>
      </dsp:txBody>
      <dsp:txXfrm>
        <a:off x="1303471" y="3763359"/>
        <a:ext cx="1059881" cy="529940"/>
      </dsp:txXfrm>
    </dsp:sp>
    <dsp:sp modelId="{0678C9ED-CCC5-443B-A5D9-3346460F96CF}">
      <dsp:nvSpPr>
        <dsp:cNvPr id="0" name=""/>
        <dsp:cNvSpPr/>
      </dsp:nvSpPr>
      <dsp:spPr>
        <a:xfrm>
          <a:off x="1303471" y="4515874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CONSTRACTION</a:t>
          </a:r>
        </a:p>
      </dsp:txBody>
      <dsp:txXfrm>
        <a:off x="1303471" y="4515874"/>
        <a:ext cx="1059881" cy="529940"/>
      </dsp:txXfrm>
    </dsp:sp>
    <dsp:sp modelId="{EB9F175E-9261-429D-B90E-498449496835}">
      <dsp:nvSpPr>
        <dsp:cNvPr id="0" name=""/>
        <dsp:cNvSpPr/>
      </dsp:nvSpPr>
      <dsp:spPr>
        <a:xfrm>
          <a:off x="1303471" y="5268390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TECHNICAL &amp;PLANING</a:t>
          </a:r>
        </a:p>
      </dsp:txBody>
      <dsp:txXfrm>
        <a:off x="1303471" y="5268390"/>
        <a:ext cx="1059881" cy="529940"/>
      </dsp:txXfrm>
    </dsp:sp>
    <dsp:sp modelId="{68C7F1AA-8371-4647-8AD8-54D9B9F55287}">
      <dsp:nvSpPr>
        <dsp:cNvPr id="0" name=""/>
        <dsp:cNvSpPr/>
      </dsp:nvSpPr>
      <dsp:spPr>
        <a:xfrm>
          <a:off x="2320957" y="2258328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RENTAL</a:t>
          </a:r>
          <a:endParaRPr lang="en-US" sz="1000" kern="1200" dirty="0"/>
        </a:p>
      </dsp:txBody>
      <dsp:txXfrm>
        <a:off x="2320957" y="2258328"/>
        <a:ext cx="1059881" cy="529940"/>
      </dsp:txXfrm>
    </dsp:sp>
    <dsp:sp modelId="{F95D8581-88B7-4C4F-8CDF-ABB2F7372930}">
      <dsp:nvSpPr>
        <dsp:cNvPr id="0" name=""/>
        <dsp:cNvSpPr/>
      </dsp:nvSpPr>
      <dsp:spPr>
        <a:xfrm>
          <a:off x="2585927" y="3010843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QUALITY</a:t>
          </a:r>
        </a:p>
      </dsp:txBody>
      <dsp:txXfrm>
        <a:off x="2585927" y="3010843"/>
        <a:ext cx="1059881" cy="529940"/>
      </dsp:txXfrm>
    </dsp:sp>
    <dsp:sp modelId="{56251BAD-3438-4277-950D-F306A5E852B9}">
      <dsp:nvSpPr>
        <dsp:cNvPr id="0" name=""/>
        <dsp:cNvSpPr/>
      </dsp:nvSpPr>
      <dsp:spPr>
        <a:xfrm>
          <a:off x="2585927" y="3763359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SAFETY</a:t>
          </a:r>
        </a:p>
      </dsp:txBody>
      <dsp:txXfrm>
        <a:off x="2585927" y="3763359"/>
        <a:ext cx="1059881" cy="529940"/>
      </dsp:txXfrm>
    </dsp:sp>
    <dsp:sp modelId="{D2B21E86-646C-4356-B02D-D01E9B8351E7}">
      <dsp:nvSpPr>
        <dsp:cNvPr id="0" name=""/>
        <dsp:cNvSpPr/>
      </dsp:nvSpPr>
      <dsp:spPr>
        <a:xfrm>
          <a:off x="2585927" y="4515874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CONSTRACTION</a:t>
          </a:r>
        </a:p>
      </dsp:txBody>
      <dsp:txXfrm>
        <a:off x="2585927" y="4515874"/>
        <a:ext cx="1059881" cy="529940"/>
      </dsp:txXfrm>
    </dsp:sp>
    <dsp:sp modelId="{613FD289-2A53-4FE9-97DE-4B32DC753DC9}">
      <dsp:nvSpPr>
        <dsp:cNvPr id="0" name=""/>
        <dsp:cNvSpPr/>
      </dsp:nvSpPr>
      <dsp:spPr>
        <a:xfrm>
          <a:off x="2585927" y="5268390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TECHNICAL &amp;PLANING</a:t>
          </a:r>
        </a:p>
      </dsp:txBody>
      <dsp:txXfrm>
        <a:off x="2585927" y="5268390"/>
        <a:ext cx="1059881" cy="529940"/>
      </dsp:txXfrm>
    </dsp:sp>
    <dsp:sp modelId="{FF3499C9-574B-4B96-AE93-89A1D8805DF1}">
      <dsp:nvSpPr>
        <dsp:cNvPr id="0" name=""/>
        <dsp:cNvSpPr/>
      </dsp:nvSpPr>
      <dsp:spPr>
        <a:xfrm>
          <a:off x="5875268" y="1505812"/>
          <a:ext cx="1059881" cy="5299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EQUIPMENT</a:t>
          </a:r>
          <a:endParaRPr lang="en-US" sz="1000" kern="1200" dirty="0"/>
        </a:p>
      </dsp:txBody>
      <dsp:txXfrm>
        <a:off x="5875268" y="1505812"/>
        <a:ext cx="1059881" cy="529940"/>
      </dsp:txXfrm>
    </dsp:sp>
    <dsp:sp modelId="{47348349-02C1-452C-8AE2-7E9CD1BBE041}">
      <dsp:nvSpPr>
        <dsp:cNvPr id="0" name=""/>
        <dsp:cNvSpPr/>
      </dsp:nvSpPr>
      <dsp:spPr>
        <a:xfrm>
          <a:off x="6140238" y="2258328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DIRECT HIRE</a:t>
          </a:r>
          <a:endParaRPr lang="en-US" sz="1000" kern="1200" dirty="0"/>
        </a:p>
      </dsp:txBody>
      <dsp:txXfrm>
        <a:off x="6140238" y="2258328"/>
        <a:ext cx="1059881" cy="529940"/>
      </dsp:txXfrm>
    </dsp:sp>
    <dsp:sp modelId="{B0158CCC-6B32-4D33-95C1-57C80C650911}">
      <dsp:nvSpPr>
        <dsp:cNvPr id="0" name=""/>
        <dsp:cNvSpPr/>
      </dsp:nvSpPr>
      <dsp:spPr>
        <a:xfrm>
          <a:off x="6140238" y="3010843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RENTAL</a:t>
          </a:r>
          <a:endParaRPr lang="en-US" sz="1000" kern="1200" dirty="0"/>
        </a:p>
      </dsp:txBody>
      <dsp:txXfrm>
        <a:off x="6140238" y="3010843"/>
        <a:ext cx="1059881" cy="529940"/>
      </dsp:txXfrm>
    </dsp:sp>
    <dsp:sp modelId="{4FC41C10-2F4F-41C0-A1A2-0113315F4042}">
      <dsp:nvSpPr>
        <dsp:cNvPr id="0" name=""/>
        <dsp:cNvSpPr/>
      </dsp:nvSpPr>
      <dsp:spPr>
        <a:xfrm>
          <a:off x="9222192" y="1505812"/>
          <a:ext cx="1059881" cy="5299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DOCUMENTS</a:t>
          </a:r>
          <a:endParaRPr lang="en-US" sz="1000" kern="1200" dirty="0"/>
        </a:p>
      </dsp:txBody>
      <dsp:txXfrm>
        <a:off x="9222192" y="1505812"/>
        <a:ext cx="1059881" cy="529940"/>
      </dsp:txXfrm>
    </dsp:sp>
    <dsp:sp modelId="{69DAC373-7CBF-4440-9251-BF199F21332F}">
      <dsp:nvSpPr>
        <dsp:cNvPr id="0" name=""/>
        <dsp:cNvSpPr/>
      </dsp:nvSpPr>
      <dsp:spPr>
        <a:xfrm>
          <a:off x="9487163" y="2258328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QUALITY</a:t>
          </a:r>
          <a:endParaRPr lang="en-US" sz="1000" kern="1200" dirty="0"/>
        </a:p>
      </dsp:txBody>
      <dsp:txXfrm>
        <a:off x="9487163" y="2258328"/>
        <a:ext cx="1059881" cy="529940"/>
      </dsp:txXfrm>
    </dsp:sp>
    <dsp:sp modelId="{D12DD308-1884-4A93-AF3C-5A870FA585EE}">
      <dsp:nvSpPr>
        <dsp:cNvPr id="0" name=""/>
        <dsp:cNvSpPr/>
      </dsp:nvSpPr>
      <dsp:spPr>
        <a:xfrm>
          <a:off x="9487163" y="3010843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SAFETY</a:t>
          </a:r>
          <a:endParaRPr lang="en-US" sz="1000" kern="1200" dirty="0"/>
        </a:p>
      </dsp:txBody>
      <dsp:txXfrm>
        <a:off x="9487163" y="3010843"/>
        <a:ext cx="1059881" cy="529940"/>
      </dsp:txXfrm>
    </dsp:sp>
    <dsp:sp modelId="{599E3A0E-9496-4663-825B-E3E9DC5A5FC2}">
      <dsp:nvSpPr>
        <dsp:cNvPr id="0" name=""/>
        <dsp:cNvSpPr/>
      </dsp:nvSpPr>
      <dsp:spPr>
        <a:xfrm>
          <a:off x="9487163" y="3763359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CONSTRUCTION</a:t>
          </a:r>
          <a:endParaRPr lang="en-US" sz="1000" kern="1200" dirty="0"/>
        </a:p>
      </dsp:txBody>
      <dsp:txXfrm>
        <a:off x="9487163" y="3763359"/>
        <a:ext cx="1059881" cy="529940"/>
      </dsp:txXfrm>
    </dsp:sp>
    <dsp:sp modelId="{9956C62B-FE5B-4A6F-AC08-771D1BE9087E}">
      <dsp:nvSpPr>
        <dsp:cNvPr id="0" name=""/>
        <dsp:cNvSpPr/>
      </dsp:nvSpPr>
      <dsp:spPr>
        <a:xfrm>
          <a:off x="9487163" y="4515874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PLANING</a:t>
          </a:r>
          <a:endParaRPr lang="en-US" sz="1000" kern="1200" dirty="0"/>
        </a:p>
      </dsp:txBody>
      <dsp:txXfrm>
        <a:off x="9487163" y="4515874"/>
        <a:ext cx="1059881" cy="529940"/>
      </dsp:txXfrm>
    </dsp:sp>
    <dsp:sp modelId="{6A2F1CB2-4EFE-403A-BAA2-2C87E5CC79AB}">
      <dsp:nvSpPr>
        <dsp:cNvPr id="0" name=""/>
        <dsp:cNvSpPr/>
      </dsp:nvSpPr>
      <dsp:spPr>
        <a:xfrm>
          <a:off x="9487163" y="5268390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PROCURMENT</a:t>
          </a:r>
          <a:endParaRPr lang="en-US" sz="1000" kern="1200" dirty="0"/>
        </a:p>
      </dsp:txBody>
      <dsp:txXfrm>
        <a:off x="9487163" y="5268390"/>
        <a:ext cx="1059881" cy="529940"/>
      </dsp:txXfrm>
    </dsp:sp>
    <dsp:sp modelId="{21851EF9-22A3-411B-983D-741522F97C1B}">
      <dsp:nvSpPr>
        <dsp:cNvPr id="0" name=""/>
        <dsp:cNvSpPr/>
      </dsp:nvSpPr>
      <dsp:spPr>
        <a:xfrm>
          <a:off x="9487163" y="6020906"/>
          <a:ext cx="1059881" cy="52994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ARAMCO DOC</a:t>
          </a:r>
          <a:endParaRPr lang="en-US" sz="1000" kern="1200" dirty="0"/>
        </a:p>
      </dsp:txBody>
      <dsp:txXfrm>
        <a:off x="9487163" y="6020906"/>
        <a:ext cx="1059881" cy="529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2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0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7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52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4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3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0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A679-10E9-494D-9C19-CC587BCD8A6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87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8DFE-DD1C-4A64-B1E5-087867807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727" y="1122363"/>
            <a:ext cx="11298724" cy="2387600"/>
          </a:xfrm>
        </p:spPr>
        <p:txBody>
          <a:bodyPr>
            <a:normAutofit/>
          </a:bodyPr>
          <a:lstStyle/>
          <a:p>
            <a:r>
              <a:rPr lang="en-US" sz="4400" dirty="0"/>
              <a:t>Improved inter-departmental communication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BD51C-E778-4C21-8CB3-13B348BBA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Database</a:t>
            </a:r>
          </a:p>
        </p:txBody>
      </p:sp>
    </p:spTree>
    <p:extLst>
      <p:ext uri="{BB962C8B-B14F-4D97-AF65-F5344CB8AC3E}">
        <p14:creationId xmlns:p14="http://schemas.microsoft.com/office/powerpoint/2010/main" val="336259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4E3F-85D7-4A4A-BF18-7DB0C95A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the resources of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8D89-A24A-413D-883C-AD983166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90712"/>
            <a:ext cx="10353762" cy="3500487"/>
          </a:xfrm>
        </p:spPr>
        <p:txBody>
          <a:bodyPr/>
          <a:lstStyle/>
          <a:p>
            <a:r>
              <a:rPr lang="en-US" dirty="0"/>
              <a:t>Manpower</a:t>
            </a:r>
          </a:p>
          <a:p>
            <a:endParaRPr lang="en-US" dirty="0"/>
          </a:p>
          <a:p>
            <a:r>
              <a:rPr lang="en-US" dirty="0"/>
              <a:t>Equipment</a:t>
            </a:r>
          </a:p>
          <a:p>
            <a:endParaRPr lang="en-US" dirty="0"/>
          </a:p>
          <a:p>
            <a:r>
              <a:rPr lang="en-US" dirty="0"/>
              <a:t>Documentation – to be a separate database that will be linked to specific Projects</a:t>
            </a:r>
          </a:p>
        </p:txBody>
      </p:sp>
    </p:spTree>
    <p:extLst>
      <p:ext uri="{BB962C8B-B14F-4D97-AF65-F5344CB8AC3E}">
        <p14:creationId xmlns:p14="http://schemas.microsoft.com/office/powerpoint/2010/main" val="51084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2923-378C-4DE9-B5DB-BAB20FBA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9AC1-0418-4269-8510-9C84F453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Available and Balance Discipline</a:t>
            </a:r>
          </a:p>
          <a:p>
            <a:pPr lvl="0"/>
            <a:r>
              <a:rPr lang="en-US" dirty="0">
                <a:effectLst/>
              </a:rPr>
              <a:t>Location</a:t>
            </a:r>
          </a:p>
          <a:p>
            <a:pPr lvl="0"/>
            <a:r>
              <a:rPr lang="en-US" dirty="0">
                <a:effectLst/>
              </a:rPr>
              <a:t>Nationality</a:t>
            </a:r>
          </a:p>
          <a:p>
            <a:pPr lvl="0"/>
            <a:r>
              <a:rPr lang="en-US" dirty="0" err="1">
                <a:effectLst/>
              </a:rPr>
              <a:t>Iqama</a:t>
            </a:r>
            <a:r>
              <a:rPr lang="en-US" dirty="0">
                <a:effectLst/>
              </a:rPr>
              <a:t> &amp; Safety card expire date</a:t>
            </a:r>
          </a:p>
          <a:p>
            <a:pPr lvl="0"/>
            <a:r>
              <a:rPr lang="en-US" dirty="0">
                <a:effectLst/>
              </a:rPr>
              <a:t>Rental</a:t>
            </a:r>
          </a:p>
          <a:p>
            <a:r>
              <a:rPr lang="en-US" dirty="0">
                <a:effectLst/>
              </a:rPr>
              <a:t>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80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D228-ED81-4C0F-8D04-A1BB98FB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8B45-D0F0-4178-A60C-4258776A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Available and Balance.</a:t>
            </a:r>
          </a:p>
          <a:p>
            <a:pPr lvl="0"/>
            <a:r>
              <a:rPr lang="en-US" dirty="0">
                <a:effectLst/>
              </a:rPr>
              <a:t>Last maintains date.</a:t>
            </a:r>
          </a:p>
          <a:p>
            <a:pPr lvl="0"/>
            <a:r>
              <a:rPr lang="en-US" dirty="0">
                <a:effectLst/>
              </a:rPr>
              <a:t>Status</a:t>
            </a:r>
          </a:p>
          <a:p>
            <a:pPr lvl="0"/>
            <a:r>
              <a:rPr lang="en-US" dirty="0">
                <a:effectLst/>
              </a:rPr>
              <a:t>MVPI &amp; ESTMARA &amp; INSPECTION STICKER expire date.</a:t>
            </a:r>
          </a:p>
          <a:p>
            <a:pPr lvl="0"/>
            <a:r>
              <a:rPr lang="en-US" dirty="0">
                <a:effectLst/>
              </a:rPr>
              <a:t>Users (Operators)</a:t>
            </a:r>
          </a:p>
          <a:p>
            <a:pPr lvl="0"/>
            <a:r>
              <a:rPr lang="en-US" dirty="0">
                <a:effectLst/>
              </a:rPr>
              <a:t>Rental</a:t>
            </a:r>
          </a:p>
          <a:p>
            <a:pPr lvl="0"/>
            <a:r>
              <a:rPr lang="en-US" dirty="0">
                <a:effectLst/>
              </a:rPr>
              <a:t>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49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A550-6F7A-4EF4-8DE6-E1A4FA0E7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PROJECT database</a:t>
            </a:r>
          </a:p>
        </p:txBody>
      </p:sp>
    </p:spTree>
    <p:extLst>
      <p:ext uri="{BB962C8B-B14F-4D97-AF65-F5344CB8AC3E}">
        <p14:creationId xmlns:p14="http://schemas.microsoft.com/office/powerpoint/2010/main" val="235156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246F-5BA7-44C7-A8DA-D1051FF6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3" y="609600"/>
            <a:ext cx="11660956" cy="13263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Main purpose is to Close the communication gape between the following department: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70F2-ED1C-4C19-87D4-0781605F5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1- Contracts</a:t>
            </a:r>
          </a:p>
          <a:p>
            <a:pPr marL="0" indent="0">
              <a:buNone/>
            </a:pPr>
            <a:r>
              <a:rPr lang="en-US" dirty="0"/>
              <a:t>2- PMO</a:t>
            </a:r>
          </a:p>
          <a:p>
            <a:pPr marL="0" indent="0">
              <a:buNone/>
            </a:pPr>
            <a:r>
              <a:rPr lang="en-US" dirty="0"/>
              <a:t>3-Manpower control</a:t>
            </a:r>
          </a:p>
          <a:p>
            <a:pPr marL="0" indent="0">
              <a:buNone/>
            </a:pPr>
            <a:r>
              <a:rPr lang="en-US" dirty="0"/>
              <a:t>4-Logistics</a:t>
            </a:r>
          </a:p>
          <a:p>
            <a:pPr marL="0" indent="0">
              <a:buNone/>
            </a:pPr>
            <a:r>
              <a:rPr lang="en-US" dirty="0"/>
              <a:t>5-Quality</a:t>
            </a:r>
          </a:p>
          <a:p>
            <a:pPr marL="0" indent="0">
              <a:buNone/>
            </a:pPr>
            <a:r>
              <a:rPr lang="en-US" dirty="0"/>
              <a:t>6-Safety</a:t>
            </a:r>
          </a:p>
          <a:p>
            <a:pPr marL="0" indent="0">
              <a:buNone/>
            </a:pPr>
            <a:r>
              <a:rPr lang="en-US" dirty="0"/>
              <a:t>7-Procurement</a:t>
            </a:r>
          </a:p>
          <a:p>
            <a:pPr marL="0" indent="0">
              <a:buNone/>
            </a:pPr>
            <a:r>
              <a:rPr lang="en-US" dirty="0"/>
              <a:t>8-Aramco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13986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4CD3-F3F0-4609-98B5-4A8343DA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5A77-A085-44C2-BA6E-3846CB0F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3386"/>
            <a:ext cx="10353762" cy="4037814"/>
          </a:xfrm>
        </p:spPr>
        <p:txBody>
          <a:bodyPr/>
          <a:lstStyle/>
          <a:p>
            <a:r>
              <a:rPr lang="en-US" dirty="0"/>
              <a:t>Attach all documents related to the project and pass it to the project manager.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2E952-E62C-4EAA-B836-25A21C35C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2" y="2516957"/>
            <a:ext cx="10343113" cy="41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2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37C2-CAB5-4FDB-AC7F-44340906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7072"/>
            <a:ext cx="10353761" cy="1206631"/>
          </a:xfrm>
        </p:spPr>
        <p:txBody>
          <a:bodyPr/>
          <a:lstStyle/>
          <a:p>
            <a:r>
              <a:rPr lang="en-US" dirty="0"/>
              <a:t>PMO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D8E8-8E96-4B7A-8DFE-14B0B8D3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48033"/>
            <a:ext cx="10353762" cy="4443167"/>
          </a:xfrm>
        </p:spPr>
        <p:txBody>
          <a:bodyPr/>
          <a:lstStyle/>
          <a:p>
            <a:r>
              <a:rPr lang="en-US" dirty="0"/>
              <a:t>Manpower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C8D3F-D278-4C35-8ACA-5C614263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6" y="2026763"/>
            <a:ext cx="10470787" cy="47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0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2BE0-D3C3-49D1-B4F9-BA841364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79805"/>
            <a:ext cx="10353762" cy="5311395"/>
          </a:xfrm>
        </p:spPr>
        <p:txBody>
          <a:bodyPr/>
          <a:lstStyle/>
          <a:p>
            <a:r>
              <a:rPr lang="en-US" dirty="0"/>
              <a:t>Equipment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DEE7E-A578-40A9-9EB1-17F65C445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08" y="1066800"/>
            <a:ext cx="10493649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0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4061-ABDD-43E3-8E1A-1854ABF0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71340"/>
            <a:ext cx="10353762" cy="5319860"/>
          </a:xfrm>
        </p:spPr>
        <p:txBody>
          <a:bodyPr/>
          <a:lstStyle/>
          <a:p>
            <a:r>
              <a:rPr lang="en-US" dirty="0"/>
              <a:t>Construction DOC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2D2B4-7559-4E20-B064-464FF1E49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33" y="1569559"/>
            <a:ext cx="10540036" cy="44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0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9749-4D8E-4E74-B496-0E8D18FE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DE3BB-7368-44C5-97B1-44CCBB6E2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70" y="1828800"/>
            <a:ext cx="9861135" cy="4419600"/>
          </a:xfrm>
        </p:spPr>
      </p:pic>
    </p:spTree>
    <p:extLst>
      <p:ext uri="{BB962C8B-B14F-4D97-AF65-F5344CB8AC3E}">
        <p14:creationId xmlns:p14="http://schemas.microsoft.com/office/powerpoint/2010/main" val="15616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70F2-ED1C-4C19-87D4-0781605F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69" y="1541237"/>
            <a:ext cx="10353762" cy="473275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00"/>
                </a:solidFill>
              </a:rPr>
              <a:t>Communication is People Eccentric </a:t>
            </a:r>
            <a:r>
              <a:rPr lang="en-US" sz="1800" b="1" u="sng" dirty="0">
                <a:solidFill>
                  <a:srgbClr val="FFFF00"/>
                </a:solidFill>
                <a:effectLst/>
              </a:rPr>
              <a:t>NOT</a:t>
            </a:r>
            <a:r>
              <a:rPr lang="en-US" sz="1800" dirty="0">
                <a:solidFill>
                  <a:srgbClr val="FFFF00"/>
                </a:solidFill>
                <a:effectLst/>
              </a:rPr>
              <a:t> System Eccentric</a:t>
            </a:r>
            <a:endParaRPr lang="en-US" sz="1800" dirty="0">
              <a:solidFill>
                <a:srgbClr val="FFFF00"/>
              </a:solidFill>
            </a:endParaRPr>
          </a:p>
          <a:p>
            <a:r>
              <a:rPr lang="en-US" sz="1800" dirty="0">
                <a:solidFill>
                  <a:srgbClr val="FFFF00"/>
                </a:solidFill>
              </a:rPr>
              <a:t>Heavy reliance on Excel worksheets</a:t>
            </a:r>
          </a:p>
          <a:p>
            <a:pPr lvl="1"/>
            <a:r>
              <a:rPr lang="en-US" sz="1600" dirty="0"/>
              <a:t>Duplication of efforts</a:t>
            </a:r>
          </a:p>
          <a:p>
            <a:pPr lvl="1"/>
            <a:r>
              <a:rPr lang="en-US" sz="1600" dirty="0"/>
              <a:t>Dependent upon interconnected updates from other departments</a:t>
            </a:r>
          </a:p>
          <a:p>
            <a:pPr lvl="1"/>
            <a:r>
              <a:rPr lang="en-US" sz="1600" dirty="0"/>
              <a:t>Requires cross-checks on data to ensure it is current</a:t>
            </a:r>
          </a:p>
          <a:p>
            <a:r>
              <a:rPr lang="en-US" sz="1800" dirty="0">
                <a:solidFill>
                  <a:srgbClr val="FFFF00"/>
                </a:solidFill>
              </a:rPr>
              <a:t>No Centralization of Information or Documents</a:t>
            </a:r>
          </a:p>
          <a:p>
            <a:pPr lvl="1"/>
            <a:r>
              <a:rPr lang="en-US" sz="1600" dirty="0"/>
              <a:t>There are centralized People with information or documents </a:t>
            </a:r>
            <a:r>
              <a:rPr lang="en-US" sz="1600" dirty="0">
                <a:solidFill>
                  <a:srgbClr val="FF0000"/>
                </a:solidFill>
              </a:rPr>
              <a:t>(MAFIA STRUCTURE)</a:t>
            </a:r>
          </a:p>
          <a:p>
            <a:pPr lvl="1"/>
            <a:r>
              <a:rPr lang="en-US" sz="1600" dirty="0"/>
              <a:t>Risk to Company should employee be no longer affiliated with company</a:t>
            </a:r>
          </a:p>
          <a:p>
            <a:pPr lvl="1"/>
            <a:r>
              <a:rPr lang="en-US" sz="1600" dirty="0"/>
              <a:t>Handover for Projects or “New” Positions is marginal at best</a:t>
            </a:r>
          </a:p>
          <a:p>
            <a:r>
              <a:rPr lang="en-US" sz="1800" dirty="0">
                <a:solidFill>
                  <a:srgbClr val="FFFF00"/>
                </a:solidFill>
              </a:rPr>
              <a:t>Inefficient and will become problematic as company grows!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5155" y="214916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Current communication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273911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5AEA-7D3B-4242-9091-510D6824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BB2090-E3CA-478D-B742-6E24B4836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56" y="1753387"/>
            <a:ext cx="10148800" cy="3978110"/>
          </a:xfrm>
        </p:spPr>
      </p:pic>
    </p:spTree>
    <p:extLst>
      <p:ext uri="{BB962C8B-B14F-4D97-AF65-F5344CB8AC3E}">
        <p14:creationId xmlns:p14="http://schemas.microsoft.com/office/powerpoint/2010/main" val="24058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E891-D62A-4876-8F8F-D1A749EA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8D5EB-C3C8-4E5A-8139-E8C51D0C8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24962"/>
            <a:ext cx="10353675" cy="3457364"/>
          </a:xfrm>
        </p:spPr>
      </p:pic>
    </p:spTree>
    <p:extLst>
      <p:ext uri="{BB962C8B-B14F-4D97-AF65-F5344CB8AC3E}">
        <p14:creationId xmlns:p14="http://schemas.microsoft.com/office/powerpoint/2010/main" val="80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F3A6-460A-4F11-80C2-668C8DFB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Aramco Doc.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38CF65-190E-433F-9AD7-356EBE598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5" y="2095499"/>
            <a:ext cx="10765410" cy="4041349"/>
          </a:xfrm>
        </p:spPr>
      </p:pic>
    </p:spTree>
    <p:extLst>
      <p:ext uri="{BB962C8B-B14F-4D97-AF65-F5344CB8AC3E}">
        <p14:creationId xmlns:p14="http://schemas.microsoft.com/office/powerpoint/2010/main" val="679375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BA64F01-F7A6-4694-BABB-E2FA20DFA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7124"/>
              </p:ext>
            </p:extLst>
          </p:nvPr>
        </p:nvGraphicFramePr>
        <p:xfrm>
          <a:off x="131975" y="170430"/>
          <a:ext cx="11792932" cy="6551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599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246F-5BA7-44C7-A8DA-D1051FF6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3" y="609600"/>
            <a:ext cx="11660956" cy="1326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Path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70F2-ED1C-4C19-87D4-0781605F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2602685"/>
          </a:xfrm>
        </p:spPr>
        <p:txBody>
          <a:bodyPr>
            <a:normAutofit/>
          </a:bodyPr>
          <a:lstStyle/>
          <a:p>
            <a:r>
              <a:rPr lang="en-US" dirty="0"/>
              <a:t>Petro-V to utilize initially</a:t>
            </a:r>
          </a:p>
          <a:p>
            <a:r>
              <a:rPr lang="en-US" dirty="0"/>
              <a:t>Implement Databases within targeted groups with Al </a:t>
            </a:r>
            <a:r>
              <a:rPr lang="en-US" dirty="0" err="1"/>
              <a:t>Essa</a:t>
            </a:r>
            <a:endParaRPr lang="en-US" dirty="0"/>
          </a:p>
          <a:p>
            <a:r>
              <a:rPr lang="en-US" dirty="0"/>
              <a:t>Customized System Developed for EMKAN and Group of Companies</a:t>
            </a:r>
          </a:p>
          <a:p>
            <a:pPr lvl="1"/>
            <a:r>
              <a:rPr lang="en-US" dirty="0"/>
              <a:t>Hire a Programmer</a:t>
            </a:r>
          </a:p>
          <a:p>
            <a:pPr lvl="1"/>
            <a:r>
              <a:rPr lang="en-US" dirty="0"/>
              <a:t>Programmer to develop other software for future growth (PM Tracking,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0E246F-5BA7-44C7-A8DA-D1051FF63093}"/>
              </a:ext>
            </a:extLst>
          </p:cNvPr>
          <p:cNvSpPr txBox="1">
            <a:spLocks/>
          </p:cNvSpPr>
          <p:nvPr/>
        </p:nvSpPr>
        <p:spPr>
          <a:xfrm>
            <a:off x="260198" y="5234411"/>
            <a:ext cx="11660956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FF00"/>
                </a:solidFill>
              </a:rPr>
              <a:t>IF WE DO NOTHING – OUR FUTURE IS LIMITED</a:t>
            </a:r>
          </a:p>
        </p:txBody>
      </p:sp>
    </p:spTree>
    <p:extLst>
      <p:ext uri="{BB962C8B-B14F-4D97-AF65-F5344CB8AC3E}">
        <p14:creationId xmlns:p14="http://schemas.microsoft.com/office/powerpoint/2010/main" val="257538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3674428" y="5193571"/>
            <a:ext cx="0" cy="4288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15448" y="5193571"/>
            <a:ext cx="0" cy="4288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2"/>
          </p:cNvCxnSpPr>
          <p:nvPr/>
        </p:nvCxnSpPr>
        <p:spPr>
          <a:xfrm>
            <a:off x="6092982" y="2028143"/>
            <a:ext cx="0" cy="351862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409039" y="2628875"/>
            <a:ext cx="0" cy="4288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860887" y="2628875"/>
            <a:ext cx="0" cy="4288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49961" y="2628875"/>
            <a:ext cx="0" cy="4288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91772" y="2613871"/>
            <a:ext cx="0" cy="4288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55" y="214916"/>
            <a:ext cx="10353761" cy="1326321"/>
          </a:xfrm>
        </p:spPr>
        <p:txBody>
          <a:bodyPr/>
          <a:lstStyle/>
          <a:p>
            <a:r>
              <a:rPr lang="en-US" dirty="0"/>
              <a:t>GENERAL Information structure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265568" y="2893571"/>
            <a:ext cx="2172832" cy="724277"/>
          </a:xfrm>
          <a:prstGeom prst="flowChartAlternateProcess">
            <a:avLst/>
          </a:prstGeom>
          <a:solidFill>
            <a:schemeClr val="accent5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Medicine Factory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2636067" y="2881996"/>
            <a:ext cx="2172832" cy="724277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Concrete Factory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5006566" y="2881996"/>
            <a:ext cx="2172832" cy="724277"/>
          </a:xfrm>
          <a:prstGeom prst="flowChartAlternateProcess">
            <a:avLst/>
          </a:prstGeom>
          <a:solidFill>
            <a:srgbClr val="FF3300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Petro-V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7377065" y="2904831"/>
            <a:ext cx="2172832" cy="724277"/>
          </a:xfrm>
          <a:prstGeom prst="flowChartAlternateProcess">
            <a:avLst/>
          </a:prstGeom>
          <a:solidFill>
            <a:srgbClr val="002060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 </a:t>
            </a:r>
            <a:r>
              <a:rPr lang="en-US" dirty="0" err="1"/>
              <a:t>Essa</a:t>
            </a:r>
            <a:endParaRPr lang="en-US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9747564" y="2913884"/>
            <a:ext cx="2172832" cy="724277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SAMIF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5006566" y="5505826"/>
            <a:ext cx="2172832" cy="724277"/>
          </a:xfrm>
          <a:prstGeom prst="flowChartAlternateProcess">
            <a:avLst/>
          </a:prstGeom>
          <a:solidFill>
            <a:srgbClr val="FF9933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Equipment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7377065" y="5505824"/>
            <a:ext cx="2172832" cy="724277"/>
          </a:xfrm>
          <a:prstGeom prst="flowChartAlternateProcess">
            <a:avLst/>
          </a:prstGeom>
          <a:solidFill>
            <a:srgbClr val="FF9933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Documentation </a:t>
            </a:r>
            <a:r>
              <a:rPr lang="en-US" dirty="0" err="1"/>
              <a:t>DataBase</a:t>
            </a:r>
            <a:r>
              <a:rPr lang="en-US" dirty="0"/>
              <a:t> </a:t>
            </a:r>
          </a:p>
          <a:p>
            <a:pPr algn="ctr"/>
            <a:r>
              <a:rPr lang="en-US" sz="1200" dirty="0"/>
              <a:t>(Master Templates)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2636067" y="5505824"/>
            <a:ext cx="2172832" cy="724277"/>
          </a:xfrm>
          <a:prstGeom prst="flowChartAlternateProcess">
            <a:avLst/>
          </a:prstGeom>
          <a:solidFill>
            <a:srgbClr val="FF9933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Manpower</a:t>
            </a:r>
          </a:p>
        </p:txBody>
      </p:sp>
      <p:sp>
        <p:nvSpPr>
          <p:cNvPr id="19" name="Flowchart: Alternate Process 18"/>
          <p:cNvSpPr/>
          <p:nvPr/>
        </p:nvSpPr>
        <p:spPr>
          <a:xfrm>
            <a:off x="5006566" y="4138936"/>
            <a:ext cx="2172832" cy="724277"/>
          </a:xfrm>
          <a:prstGeom prst="flowChartAlternateProcess">
            <a:avLst/>
          </a:prstGeom>
          <a:solidFill>
            <a:srgbClr val="FF6600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Management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5006566" y="1303866"/>
            <a:ext cx="2172832" cy="724277"/>
          </a:xfrm>
          <a:prstGeom prst="flowChartAlternateProcess">
            <a:avLst/>
          </a:prstGeom>
          <a:solidFill>
            <a:srgbClr val="FF0000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EMKAN HOLDINGS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291772" y="2613871"/>
            <a:ext cx="9575721" cy="1859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675620" y="5193571"/>
            <a:ext cx="4739828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/>
          <p:cNvSpPr/>
          <p:nvPr/>
        </p:nvSpPr>
        <p:spPr>
          <a:xfrm>
            <a:off x="2059913" y="4987249"/>
            <a:ext cx="7945120" cy="1369624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725724" y="4679472"/>
            <a:ext cx="202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PRIMARY ASSETS</a:t>
            </a:r>
          </a:p>
        </p:txBody>
      </p:sp>
      <p:sp>
        <p:nvSpPr>
          <p:cNvPr id="3" name="Down Arrow 2"/>
          <p:cNvSpPr/>
          <p:nvPr/>
        </p:nvSpPr>
        <p:spPr>
          <a:xfrm flipH="1" flipV="1">
            <a:off x="6032473" y="2146776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flipH="1" flipV="1">
            <a:off x="6032473" y="3692444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flipH="1" flipV="1">
            <a:off x="6032473" y="5039135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046885" y="5139664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4077401" y="2570188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2171413" y="2559964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7725724" y="5139663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7610039" y="2570188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0800000">
            <a:off x="9549897" y="2582548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4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/>
          <p:cNvCxnSpPr>
            <a:endCxn id="8" idx="1"/>
          </p:cNvCxnSpPr>
          <p:nvPr/>
        </p:nvCxnSpPr>
        <p:spPr>
          <a:xfrm flipV="1">
            <a:off x="2188750" y="5648334"/>
            <a:ext cx="559169" cy="479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923343" y="1640994"/>
            <a:ext cx="7021" cy="151648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509652" y="3716973"/>
            <a:ext cx="526" cy="120356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850848" y="3716973"/>
            <a:ext cx="3686" cy="120355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121656" y="3716973"/>
            <a:ext cx="0" cy="120355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053934" y="3716973"/>
            <a:ext cx="2150" cy="120355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324750" y="3709018"/>
            <a:ext cx="0" cy="4288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11336" y="3716973"/>
            <a:ext cx="0" cy="4288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18307" y="3716973"/>
            <a:ext cx="0" cy="4288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36369" y="3716973"/>
            <a:ext cx="0" cy="4288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574285" y="3710906"/>
            <a:ext cx="0" cy="4288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574024" y="4920535"/>
            <a:ext cx="0" cy="4288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82100" y="1894327"/>
            <a:ext cx="8621" cy="130826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418092" y="2630185"/>
            <a:ext cx="6409" cy="61065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867493" y="2630185"/>
            <a:ext cx="2447" cy="61065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649990" y="2621246"/>
            <a:ext cx="9024" cy="61959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291772" y="2613871"/>
            <a:ext cx="0" cy="305175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55" y="214916"/>
            <a:ext cx="10353761" cy="1326321"/>
          </a:xfrm>
        </p:spPr>
        <p:txBody>
          <a:bodyPr/>
          <a:lstStyle/>
          <a:p>
            <a:r>
              <a:rPr lang="en-US" dirty="0"/>
              <a:t>DISCRETE LOOP - </a:t>
            </a:r>
            <a:r>
              <a:rPr lang="en-US" dirty="0">
                <a:solidFill>
                  <a:srgbClr val="FFFF00"/>
                </a:solidFill>
              </a:rPr>
              <a:t>MANPOWER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232056" y="3057719"/>
            <a:ext cx="2172832" cy="724277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Manpower Control Team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2645120" y="3065116"/>
            <a:ext cx="2172832" cy="724277"/>
          </a:xfrm>
          <a:prstGeom prst="flowChartAlternateProcess">
            <a:avLst/>
          </a:prstGeom>
          <a:solidFill>
            <a:schemeClr val="bg1">
              <a:lumMod val="65000"/>
              <a:lumOff val="3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Team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5015619" y="3065116"/>
            <a:ext cx="2172832" cy="724277"/>
          </a:xfrm>
          <a:prstGeom prst="flowChartAlternateProcess">
            <a:avLst/>
          </a:prstGeom>
          <a:solidFill>
            <a:schemeClr val="bg1">
              <a:lumMod val="65000"/>
              <a:lumOff val="3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 / </a:t>
            </a:r>
          </a:p>
          <a:p>
            <a:pPr algn="ctr"/>
            <a:r>
              <a:rPr lang="en-US" dirty="0"/>
              <a:t>Support Team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7386118" y="3087951"/>
            <a:ext cx="2172832" cy="724277"/>
          </a:xfrm>
          <a:prstGeom prst="flowChartAlternateProcess">
            <a:avLst/>
          </a:prstGeom>
          <a:solidFill>
            <a:schemeClr val="bg1">
              <a:lumMod val="65000"/>
              <a:lumOff val="3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Safety Team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9756617" y="3097004"/>
            <a:ext cx="2172832" cy="724277"/>
          </a:xfrm>
          <a:prstGeom prst="flowChartAlternateProcess">
            <a:avLst/>
          </a:prstGeom>
          <a:solidFill>
            <a:schemeClr val="bg1">
              <a:lumMod val="65000"/>
              <a:lumOff val="3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Construction Team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281009" y="5256445"/>
            <a:ext cx="2172832" cy="724277"/>
          </a:xfrm>
          <a:prstGeom prst="flowChartAlternateProcess">
            <a:avLst/>
          </a:prstGeom>
          <a:solidFill>
            <a:srgbClr val="FF9933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Manpower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5006566" y="1303866"/>
            <a:ext cx="2172832" cy="724277"/>
          </a:xfrm>
          <a:prstGeom prst="flowChartAlternateProcess">
            <a:avLst/>
          </a:prstGeom>
          <a:solidFill>
            <a:srgbClr val="FF3300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Management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1291772" y="2613871"/>
            <a:ext cx="9575721" cy="1859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74024" y="4920535"/>
            <a:ext cx="9547632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23280" y="5991064"/>
            <a:ext cx="202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PRIMARY ASSET</a:t>
            </a:r>
          </a:p>
        </p:txBody>
      </p:sp>
      <p:sp>
        <p:nvSpPr>
          <p:cNvPr id="29" name="Down Arrow 28"/>
          <p:cNvSpPr/>
          <p:nvPr/>
        </p:nvSpPr>
        <p:spPr>
          <a:xfrm flipH="1" flipV="1">
            <a:off x="3992716" y="4230856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2167201" y="4080125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125419" y="2569259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4140149" y="2567340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flipH="1" flipV="1">
            <a:off x="6025901" y="2323772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0800000">
            <a:off x="9644475" y="2577188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0800000">
            <a:off x="7596376" y="2576279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flipH="1" flipV="1">
            <a:off x="6449143" y="4271672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1097306" y="4371415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6423634" y="4050012"/>
            <a:ext cx="172036" cy="172036"/>
            <a:chOff x="6829562" y="2238248"/>
            <a:chExt cx="172036" cy="172036"/>
          </a:xfrm>
        </p:grpSpPr>
        <p:sp>
          <p:nvSpPr>
            <p:cNvPr id="55" name="Arc 54"/>
            <p:cNvSpPr/>
            <p:nvPr/>
          </p:nvSpPr>
          <p:spPr>
            <a:xfrm>
              <a:off x="6829562" y="2240061"/>
              <a:ext cx="172036" cy="170223"/>
            </a:xfrm>
            <a:prstGeom prst="arc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6200000">
              <a:off x="6828656" y="2239154"/>
              <a:ext cx="172036" cy="170223"/>
            </a:xfrm>
            <a:prstGeom prst="arc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Connector 56"/>
          <p:cNvCxnSpPr/>
          <p:nvPr/>
        </p:nvCxnSpPr>
        <p:spPr>
          <a:xfrm>
            <a:off x="8935960" y="4136029"/>
            <a:ext cx="1402358" cy="372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2565117" y="4866628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5087328" y="4866627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7581376" y="4866626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9838940" y="4866626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3968113" y="4040142"/>
            <a:ext cx="172036" cy="172036"/>
            <a:chOff x="6829562" y="2238248"/>
            <a:chExt cx="172036" cy="172036"/>
          </a:xfrm>
        </p:grpSpPr>
        <p:sp>
          <p:nvSpPr>
            <p:cNvPr id="63" name="Arc 62"/>
            <p:cNvSpPr/>
            <p:nvPr/>
          </p:nvSpPr>
          <p:spPr>
            <a:xfrm>
              <a:off x="6829562" y="2240061"/>
              <a:ext cx="172036" cy="170223"/>
            </a:xfrm>
            <a:prstGeom prst="arc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 rot="16200000">
              <a:off x="6828656" y="2239154"/>
              <a:ext cx="172036" cy="170223"/>
            </a:xfrm>
            <a:prstGeom prst="arc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8765736" y="4040141"/>
            <a:ext cx="172036" cy="172036"/>
            <a:chOff x="6829562" y="2238248"/>
            <a:chExt cx="172036" cy="172036"/>
          </a:xfrm>
        </p:grpSpPr>
        <p:sp>
          <p:nvSpPr>
            <p:cNvPr id="71" name="Arc 70"/>
            <p:cNvSpPr/>
            <p:nvPr/>
          </p:nvSpPr>
          <p:spPr>
            <a:xfrm>
              <a:off x="6829562" y="2240061"/>
              <a:ext cx="172036" cy="170223"/>
            </a:xfrm>
            <a:prstGeom prst="arc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/>
            <p:nvPr/>
          </p:nvSpPr>
          <p:spPr>
            <a:xfrm rot="16200000">
              <a:off x="6828656" y="2239154"/>
              <a:ext cx="172036" cy="170223"/>
            </a:xfrm>
            <a:prstGeom prst="arc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" name="Straight Connector 72"/>
          <p:cNvCxnSpPr/>
          <p:nvPr/>
        </p:nvCxnSpPr>
        <p:spPr>
          <a:xfrm>
            <a:off x="6595333" y="4136029"/>
            <a:ext cx="2174996" cy="372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141961" y="4141712"/>
            <a:ext cx="2280936" cy="372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578730" y="4125302"/>
            <a:ext cx="2391336" cy="873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Down Arrow 75"/>
          <p:cNvSpPr/>
          <p:nvPr/>
        </p:nvSpPr>
        <p:spPr>
          <a:xfrm flipH="1" flipV="1">
            <a:off x="8790339" y="4240892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 flipH="1" flipV="1">
            <a:off x="11061147" y="4243912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10800000">
            <a:off x="4633020" y="4087804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 rot="10800000">
            <a:off x="7053602" y="4087805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0800000">
            <a:off x="9422668" y="4087804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 flipV="1">
            <a:off x="925155" y="1628377"/>
            <a:ext cx="4115363" cy="1261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ight Arrow 82"/>
          <p:cNvSpPr/>
          <p:nvPr/>
        </p:nvSpPr>
        <p:spPr>
          <a:xfrm rot="10800000">
            <a:off x="3945683" y="1577217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10800000">
            <a:off x="1602316" y="1587087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5400000">
            <a:off x="728877" y="2189329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747919" y="5171280"/>
            <a:ext cx="3648499" cy="954107"/>
            <a:chOff x="2753451" y="5272571"/>
            <a:chExt cx="3648499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753451" y="5272571"/>
              <a:ext cx="1672474" cy="95410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Rental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Direct Hire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IQAMA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EMP #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37490" y="5272571"/>
              <a:ext cx="1964460" cy="95410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Salary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Job Title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Certifications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Etc.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29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 flipV="1">
            <a:off x="3224370" y="1645403"/>
            <a:ext cx="1866646" cy="1737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206826" y="2985481"/>
            <a:ext cx="1866646" cy="1737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093611" y="4359802"/>
            <a:ext cx="1091807" cy="307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994689" y="2971891"/>
            <a:ext cx="1091807" cy="307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949412" y="1874451"/>
            <a:ext cx="2829989" cy="202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8779401" y="1860732"/>
            <a:ext cx="3686" cy="120355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6423533" y="1495323"/>
            <a:ext cx="2823841" cy="635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86" idx="3"/>
            <a:endCxn id="98" idx="1"/>
          </p:cNvCxnSpPr>
          <p:nvPr/>
        </p:nvCxnSpPr>
        <p:spPr>
          <a:xfrm flipV="1">
            <a:off x="4639514" y="5673847"/>
            <a:ext cx="2992044" cy="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347840" y="3229645"/>
            <a:ext cx="2545" cy="2269285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9247374" y="1489915"/>
            <a:ext cx="3686" cy="120355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97486" y="3240839"/>
            <a:ext cx="21270" cy="221442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082100" y="1894327"/>
            <a:ext cx="8621" cy="130826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24370" y="1662779"/>
            <a:ext cx="0" cy="305175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55" y="214916"/>
            <a:ext cx="10353761" cy="1326321"/>
          </a:xfrm>
        </p:spPr>
        <p:txBody>
          <a:bodyPr/>
          <a:lstStyle/>
          <a:p>
            <a:r>
              <a:rPr lang="en-US" dirty="0"/>
              <a:t>DISCRETE LOOP - </a:t>
            </a:r>
            <a:r>
              <a:rPr lang="en-US" dirty="0">
                <a:solidFill>
                  <a:srgbClr val="FFFF00"/>
                </a:solidFill>
              </a:rPr>
              <a:t>EQUIPMENT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5032122" y="4012681"/>
            <a:ext cx="2172832" cy="724277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 Management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5015590" y="2645153"/>
            <a:ext cx="2172832" cy="724277"/>
          </a:xfrm>
          <a:prstGeom prst="flowChartAlternateProcess">
            <a:avLst/>
          </a:prstGeom>
          <a:solidFill>
            <a:schemeClr val="bg1">
              <a:lumMod val="65000"/>
              <a:lumOff val="3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Construction Team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5032122" y="5311710"/>
            <a:ext cx="2172832" cy="724277"/>
          </a:xfrm>
          <a:prstGeom prst="flowChartAlternateProcess">
            <a:avLst/>
          </a:prstGeom>
          <a:solidFill>
            <a:srgbClr val="FF9933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Equipment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5006566" y="1303866"/>
            <a:ext cx="2172832" cy="724277"/>
          </a:xfrm>
          <a:prstGeom prst="flowChartAlternateProcess">
            <a:avLst/>
          </a:prstGeom>
          <a:solidFill>
            <a:srgbClr val="FF3300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36920" y="6083422"/>
            <a:ext cx="202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PRIMARY ASSET</a:t>
            </a:r>
          </a:p>
        </p:txBody>
      </p:sp>
      <p:sp>
        <p:nvSpPr>
          <p:cNvPr id="29" name="Down Arrow 28"/>
          <p:cNvSpPr/>
          <p:nvPr/>
        </p:nvSpPr>
        <p:spPr>
          <a:xfrm flipH="1" flipV="1">
            <a:off x="5747612" y="3489239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 rot="10800000">
            <a:off x="7343771" y="2917984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3953681" y="2947452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3975272" y="1615084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flipH="1" flipV="1">
            <a:off x="6025901" y="2152172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5400000">
            <a:off x="6160715" y="3623548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8170174" y="1447890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own Arrow 75"/>
          <p:cNvSpPr/>
          <p:nvPr/>
        </p:nvSpPr>
        <p:spPr>
          <a:xfrm flipH="1" flipV="1">
            <a:off x="8727413" y="2045581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own Arrow 76"/>
          <p:cNvSpPr/>
          <p:nvPr/>
        </p:nvSpPr>
        <p:spPr>
          <a:xfrm flipH="1" flipV="1">
            <a:off x="3163861" y="2282351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10800000">
            <a:off x="7718611" y="1824378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10800000">
            <a:off x="4424170" y="4313826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5400000">
            <a:off x="9055660" y="1980751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91015" y="5196794"/>
            <a:ext cx="3648499" cy="954107"/>
            <a:chOff x="2753451" y="5272571"/>
            <a:chExt cx="3648499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2753451" y="5272571"/>
              <a:ext cx="1672474" cy="95410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Rental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Purchase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ESTAMARA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MVPI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437490" y="5272571"/>
              <a:ext cx="1964460" cy="954107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Inspections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Calibrations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Operators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Etc.</a:t>
              </a:r>
            </a:p>
          </p:txBody>
        </p:sp>
      </p:grpSp>
      <p:sp>
        <p:nvSpPr>
          <p:cNvPr id="88" name="Flowchart: Alternate Process 87"/>
          <p:cNvSpPr/>
          <p:nvPr/>
        </p:nvSpPr>
        <p:spPr>
          <a:xfrm>
            <a:off x="7960962" y="2636649"/>
            <a:ext cx="2172832" cy="724277"/>
          </a:xfrm>
          <a:prstGeom prst="flowChartAlternateProcess">
            <a:avLst/>
          </a:prstGeom>
          <a:solidFill>
            <a:schemeClr val="bg1">
              <a:lumMod val="65000"/>
              <a:lumOff val="3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 / </a:t>
            </a:r>
          </a:p>
          <a:p>
            <a:pPr algn="ctr"/>
            <a:r>
              <a:rPr lang="en-US" dirty="0"/>
              <a:t>Support Team</a:t>
            </a:r>
          </a:p>
        </p:txBody>
      </p:sp>
      <p:sp>
        <p:nvSpPr>
          <p:cNvPr id="93" name="Flowchart: Alternate Process 92"/>
          <p:cNvSpPr/>
          <p:nvPr/>
        </p:nvSpPr>
        <p:spPr>
          <a:xfrm>
            <a:off x="2118801" y="3999202"/>
            <a:ext cx="2172832" cy="724277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Manpower Control Team</a:t>
            </a:r>
          </a:p>
        </p:txBody>
      </p:sp>
      <p:sp>
        <p:nvSpPr>
          <p:cNvPr id="96" name="Down Arrow 95"/>
          <p:cNvSpPr/>
          <p:nvPr/>
        </p:nvSpPr>
        <p:spPr>
          <a:xfrm flipH="1" flipV="1">
            <a:off x="3166775" y="3383785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7631558" y="5304515"/>
            <a:ext cx="1672474" cy="738664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PM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Repair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Etc.</a:t>
            </a:r>
          </a:p>
        </p:txBody>
      </p:sp>
      <p:sp>
        <p:nvSpPr>
          <p:cNvPr id="100" name="Right Arrow 99"/>
          <p:cNvSpPr/>
          <p:nvPr/>
        </p:nvSpPr>
        <p:spPr>
          <a:xfrm rot="5400000">
            <a:off x="6160715" y="4973806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/>
          <p:cNvSpPr/>
          <p:nvPr/>
        </p:nvSpPr>
        <p:spPr>
          <a:xfrm flipH="1" flipV="1">
            <a:off x="5758247" y="4853691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Connector 123"/>
          <p:cNvCxnSpPr/>
          <p:nvPr/>
        </p:nvCxnSpPr>
        <p:spPr>
          <a:xfrm flipH="1">
            <a:off x="9573263" y="3831506"/>
            <a:ext cx="3686" cy="120355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>
            <a:off x="8644172" y="1792360"/>
            <a:ext cx="9353" cy="169345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969063" y="1798757"/>
            <a:ext cx="1675109" cy="2665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7001648" y="1517975"/>
            <a:ext cx="2765807" cy="101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6897311" y="3844006"/>
            <a:ext cx="1380457" cy="906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929896" y="3568765"/>
            <a:ext cx="1419624" cy="855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514335" y="1945069"/>
            <a:ext cx="25874" cy="320658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1" idx="2"/>
          </p:cNvCxnSpPr>
          <p:nvPr/>
        </p:nvCxnSpPr>
        <p:spPr>
          <a:xfrm flipV="1">
            <a:off x="4560358" y="3844006"/>
            <a:ext cx="486680" cy="90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2906844" y="5054211"/>
            <a:ext cx="1574923" cy="730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094150" y="4683150"/>
            <a:ext cx="1419624" cy="855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3004078" y="3846541"/>
            <a:ext cx="1380457" cy="906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926791" y="3539985"/>
            <a:ext cx="486680" cy="90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2921394" y="2371748"/>
            <a:ext cx="1574923" cy="7308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954751" y="2665424"/>
            <a:ext cx="1559023" cy="829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494318" y="1922318"/>
            <a:ext cx="15861" cy="2998217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850848" y="3716973"/>
            <a:ext cx="3686" cy="120355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3499311" y="2673716"/>
            <a:ext cx="6549" cy="200943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033775" y="3425260"/>
            <a:ext cx="0" cy="4288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67455" y="1517118"/>
            <a:ext cx="1456" cy="187703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31933" y="2568458"/>
            <a:ext cx="9024" cy="619593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82495" y="2371748"/>
            <a:ext cx="13461" cy="269780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55" y="214916"/>
            <a:ext cx="10353761" cy="1326321"/>
          </a:xfrm>
        </p:spPr>
        <p:txBody>
          <a:bodyPr/>
          <a:lstStyle/>
          <a:p>
            <a:r>
              <a:rPr lang="en-US" dirty="0"/>
              <a:t>DISCRETE LOOP - </a:t>
            </a:r>
            <a:r>
              <a:rPr lang="en-US" dirty="0">
                <a:solidFill>
                  <a:srgbClr val="FFFF00"/>
                </a:solidFill>
              </a:rPr>
              <a:t>DOCUMENTATION</a:t>
            </a:r>
          </a:p>
        </p:txBody>
      </p:sp>
      <p:sp>
        <p:nvSpPr>
          <p:cNvPr id="11" name="Flowchart: Alternate Process 10"/>
          <p:cNvSpPr/>
          <p:nvPr/>
        </p:nvSpPr>
        <p:spPr>
          <a:xfrm>
            <a:off x="4974465" y="3320556"/>
            <a:ext cx="2172832" cy="724277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Required Project Documents 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948160" y="2139615"/>
            <a:ext cx="2172832" cy="724277"/>
          </a:xfrm>
          <a:prstGeom prst="flowChartAlternateProcess">
            <a:avLst/>
          </a:prstGeom>
          <a:solidFill>
            <a:schemeClr val="bg1">
              <a:lumMod val="65000"/>
              <a:lumOff val="3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Team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8132119" y="3341033"/>
            <a:ext cx="2172832" cy="724277"/>
          </a:xfrm>
          <a:prstGeom prst="flowChartAlternateProcess">
            <a:avLst/>
          </a:prstGeom>
          <a:solidFill>
            <a:schemeClr val="bg1">
              <a:lumMod val="65000"/>
              <a:lumOff val="3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Planning / </a:t>
            </a:r>
          </a:p>
          <a:p>
            <a:pPr algn="ctr"/>
            <a:r>
              <a:rPr lang="en-US" dirty="0"/>
              <a:t>Support Team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963601" y="3302046"/>
            <a:ext cx="2172832" cy="724277"/>
          </a:xfrm>
          <a:prstGeom prst="flowChartAlternateProcess">
            <a:avLst/>
          </a:prstGeom>
          <a:solidFill>
            <a:schemeClr val="bg1">
              <a:lumMod val="65000"/>
              <a:lumOff val="3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Safety Team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936053" y="4500974"/>
            <a:ext cx="2172832" cy="724277"/>
          </a:xfrm>
          <a:prstGeom prst="flowChartAlternateProcess">
            <a:avLst/>
          </a:prstGeom>
          <a:solidFill>
            <a:schemeClr val="bg1">
              <a:lumMod val="65000"/>
              <a:lumOff val="3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Construction Team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5006566" y="1303866"/>
            <a:ext cx="2172832" cy="724277"/>
          </a:xfrm>
          <a:prstGeom prst="flowChartAlternateProcess">
            <a:avLst/>
          </a:prstGeom>
          <a:solidFill>
            <a:srgbClr val="FF3300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92640" y="6499042"/>
            <a:ext cx="202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PRIMARY ASSET</a:t>
            </a:r>
          </a:p>
        </p:txBody>
      </p:sp>
      <p:sp>
        <p:nvSpPr>
          <p:cNvPr id="42" name="Down Arrow 41"/>
          <p:cNvSpPr/>
          <p:nvPr/>
        </p:nvSpPr>
        <p:spPr>
          <a:xfrm flipH="1" flipV="1">
            <a:off x="3453265" y="2823306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0800000">
            <a:off x="3348315" y="3802722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414199" y="3454875"/>
            <a:ext cx="172036" cy="172036"/>
            <a:chOff x="6829562" y="2238248"/>
            <a:chExt cx="172036" cy="172036"/>
          </a:xfrm>
        </p:grpSpPr>
        <p:sp>
          <p:nvSpPr>
            <p:cNvPr id="55" name="Arc 54"/>
            <p:cNvSpPr/>
            <p:nvPr/>
          </p:nvSpPr>
          <p:spPr>
            <a:xfrm>
              <a:off x="6829562" y="2240061"/>
              <a:ext cx="172036" cy="170223"/>
            </a:xfrm>
            <a:prstGeom prst="arc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c 55"/>
            <p:cNvSpPr/>
            <p:nvPr/>
          </p:nvSpPr>
          <p:spPr>
            <a:xfrm rot="16200000">
              <a:off x="6828656" y="2239154"/>
              <a:ext cx="172036" cy="170223"/>
            </a:xfrm>
            <a:prstGeom prst="arc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ight Arrow 57"/>
          <p:cNvSpPr/>
          <p:nvPr/>
        </p:nvSpPr>
        <p:spPr>
          <a:xfrm>
            <a:off x="4306486" y="3499719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3503060" y="2322928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4388322" y="3757988"/>
            <a:ext cx="172036" cy="172036"/>
            <a:chOff x="6829562" y="2238248"/>
            <a:chExt cx="172036" cy="172036"/>
          </a:xfrm>
        </p:grpSpPr>
        <p:sp>
          <p:nvSpPr>
            <p:cNvPr id="71" name="Arc 70"/>
            <p:cNvSpPr/>
            <p:nvPr/>
          </p:nvSpPr>
          <p:spPr>
            <a:xfrm>
              <a:off x="6829562" y="2240061"/>
              <a:ext cx="172036" cy="170223"/>
            </a:xfrm>
            <a:prstGeom prst="arc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/>
            <p:cNvSpPr/>
            <p:nvPr/>
          </p:nvSpPr>
          <p:spPr>
            <a:xfrm rot="16200000">
              <a:off x="6828656" y="2239154"/>
              <a:ext cx="172036" cy="170223"/>
            </a:xfrm>
            <a:prstGeom prst="arc">
              <a:avLst/>
            </a:prstGeom>
            <a:ln w="254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Down Arrow 76"/>
          <p:cNvSpPr/>
          <p:nvPr/>
        </p:nvSpPr>
        <p:spPr>
          <a:xfrm flipH="1" flipV="1">
            <a:off x="9518801" y="4221613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5400000">
            <a:off x="3312706" y="4230705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88512" y="5528021"/>
            <a:ext cx="2088158" cy="95410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Bid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Execution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Mobilization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PQP, HIP, Etc.</a:t>
            </a:r>
          </a:p>
        </p:txBody>
      </p:sp>
      <p:sp>
        <p:nvSpPr>
          <p:cNvPr id="88" name="Flowchart: Alternate Process 87"/>
          <p:cNvSpPr/>
          <p:nvPr/>
        </p:nvSpPr>
        <p:spPr>
          <a:xfrm>
            <a:off x="4991179" y="4686362"/>
            <a:ext cx="2172832" cy="724277"/>
          </a:xfrm>
          <a:prstGeom prst="flowChartAlternateProcess">
            <a:avLst/>
          </a:prstGeom>
          <a:solidFill>
            <a:srgbClr val="FF9933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Documentation </a:t>
            </a:r>
            <a:r>
              <a:rPr lang="en-US" dirty="0" err="1"/>
              <a:t>DataBase</a:t>
            </a:r>
            <a:r>
              <a:rPr lang="en-US" dirty="0"/>
              <a:t> </a:t>
            </a:r>
          </a:p>
          <a:p>
            <a:pPr algn="ctr"/>
            <a:r>
              <a:rPr lang="en-US" sz="1200" dirty="0"/>
              <a:t>(Master Templates)</a:t>
            </a:r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3584423" y="3552464"/>
            <a:ext cx="1419624" cy="855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ight Arrow 95"/>
          <p:cNvSpPr/>
          <p:nvPr/>
        </p:nvSpPr>
        <p:spPr>
          <a:xfrm>
            <a:off x="3574283" y="5008927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/>
          <p:cNvSpPr/>
          <p:nvPr/>
        </p:nvSpPr>
        <p:spPr>
          <a:xfrm flipH="1" flipV="1">
            <a:off x="4435447" y="4332007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ight Arrow 97"/>
          <p:cNvSpPr/>
          <p:nvPr/>
        </p:nvSpPr>
        <p:spPr>
          <a:xfrm rot="5400000">
            <a:off x="4295123" y="2711833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/>
          <p:cNvSpPr/>
          <p:nvPr/>
        </p:nvSpPr>
        <p:spPr>
          <a:xfrm rot="5400000">
            <a:off x="6315186" y="4298841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Down Arrow 100"/>
          <p:cNvSpPr/>
          <p:nvPr/>
        </p:nvSpPr>
        <p:spPr>
          <a:xfrm flipH="1" flipV="1">
            <a:off x="5484707" y="4157603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 rot="5400000">
            <a:off x="5330365" y="2615080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 flipH="1" flipV="1">
            <a:off x="6437209" y="2489398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>
            <a:off x="7464288" y="3514858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Arrow 106"/>
          <p:cNvSpPr/>
          <p:nvPr/>
        </p:nvSpPr>
        <p:spPr>
          <a:xfrm rot="10800000">
            <a:off x="7438568" y="3799612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113"/>
          <p:cNvSpPr/>
          <p:nvPr/>
        </p:nvSpPr>
        <p:spPr>
          <a:xfrm>
            <a:off x="8193934" y="1460952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Arrow 114"/>
          <p:cNvSpPr/>
          <p:nvPr/>
        </p:nvSpPr>
        <p:spPr>
          <a:xfrm rot="10800000">
            <a:off x="7689626" y="1746719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own Arrow 120"/>
          <p:cNvSpPr/>
          <p:nvPr/>
        </p:nvSpPr>
        <p:spPr>
          <a:xfrm flipH="1" flipV="1">
            <a:off x="8593016" y="2372696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ight Arrow 121"/>
          <p:cNvSpPr/>
          <p:nvPr/>
        </p:nvSpPr>
        <p:spPr>
          <a:xfrm rot="5400000">
            <a:off x="9572989" y="2366806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Alternate Process 122"/>
          <p:cNvSpPr/>
          <p:nvPr/>
        </p:nvSpPr>
        <p:spPr>
          <a:xfrm>
            <a:off x="8191976" y="4738237"/>
            <a:ext cx="2172832" cy="724277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ARAMCO PROJECT TEAM</a:t>
            </a:r>
          </a:p>
        </p:txBody>
      </p:sp>
      <p:sp>
        <p:nvSpPr>
          <p:cNvPr id="125" name="Right Arrow 124"/>
          <p:cNvSpPr/>
          <p:nvPr/>
        </p:nvSpPr>
        <p:spPr>
          <a:xfrm rot="5400000">
            <a:off x="8658225" y="4339607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Straight Connector 219"/>
          <p:cNvCxnSpPr/>
          <p:nvPr/>
        </p:nvCxnSpPr>
        <p:spPr>
          <a:xfrm>
            <a:off x="7088027" y="4479900"/>
            <a:ext cx="2425" cy="6123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6667441" y="4482226"/>
            <a:ext cx="2425" cy="6123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165886" y="5711530"/>
            <a:ext cx="2792698" cy="1249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8071331" y="1851252"/>
            <a:ext cx="2331585" cy="1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03501" y="1429094"/>
            <a:ext cx="4255" cy="424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9911344" y="2714524"/>
            <a:ext cx="104440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0949038" y="2011699"/>
            <a:ext cx="6714" cy="702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361185" y="2027508"/>
            <a:ext cx="18137" cy="36441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9659641" y="3686730"/>
            <a:ext cx="645131" cy="14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9676655" y="5713006"/>
            <a:ext cx="645131" cy="14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7341088" y="3212819"/>
            <a:ext cx="645131" cy="14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7349302" y="2434406"/>
            <a:ext cx="645131" cy="14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988031" y="4707932"/>
            <a:ext cx="885259" cy="1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073143" y="2032436"/>
            <a:ext cx="1281588" cy="2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6696285" y="1597084"/>
            <a:ext cx="4255" cy="424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7342588" y="1446205"/>
            <a:ext cx="645131" cy="14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7049999" y="2696663"/>
            <a:ext cx="4255" cy="424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124086" y="2428715"/>
            <a:ext cx="63016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117573" y="1765510"/>
            <a:ext cx="6513" cy="6632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965173" y="1613110"/>
            <a:ext cx="4255" cy="4247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368373" y="2033321"/>
            <a:ext cx="596800" cy="1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457055" y="2032697"/>
            <a:ext cx="1217828" cy="15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285963" y="5033370"/>
            <a:ext cx="5111" cy="1330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282176" y="5631472"/>
            <a:ext cx="1217828" cy="15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3291074" y="6359946"/>
            <a:ext cx="2483331" cy="3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840862" y="4366051"/>
            <a:ext cx="7239" cy="17951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16257" y="4909152"/>
            <a:ext cx="3460835" cy="25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223586" y="2286724"/>
            <a:ext cx="0" cy="1138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48197" y="2491064"/>
            <a:ext cx="394764" cy="4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55622" y="4312341"/>
            <a:ext cx="394764" cy="4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666857" y="6145791"/>
            <a:ext cx="367266" cy="8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8625" y="1662937"/>
            <a:ext cx="394764" cy="4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06067" y="6145791"/>
            <a:ext cx="310190" cy="68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297806" y="1444947"/>
            <a:ext cx="3356045" cy="88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81137" y="1773023"/>
            <a:ext cx="18129" cy="3951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86160" y="3701924"/>
            <a:ext cx="4255" cy="676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Alternate Process 99"/>
          <p:cNvSpPr/>
          <p:nvPr/>
        </p:nvSpPr>
        <p:spPr>
          <a:xfrm>
            <a:off x="5965173" y="3851697"/>
            <a:ext cx="1250487" cy="353496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Support/Planning Team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5332841" y="3689498"/>
            <a:ext cx="244" cy="681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335727" y="3682342"/>
            <a:ext cx="244" cy="681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57055" y="3682342"/>
            <a:ext cx="244" cy="6813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842990" y="2358700"/>
            <a:ext cx="5111" cy="1330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55" y="214916"/>
            <a:ext cx="10353761" cy="1326321"/>
          </a:xfrm>
        </p:spPr>
        <p:txBody>
          <a:bodyPr/>
          <a:lstStyle/>
          <a:p>
            <a:r>
              <a:rPr lang="en-US" dirty="0"/>
              <a:t>COMMUNICATION ROAD MAP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3" name="Flowchart: Alternate Process 22"/>
          <p:cNvSpPr/>
          <p:nvPr/>
        </p:nvSpPr>
        <p:spPr>
          <a:xfrm>
            <a:off x="5540431" y="1153937"/>
            <a:ext cx="1886967" cy="620296"/>
          </a:xfrm>
          <a:prstGeom prst="flowChartAlternateProcess">
            <a:avLst/>
          </a:prstGeom>
          <a:solidFill>
            <a:srgbClr val="FF3300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PMO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Contract Review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Review Pre-Plan Strategy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Input Key </a:t>
            </a:r>
            <a:r>
              <a:rPr lang="en-US" sz="1000" dirty="0" err="1">
                <a:solidFill>
                  <a:schemeClr val="tx1"/>
                </a:solidFill>
              </a:rPr>
              <a:t>Reqmts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902919" y="1946679"/>
            <a:ext cx="172036" cy="172036"/>
            <a:chOff x="6829562" y="2238248"/>
            <a:chExt cx="172036" cy="172036"/>
          </a:xfrm>
        </p:grpSpPr>
        <p:sp>
          <p:nvSpPr>
            <p:cNvPr id="63" name="Arc 62"/>
            <p:cNvSpPr/>
            <p:nvPr/>
          </p:nvSpPr>
          <p:spPr>
            <a:xfrm>
              <a:off x="6829562" y="2240061"/>
              <a:ext cx="172036" cy="170223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 rot="16200000">
              <a:off x="6828656" y="2239154"/>
              <a:ext cx="172036" cy="170223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Straight Connector 80"/>
          <p:cNvCxnSpPr/>
          <p:nvPr/>
        </p:nvCxnSpPr>
        <p:spPr>
          <a:xfrm>
            <a:off x="3457299" y="3687612"/>
            <a:ext cx="3133115" cy="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/>
          <p:cNvSpPr/>
          <p:nvPr/>
        </p:nvSpPr>
        <p:spPr>
          <a:xfrm>
            <a:off x="4265606" y="1650264"/>
            <a:ext cx="1164990" cy="78275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Have Key Personnel?</a:t>
            </a:r>
          </a:p>
        </p:txBody>
      </p:sp>
      <p:sp>
        <p:nvSpPr>
          <p:cNvPr id="87" name="Diamond 86"/>
          <p:cNvSpPr/>
          <p:nvPr/>
        </p:nvSpPr>
        <p:spPr>
          <a:xfrm>
            <a:off x="6517646" y="2129773"/>
            <a:ext cx="1064706" cy="60649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Have </a:t>
            </a:r>
            <a:r>
              <a:rPr lang="en-US" sz="600" dirty="0" err="1"/>
              <a:t>Req’d</a:t>
            </a:r>
            <a:r>
              <a:rPr lang="en-US" sz="600" dirty="0"/>
              <a:t> </a:t>
            </a:r>
            <a:r>
              <a:rPr lang="en-US" sz="600" dirty="0" err="1"/>
              <a:t>Equipmt</a:t>
            </a:r>
            <a:r>
              <a:rPr lang="en-US" sz="600" dirty="0"/>
              <a:t>?</a:t>
            </a:r>
          </a:p>
        </p:txBody>
      </p:sp>
      <p:sp>
        <p:nvSpPr>
          <p:cNvPr id="88" name="Diamond 87"/>
          <p:cNvSpPr/>
          <p:nvPr/>
        </p:nvSpPr>
        <p:spPr>
          <a:xfrm>
            <a:off x="8767019" y="4319023"/>
            <a:ext cx="1194385" cy="777347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ARAMCO Submission Accepted?</a:t>
            </a:r>
          </a:p>
        </p:txBody>
      </p:sp>
      <p:sp>
        <p:nvSpPr>
          <p:cNvPr id="89" name="Diamond 88"/>
          <p:cNvSpPr/>
          <p:nvPr/>
        </p:nvSpPr>
        <p:spPr>
          <a:xfrm>
            <a:off x="4343113" y="6033116"/>
            <a:ext cx="1017324" cy="665007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Hired Key Persons?</a:t>
            </a:r>
          </a:p>
        </p:txBody>
      </p:sp>
      <p:sp>
        <p:nvSpPr>
          <p:cNvPr id="90" name="Diamond 89"/>
          <p:cNvSpPr/>
          <p:nvPr/>
        </p:nvSpPr>
        <p:spPr>
          <a:xfrm>
            <a:off x="4386948" y="4586006"/>
            <a:ext cx="907828" cy="689089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Direct Hire?</a:t>
            </a:r>
          </a:p>
        </p:txBody>
      </p:sp>
      <p:sp>
        <p:nvSpPr>
          <p:cNvPr id="91" name="Diamond 90"/>
          <p:cNvSpPr/>
          <p:nvPr/>
        </p:nvSpPr>
        <p:spPr>
          <a:xfrm>
            <a:off x="907068" y="5743647"/>
            <a:ext cx="1184395" cy="788507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Awarded Contract?</a:t>
            </a:r>
          </a:p>
        </p:txBody>
      </p:sp>
      <p:sp>
        <p:nvSpPr>
          <p:cNvPr id="92" name="Diamond 91"/>
          <p:cNvSpPr/>
          <p:nvPr/>
        </p:nvSpPr>
        <p:spPr>
          <a:xfrm>
            <a:off x="904067" y="3909609"/>
            <a:ext cx="1184395" cy="788507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Submit Bid?</a:t>
            </a:r>
          </a:p>
        </p:txBody>
      </p:sp>
      <p:sp>
        <p:nvSpPr>
          <p:cNvPr id="93" name="Diamond 92"/>
          <p:cNvSpPr/>
          <p:nvPr/>
        </p:nvSpPr>
        <p:spPr>
          <a:xfrm>
            <a:off x="888939" y="2086024"/>
            <a:ext cx="1184395" cy="788507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Bid NOI Create File?</a:t>
            </a:r>
          </a:p>
        </p:txBody>
      </p:sp>
      <p:sp>
        <p:nvSpPr>
          <p:cNvPr id="94" name="Flowchart: Alternate Process 93"/>
          <p:cNvSpPr/>
          <p:nvPr/>
        </p:nvSpPr>
        <p:spPr>
          <a:xfrm>
            <a:off x="908064" y="1524485"/>
            <a:ext cx="1183897" cy="25227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Contracts </a:t>
            </a:r>
            <a:r>
              <a:rPr lang="en-US" sz="1000" dirty="0" err="1">
                <a:solidFill>
                  <a:schemeClr val="tx1"/>
                </a:solidFill>
              </a:rPr>
              <a:t>Dept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Flowchart: Alternate Process 94"/>
          <p:cNvSpPr/>
          <p:nvPr/>
        </p:nvSpPr>
        <p:spPr>
          <a:xfrm>
            <a:off x="907566" y="3156393"/>
            <a:ext cx="1183897" cy="456029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Job Ex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Site Visit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Notes in File</a:t>
            </a:r>
          </a:p>
        </p:txBody>
      </p:sp>
      <p:sp>
        <p:nvSpPr>
          <p:cNvPr id="96" name="Flowchart: Alternate Process 95"/>
          <p:cNvSpPr/>
          <p:nvPr/>
        </p:nvSpPr>
        <p:spPr>
          <a:xfrm>
            <a:off x="817214" y="4992055"/>
            <a:ext cx="1364102" cy="456029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Provide Bid </a:t>
            </a:r>
            <a:r>
              <a:rPr lang="en-US" sz="1000" dirty="0" err="1">
                <a:solidFill>
                  <a:schemeClr val="tx1"/>
                </a:solidFill>
              </a:rPr>
              <a:t>Pkg</a:t>
            </a:r>
            <a:r>
              <a:rPr lang="en-US" sz="1000" dirty="0">
                <a:solidFill>
                  <a:schemeClr val="tx1"/>
                </a:solidFill>
              </a:rPr>
              <a:t> to Operations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(Pre-Plan </a:t>
            </a:r>
            <a:r>
              <a:rPr lang="en-US" sz="1000" dirty="0" err="1">
                <a:solidFill>
                  <a:schemeClr val="tx1"/>
                </a:solidFill>
              </a:rPr>
              <a:t>Stratgy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Flowchart: Alternate Process 96"/>
          <p:cNvSpPr/>
          <p:nvPr/>
        </p:nvSpPr>
        <p:spPr>
          <a:xfrm>
            <a:off x="2633843" y="1830205"/>
            <a:ext cx="1183897" cy="456029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Internal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Kick-Off Meeting</a:t>
            </a:r>
          </a:p>
        </p:txBody>
      </p:sp>
      <p:sp>
        <p:nvSpPr>
          <p:cNvPr id="98" name="Flowchart: Alternate Process 97"/>
          <p:cNvSpPr/>
          <p:nvPr/>
        </p:nvSpPr>
        <p:spPr>
          <a:xfrm>
            <a:off x="2633843" y="2734333"/>
            <a:ext cx="1183897" cy="456029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External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Kick-Off Meeting</a:t>
            </a:r>
          </a:p>
        </p:txBody>
      </p:sp>
      <p:sp>
        <p:nvSpPr>
          <p:cNvPr id="99" name="Flowchart: Alternate Process 98"/>
          <p:cNvSpPr/>
          <p:nvPr/>
        </p:nvSpPr>
        <p:spPr>
          <a:xfrm>
            <a:off x="4265606" y="2938087"/>
            <a:ext cx="1183897" cy="252275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Identify Gaps</a:t>
            </a:r>
          </a:p>
        </p:txBody>
      </p:sp>
      <p:sp>
        <p:nvSpPr>
          <p:cNvPr id="101" name="Flowchart: Alternate Process 100"/>
          <p:cNvSpPr/>
          <p:nvPr/>
        </p:nvSpPr>
        <p:spPr>
          <a:xfrm>
            <a:off x="3060881" y="3848713"/>
            <a:ext cx="753557" cy="353496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QA/QC Team</a:t>
            </a:r>
          </a:p>
        </p:txBody>
      </p:sp>
      <p:sp>
        <p:nvSpPr>
          <p:cNvPr id="102" name="Flowchart: Alternate Process 101"/>
          <p:cNvSpPr/>
          <p:nvPr/>
        </p:nvSpPr>
        <p:spPr>
          <a:xfrm>
            <a:off x="3928387" y="3848713"/>
            <a:ext cx="827314" cy="353496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Safety Team</a:t>
            </a:r>
          </a:p>
        </p:txBody>
      </p:sp>
      <p:sp>
        <p:nvSpPr>
          <p:cNvPr id="103" name="Flowchart: Alternate Process 102"/>
          <p:cNvSpPr/>
          <p:nvPr/>
        </p:nvSpPr>
        <p:spPr>
          <a:xfrm>
            <a:off x="8885643" y="5536258"/>
            <a:ext cx="981574" cy="353496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Revise/Edit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Report/Plan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6176623" y="4536473"/>
            <a:ext cx="2425" cy="117923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293551" y="1444947"/>
            <a:ext cx="24393" cy="4709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457300" y="4363677"/>
            <a:ext cx="3133115" cy="143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/>
          <p:cNvSpPr/>
          <p:nvPr/>
        </p:nvSpPr>
        <p:spPr>
          <a:xfrm>
            <a:off x="2914846" y="3590410"/>
            <a:ext cx="4372693" cy="890790"/>
          </a:xfrm>
          <a:prstGeom prst="flowChartAlternateProcess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/>
          <p:nvPr/>
        </p:nvCxnSpPr>
        <p:spPr>
          <a:xfrm>
            <a:off x="638625" y="1662937"/>
            <a:ext cx="28232" cy="44917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300507" y="3421751"/>
            <a:ext cx="923079" cy="3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lowchart: Alternate Process 67"/>
          <p:cNvSpPr/>
          <p:nvPr/>
        </p:nvSpPr>
        <p:spPr>
          <a:xfrm>
            <a:off x="2751289" y="4729036"/>
            <a:ext cx="1068025" cy="365490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MPC Feedback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5774405" y="4930550"/>
            <a:ext cx="5112" cy="14336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Alternate Process 54"/>
          <p:cNvSpPr/>
          <p:nvPr/>
        </p:nvSpPr>
        <p:spPr>
          <a:xfrm>
            <a:off x="4306849" y="5464614"/>
            <a:ext cx="1068025" cy="365490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Engage Rental Agency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06908" y="1398442"/>
            <a:ext cx="67062" cy="12193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25375" y="1384585"/>
            <a:ext cx="67062" cy="12193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59772" y="2954101"/>
            <a:ext cx="67062" cy="12193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4" y="2040640"/>
            <a:ext cx="67062" cy="121931"/>
          </a:xfrm>
          <a:prstGeom prst="rect">
            <a:avLst/>
          </a:prstGeom>
        </p:spPr>
      </p:pic>
      <p:sp>
        <p:nvSpPr>
          <p:cNvPr id="83" name="Flowchart: Alternate Process 82"/>
          <p:cNvSpPr/>
          <p:nvPr/>
        </p:nvSpPr>
        <p:spPr>
          <a:xfrm>
            <a:off x="6483914" y="2968785"/>
            <a:ext cx="1183897" cy="456029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Assets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Rental or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Purchase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7987719" y="1446735"/>
            <a:ext cx="1218" cy="3261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65" idx="0"/>
          </p:cNvCxnSpPr>
          <p:nvPr/>
        </p:nvCxnSpPr>
        <p:spPr>
          <a:xfrm>
            <a:off x="6699054" y="2022319"/>
            <a:ext cx="1203866" cy="10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Alternate Process 108"/>
          <p:cNvSpPr/>
          <p:nvPr/>
        </p:nvSpPr>
        <p:spPr>
          <a:xfrm>
            <a:off x="8738699" y="2478153"/>
            <a:ext cx="1251263" cy="456029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Project Documents</a:t>
            </a:r>
          </a:p>
        </p:txBody>
      </p:sp>
      <p:sp>
        <p:nvSpPr>
          <p:cNvPr id="111" name="Flowchart: Alternate Process 110"/>
          <p:cNvSpPr/>
          <p:nvPr/>
        </p:nvSpPr>
        <p:spPr>
          <a:xfrm>
            <a:off x="8776972" y="3464619"/>
            <a:ext cx="1194385" cy="435808"/>
          </a:xfrm>
          <a:prstGeom prst="flowChartAlternateProcess">
            <a:avLst/>
          </a:prstGeom>
          <a:solidFill>
            <a:schemeClr val="tx2">
              <a:lumMod val="50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Plans/Reports To ARAMCO</a:t>
            </a:r>
          </a:p>
        </p:txBody>
      </p:sp>
      <p:sp>
        <p:nvSpPr>
          <p:cNvPr id="112" name="Flowchart: Alternate Process 111"/>
          <p:cNvSpPr/>
          <p:nvPr/>
        </p:nvSpPr>
        <p:spPr>
          <a:xfrm>
            <a:off x="4869650" y="3851697"/>
            <a:ext cx="981574" cy="353496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Construction Team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10308357" y="3688207"/>
            <a:ext cx="13429" cy="2024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Flowchart: Alternate Process 84"/>
          <p:cNvSpPr/>
          <p:nvPr/>
        </p:nvSpPr>
        <p:spPr>
          <a:xfrm>
            <a:off x="10330120" y="1641444"/>
            <a:ext cx="1251263" cy="456029"/>
          </a:xfrm>
          <a:prstGeom prst="flowChartAlternateProcess">
            <a:avLst/>
          </a:prstGeom>
          <a:solidFill>
            <a:schemeClr val="accent4">
              <a:lumMod val="75000"/>
            </a:schemeClr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Construction Activities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V="1">
            <a:off x="7201164" y="1853105"/>
            <a:ext cx="696259" cy="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7901107" y="1765357"/>
            <a:ext cx="172036" cy="172036"/>
            <a:chOff x="6829562" y="2238248"/>
            <a:chExt cx="172036" cy="172036"/>
          </a:xfrm>
        </p:grpSpPr>
        <p:sp>
          <p:nvSpPr>
            <p:cNvPr id="119" name="Arc 118"/>
            <p:cNvSpPr/>
            <p:nvPr/>
          </p:nvSpPr>
          <p:spPr>
            <a:xfrm>
              <a:off x="6829562" y="2240061"/>
              <a:ext cx="172036" cy="170223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c 119"/>
            <p:cNvSpPr/>
            <p:nvPr/>
          </p:nvSpPr>
          <p:spPr>
            <a:xfrm rot="16200000">
              <a:off x="6828656" y="2239154"/>
              <a:ext cx="172036" cy="170223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908583" y="3892465"/>
            <a:ext cx="172036" cy="172036"/>
            <a:chOff x="6829562" y="2238248"/>
            <a:chExt cx="172036" cy="172036"/>
          </a:xfrm>
        </p:grpSpPr>
        <p:sp>
          <p:nvSpPr>
            <p:cNvPr id="123" name="Arc 122"/>
            <p:cNvSpPr/>
            <p:nvPr/>
          </p:nvSpPr>
          <p:spPr>
            <a:xfrm>
              <a:off x="6829562" y="2240061"/>
              <a:ext cx="172036" cy="170223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/>
            <p:cNvSpPr/>
            <p:nvPr/>
          </p:nvSpPr>
          <p:spPr>
            <a:xfrm rot="16200000">
              <a:off x="6828656" y="2239154"/>
              <a:ext cx="172036" cy="170223"/>
            </a:xfrm>
            <a:prstGeom prst="arc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/>
          <p:cNvCxnSpPr/>
          <p:nvPr/>
        </p:nvCxnSpPr>
        <p:spPr>
          <a:xfrm flipV="1">
            <a:off x="7275375" y="4004700"/>
            <a:ext cx="645131" cy="147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062052" y="4001104"/>
            <a:ext cx="320746" cy="359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8407046" y="2040640"/>
            <a:ext cx="18961" cy="196046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567359" y="2877094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YES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29526" y="2249443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566247" y="4708983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YES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975762" y="5905857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YES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31628" y="4060921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42218" y="5892049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930178" y="4666676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903236" y="2515541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080470" y="2703069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404450" y="5185356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362897" y="6103026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NO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917406" y="5218956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YES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861348" y="6113725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YES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825086" y="1797843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YES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518862" y="2164426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YES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178022" y="4448796"/>
            <a:ext cx="48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YES</a:t>
            </a:r>
          </a:p>
        </p:txBody>
      </p:sp>
      <p:pic>
        <p:nvPicPr>
          <p:cNvPr id="144" name="Picture 1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02385" y="1972067"/>
            <a:ext cx="67062" cy="121931"/>
          </a:xfrm>
          <a:prstGeom prst="rect">
            <a:avLst/>
          </a:prstGeom>
        </p:spPr>
      </p:pic>
      <p:pic>
        <p:nvPicPr>
          <p:cNvPr id="145" name="Picture 1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66574" y="1980168"/>
            <a:ext cx="67062" cy="121931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48289" y="1869458"/>
            <a:ext cx="67062" cy="121931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88604" y="2455806"/>
            <a:ext cx="67062" cy="121931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18035" y="3360785"/>
            <a:ext cx="67062" cy="121931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614" y="1941070"/>
            <a:ext cx="67062" cy="121931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76" y="2815654"/>
            <a:ext cx="67062" cy="121931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15" y="4154999"/>
            <a:ext cx="67062" cy="121931"/>
          </a:xfrm>
          <a:prstGeom prst="rect">
            <a:avLst/>
          </a:prstGeom>
        </p:spPr>
      </p:pic>
      <p:pic>
        <p:nvPicPr>
          <p:cNvPr id="152" name="Picture 1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76" y="5284248"/>
            <a:ext cx="67062" cy="121931"/>
          </a:xfrm>
          <a:prstGeom prst="rect">
            <a:avLst/>
          </a:prstGeom>
        </p:spPr>
      </p:pic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02375" y="4848186"/>
            <a:ext cx="67062" cy="121931"/>
          </a:xfrm>
          <a:prstGeom prst="rect">
            <a:avLst/>
          </a:prstGeom>
        </p:spPr>
      </p:pic>
      <p:pic>
        <p:nvPicPr>
          <p:cNvPr id="154" name="Picture 1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32439" y="4860708"/>
            <a:ext cx="67062" cy="121931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75938" y="5577622"/>
            <a:ext cx="67062" cy="121931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10723" y="3629894"/>
            <a:ext cx="67062" cy="121931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0822" y="3633449"/>
            <a:ext cx="67062" cy="121931"/>
          </a:xfrm>
          <a:prstGeom prst="rect">
            <a:avLst/>
          </a:prstGeom>
        </p:spPr>
      </p:pic>
      <p:pic>
        <p:nvPicPr>
          <p:cNvPr id="158" name="Picture 1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09459" y="3329420"/>
            <a:ext cx="67062" cy="121931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09459" y="4414542"/>
            <a:ext cx="67062" cy="121931"/>
          </a:xfrm>
          <a:prstGeom prst="rect">
            <a:avLst/>
          </a:prstGeom>
        </p:spPr>
      </p:pic>
      <p:pic>
        <p:nvPicPr>
          <p:cNvPr id="160" name="Picture 15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63862" y="4799349"/>
            <a:ext cx="67062" cy="121931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2035" y="4249496"/>
            <a:ext cx="67062" cy="121931"/>
          </a:xfrm>
          <a:prstGeom prst="rect">
            <a:avLst/>
          </a:prstGeom>
        </p:spPr>
      </p:pic>
      <p:pic>
        <p:nvPicPr>
          <p:cNvPr id="162" name="Picture 16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4570" y="5302143"/>
            <a:ext cx="67062" cy="121931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08607" y="2602180"/>
            <a:ext cx="67062" cy="121931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26113" y="2428371"/>
            <a:ext cx="67062" cy="121931"/>
          </a:xfrm>
          <a:prstGeom prst="rect">
            <a:avLst/>
          </a:prstGeom>
        </p:spPr>
      </p:pic>
      <p:pic>
        <p:nvPicPr>
          <p:cNvPr id="165" name="Picture 1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56670" y="3697863"/>
            <a:ext cx="67062" cy="121931"/>
          </a:xfrm>
          <a:prstGeom prst="rect">
            <a:avLst/>
          </a:prstGeom>
        </p:spPr>
      </p:pic>
      <p:pic>
        <p:nvPicPr>
          <p:cNvPr id="166" name="Picture 16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17" y="3295607"/>
            <a:ext cx="67062" cy="121931"/>
          </a:xfrm>
          <a:prstGeom prst="rect">
            <a:avLst/>
          </a:prstGeom>
        </p:spPr>
      </p:pic>
      <p:pic>
        <p:nvPicPr>
          <p:cNvPr id="168" name="Picture 1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33954" y="6091707"/>
            <a:ext cx="67062" cy="121931"/>
          </a:xfrm>
          <a:prstGeom prst="rect">
            <a:avLst/>
          </a:prstGeom>
        </p:spPr>
      </p:pic>
      <p:pic>
        <p:nvPicPr>
          <p:cNvPr id="169" name="Picture 16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15" y="5454004"/>
            <a:ext cx="67062" cy="121931"/>
          </a:xfrm>
          <a:prstGeom prst="rect">
            <a:avLst/>
          </a:prstGeom>
        </p:spPr>
      </p:pic>
      <p:pic>
        <p:nvPicPr>
          <p:cNvPr id="170" name="Picture 1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26" y="5157990"/>
            <a:ext cx="67062" cy="121931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649" y="5588185"/>
            <a:ext cx="67062" cy="121931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01591" y="3943766"/>
            <a:ext cx="67062" cy="121931"/>
          </a:xfrm>
          <a:prstGeom prst="rect">
            <a:avLst/>
          </a:prstGeom>
        </p:spPr>
      </p:pic>
      <p:pic>
        <p:nvPicPr>
          <p:cNvPr id="173" name="Picture 17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94038" y="1384585"/>
            <a:ext cx="67062" cy="121931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52097" y="1793555"/>
            <a:ext cx="67062" cy="121931"/>
          </a:xfrm>
          <a:prstGeom prst="rect">
            <a:avLst/>
          </a:prstGeom>
        </p:spPr>
      </p:pic>
      <p:pic>
        <p:nvPicPr>
          <p:cNvPr id="175" name="Picture 17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72096" y="1963956"/>
            <a:ext cx="67062" cy="121931"/>
          </a:xfrm>
          <a:prstGeom prst="rect">
            <a:avLst/>
          </a:prstGeom>
        </p:spPr>
      </p:pic>
      <p:pic>
        <p:nvPicPr>
          <p:cNvPr id="176" name="Picture 17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71373" y="2367750"/>
            <a:ext cx="67062" cy="121931"/>
          </a:xfrm>
          <a:prstGeom prst="rect">
            <a:avLst/>
          </a:prstGeom>
        </p:spPr>
      </p:pic>
      <p:pic>
        <p:nvPicPr>
          <p:cNvPr id="177" name="Picture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5604" y="2372057"/>
            <a:ext cx="67062" cy="121931"/>
          </a:xfrm>
          <a:prstGeom prst="rect">
            <a:avLst/>
          </a:prstGeom>
        </p:spPr>
      </p:pic>
      <p:pic>
        <p:nvPicPr>
          <p:cNvPr id="178" name="Picture 1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81858" y="3152095"/>
            <a:ext cx="67062" cy="121931"/>
          </a:xfrm>
          <a:prstGeom prst="rect">
            <a:avLst/>
          </a:prstGeom>
        </p:spPr>
      </p:pic>
      <p:pic>
        <p:nvPicPr>
          <p:cNvPr id="179" name="Picture 1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87988" y="2001044"/>
            <a:ext cx="67062" cy="121931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021929" y="2791563"/>
            <a:ext cx="67062" cy="121931"/>
          </a:xfrm>
          <a:prstGeom prst="rect">
            <a:avLst/>
          </a:prstGeom>
        </p:spPr>
      </p:pic>
      <p:pic>
        <p:nvPicPr>
          <p:cNvPr id="181" name="Picture 1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915507" y="2282456"/>
            <a:ext cx="67062" cy="121931"/>
          </a:xfrm>
          <a:prstGeom prst="rect">
            <a:avLst/>
          </a:prstGeom>
        </p:spPr>
      </p:pic>
      <p:pic>
        <p:nvPicPr>
          <p:cNvPr id="182" name="Picture 18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365834" y="2653559"/>
            <a:ext cx="67062" cy="121931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27654" y="2217488"/>
            <a:ext cx="67062" cy="121931"/>
          </a:xfrm>
          <a:prstGeom prst="rect">
            <a:avLst/>
          </a:prstGeom>
        </p:spPr>
      </p:pic>
      <p:pic>
        <p:nvPicPr>
          <p:cNvPr id="184" name="Picture 1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36722" y="3124193"/>
            <a:ext cx="67062" cy="121931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081906" y="3628532"/>
            <a:ext cx="67062" cy="121931"/>
          </a:xfrm>
          <a:prstGeom prst="rect">
            <a:avLst/>
          </a:prstGeom>
        </p:spPr>
      </p:pic>
      <p:pic>
        <p:nvPicPr>
          <p:cNvPr id="186" name="Picture 18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97283" y="1789484"/>
            <a:ext cx="67062" cy="121931"/>
          </a:xfrm>
          <a:prstGeom prst="rect">
            <a:avLst/>
          </a:prstGeom>
        </p:spPr>
      </p:pic>
      <p:pic>
        <p:nvPicPr>
          <p:cNvPr id="187" name="Picture 18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29266" y="1789205"/>
            <a:ext cx="67062" cy="121931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22173" y="1971318"/>
            <a:ext cx="67062" cy="121931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20" y="4695017"/>
            <a:ext cx="67062" cy="121931"/>
          </a:xfrm>
          <a:prstGeom prst="rect">
            <a:avLst/>
          </a:prstGeom>
        </p:spPr>
      </p:pic>
      <p:pic>
        <p:nvPicPr>
          <p:cNvPr id="190" name="Picture 18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16575" y="4869584"/>
            <a:ext cx="67062" cy="121931"/>
          </a:xfrm>
          <a:prstGeom prst="rect">
            <a:avLst/>
          </a:prstGeom>
        </p:spPr>
      </p:pic>
      <p:pic>
        <p:nvPicPr>
          <p:cNvPr id="191" name="Picture 1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814569" y="5865751"/>
            <a:ext cx="67062" cy="121931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05" y="3602230"/>
            <a:ext cx="67062" cy="121931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59204" y="3640873"/>
            <a:ext cx="67062" cy="121931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97524" y="3640872"/>
            <a:ext cx="67062" cy="121931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38720" y="4309471"/>
            <a:ext cx="67062" cy="121931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73513" y="4306711"/>
            <a:ext cx="67062" cy="121931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9846" y="4298516"/>
            <a:ext cx="67062" cy="121931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64703" y="4304249"/>
            <a:ext cx="67062" cy="121931"/>
          </a:xfrm>
          <a:prstGeom prst="rect">
            <a:avLst/>
          </a:prstGeom>
        </p:spPr>
      </p:pic>
      <p:pic>
        <p:nvPicPr>
          <p:cNvPr id="199" name="Picture 19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523905" y="6298982"/>
            <a:ext cx="67062" cy="121931"/>
          </a:xfrm>
          <a:prstGeom prst="rect">
            <a:avLst/>
          </a:prstGeom>
        </p:spPr>
      </p:pic>
      <p:pic>
        <p:nvPicPr>
          <p:cNvPr id="200" name="Picture 19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775937" y="6298980"/>
            <a:ext cx="67062" cy="121931"/>
          </a:xfrm>
          <a:prstGeom prst="rect">
            <a:avLst/>
          </a:prstGeom>
        </p:spPr>
      </p:pic>
      <p:pic>
        <p:nvPicPr>
          <p:cNvPr id="201" name="Picture 2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566" y="5925921"/>
            <a:ext cx="67062" cy="121931"/>
          </a:xfrm>
          <a:prstGeom prst="rect">
            <a:avLst/>
          </a:prstGeom>
        </p:spPr>
      </p:pic>
      <p:pic>
        <p:nvPicPr>
          <p:cNvPr id="202" name="Picture 2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60810" y="5663061"/>
            <a:ext cx="67062" cy="121931"/>
          </a:xfrm>
          <a:prstGeom prst="rect">
            <a:avLst/>
          </a:prstGeom>
        </p:spPr>
      </p:pic>
      <p:pic>
        <p:nvPicPr>
          <p:cNvPr id="203" name="Picture 20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441" y="5298550"/>
            <a:ext cx="67062" cy="121931"/>
          </a:xfrm>
          <a:prstGeom prst="rect">
            <a:avLst/>
          </a:prstGeom>
        </p:spPr>
      </p:pic>
      <p:pic>
        <p:nvPicPr>
          <p:cNvPr id="204" name="Picture 20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64" y="4344525"/>
            <a:ext cx="67062" cy="121931"/>
          </a:xfrm>
          <a:prstGeom prst="rect">
            <a:avLst/>
          </a:prstGeom>
        </p:spPr>
      </p:pic>
      <p:pic>
        <p:nvPicPr>
          <p:cNvPr id="205" name="Picture 2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269912" y="5650565"/>
            <a:ext cx="67062" cy="121931"/>
          </a:xfrm>
          <a:prstGeom prst="rect">
            <a:avLst/>
          </a:prstGeom>
        </p:spPr>
      </p:pic>
      <p:pic>
        <p:nvPicPr>
          <p:cNvPr id="206" name="Picture 20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39898" y="4654889"/>
            <a:ext cx="67062" cy="121931"/>
          </a:xfrm>
          <a:prstGeom prst="rect">
            <a:avLst/>
          </a:prstGeom>
        </p:spPr>
      </p:pic>
      <p:pic>
        <p:nvPicPr>
          <p:cNvPr id="207" name="Picture 20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055512" y="5649151"/>
            <a:ext cx="67062" cy="121931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969" y="4249495"/>
            <a:ext cx="67062" cy="121931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8255" y="5063425"/>
            <a:ext cx="67062" cy="121931"/>
          </a:xfrm>
          <a:prstGeom prst="rect">
            <a:avLst/>
          </a:prstGeom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40633" y="4037594"/>
            <a:ext cx="67062" cy="121931"/>
          </a:xfrm>
          <a:prstGeom prst="rect">
            <a:avLst/>
          </a:prstGeom>
        </p:spPr>
      </p:pic>
      <p:pic>
        <p:nvPicPr>
          <p:cNvPr id="212" name="Picture 2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531" y="2777067"/>
            <a:ext cx="67062" cy="121931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30" y="2038278"/>
            <a:ext cx="67062" cy="121931"/>
          </a:xfrm>
          <a:prstGeom prst="rect">
            <a:avLst/>
          </a:prstGeom>
        </p:spPr>
      </p:pic>
      <p:pic>
        <p:nvPicPr>
          <p:cNvPr id="214" name="Picture 2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35" y="2061353"/>
            <a:ext cx="67062" cy="121931"/>
          </a:xfrm>
          <a:prstGeom prst="rect">
            <a:avLst/>
          </a:prstGeom>
        </p:spPr>
      </p:pic>
      <p:pic>
        <p:nvPicPr>
          <p:cNvPr id="215" name="Picture 2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824" y="2783172"/>
            <a:ext cx="67062" cy="121931"/>
          </a:xfrm>
          <a:prstGeom prst="rect">
            <a:avLst/>
          </a:prstGeom>
        </p:spPr>
      </p:pic>
      <p:pic>
        <p:nvPicPr>
          <p:cNvPr id="216" name="Picture 2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806" y="3589880"/>
            <a:ext cx="67062" cy="121931"/>
          </a:xfrm>
          <a:prstGeom prst="rect">
            <a:avLst/>
          </a:prstGeom>
        </p:spPr>
      </p:pic>
      <p:pic>
        <p:nvPicPr>
          <p:cNvPr id="217" name="Picture 2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347253" y="5261906"/>
            <a:ext cx="67062" cy="121931"/>
          </a:xfrm>
          <a:prstGeom prst="rect">
            <a:avLst/>
          </a:prstGeom>
        </p:spPr>
      </p:pic>
      <p:sp>
        <p:nvSpPr>
          <p:cNvPr id="218" name="Flowchart: Alternate Process 217"/>
          <p:cNvSpPr/>
          <p:nvPr/>
        </p:nvSpPr>
        <p:spPr>
          <a:xfrm>
            <a:off x="6394176" y="4820353"/>
            <a:ext cx="1251263" cy="456029"/>
          </a:xfrm>
          <a:prstGeom prst="flowChartAlternateProcess">
            <a:avLst/>
          </a:prstGeom>
          <a:solidFill>
            <a:srgbClr val="FF9933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Documentation Database</a:t>
            </a:r>
          </a:p>
        </p:txBody>
      </p:sp>
      <p:pic>
        <p:nvPicPr>
          <p:cNvPr id="221" name="Picture 2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636529" y="4599681"/>
            <a:ext cx="67062" cy="121931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55" y="4602224"/>
            <a:ext cx="67062" cy="1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9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/>
          <p:cNvCxnSpPr/>
          <p:nvPr/>
        </p:nvCxnSpPr>
        <p:spPr>
          <a:xfrm>
            <a:off x="5531581" y="4445251"/>
            <a:ext cx="0" cy="62571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271409" y="4445251"/>
            <a:ext cx="0" cy="625719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26350" y="4173648"/>
            <a:ext cx="21985" cy="1309831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155" y="214916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STRUCTURE TO USING DATABASES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6871580" y="3853636"/>
            <a:ext cx="2172832" cy="724277"/>
          </a:xfrm>
          <a:prstGeom prst="flowChartAlternateProcess">
            <a:avLst/>
          </a:prstGeom>
          <a:solidFill>
            <a:srgbClr val="FF9933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Equipment</a:t>
            </a:r>
          </a:p>
        </p:txBody>
      </p:sp>
      <p:sp>
        <p:nvSpPr>
          <p:cNvPr id="17" name="Flowchart: Alternate Process 16"/>
          <p:cNvSpPr/>
          <p:nvPr/>
        </p:nvSpPr>
        <p:spPr>
          <a:xfrm>
            <a:off x="9242079" y="3853634"/>
            <a:ext cx="2172832" cy="724277"/>
          </a:xfrm>
          <a:prstGeom prst="flowChartAlternateProcess">
            <a:avLst/>
          </a:prstGeom>
          <a:solidFill>
            <a:srgbClr val="FF9933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Documentation </a:t>
            </a:r>
            <a:r>
              <a:rPr lang="en-US" dirty="0" err="1"/>
              <a:t>DataBase</a:t>
            </a:r>
            <a:r>
              <a:rPr lang="en-US" dirty="0"/>
              <a:t> </a:t>
            </a:r>
          </a:p>
          <a:p>
            <a:pPr algn="ctr"/>
            <a:r>
              <a:rPr lang="en-US" sz="1200" dirty="0"/>
              <a:t>(Master Templates)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4501081" y="3853634"/>
            <a:ext cx="2172832" cy="724277"/>
          </a:xfrm>
          <a:prstGeom prst="flowChartAlternateProcess">
            <a:avLst/>
          </a:prstGeom>
          <a:solidFill>
            <a:srgbClr val="FF9933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Manpower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5531581" y="5070970"/>
            <a:ext cx="4739828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/>
          <p:cNvSpPr/>
          <p:nvPr/>
        </p:nvSpPr>
        <p:spPr>
          <a:xfrm>
            <a:off x="4257159" y="3487472"/>
            <a:ext cx="4799325" cy="1369624"/>
          </a:xfrm>
          <a:prstGeom prst="flowChartAlternateProcess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393071" y="2880394"/>
            <a:ext cx="202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DOCUMENTATION</a:t>
            </a:r>
          </a:p>
          <a:p>
            <a:pPr algn="ctr"/>
            <a:r>
              <a:rPr lang="en-US" sz="1400" dirty="0">
                <a:solidFill>
                  <a:srgbClr val="FFFF00"/>
                </a:solidFill>
              </a:rPr>
              <a:t>DATABASE</a:t>
            </a:r>
          </a:p>
        </p:txBody>
      </p:sp>
      <p:sp>
        <p:nvSpPr>
          <p:cNvPr id="27" name="Down Arrow 26"/>
          <p:cNvSpPr/>
          <p:nvPr/>
        </p:nvSpPr>
        <p:spPr>
          <a:xfrm rot="10800000" flipH="1" flipV="1">
            <a:off x="7879637" y="4833250"/>
            <a:ext cx="121018" cy="360320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5902846" y="5017063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9581685" y="5017062"/>
            <a:ext cx="388931" cy="107813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BF8C70F2-ED1C-4C19-87D4-0781605F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132" y="1498434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will be 2 Primary Databases with each Project having its own </a:t>
            </a:r>
            <a:r>
              <a:rPr lang="en-US" dirty="0" err="1"/>
              <a:t>DataBase</a:t>
            </a:r>
            <a:endParaRPr lang="en-US" dirty="0"/>
          </a:p>
          <a:p>
            <a:r>
              <a:rPr lang="en-US" dirty="0"/>
              <a:t>Primary </a:t>
            </a:r>
            <a:r>
              <a:rPr lang="en-US" dirty="0" err="1"/>
              <a:t>DataBases</a:t>
            </a:r>
            <a:endParaRPr lang="en-US" dirty="0"/>
          </a:p>
          <a:p>
            <a:pPr lvl="1"/>
            <a:r>
              <a:rPr lang="en-US" dirty="0"/>
              <a:t>Company </a:t>
            </a:r>
            <a:r>
              <a:rPr lang="en-US" dirty="0" err="1"/>
              <a:t>DataBase</a:t>
            </a:r>
            <a:endParaRPr lang="en-US" dirty="0"/>
          </a:p>
          <a:p>
            <a:pPr lvl="1"/>
            <a:r>
              <a:rPr lang="en-US" dirty="0"/>
              <a:t>Documentation </a:t>
            </a:r>
            <a:r>
              <a:rPr lang="en-US" dirty="0" err="1"/>
              <a:t>DataBase</a:t>
            </a:r>
            <a:endParaRPr lang="en-US" dirty="0"/>
          </a:p>
          <a:p>
            <a:r>
              <a:rPr lang="en-US" dirty="0"/>
              <a:t>Secondary </a:t>
            </a:r>
            <a:r>
              <a:rPr lang="en-US" dirty="0" err="1"/>
              <a:t>DataBases</a:t>
            </a:r>
            <a:endParaRPr lang="en-US" dirty="0"/>
          </a:p>
          <a:p>
            <a:pPr lvl="1"/>
            <a:r>
              <a:rPr lang="en-US" dirty="0"/>
              <a:t>Every Project</a:t>
            </a:r>
          </a:p>
        </p:txBody>
      </p:sp>
      <p:sp>
        <p:nvSpPr>
          <p:cNvPr id="45" name="Flowchart: Alternate Process 44"/>
          <p:cNvSpPr/>
          <p:nvPr/>
        </p:nvSpPr>
        <p:spPr>
          <a:xfrm>
            <a:off x="9179771" y="3487472"/>
            <a:ext cx="2350337" cy="1369624"/>
          </a:xfrm>
          <a:prstGeom prst="flowChartAlternateProcess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Alternate Process 45"/>
          <p:cNvSpPr/>
          <p:nvPr/>
        </p:nvSpPr>
        <p:spPr>
          <a:xfrm>
            <a:off x="6918946" y="5313825"/>
            <a:ext cx="2172832" cy="724277"/>
          </a:xfrm>
          <a:prstGeom prst="flowChartAlternateProcess">
            <a:avLst/>
          </a:prstGeom>
          <a:solidFill>
            <a:srgbClr val="FF9933"/>
          </a:solidFill>
          <a:scene3d>
            <a:camera prst="perspective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Projects</a:t>
            </a:r>
          </a:p>
        </p:txBody>
      </p:sp>
      <p:sp>
        <p:nvSpPr>
          <p:cNvPr id="47" name="Flowchart: Alternate Process 46"/>
          <p:cNvSpPr/>
          <p:nvPr/>
        </p:nvSpPr>
        <p:spPr>
          <a:xfrm>
            <a:off x="6782827" y="5177108"/>
            <a:ext cx="2350337" cy="979248"/>
          </a:xfrm>
          <a:prstGeom prst="flowChartAlternateProcess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771907" y="3038225"/>
            <a:ext cx="202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COMPANY DATABASE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69938" y="6262493"/>
            <a:ext cx="202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PROJECT DATABASE</a:t>
            </a:r>
          </a:p>
        </p:txBody>
      </p:sp>
    </p:spTree>
    <p:extLst>
      <p:ext uri="{BB962C8B-B14F-4D97-AF65-F5344CB8AC3E}">
        <p14:creationId xmlns:p14="http://schemas.microsoft.com/office/powerpoint/2010/main" val="89027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A550-6F7A-4EF4-8DE6-E1A4FA0E7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COMPANY database</a:t>
            </a:r>
          </a:p>
        </p:txBody>
      </p:sp>
    </p:spTree>
    <p:extLst>
      <p:ext uri="{BB962C8B-B14F-4D97-AF65-F5344CB8AC3E}">
        <p14:creationId xmlns:p14="http://schemas.microsoft.com/office/powerpoint/2010/main" val="2347549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5654</TotalTime>
  <Words>588</Words>
  <Application>Microsoft Office PowerPoint</Application>
  <PresentationFormat>Widescreen</PresentationFormat>
  <Paragraphs>223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Bookman Old Style</vt:lpstr>
      <vt:lpstr>Rockwell</vt:lpstr>
      <vt:lpstr>Damask</vt:lpstr>
      <vt:lpstr>Improved inter-departmental communication </vt:lpstr>
      <vt:lpstr>PowerPoint Presentation</vt:lpstr>
      <vt:lpstr>GENERAL Information structure</vt:lpstr>
      <vt:lpstr>DISCRETE LOOP - MANPOWER</vt:lpstr>
      <vt:lpstr>DISCRETE LOOP - EQUIPMENT</vt:lpstr>
      <vt:lpstr>DISCRETE LOOP - DOCUMENTATION</vt:lpstr>
      <vt:lpstr>COMMUNICATION ROAD MAP</vt:lpstr>
      <vt:lpstr>STRUCTURE TO USING DATABASES</vt:lpstr>
      <vt:lpstr>COMPANY database</vt:lpstr>
      <vt:lpstr>Control the resources of the company</vt:lpstr>
      <vt:lpstr>manpower</vt:lpstr>
      <vt:lpstr>equipment</vt:lpstr>
      <vt:lpstr>PROJECT database</vt:lpstr>
      <vt:lpstr>Main purpose is to Close the communication gape between the following department:</vt:lpstr>
      <vt:lpstr>Contracts</vt:lpstr>
      <vt:lpstr>PMO</vt:lpstr>
      <vt:lpstr>PowerPoint Presentation</vt:lpstr>
      <vt:lpstr>PowerPoint Presentation</vt:lpstr>
      <vt:lpstr>Quality</vt:lpstr>
      <vt:lpstr>Safety</vt:lpstr>
      <vt:lpstr>Procurement</vt:lpstr>
      <vt:lpstr>Aramco Doc. </vt:lpstr>
      <vt:lpstr>PowerPoint Presentation</vt:lpstr>
      <vt:lpstr>Path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hossam yehia</dc:creator>
  <cp:lastModifiedBy>hossam yehia</cp:lastModifiedBy>
  <cp:revision>128</cp:revision>
  <dcterms:created xsi:type="dcterms:W3CDTF">2020-05-02T07:48:13Z</dcterms:created>
  <dcterms:modified xsi:type="dcterms:W3CDTF">2020-05-11T14:53:20Z</dcterms:modified>
</cp:coreProperties>
</file>