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2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0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7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527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2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79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84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2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3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2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4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0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6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7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0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9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87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8DFE-DD1C-4A64-B1E5-087867807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/>
              <a:t>Access Database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BD51C-E778-4C21-8CB3-13B348BBA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database</a:t>
            </a:r>
          </a:p>
        </p:txBody>
      </p:sp>
    </p:spTree>
    <p:extLst>
      <p:ext uri="{BB962C8B-B14F-4D97-AF65-F5344CB8AC3E}">
        <p14:creationId xmlns:p14="http://schemas.microsoft.com/office/powerpoint/2010/main" val="3362592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F3A6-460A-4F11-80C2-668C8DFB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Aramco Doc.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10B657-E7A3-49C9-ACD9-05D76AE79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4" y="1800520"/>
            <a:ext cx="10058400" cy="4081806"/>
          </a:xfrm>
        </p:spPr>
      </p:pic>
    </p:spTree>
    <p:extLst>
      <p:ext uri="{BB962C8B-B14F-4D97-AF65-F5344CB8AC3E}">
        <p14:creationId xmlns:p14="http://schemas.microsoft.com/office/powerpoint/2010/main" val="93039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A550-6F7A-4EF4-8DE6-E1A4FA0E7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F7406-A6A4-4DCE-87A8-087B6A8C3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Company database</a:t>
            </a:r>
          </a:p>
        </p:txBody>
      </p:sp>
    </p:spTree>
    <p:extLst>
      <p:ext uri="{BB962C8B-B14F-4D97-AF65-F5344CB8AC3E}">
        <p14:creationId xmlns:p14="http://schemas.microsoft.com/office/powerpoint/2010/main" val="265531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4E3F-85D7-4A4A-BF18-7DB0C95A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the resources of the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78D89-A24A-413D-883C-AD9831665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90712"/>
            <a:ext cx="10353762" cy="3500487"/>
          </a:xfrm>
        </p:spPr>
        <p:txBody>
          <a:bodyPr/>
          <a:lstStyle/>
          <a:p>
            <a:r>
              <a:rPr lang="en-US" dirty="0"/>
              <a:t>Manpower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Equipment</a:t>
            </a:r>
          </a:p>
        </p:txBody>
      </p:sp>
    </p:spTree>
    <p:extLst>
      <p:ext uri="{BB962C8B-B14F-4D97-AF65-F5344CB8AC3E}">
        <p14:creationId xmlns:p14="http://schemas.microsoft.com/office/powerpoint/2010/main" val="4136368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2923-378C-4DE9-B5DB-BAB20FBA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9AC1-0418-4269-8510-9C84F453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effectLst/>
              </a:rPr>
              <a:t>Available and Balance discipline.</a:t>
            </a:r>
          </a:p>
          <a:p>
            <a:pPr lvl="0"/>
            <a:r>
              <a:rPr lang="en-US" dirty="0">
                <a:effectLst/>
              </a:rPr>
              <a:t>Location.</a:t>
            </a:r>
          </a:p>
          <a:p>
            <a:pPr lvl="0"/>
            <a:r>
              <a:rPr lang="en-US" dirty="0">
                <a:effectLst/>
              </a:rPr>
              <a:t>Nationality.</a:t>
            </a:r>
          </a:p>
          <a:p>
            <a:pPr lvl="0"/>
            <a:r>
              <a:rPr lang="en-US" dirty="0">
                <a:effectLst/>
              </a:rPr>
              <a:t>Iqama &amp;Safety card expire date.</a:t>
            </a:r>
          </a:p>
          <a:p>
            <a:pPr lvl="0"/>
            <a:r>
              <a:rPr lang="en-US" dirty="0">
                <a:effectLst/>
              </a:rPr>
              <a:t>Rental.</a:t>
            </a:r>
          </a:p>
          <a:p>
            <a:r>
              <a:rPr lang="en-US" dirty="0">
                <a:effectLst/>
              </a:rPr>
              <a:t>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6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D228-ED81-4C0F-8D04-A1BB98FB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D8B45-D0F0-4178-A60C-4258776AC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effectLst/>
              </a:rPr>
              <a:t>Available and Balance.</a:t>
            </a:r>
          </a:p>
          <a:p>
            <a:pPr lvl="0"/>
            <a:r>
              <a:rPr lang="en-US" dirty="0">
                <a:effectLst/>
              </a:rPr>
              <a:t>Last maintains date.</a:t>
            </a:r>
          </a:p>
          <a:p>
            <a:pPr lvl="0"/>
            <a:r>
              <a:rPr lang="en-US" dirty="0">
                <a:effectLst/>
              </a:rPr>
              <a:t>Status</a:t>
            </a:r>
          </a:p>
          <a:p>
            <a:pPr lvl="0"/>
            <a:r>
              <a:rPr lang="en-US" dirty="0">
                <a:effectLst/>
              </a:rPr>
              <a:t>MVPI &amp;ESTMARA &amp;INSPECTION STICKER expire date.</a:t>
            </a:r>
          </a:p>
          <a:p>
            <a:pPr lvl="0"/>
            <a:r>
              <a:rPr lang="en-US" dirty="0">
                <a:effectLst/>
              </a:rPr>
              <a:t>Users</a:t>
            </a:r>
          </a:p>
          <a:p>
            <a:pPr lvl="0"/>
            <a:r>
              <a:rPr lang="en-US" dirty="0">
                <a:effectLst/>
              </a:rPr>
              <a:t>Rental</a:t>
            </a:r>
          </a:p>
          <a:p>
            <a:pPr lvl="0"/>
            <a:r>
              <a:rPr lang="en-US" dirty="0">
                <a:effectLst/>
              </a:rPr>
              <a:t>Cost.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246F-5BA7-44C7-A8DA-D1051FF6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53" y="609600"/>
            <a:ext cx="11660956" cy="132632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Main purpose is to Close the communication gape between the following department:-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C70F2-ED1C-4C19-87D4-0781605F5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1- Contracts.</a:t>
            </a:r>
          </a:p>
          <a:p>
            <a:pPr marL="0" indent="0">
              <a:buNone/>
            </a:pPr>
            <a:r>
              <a:rPr lang="en-US" dirty="0"/>
              <a:t>2- PMT.</a:t>
            </a:r>
          </a:p>
          <a:p>
            <a:pPr marL="0" indent="0">
              <a:buNone/>
            </a:pPr>
            <a:r>
              <a:rPr lang="en-US" dirty="0"/>
              <a:t>3-Manpower control.</a:t>
            </a:r>
          </a:p>
          <a:p>
            <a:pPr marL="0" indent="0">
              <a:buNone/>
            </a:pPr>
            <a:r>
              <a:rPr lang="en-US" dirty="0"/>
              <a:t>4-Logistic.</a:t>
            </a:r>
          </a:p>
          <a:p>
            <a:pPr marL="0" indent="0">
              <a:buNone/>
            </a:pPr>
            <a:r>
              <a:rPr lang="en-US" dirty="0"/>
              <a:t>5-Quality.</a:t>
            </a:r>
          </a:p>
          <a:p>
            <a:pPr marL="0" indent="0">
              <a:buNone/>
            </a:pPr>
            <a:r>
              <a:rPr lang="en-US" dirty="0"/>
              <a:t>6-Safety.</a:t>
            </a:r>
          </a:p>
          <a:p>
            <a:pPr marL="0" indent="0">
              <a:buNone/>
            </a:pPr>
            <a:r>
              <a:rPr lang="en-US" dirty="0"/>
              <a:t>7-Procurement.</a:t>
            </a:r>
          </a:p>
          <a:p>
            <a:pPr marL="0" indent="0">
              <a:buNone/>
            </a:pPr>
            <a:r>
              <a:rPr lang="en-US" dirty="0"/>
              <a:t>8-Aramco Doc.</a:t>
            </a:r>
          </a:p>
        </p:txBody>
      </p:sp>
    </p:spTree>
    <p:extLst>
      <p:ext uri="{BB962C8B-B14F-4D97-AF65-F5344CB8AC3E}">
        <p14:creationId xmlns:p14="http://schemas.microsoft.com/office/powerpoint/2010/main" val="198162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4CD3-F3F0-4609-98B5-4A8343DA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5A77-A085-44C2-BA6E-3846CB0F1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53386"/>
            <a:ext cx="10353762" cy="4037814"/>
          </a:xfrm>
        </p:spPr>
        <p:txBody>
          <a:bodyPr/>
          <a:lstStyle/>
          <a:p>
            <a:r>
              <a:rPr lang="en-US" dirty="0"/>
              <a:t>Attach all documents related to the project and pass it to the project manager.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2E952-E62C-4EAA-B836-25A21C35C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2" y="2516957"/>
            <a:ext cx="10343113" cy="417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0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37C2-CAB5-4FDB-AC7F-44340906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7072"/>
            <a:ext cx="10353761" cy="1206631"/>
          </a:xfrm>
        </p:spPr>
        <p:txBody>
          <a:bodyPr/>
          <a:lstStyle/>
          <a:p>
            <a:r>
              <a:rPr lang="en-US" dirty="0"/>
              <a:t>PMT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D8E8-8E96-4B7A-8DFE-14B0B8D32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48033"/>
            <a:ext cx="10353762" cy="4443167"/>
          </a:xfrm>
        </p:spPr>
        <p:txBody>
          <a:bodyPr/>
          <a:lstStyle/>
          <a:p>
            <a:r>
              <a:rPr lang="en-US" dirty="0"/>
              <a:t>Manpower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C8D3F-D278-4C35-8ACA-5C6142639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06" y="2026763"/>
            <a:ext cx="10470787" cy="473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8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72BE0-D3C3-49D1-B4F9-BA8413642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79805"/>
            <a:ext cx="10353762" cy="5311395"/>
          </a:xfrm>
        </p:spPr>
        <p:txBody>
          <a:bodyPr/>
          <a:lstStyle/>
          <a:p>
            <a:r>
              <a:rPr lang="en-US" dirty="0"/>
              <a:t>Equipment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2DEE7E-A578-40A9-9EB1-17F65C445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08" y="1066800"/>
            <a:ext cx="10493649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0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14061-ABDD-43E3-8E1A-1854ABF0F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71340"/>
            <a:ext cx="10353762" cy="5319860"/>
          </a:xfrm>
        </p:spPr>
        <p:txBody>
          <a:bodyPr/>
          <a:lstStyle/>
          <a:p>
            <a:r>
              <a:rPr lang="en-US" dirty="0"/>
              <a:t>Construction DOC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EFCFD-1EDA-4A9F-8332-77A27F772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47" y="1310326"/>
            <a:ext cx="9998306" cy="49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4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9749-4D8E-4E74-B496-0E8D18FE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DDE3BB-7368-44C5-97B1-44CCBB6E2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70" y="1828800"/>
            <a:ext cx="9861135" cy="4419600"/>
          </a:xfrm>
        </p:spPr>
      </p:pic>
    </p:spTree>
    <p:extLst>
      <p:ext uri="{BB962C8B-B14F-4D97-AF65-F5344CB8AC3E}">
        <p14:creationId xmlns:p14="http://schemas.microsoft.com/office/powerpoint/2010/main" val="318085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5AEA-7D3B-4242-9091-510D6824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BB2090-E3CA-478D-B742-6E24B4836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56" y="1753387"/>
            <a:ext cx="10148800" cy="3978110"/>
          </a:xfrm>
        </p:spPr>
      </p:pic>
    </p:spTree>
    <p:extLst>
      <p:ext uri="{BB962C8B-B14F-4D97-AF65-F5344CB8AC3E}">
        <p14:creationId xmlns:p14="http://schemas.microsoft.com/office/powerpoint/2010/main" val="229728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E891-D62A-4876-8F8F-D1A749EA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Procurement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C8D5EB-C3C8-4E5A-8139-E8C51D0C8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24962"/>
            <a:ext cx="10353675" cy="3457364"/>
          </a:xfrm>
        </p:spPr>
      </p:pic>
    </p:spTree>
    <p:extLst>
      <p:ext uri="{BB962C8B-B14F-4D97-AF65-F5344CB8AC3E}">
        <p14:creationId xmlns:p14="http://schemas.microsoft.com/office/powerpoint/2010/main" val="216389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98</TotalTime>
  <Words>121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Bookman Old Style</vt:lpstr>
      <vt:lpstr>Rockwell</vt:lpstr>
      <vt:lpstr>Damask</vt:lpstr>
      <vt:lpstr>Access Database </vt:lpstr>
      <vt:lpstr>Main purpose is to Close the communication gape between the following department:-</vt:lpstr>
      <vt:lpstr>Contracts</vt:lpstr>
      <vt:lpstr>PMT</vt:lpstr>
      <vt:lpstr>PowerPoint Presentation</vt:lpstr>
      <vt:lpstr>PowerPoint Presentation</vt:lpstr>
      <vt:lpstr>Quality</vt:lpstr>
      <vt:lpstr>Safety</vt:lpstr>
      <vt:lpstr>Procurement</vt:lpstr>
      <vt:lpstr>Aramco Doc. </vt:lpstr>
      <vt:lpstr>Access database</vt:lpstr>
      <vt:lpstr>Control the resources of the company</vt:lpstr>
      <vt:lpstr>manpower</vt:lpstr>
      <vt:lpstr>equipment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hossam yehia</dc:creator>
  <cp:lastModifiedBy>hossam yehia</cp:lastModifiedBy>
  <cp:revision>9</cp:revision>
  <dcterms:created xsi:type="dcterms:W3CDTF">2020-05-02T07:48:13Z</dcterms:created>
  <dcterms:modified xsi:type="dcterms:W3CDTF">2020-05-02T09:26:46Z</dcterms:modified>
</cp:coreProperties>
</file>