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9926638" cy="6781800"/>
  <p:defaultTextStyle>
    <a:defPPr>
      <a:defRPr lang="en-US"/>
    </a:defPPr>
    <a:lvl1pPr algn="l" defTabSz="4403725" rtl="0" fontAlgn="base">
      <a:spcBef>
        <a:spcPct val="0"/>
      </a:spcBef>
      <a:spcAft>
        <a:spcPct val="0"/>
      </a:spcAft>
      <a:defRPr sz="8700" kern="1200">
        <a:solidFill>
          <a:schemeClr val="tx1"/>
        </a:solidFill>
        <a:latin typeface="Arial" charset="0"/>
        <a:ea typeface="+mn-ea"/>
        <a:cs typeface="Arial" charset="0"/>
      </a:defRPr>
    </a:lvl1pPr>
    <a:lvl2pPr marL="2201863" indent="-1744663" algn="l" defTabSz="4403725" rtl="0" fontAlgn="base">
      <a:spcBef>
        <a:spcPct val="0"/>
      </a:spcBef>
      <a:spcAft>
        <a:spcPct val="0"/>
      </a:spcAft>
      <a:defRPr sz="8700" kern="1200">
        <a:solidFill>
          <a:schemeClr val="tx1"/>
        </a:solidFill>
        <a:latin typeface="Arial" charset="0"/>
        <a:ea typeface="+mn-ea"/>
        <a:cs typeface="Arial" charset="0"/>
      </a:defRPr>
    </a:lvl2pPr>
    <a:lvl3pPr marL="4403725" indent="-3489325" algn="l" defTabSz="4403725" rtl="0" fontAlgn="base">
      <a:spcBef>
        <a:spcPct val="0"/>
      </a:spcBef>
      <a:spcAft>
        <a:spcPct val="0"/>
      </a:spcAft>
      <a:defRPr sz="8700" kern="1200">
        <a:solidFill>
          <a:schemeClr val="tx1"/>
        </a:solidFill>
        <a:latin typeface="Arial" charset="0"/>
        <a:ea typeface="+mn-ea"/>
        <a:cs typeface="Arial" charset="0"/>
      </a:defRPr>
    </a:lvl3pPr>
    <a:lvl4pPr marL="6605588" indent="-5233988" algn="l" defTabSz="4403725" rtl="0" fontAlgn="base">
      <a:spcBef>
        <a:spcPct val="0"/>
      </a:spcBef>
      <a:spcAft>
        <a:spcPct val="0"/>
      </a:spcAft>
      <a:defRPr sz="8700" kern="1200">
        <a:solidFill>
          <a:schemeClr val="tx1"/>
        </a:solidFill>
        <a:latin typeface="Arial" charset="0"/>
        <a:ea typeface="+mn-ea"/>
        <a:cs typeface="Arial" charset="0"/>
      </a:defRPr>
    </a:lvl4pPr>
    <a:lvl5pPr marL="8809038" indent="-6980238" algn="l" defTabSz="4403725" rtl="0" fontAlgn="base">
      <a:spcBef>
        <a:spcPct val="0"/>
      </a:spcBef>
      <a:spcAft>
        <a:spcPct val="0"/>
      </a:spcAft>
      <a:defRPr sz="8700" kern="1200">
        <a:solidFill>
          <a:schemeClr val="tx1"/>
        </a:solidFill>
        <a:latin typeface="Arial" charset="0"/>
        <a:ea typeface="+mn-ea"/>
        <a:cs typeface="Arial" charset="0"/>
      </a:defRPr>
    </a:lvl5pPr>
    <a:lvl6pPr marL="2286000" algn="l" defTabSz="914400" rtl="0" eaLnBrk="1" latinLnBrk="0" hangingPunct="1">
      <a:defRPr sz="8700" kern="1200">
        <a:solidFill>
          <a:schemeClr val="tx1"/>
        </a:solidFill>
        <a:latin typeface="Arial" charset="0"/>
        <a:ea typeface="+mn-ea"/>
        <a:cs typeface="Arial" charset="0"/>
      </a:defRPr>
    </a:lvl6pPr>
    <a:lvl7pPr marL="2743200" algn="l" defTabSz="914400" rtl="0" eaLnBrk="1" latinLnBrk="0" hangingPunct="1">
      <a:defRPr sz="8700" kern="1200">
        <a:solidFill>
          <a:schemeClr val="tx1"/>
        </a:solidFill>
        <a:latin typeface="Arial" charset="0"/>
        <a:ea typeface="+mn-ea"/>
        <a:cs typeface="Arial" charset="0"/>
      </a:defRPr>
    </a:lvl7pPr>
    <a:lvl8pPr marL="3200400" algn="l" defTabSz="914400" rtl="0" eaLnBrk="1" latinLnBrk="0" hangingPunct="1">
      <a:defRPr sz="8700" kern="1200">
        <a:solidFill>
          <a:schemeClr val="tx1"/>
        </a:solidFill>
        <a:latin typeface="Arial" charset="0"/>
        <a:ea typeface="+mn-ea"/>
        <a:cs typeface="Arial" charset="0"/>
      </a:defRPr>
    </a:lvl8pPr>
    <a:lvl9pPr marL="3657600" algn="l" defTabSz="914400" rtl="0" eaLnBrk="1" latinLnBrk="0" hangingPunct="1">
      <a:defRPr sz="87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000" autoAdjust="0"/>
  </p:normalViewPr>
  <p:slideViewPr>
    <p:cSldViewPr>
      <p:cViewPr>
        <p:scale>
          <a:sx n="25" d="100"/>
          <a:sy n="25" d="100"/>
        </p:scale>
        <p:origin x="-792" y="198"/>
      </p:cViewPr>
      <p:guideLst>
        <p:guide orient="horz" pos="13484"/>
        <p:guide pos="953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18" Type="http://schemas.openxmlformats.org/officeDocument/2006/relationships/image" Target="../media/image18.wmf"/><Relationship Id="rId3" Type="http://schemas.openxmlformats.org/officeDocument/2006/relationships/image" Target="../media/image3.wmf"/><Relationship Id="rId21" Type="http://schemas.openxmlformats.org/officeDocument/2006/relationships/image" Target="../media/image21.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wmf"/><Relationship Id="rId16" Type="http://schemas.openxmlformats.org/officeDocument/2006/relationships/image" Target="../media/image16.wmf"/><Relationship Id="rId20" Type="http://schemas.openxmlformats.org/officeDocument/2006/relationships/image" Target="../media/image20.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19" Type="http://schemas.openxmlformats.org/officeDocument/2006/relationships/image" Target="../media/image19.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538" cy="339725"/>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5622925" y="0"/>
            <a:ext cx="4302125" cy="3397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23E0E94-C1B2-4CAB-9564-247E5110E3D7}" type="datetimeFigureOut">
              <a:rPr lang="en-US"/>
              <a:pPr/>
              <a:t>12/4/2009</a:t>
            </a:fld>
            <a:endParaRPr lang="en-US"/>
          </a:p>
        </p:txBody>
      </p:sp>
      <p:sp>
        <p:nvSpPr>
          <p:cNvPr id="4" name="Slide Image Placeholder 3"/>
          <p:cNvSpPr>
            <a:spLocks noGrp="1" noRot="1" noChangeAspect="1"/>
          </p:cNvSpPr>
          <p:nvPr>
            <p:ph type="sldImg" idx="2"/>
          </p:nvPr>
        </p:nvSpPr>
        <p:spPr>
          <a:xfrm>
            <a:off x="4062413" y="508000"/>
            <a:ext cx="1800225" cy="25447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1038"/>
            <a:ext cx="7942262" cy="30527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40488"/>
            <a:ext cx="4300538" cy="339725"/>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5622925" y="6440488"/>
            <a:ext cx="4302125" cy="3397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7C1EFE1-7FAF-4A1D-8F15-ABCB76C886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6387" name="Slide Number Placeholder 3"/>
          <p:cNvSpPr>
            <a:spLocks noGrp="1"/>
          </p:cNvSpPr>
          <p:nvPr>
            <p:ph type="sldNum" sz="quarter" idx="5"/>
          </p:nvPr>
        </p:nvSpPr>
        <p:spPr bwMode="auto">
          <a:noFill/>
          <a:ln>
            <a:miter lim="800000"/>
            <a:headEnd/>
            <a:tailEnd/>
          </a:ln>
        </p:spPr>
        <p:txBody>
          <a:bodyPr/>
          <a:lstStyle/>
          <a:p>
            <a:fld id="{A3EEDAC9-F644-448D-9CD3-3BC0C301D301}"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22"/>
            <a:ext cx="36387246" cy="6490568"/>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4"/>
            <a:ext cx="29965968" cy="7738215"/>
          </a:xfrm>
        </p:spPr>
        <p:txBody>
          <a:bodyPr/>
          <a:lstStyle>
            <a:lvl1pPr marL="0" indent="0" algn="ctr">
              <a:buNone/>
              <a:defRPr>
                <a:solidFill>
                  <a:schemeClr val="tx1">
                    <a:tint val="75000"/>
                  </a:schemeClr>
                </a:solidFill>
              </a:defRPr>
            </a:lvl1pPr>
            <a:lvl2pPr marL="2202378" indent="0" algn="ctr">
              <a:buNone/>
              <a:defRPr>
                <a:solidFill>
                  <a:schemeClr val="tx1">
                    <a:tint val="75000"/>
                  </a:schemeClr>
                </a:solidFill>
              </a:defRPr>
            </a:lvl2pPr>
            <a:lvl3pPr marL="4404756" indent="0" algn="ctr">
              <a:buNone/>
              <a:defRPr>
                <a:solidFill>
                  <a:schemeClr val="tx1">
                    <a:tint val="75000"/>
                  </a:schemeClr>
                </a:solidFill>
              </a:defRPr>
            </a:lvl3pPr>
            <a:lvl4pPr marL="6607134" indent="0" algn="ctr">
              <a:buNone/>
              <a:defRPr>
                <a:solidFill>
                  <a:schemeClr val="tx1">
                    <a:tint val="75000"/>
                  </a:schemeClr>
                </a:solidFill>
              </a:defRPr>
            </a:lvl4pPr>
            <a:lvl5pPr marL="8809512" indent="0" algn="ctr">
              <a:buNone/>
              <a:defRPr>
                <a:solidFill>
                  <a:schemeClr val="tx1">
                    <a:tint val="75000"/>
                  </a:schemeClr>
                </a:solidFill>
              </a:defRPr>
            </a:lvl5pPr>
            <a:lvl6pPr marL="11011891" indent="0" algn="ctr">
              <a:buNone/>
              <a:defRPr>
                <a:solidFill>
                  <a:schemeClr val="tx1">
                    <a:tint val="75000"/>
                  </a:schemeClr>
                </a:solidFill>
              </a:defRPr>
            </a:lvl6pPr>
            <a:lvl7pPr marL="13214269" indent="0" algn="ctr">
              <a:buNone/>
              <a:defRPr>
                <a:solidFill>
                  <a:schemeClr val="tx1">
                    <a:tint val="75000"/>
                  </a:schemeClr>
                </a:solidFill>
              </a:defRPr>
            </a:lvl7pPr>
            <a:lvl8pPr marL="15416647" indent="0" algn="ctr">
              <a:buNone/>
              <a:defRPr>
                <a:solidFill>
                  <a:schemeClr val="tx1">
                    <a:tint val="75000"/>
                  </a:schemeClr>
                </a:solidFill>
              </a:defRPr>
            </a:lvl8pPr>
            <a:lvl9pPr marL="1761902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551497B-9315-46F9-ACD9-D7D56AA427A9}" type="datetimeFigureOut">
              <a:rPr lang="en-US"/>
              <a:pPr/>
              <a:t>12/4/2009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AF40AD-E0F2-46EC-8E0A-4DBC5E22F9E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E19DAF-2465-4D92-AB7B-A7D84B3854D5}" type="datetimeFigureOut">
              <a:rPr lang="en-US"/>
              <a:pPr/>
              <a:t>12/4/2009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FCC566-BC38-4AE2-A425-6D90A8F7DA4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3805585" y="4577047"/>
            <a:ext cx="53934285" cy="9748469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987879" y="4577047"/>
            <a:ext cx="161104233" cy="974846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8945F52-CE5F-480C-A5C8-4E951B6E4B59}" type="datetimeFigureOut">
              <a:rPr lang="en-US"/>
              <a:pPr/>
              <a:t>12/4/2009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12BEC6-62E8-4611-AB76-0E713E3E71D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71724DD-0E3A-49FE-90E5-B4D36C3BB7F6}" type="datetimeFigureOut">
              <a:rPr lang="en-US"/>
              <a:pPr/>
              <a:t>12/4/2009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943DAE-9046-418F-8ED3-4226655F59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1"/>
            <a:ext cx="36387246" cy="6013939"/>
          </a:xfrm>
        </p:spPr>
        <p:txBody>
          <a:bodyPr anchor="t"/>
          <a:lstStyle>
            <a:lvl1pPr algn="l">
              <a:defRPr sz="193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9"/>
            <a:ext cx="36387246" cy="6623742"/>
          </a:xfrm>
        </p:spPr>
        <p:txBody>
          <a:bodyPr anchor="b"/>
          <a:lstStyle>
            <a:lvl1pPr marL="0" indent="0">
              <a:buNone/>
              <a:defRPr sz="9600">
                <a:solidFill>
                  <a:schemeClr val="tx1">
                    <a:tint val="75000"/>
                  </a:schemeClr>
                </a:solidFill>
              </a:defRPr>
            </a:lvl1pPr>
            <a:lvl2pPr marL="2202378" indent="0">
              <a:buNone/>
              <a:defRPr sz="8700">
                <a:solidFill>
                  <a:schemeClr val="tx1">
                    <a:tint val="75000"/>
                  </a:schemeClr>
                </a:solidFill>
              </a:defRPr>
            </a:lvl2pPr>
            <a:lvl3pPr marL="4404756" indent="0">
              <a:buNone/>
              <a:defRPr sz="7700">
                <a:solidFill>
                  <a:schemeClr val="tx1">
                    <a:tint val="75000"/>
                  </a:schemeClr>
                </a:solidFill>
              </a:defRPr>
            </a:lvl3pPr>
            <a:lvl4pPr marL="6607134" indent="0">
              <a:buNone/>
              <a:defRPr sz="6700">
                <a:solidFill>
                  <a:schemeClr val="tx1">
                    <a:tint val="75000"/>
                  </a:schemeClr>
                </a:solidFill>
              </a:defRPr>
            </a:lvl4pPr>
            <a:lvl5pPr marL="8809512" indent="0">
              <a:buNone/>
              <a:defRPr sz="6700">
                <a:solidFill>
                  <a:schemeClr val="tx1">
                    <a:tint val="75000"/>
                  </a:schemeClr>
                </a:solidFill>
              </a:defRPr>
            </a:lvl5pPr>
            <a:lvl6pPr marL="11011891" indent="0">
              <a:buNone/>
              <a:defRPr sz="6700">
                <a:solidFill>
                  <a:schemeClr val="tx1">
                    <a:tint val="75000"/>
                  </a:schemeClr>
                </a:solidFill>
              </a:defRPr>
            </a:lvl6pPr>
            <a:lvl7pPr marL="13214269" indent="0">
              <a:buNone/>
              <a:defRPr sz="6700">
                <a:solidFill>
                  <a:schemeClr val="tx1">
                    <a:tint val="75000"/>
                  </a:schemeClr>
                </a:solidFill>
              </a:defRPr>
            </a:lvl7pPr>
            <a:lvl8pPr marL="15416647" indent="0">
              <a:buNone/>
              <a:defRPr sz="6700">
                <a:solidFill>
                  <a:schemeClr val="tx1">
                    <a:tint val="75000"/>
                  </a:schemeClr>
                </a:solidFill>
              </a:defRPr>
            </a:lvl8pPr>
            <a:lvl9pPr marL="17619025"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567B786-4C6E-4725-8FEA-96E0673CF7FF}" type="datetimeFigureOut">
              <a:rPr lang="en-US"/>
              <a:pPr/>
              <a:t>12/4/2009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BFFBEE-CEE7-4145-9C45-F9CD3269873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987878" y="26663201"/>
            <a:ext cx="107519256" cy="75398542"/>
          </a:xfrm>
        </p:spPr>
        <p:txBody>
          <a:bodyPr/>
          <a:lstStyle>
            <a:lvl1pPr>
              <a:defRPr sz="13500"/>
            </a:lvl1pPr>
            <a:lvl2pPr>
              <a:defRPr sz="116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0220613" y="26663201"/>
            <a:ext cx="107519261" cy="75398542"/>
          </a:xfrm>
        </p:spPr>
        <p:txBody>
          <a:bodyPr/>
          <a:lstStyle>
            <a:lvl1pPr>
              <a:defRPr sz="13500"/>
            </a:lvl1pPr>
            <a:lvl2pPr>
              <a:defRPr sz="116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D9524B64-6FBA-427E-A44F-E92B3E54F308}" type="datetimeFigureOut">
              <a:rPr lang="en-US"/>
              <a:pPr/>
              <a:t>12/4/2009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0FC51D2-3CE8-486A-AFE1-BA69EEE0A47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426" y="1212604"/>
            <a:ext cx="38527673" cy="504666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8" y="6777951"/>
            <a:ext cx="18914533" cy="2824727"/>
          </a:xfrm>
        </p:spPr>
        <p:txBody>
          <a:bodyPr anchor="b"/>
          <a:lstStyle>
            <a:lvl1pPr marL="0" indent="0">
              <a:buNone/>
              <a:defRPr sz="11600" b="1"/>
            </a:lvl1pPr>
            <a:lvl2pPr marL="2202378" indent="0">
              <a:buNone/>
              <a:defRPr sz="9600" b="1"/>
            </a:lvl2pPr>
            <a:lvl3pPr marL="4404756" indent="0">
              <a:buNone/>
              <a:defRPr sz="8700" b="1"/>
            </a:lvl3pPr>
            <a:lvl4pPr marL="6607134" indent="0">
              <a:buNone/>
              <a:defRPr sz="7700" b="1"/>
            </a:lvl4pPr>
            <a:lvl5pPr marL="8809512" indent="0">
              <a:buNone/>
              <a:defRPr sz="7700" b="1"/>
            </a:lvl5pPr>
            <a:lvl6pPr marL="11011891" indent="0">
              <a:buNone/>
              <a:defRPr sz="7700" b="1"/>
            </a:lvl6pPr>
            <a:lvl7pPr marL="13214269" indent="0">
              <a:buNone/>
              <a:defRPr sz="7700" b="1"/>
            </a:lvl7pPr>
            <a:lvl8pPr marL="15416647" indent="0">
              <a:buNone/>
              <a:defRPr sz="7700" b="1"/>
            </a:lvl8pPr>
            <a:lvl9pPr marL="17619025"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40428" y="9602678"/>
            <a:ext cx="18914533" cy="17446034"/>
          </a:xfrm>
        </p:spPr>
        <p:txBody>
          <a:bodyPr/>
          <a:lstStyle>
            <a:lvl1pPr>
              <a:defRPr sz="116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38" y="6777951"/>
            <a:ext cx="18921963" cy="2824727"/>
          </a:xfrm>
        </p:spPr>
        <p:txBody>
          <a:bodyPr anchor="b"/>
          <a:lstStyle>
            <a:lvl1pPr marL="0" indent="0">
              <a:buNone/>
              <a:defRPr sz="11600" b="1"/>
            </a:lvl1pPr>
            <a:lvl2pPr marL="2202378" indent="0">
              <a:buNone/>
              <a:defRPr sz="9600" b="1"/>
            </a:lvl2pPr>
            <a:lvl3pPr marL="4404756" indent="0">
              <a:buNone/>
              <a:defRPr sz="8700" b="1"/>
            </a:lvl3pPr>
            <a:lvl4pPr marL="6607134" indent="0">
              <a:buNone/>
              <a:defRPr sz="7700" b="1"/>
            </a:lvl4pPr>
            <a:lvl5pPr marL="8809512" indent="0">
              <a:buNone/>
              <a:defRPr sz="7700" b="1"/>
            </a:lvl5pPr>
            <a:lvl6pPr marL="11011891" indent="0">
              <a:buNone/>
              <a:defRPr sz="7700" b="1"/>
            </a:lvl6pPr>
            <a:lvl7pPr marL="13214269" indent="0">
              <a:buNone/>
              <a:defRPr sz="7700" b="1"/>
            </a:lvl7pPr>
            <a:lvl8pPr marL="15416647" indent="0">
              <a:buNone/>
              <a:defRPr sz="7700" b="1"/>
            </a:lvl8pPr>
            <a:lvl9pPr marL="17619025"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1746138" y="9602678"/>
            <a:ext cx="18921963" cy="17446034"/>
          </a:xfrm>
        </p:spPr>
        <p:txBody>
          <a:bodyPr/>
          <a:lstStyle>
            <a:lvl1pPr>
              <a:defRPr sz="116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8B83036-5B37-4048-B24A-9D3267916A22}" type="datetimeFigureOut">
              <a:rPr lang="en-US"/>
              <a:pPr/>
              <a:t>12/4/2009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253530D-3EDF-4640-91A2-FD6EEE428BA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AFE716-4F39-4A70-B596-6A9431AABCA2}" type="datetimeFigureOut">
              <a:rPr lang="en-US"/>
              <a:pPr/>
              <a:t>12/4/2009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764BA23-D74C-4D15-B1CF-B6C08B65CD0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2E77F82-BAFE-47D0-A4CC-2ABD57203875}" type="datetimeFigureOut">
              <a:rPr lang="en-US"/>
              <a:pPr/>
              <a:t>12/4/2009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F6BC7C0-1D3C-4468-AA50-3DEE29A1F9B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31" y="1205591"/>
            <a:ext cx="14083710" cy="5130774"/>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6736944" y="1205594"/>
            <a:ext cx="23931155" cy="25843120"/>
          </a:xfrm>
        </p:spPr>
        <p:txBody>
          <a:bodyPr/>
          <a:lstStyle>
            <a:lvl1pPr>
              <a:defRPr sz="15400"/>
            </a:lvl1pPr>
            <a:lvl2pPr>
              <a:defRPr sz="13500"/>
            </a:lvl2pPr>
            <a:lvl3pPr>
              <a:defRPr sz="116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31" y="6336368"/>
            <a:ext cx="14083710" cy="20712346"/>
          </a:xfrm>
        </p:spPr>
        <p:txBody>
          <a:bodyPr/>
          <a:lstStyle>
            <a:lvl1pPr marL="0" indent="0">
              <a:buNone/>
              <a:defRPr sz="6700"/>
            </a:lvl1pPr>
            <a:lvl2pPr marL="2202378" indent="0">
              <a:buNone/>
              <a:defRPr sz="5800"/>
            </a:lvl2pPr>
            <a:lvl3pPr marL="4404756" indent="0">
              <a:buNone/>
              <a:defRPr sz="4800"/>
            </a:lvl3pPr>
            <a:lvl4pPr marL="6607134" indent="0">
              <a:buNone/>
              <a:defRPr sz="4300"/>
            </a:lvl4pPr>
            <a:lvl5pPr marL="8809512" indent="0">
              <a:buNone/>
              <a:defRPr sz="4300"/>
            </a:lvl5pPr>
            <a:lvl6pPr marL="11011891" indent="0">
              <a:buNone/>
              <a:defRPr sz="4300"/>
            </a:lvl6pPr>
            <a:lvl7pPr marL="13214269" indent="0">
              <a:buNone/>
              <a:defRPr sz="4300"/>
            </a:lvl7pPr>
            <a:lvl8pPr marL="15416647" indent="0">
              <a:buNone/>
              <a:defRPr sz="4300"/>
            </a:lvl8pPr>
            <a:lvl9pPr marL="17619025"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9950809-4BAF-4617-8AEB-6A22946678EC}" type="datetimeFigureOut">
              <a:rPr lang="en-US"/>
              <a:pPr/>
              <a:t>12/4/2009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303B416-2157-4DC7-AB9A-BFCD50A89BE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2"/>
            <a:ext cx="25685115" cy="2502306"/>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4"/>
            <a:ext cx="25685115" cy="18167985"/>
          </a:xfrm>
        </p:spPr>
        <p:txBody>
          <a:bodyPr rtlCol="0">
            <a:normAutofit/>
          </a:bodyPr>
          <a:lstStyle>
            <a:lvl1pPr marL="0" indent="0">
              <a:buNone/>
              <a:defRPr sz="15400"/>
            </a:lvl1pPr>
            <a:lvl2pPr marL="2202378" indent="0">
              <a:buNone/>
              <a:defRPr sz="13500"/>
            </a:lvl2pPr>
            <a:lvl3pPr marL="4404756" indent="0">
              <a:buNone/>
              <a:defRPr sz="11600"/>
            </a:lvl3pPr>
            <a:lvl4pPr marL="6607134" indent="0">
              <a:buNone/>
              <a:defRPr sz="9600"/>
            </a:lvl4pPr>
            <a:lvl5pPr marL="8809512" indent="0">
              <a:buNone/>
              <a:defRPr sz="9600"/>
            </a:lvl5pPr>
            <a:lvl6pPr marL="11011891" indent="0">
              <a:buNone/>
              <a:defRPr sz="9600"/>
            </a:lvl6pPr>
            <a:lvl7pPr marL="13214269" indent="0">
              <a:buNone/>
              <a:defRPr sz="9600"/>
            </a:lvl7pPr>
            <a:lvl8pPr marL="15416647" indent="0">
              <a:buNone/>
              <a:defRPr sz="9600"/>
            </a:lvl8pPr>
            <a:lvl9pPr marL="17619025" indent="0">
              <a:buNone/>
              <a:defRPr sz="9600"/>
            </a:lvl9pPr>
          </a:lstStyle>
          <a:p>
            <a:pPr lvl="0"/>
            <a:endParaRPr lang="en-US" noProof="0"/>
          </a:p>
        </p:txBody>
      </p:sp>
      <p:sp>
        <p:nvSpPr>
          <p:cNvPr id="4" name="Text Placeholder 3"/>
          <p:cNvSpPr>
            <a:spLocks noGrp="1"/>
          </p:cNvSpPr>
          <p:nvPr>
            <p:ph type="body" sz="half" idx="2"/>
          </p:nvPr>
        </p:nvSpPr>
        <p:spPr>
          <a:xfrm>
            <a:off x="8390771" y="23698289"/>
            <a:ext cx="25685115" cy="3553689"/>
          </a:xfrm>
        </p:spPr>
        <p:txBody>
          <a:bodyPr/>
          <a:lstStyle>
            <a:lvl1pPr marL="0" indent="0">
              <a:buNone/>
              <a:defRPr sz="6700"/>
            </a:lvl1pPr>
            <a:lvl2pPr marL="2202378" indent="0">
              <a:buNone/>
              <a:defRPr sz="5800"/>
            </a:lvl2pPr>
            <a:lvl3pPr marL="4404756" indent="0">
              <a:buNone/>
              <a:defRPr sz="4800"/>
            </a:lvl3pPr>
            <a:lvl4pPr marL="6607134" indent="0">
              <a:buNone/>
              <a:defRPr sz="4300"/>
            </a:lvl4pPr>
            <a:lvl5pPr marL="8809512" indent="0">
              <a:buNone/>
              <a:defRPr sz="4300"/>
            </a:lvl5pPr>
            <a:lvl6pPr marL="11011891" indent="0">
              <a:buNone/>
              <a:defRPr sz="4300"/>
            </a:lvl6pPr>
            <a:lvl7pPr marL="13214269" indent="0">
              <a:buNone/>
              <a:defRPr sz="4300"/>
            </a:lvl7pPr>
            <a:lvl8pPr marL="15416647" indent="0">
              <a:buNone/>
              <a:defRPr sz="4300"/>
            </a:lvl8pPr>
            <a:lvl9pPr marL="17619025"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2AEAA21-E71A-4435-BC44-64493A0CD43B}" type="datetimeFigureOut">
              <a:rPr lang="en-US"/>
              <a:pPr/>
              <a:t>12/4/2009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356206-DE4A-48F8-A29B-7B7105B312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1512888" y="1714500"/>
            <a:ext cx="27254200" cy="7134225"/>
          </a:xfrm>
          <a:prstGeom prst="rect">
            <a:avLst/>
          </a:prstGeom>
          <a:noFill/>
          <a:ln w="9525">
            <a:noFill/>
            <a:miter lim="800000"/>
            <a:headEnd/>
            <a:tailEnd/>
          </a:ln>
        </p:spPr>
        <p:txBody>
          <a:bodyPr vert="horz" wrap="square" lIns="440476" tIns="220238" rIns="440476" bIns="220238"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1512888" y="9990138"/>
            <a:ext cx="27254200" cy="28251150"/>
          </a:xfrm>
          <a:prstGeom prst="rect">
            <a:avLst/>
          </a:prstGeom>
          <a:noFill/>
          <a:ln w="9525">
            <a:noFill/>
            <a:miter lim="800000"/>
            <a:headEnd/>
            <a:tailEnd/>
          </a:ln>
        </p:spPr>
        <p:txBody>
          <a:bodyPr vert="horz" wrap="square" lIns="440476" tIns="220238" rIns="440476" bIns="2202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2888" y="39677975"/>
            <a:ext cx="7065962" cy="2278063"/>
          </a:xfrm>
          <a:prstGeom prst="rect">
            <a:avLst/>
          </a:prstGeom>
        </p:spPr>
        <p:txBody>
          <a:bodyPr vert="horz" wrap="square" lIns="440476" tIns="220238" rIns="440476" bIns="220238" numCol="1" anchor="ctr" anchorCtr="0" compatLnSpc="1">
            <a:prstTxWarp prst="textNoShape">
              <a:avLst/>
            </a:prstTxWarp>
          </a:bodyPr>
          <a:lstStyle>
            <a:lvl1pPr>
              <a:defRPr sz="5800">
                <a:solidFill>
                  <a:srgbClr val="898989"/>
                </a:solidFill>
                <a:latin typeface="Calibri" pitchFamily="34" charset="0"/>
              </a:defRPr>
            </a:lvl1pPr>
          </a:lstStyle>
          <a:p>
            <a:fld id="{032E39F0-8906-4539-B9DF-BD96E7E2CA00}" type="datetimeFigureOut">
              <a:rPr lang="en-US"/>
              <a:pPr/>
              <a:t>12/4/2009</a:t>
            </a:fld>
            <a:endParaRPr lang="en-US"/>
          </a:p>
        </p:txBody>
      </p:sp>
      <p:sp>
        <p:nvSpPr>
          <p:cNvPr id="5" name="Footer Placeholder 4"/>
          <p:cNvSpPr>
            <a:spLocks noGrp="1"/>
          </p:cNvSpPr>
          <p:nvPr>
            <p:ph type="ftr" sz="quarter" idx="3"/>
          </p:nvPr>
        </p:nvSpPr>
        <p:spPr>
          <a:xfrm>
            <a:off x="10345738" y="39677975"/>
            <a:ext cx="9588500" cy="2278063"/>
          </a:xfrm>
          <a:prstGeom prst="rect">
            <a:avLst/>
          </a:prstGeom>
        </p:spPr>
        <p:txBody>
          <a:bodyPr vert="horz" wrap="square" lIns="440476" tIns="220238" rIns="440476" bIns="220238" numCol="1" anchor="ctr" anchorCtr="0" compatLnSpc="1">
            <a:prstTxWarp prst="textNoShape">
              <a:avLst/>
            </a:prstTxWarp>
          </a:bodyPr>
          <a:lstStyle>
            <a:lvl1pPr algn="ctr">
              <a:defRPr sz="58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1701125" y="39677975"/>
            <a:ext cx="7065963" cy="2278063"/>
          </a:xfrm>
          <a:prstGeom prst="rect">
            <a:avLst/>
          </a:prstGeom>
        </p:spPr>
        <p:txBody>
          <a:bodyPr vert="horz" wrap="square" lIns="440476" tIns="220238" rIns="440476" bIns="220238" numCol="1" anchor="ctr" anchorCtr="0" compatLnSpc="1">
            <a:prstTxWarp prst="textNoShape">
              <a:avLst/>
            </a:prstTxWarp>
          </a:bodyPr>
          <a:lstStyle>
            <a:lvl1pPr algn="r">
              <a:defRPr sz="5800">
                <a:solidFill>
                  <a:srgbClr val="898989"/>
                </a:solidFill>
                <a:latin typeface="Calibri" pitchFamily="34" charset="0"/>
              </a:defRPr>
            </a:lvl1pPr>
          </a:lstStyle>
          <a:p>
            <a:fld id="{A9AFD797-44BD-4B20-BEAD-039DBF1D83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3725" rtl="0" fontAlgn="base">
        <a:spcBef>
          <a:spcPct val="0"/>
        </a:spcBef>
        <a:spcAft>
          <a:spcPct val="0"/>
        </a:spcAft>
        <a:defRPr sz="21200" kern="1200">
          <a:solidFill>
            <a:schemeClr val="tx1"/>
          </a:solidFill>
          <a:latin typeface="+mj-lt"/>
          <a:ea typeface="+mj-ea"/>
          <a:cs typeface="+mj-cs"/>
        </a:defRPr>
      </a:lvl1pPr>
      <a:lvl2pPr algn="ctr" defTabSz="4403725" rtl="0" fontAlgn="base">
        <a:spcBef>
          <a:spcPct val="0"/>
        </a:spcBef>
        <a:spcAft>
          <a:spcPct val="0"/>
        </a:spcAft>
        <a:defRPr sz="21200">
          <a:solidFill>
            <a:schemeClr val="tx1"/>
          </a:solidFill>
          <a:latin typeface="Calibri" pitchFamily="34" charset="0"/>
        </a:defRPr>
      </a:lvl2pPr>
      <a:lvl3pPr algn="ctr" defTabSz="4403725" rtl="0" fontAlgn="base">
        <a:spcBef>
          <a:spcPct val="0"/>
        </a:spcBef>
        <a:spcAft>
          <a:spcPct val="0"/>
        </a:spcAft>
        <a:defRPr sz="21200">
          <a:solidFill>
            <a:schemeClr val="tx1"/>
          </a:solidFill>
          <a:latin typeface="Calibri" pitchFamily="34" charset="0"/>
        </a:defRPr>
      </a:lvl3pPr>
      <a:lvl4pPr algn="ctr" defTabSz="4403725" rtl="0" fontAlgn="base">
        <a:spcBef>
          <a:spcPct val="0"/>
        </a:spcBef>
        <a:spcAft>
          <a:spcPct val="0"/>
        </a:spcAft>
        <a:defRPr sz="21200">
          <a:solidFill>
            <a:schemeClr val="tx1"/>
          </a:solidFill>
          <a:latin typeface="Calibri" pitchFamily="34" charset="0"/>
        </a:defRPr>
      </a:lvl4pPr>
      <a:lvl5pPr algn="ctr" defTabSz="4403725" rtl="0" fontAlgn="base">
        <a:spcBef>
          <a:spcPct val="0"/>
        </a:spcBef>
        <a:spcAft>
          <a:spcPct val="0"/>
        </a:spcAft>
        <a:defRPr sz="21200">
          <a:solidFill>
            <a:schemeClr val="tx1"/>
          </a:solidFill>
          <a:latin typeface="Calibri" pitchFamily="34" charset="0"/>
        </a:defRPr>
      </a:lvl5pPr>
      <a:lvl6pPr marL="457200" algn="ctr" defTabSz="4403725" rtl="0" fontAlgn="base">
        <a:spcBef>
          <a:spcPct val="0"/>
        </a:spcBef>
        <a:spcAft>
          <a:spcPct val="0"/>
        </a:spcAft>
        <a:defRPr sz="21200">
          <a:solidFill>
            <a:schemeClr val="tx1"/>
          </a:solidFill>
          <a:latin typeface="Calibri" pitchFamily="34" charset="0"/>
        </a:defRPr>
      </a:lvl6pPr>
      <a:lvl7pPr marL="914400" algn="ctr" defTabSz="4403725" rtl="0" fontAlgn="base">
        <a:spcBef>
          <a:spcPct val="0"/>
        </a:spcBef>
        <a:spcAft>
          <a:spcPct val="0"/>
        </a:spcAft>
        <a:defRPr sz="21200">
          <a:solidFill>
            <a:schemeClr val="tx1"/>
          </a:solidFill>
          <a:latin typeface="Calibri" pitchFamily="34" charset="0"/>
        </a:defRPr>
      </a:lvl7pPr>
      <a:lvl8pPr marL="1371600" algn="ctr" defTabSz="4403725" rtl="0" fontAlgn="base">
        <a:spcBef>
          <a:spcPct val="0"/>
        </a:spcBef>
        <a:spcAft>
          <a:spcPct val="0"/>
        </a:spcAft>
        <a:defRPr sz="21200">
          <a:solidFill>
            <a:schemeClr val="tx1"/>
          </a:solidFill>
          <a:latin typeface="Calibri" pitchFamily="34" charset="0"/>
        </a:defRPr>
      </a:lvl8pPr>
      <a:lvl9pPr marL="1828800" algn="ctr" defTabSz="4403725" rtl="0" fontAlgn="base">
        <a:spcBef>
          <a:spcPct val="0"/>
        </a:spcBef>
        <a:spcAft>
          <a:spcPct val="0"/>
        </a:spcAft>
        <a:defRPr sz="21200">
          <a:solidFill>
            <a:schemeClr val="tx1"/>
          </a:solidFill>
          <a:latin typeface="Calibri" pitchFamily="34" charset="0"/>
        </a:defRPr>
      </a:lvl9pPr>
    </p:titleStyle>
    <p:bodyStyle>
      <a:lvl1pPr marL="1651000" indent="-1651000" algn="l" defTabSz="4403725" rtl="0" fontAlgn="base">
        <a:spcBef>
          <a:spcPct val="20000"/>
        </a:spcBef>
        <a:spcAft>
          <a:spcPct val="0"/>
        </a:spcAft>
        <a:buFont typeface="Arial" charset="0"/>
        <a:buChar char="•"/>
        <a:defRPr sz="15400" kern="1200">
          <a:solidFill>
            <a:schemeClr val="tx1"/>
          </a:solidFill>
          <a:latin typeface="+mn-lt"/>
          <a:ea typeface="+mn-ea"/>
          <a:cs typeface="+mn-cs"/>
        </a:defRPr>
      </a:lvl1pPr>
      <a:lvl2pPr marL="3578225" indent="-1376363" algn="l" defTabSz="4403725" rtl="0" fontAlgn="base">
        <a:spcBef>
          <a:spcPct val="20000"/>
        </a:spcBef>
        <a:spcAft>
          <a:spcPct val="0"/>
        </a:spcAft>
        <a:buFont typeface="Arial" charset="0"/>
        <a:buChar char="–"/>
        <a:defRPr sz="13500" kern="1200">
          <a:solidFill>
            <a:schemeClr val="tx1"/>
          </a:solidFill>
          <a:latin typeface="+mn-lt"/>
          <a:ea typeface="+mn-ea"/>
          <a:cs typeface="+mn-cs"/>
        </a:defRPr>
      </a:lvl2pPr>
      <a:lvl3pPr marL="5505450" indent="-1100138" algn="l" defTabSz="4403725" rtl="0" fontAlgn="base">
        <a:spcBef>
          <a:spcPct val="20000"/>
        </a:spcBef>
        <a:spcAft>
          <a:spcPct val="0"/>
        </a:spcAft>
        <a:buFont typeface="Arial" charset="0"/>
        <a:buChar char="•"/>
        <a:defRPr sz="11600" kern="1200">
          <a:solidFill>
            <a:schemeClr val="tx1"/>
          </a:solidFill>
          <a:latin typeface="+mn-lt"/>
          <a:ea typeface="+mn-ea"/>
          <a:cs typeface="+mn-cs"/>
        </a:defRPr>
      </a:lvl3pPr>
      <a:lvl4pPr marL="7707313" indent="-1100138" algn="l" defTabSz="4403725" rtl="0" fontAlgn="base">
        <a:spcBef>
          <a:spcPct val="20000"/>
        </a:spcBef>
        <a:spcAft>
          <a:spcPct val="0"/>
        </a:spcAft>
        <a:buFont typeface="Arial" charset="0"/>
        <a:buChar char="–"/>
        <a:defRPr sz="9600" kern="1200">
          <a:solidFill>
            <a:schemeClr val="tx1"/>
          </a:solidFill>
          <a:latin typeface="+mn-lt"/>
          <a:ea typeface="+mn-ea"/>
          <a:cs typeface="+mn-cs"/>
        </a:defRPr>
      </a:lvl4pPr>
      <a:lvl5pPr marL="9909175" indent="-1100138" algn="l" defTabSz="4403725" rtl="0" fontAlgn="base">
        <a:spcBef>
          <a:spcPct val="20000"/>
        </a:spcBef>
        <a:spcAft>
          <a:spcPct val="0"/>
        </a:spcAft>
        <a:buFont typeface="Arial" charset="0"/>
        <a:buChar char="»"/>
        <a:defRPr sz="9600" kern="1200">
          <a:solidFill>
            <a:schemeClr val="tx1"/>
          </a:solidFill>
          <a:latin typeface="+mn-lt"/>
          <a:ea typeface="+mn-ea"/>
          <a:cs typeface="+mn-cs"/>
        </a:defRPr>
      </a:lvl5pPr>
      <a:lvl6pPr marL="12113080" indent="-1101189" algn="l" defTabSz="440475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315458" indent="-1101189" algn="l" defTabSz="440475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517836" indent="-1101189" algn="l" defTabSz="440475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720214" indent="-1101189" algn="l" defTabSz="440475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404756" rtl="0" eaLnBrk="1" latinLnBrk="0" hangingPunct="1">
        <a:defRPr sz="8700" kern="1200">
          <a:solidFill>
            <a:schemeClr val="tx1"/>
          </a:solidFill>
          <a:latin typeface="+mn-lt"/>
          <a:ea typeface="+mn-ea"/>
          <a:cs typeface="+mn-cs"/>
        </a:defRPr>
      </a:lvl1pPr>
      <a:lvl2pPr marL="2202378" algn="l" defTabSz="4404756" rtl="0" eaLnBrk="1" latinLnBrk="0" hangingPunct="1">
        <a:defRPr sz="8700" kern="1200">
          <a:solidFill>
            <a:schemeClr val="tx1"/>
          </a:solidFill>
          <a:latin typeface="+mn-lt"/>
          <a:ea typeface="+mn-ea"/>
          <a:cs typeface="+mn-cs"/>
        </a:defRPr>
      </a:lvl2pPr>
      <a:lvl3pPr marL="4404756" algn="l" defTabSz="4404756" rtl="0" eaLnBrk="1" latinLnBrk="0" hangingPunct="1">
        <a:defRPr sz="8700" kern="1200">
          <a:solidFill>
            <a:schemeClr val="tx1"/>
          </a:solidFill>
          <a:latin typeface="+mn-lt"/>
          <a:ea typeface="+mn-ea"/>
          <a:cs typeface="+mn-cs"/>
        </a:defRPr>
      </a:lvl3pPr>
      <a:lvl4pPr marL="6607134" algn="l" defTabSz="4404756" rtl="0" eaLnBrk="1" latinLnBrk="0" hangingPunct="1">
        <a:defRPr sz="8700" kern="1200">
          <a:solidFill>
            <a:schemeClr val="tx1"/>
          </a:solidFill>
          <a:latin typeface="+mn-lt"/>
          <a:ea typeface="+mn-ea"/>
          <a:cs typeface="+mn-cs"/>
        </a:defRPr>
      </a:lvl4pPr>
      <a:lvl5pPr marL="8809512" algn="l" defTabSz="4404756" rtl="0" eaLnBrk="1" latinLnBrk="0" hangingPunct="1">
        <a:defRPr sz="8700" kern="1200">
          <a:solidFill>
            <a:schemeClr val="tx1"/>
          </a:solidFill>
          <a:latin typeface="+mn-lt"/>
          <a:ea typeface="+mn-ea"/>
          <a:cs typeface="+mn-cs"/>
        </a:defRPr>
      </a:lvl5pPr>
      <a:lvl6pPr marL="11011891" algn="l" defTabSz="4404756" rtl="0" eaLnBrk="1" latinLnBrk="0" hangingPunct="1">
        <a:defRPr sz="8700" kern="1200">
          <a:solidFill>
            <a:schemeClr val="tx1"/>
          </a:solidFill>
          <a:latin typeface="+mn-lt"/>
          <a:ea typeface="+mn-ea"/>
          <a:cs typeface="+mn-cs"/>
        </a:defRPr>
      </a:lvl6pPr>
      <a:lvl7pPr marL="13214269" algn="l" defTabSz="4404756" rtl="0" eaLnBrk="1" latinLnBrk="0" hangingPunct="1">
        <a:defRPr sz="8700" kern="1200">
          <a:solidFill>
            <a:schemeClr val="tx1"/>
          </a:solidFill>
          <a:latin typeface="+mn-lt"/>
          <a:ea typeface="+mn-ea"/>
          <a:cs typeface="+mn-cs"/>
        </a:defRPr>
      </a:lvl7pPr>
      <a:lvl8pPr marL="15416647" algn="l" defTabSz="4404756" rtl="0" eaLnBrk="1" latinLnBrk="0" hangingPunct="1">
        <a:defRPr sz="8700" kern="1200">
          <a:solidFill>
            <a:schemeClr val="tx1"/>
          </a:solidFill>
          <a:latin typeface="+mn-lt"/>
          <a:ea typeface="+mn-ea"/>
          <a:cs typeface="+mn-cs"/>
        </a:defRPr>
      </a:lvl8pPr>
      <a:lvl9pPr marL="17619025" algn="l" defTabSz="4404756"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oleObject" Target="../embeddings/oleObject5.bin"/><Relationship Id="rId18" Type="http://schemas.openxmlformats.org/officeDocument/2006/relationships/oleObject" Target="../embeddings/oleObject10.bin"/><Relationship Id="rId26" Type="http://schemas.openxmlformats.org/officeDocument/2006/relationships/oleObject" Target="../embeddings/oleObject18.bin"/><Relationship Id="rId3" Type="http://schemas.openxmlformats.org/officeDocument/2006/relationships/notesSlide" Target="../notesSlides/notesSlide1.xml"/><Relationship Id="rId21" Type="http://schemas.openxmlformats.org/officeDocument/2006/relationships/oleObject" Target="../embeddings/oleObject13.bin"/><Relationship Id="rId34" Type="http://schemas.openxmlformats.org/officeDocument/2006/relationships/oleObject" Target="../embeddings/oleObject24.bin"/><Relationship Id="rId7" Type="http://schemas.openxmlformats.org/officeDocument/2006/relationships/image" Target="../media/image25.png"/><Relationship Id="rId12" Type="http://schemas.openxmlformats.org/officeDocument/2006/relationships/oleObject" Target="../embeddings/oleObject4.bin"/><Relationship Id="rId17" Type="http://schemas.openxmlformats.org/officeDocument/2006/relationships/oleObject" Target="../embeddings/oleObject9.bin"/><Relationship Id="rId25" Type="http://schemas.openxmlformats.org/officeDocument/2006/relationships/oleObject" Target="../embeddings/oleObject17.bin"/><Relationship Id="rId33" Type="http://schemas.openxmlformats.org/officeDocument/2006/relationships/image" Target="../media/image28.png"/><Relationship Id="rId2" Type="http://schemas.openxmlformats.org/officeDocument/2006/relationships/slideLayout" Target="../slideLayouts/slideLayout1.xml"/><Relationship Id="rId16" Type="http://schemas.openxmlformats.org/officeDocument/2006/relationships/oleObject" Target="../embeddings/oleObject8.bin"/><Relationship Id="rId20" Type="http://schemas.openxmlformats.org/officeDocument/2006/relationships/oleObject" Target="../embeddings/oleObject12.bin"/><Relationship Id="rId29" Type="http://schemas.openxmlformats.org/officeDocument/2006/relationships/oleObject" Target="../embeddings/oleObject21.bin"/><Relationship Id="rId1" Type="http://schemas.openxmlformats.org/officeDocument/2006/relationships/vmlDrawing" Target="../drawings/vmlDrawing1.vml"/><Relationship Id="rId6" Type="http://schemas.openxmlformats.org/officeDocument/2006/relationships/image" Target="../media/image24.png"/><Relationship Id="rId11" Type="http://schemas.openxmlformats.org/officeDocument/2006/relationships/oleObject" Target="../embeddings/oleObject3.bin"/><Relationship Id="rId24" Type="http://schemas.openxmlformats.org/officeDocument/2006/relationships/oleObject" Target="../embeddings/oleObject16.bin"/><Relationship Id="rId32" Type="http://schemas.openxmlformats.org/officeDocument/2006/relationships/oleObject" Target="../embeddings/oleObject23.bin"/><Relationship Id="rId5" Type="http://schemas.openxmlformats.org/officeDocument/2006/relationships/image" Target="../media/image23.png"/><Relationship Id="rId15" Type="http://schemas.openxmlformats.org/officeDocument/2006/relationships/oleObject" Target="../embeddings/oleObject7.bin"/><Relationship Id="rId23" Type="http://schemas.openxmlformats.org/officeDocument/2006/relationships/oleObject" Target="../embeddings/oleObject15.bin"/><Relationship Id="rId28" Type="http://schemas.openxmlformats.org/officeDocument/2006/relationships/oleObject" Target="../embeddings/oleObject20.bin"/><Relationship Id="rId10" Type="http://schemas.openxmlformats.org/officeDocument/2006/relationships/oleObject" Target="../embeddings/oleObject2.bin"/><Relationship Id="rId19" Type="http://schemas.openxmlformats.org/officeDocument/2006/relationships/oleObject" Target="../embeddings/oleObject11.bin"/><Relationship Id="rId31" Type="http://schemas.openxmlformats.org/officeDocument/2006/relationships/image" Target="../media/image27.emf"/><Relationship Id="rId4" Type="http://schemas.openxmlformats.org/officeDocument/2006/relationships/image" Target="../media/image22.png"/><Relationship Id="rId9" Type="http://schemas.openxmlformats.org/officeDocument/2006/relationships/oleObject" Target="../embeddings/oleObject1.bin"/><Relationship Id="rId14" Type="http://schemas.openxmlformats.org/officeDocument/2006/relationships/oleObject" Target="../embeddings/oleObject6.bin"/><Relationship Id="rId22" Type="http://schemas.openxmlformats.org/officeDocument/2006/relationships/oleObject" Target="../embeddings/oleObject14.bin"/><Relationship Id="rId27" Type="http://schemas.openxmlformats.org/officeDocument/2006/relationships/oleObject" Target="../embeddings/oleObject19.bin"/><Relationship Id="rId30" Type="http://schemas.openxmlformats.org/officeDocument/2006/relationships/oleObject" Target="../embeddings/oleObject22.bin"/><Relationship Id="rId35"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324" y="925475"/>
            <a:ext cx="28746986" cy="5742473"/>
          </a:xfrm>
          <a:solidFill>
            <a:schemeClr val="bg1">
              <a:lumMod val="8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rgbClr val="FFFF00"/>
            </a:outerShdw>
          </a:effectLst>
        </p:spPr>
        <p:txBody>
          <a:bodyPr>
            <a:noAutofit/>
          </a:bodyPr>
          <a:lstStyle/>
          <a:p>
            <a:r>
              <a:rPr lang="en-US" sz="6000" b="1" dirty="0" smtClean="0">
                <a:cs typeface="Times New Roman" pitchFamily="18" charset="0"/>
              </a:rPr>
              <a:t>Cooperative </a:t>
            </a:r>
            <a:r>
              <a:rPr lang="en-US" sz="6000" b="1" dirty="0" err="1" smtClean="0">
                <a:cs typeface="Times New Roman" pitchFamily="18" charset="0"/>
              </a:rPr>
              <a:t>Coevolutionary</a:t>
            </a:r>
            <a:r>
              <a:rPr lang="en-US" sz="6000" b="1" dirty="0" smtClean="0">
                <a:cs typeface="Times New Roman" pitchFamily="18" charset="0"/>
              </a:rPr>
              <a:t> Invasive Weed Optimization and its Application to Nash Equilibrium Search in Electricity Markets</a:t>
            </a:r>
            <a:r>
              <a:rPr lang="en-US" sz="9600" b="1" dirty="0" smtClean="0">
                <a:cs typeface="Arial" charset="0"/>
              </a:rPr>
              <a:t/>
            </a:r>
            <a:br>
              <a:rPr lang="en-US" sz="9600" b="1" dirty="0" smtClean="0">
                <a:cs typeface="Arial" charset="0"/>
              </a:rPr>
            </a:br>
            <a:r>
              <a:rPr lang="en-US" sz="6000" dirty="0" smtClean="0">
                <a:cs typeface="Arial" charset="0"/>
              </a:rPr>
              <a:t>H. </a:t>
            </a:r>
            <a:r>
              <a:rPr lang="en-US" sz="6000" dirty="0" err="1" smtClean="0">
                <a:cs typeface="Arial" charset="0"/>
              </a:rPr>
              <a:t>Hajimirsadeghi</a:t>
            </a:r>
            <a:r>
              <a:rPr lang="en-US" sz="6000" dirty="0" smtClean="0">
                <a:cs typeface="Arial" charset="0"/>
              </a:rPr>
              <a:t>, A. </a:t>
            </a:r>
            <a:r>
              <a:rPr lang="en-US" sz="6000" dirty="0" err="1" smtClean="0">
                <a:cs typeface="Arial" charset="0"/>
              </a:rPr>
              <a:t>Ghazanfari</a:t>
            </a:r>
            <a:r>
              <a:rPr lang="en-US" sz="6000" dirty="0" smtClean="0">
                <a:cs typeface="Arial" charset="0"/>
              </a:rPr>
              <a:t>, A. </a:t>
            </a:r>
            <a:r>
              <a:rPr lang="en-US" sz="6000" dirty="0" err="1" smtClean="0">
                <a:cs typeface="Arial" charset="0"/>
              </a:rPr>
              <a:t>Rahimi</a:t>
            </a:r>
            <a:r>
              <a:rPr lang="en-US" sz="6000" dirty="0" smtClean="0">
                <a:cs typeface="Arial" charset="0"/>
              </a:rPr>
              <a:t> </a:t>
            </a:r>
            <a:r>
              <a:rPr lang="en-US" sz="6000" dirty="0" err="1" smtClean="0">
                <a:cs typeface="Arial" charset="0"/>
              </a:rPr>
              <a:t>Kian</a:t>
            </a:r>
            <a:r>
              <a:rPr lang="en-US" sz="6000" dirty="0" smtClean="0">
                <a:cs typeface="Arial" charset="0"/>
              </a:rPr>
              <a:t>, C. Lucas</a:t>
            </a:r>
            <a:br>
              <a:rPr lang="en-US" sz="6000" dirty="0" smtClean="0">
                <a:cs typeface="Arial" charset="0"/>
              </a:rPr>
            </a:br>
            <a:r>
              <a:rPr lang="en-US" sz="6000" i="1" dirty="0" smtClean="0">
                <a:cs typeface="Arial" charset="0"/>
              </a:rPr>
              <a:t>Control and Intelligent Processing Center of Excellence</a:t>
            </a:r>
            <a:br>
              <a:rPr lang="en-US" sz="6000" i="1" dirty="0" smtClean="0">
                <a:cs typeface="Arial" charset="0"/>
              </a:rPr>
            </a:br>
            <a:r>
              <a:rPr lang="en-US" sz="6000" i="1" dirty="0" smtClean="0">
                <a:cs typeface="Arial" charset="0"/>
              </a:rPr>
              <a:t>University of Tehran, Iran </a:t>
            </a:r>
            <a:endParaRPr lang="en-US" sz="8000" dirty="0" smtClean="0">
              <a:cs typeface="Arial" charset="0"/>
            </a:endParaRPr>
          </a:p>
        </p:txBody>
      </p:sp>
      <p:pic>
        <p:nvPicPr>
          <p:cNvPr id="1047" name="Picture 2" descr="F:\Logos\LogoLarge Expanded.png"/>
          <p:cNvPicPr>
            <a:picLocks noChangeArrowheads="1"/>
          </p:cNvPicPr>
          <p:nvPr/>
        </p:nvPicPr>
        <p:blipFill>
          <a:blip r:embed="rId4"/>
          <a:srcRect/>
          <a:stretch>
            <a:fillRect/>
          </a:stretch>
        </p:blipFill>
        <p:spPr bwMode="auto">
          <a:xfrm>
            <a:off x="738188" y="2430462"/>
            <a:ext cx="4495800" cy="4191000"/>
          </a:xfrm>
          <a:prstGeom prst="rect">
            <a:avLst/>
          </a:prstGeom>
          <a:noFill/>
          <a:ln w="9525">
            <a:noFill/>
            <a:miter lim="800000"/>
            <a:headEnd/>
            <a:tailEnd/>
          </a:ln>
        </p:spPr>
      </p:pic>
      <p:sp>
        <p:nvSpPr>
          <p:cNvPr id="1065" name="Subtitle 33"/>
          <p:cNvSpPr>
            <a:spLocks noGrp="1"/>
          </p:cNvSpPr>
          <p:nvPr>
            <p:ph type="subTitle" idx="1"/>
          </p:nvPr>
        </p:nvSpPr>
        <p:spPr>
          <a:xfrm>
            <a:off x="890587" y="7383463"/>
            <a:ext cx="12268199" cy="9524999"/>
          </a:xfrm>
          <a:ln>
            <a:solidFill>
              <a:srgbClr val="DDDDDD"/>
            </a:solidFill>
          </a:ln>
        </p:spPr>
        <p:txBody>
          <a:bodyPr/>
          <a:lstStyle/>
          <a:p>
            <a:pPr algn="l"/>
            <a:r>
              <a:rPr lang="en-US" sz="6000" b="1" dirty="0" smtClean="0">
                <a:solidFill>
                  <a:srgbClr val="C00000"/>
                </a:solidFill>
              </a:rPr>
              <a:t>Philosophy</a:t>
            </a:r>
          </a:p>
        </p:txBody>
      </p:sp>
      <p:sp>
        <p:nvSpPr>
          <p:cNvPr id="40" name="Subtitle 33"/>
          <p:cNvSpPr txBox="1">
            <a:spLocks/>
          </p:cNvSpPr>
          <p:nvPr/>
        </p:nvSpPr>
        <p:spPr>
          <a:xfrm>
            <a:off x="890587" y="9288463"/>
            <a:ext cx="11811000" cy="7848599"/>
          </a:xfrm>
          <a:prstGeom prst="rect">
            <a:avLst/>
          </a:prstGeom>
        </p:spPr>
        <p:txBody>
          <a:bodyPr lIns="440476" tIns="220238" rIns="440476" bIns="220238"/>
          <a:lstStyle/>
          <a:p>
            <a:pPr>
              <a:buFontTx/>
              <a:buChar char="•"/>
            </a:pPr>
            <a:r>
              <a:rPr lang="en-US" sz="4000" dirty="0">
                <a:latin typeface="Calibri" pitchFamily="34" charset="0"/>
              </a:rPr>
              <a:t> </a:t>
            </a:r>
            <a:r>
              <a:rPr lang="en-US" sz="4000" dirty="0" smtClean="0">
                <a:latin typeface="Calibri" pitchFamily="34" charset="0"/>
              </a:rPr>
              <a:t>Why Weeds?</a:t>
            </a:r>
            <a:endParaRPr lang="en-US" sz="4000" dirty="0">
              <a:latin typeface="Calibri" pitchFamily="34" charset="0"/>
            </a:endParaRPr>
          </a:p>
          <a:p>
            <a:pPr marL="742950" lvl="1" indent="-285750">
              <a:buFontTx/>
              <a:buChar char="•"/>
            </a:pPr>
            <a:r>
              <a:rPr lang="en-US" sz="4000" dirty="0" smtClean="0">
                <a:latin typeface="Calibri" pitchFamily="34" charset="0"/>
              </a:rPr>
              <a:t>The most robust and troublous </a:t>
            </a:r>
          </a:p>
          <a:p>
            <a:pPr marL="742950" lvl="1" indent="-285750"/>
            <a:r>
              <a:rPr lang="en-US" sz="4000" dirty="0" smtClean="0">
                <a:latin typeface="Calibri" pitchFamily="34" charset="0"/>
              </a:rPr>
              <a:t>   plant in agriculture.</a:t>
            </a:r>
            <a:endParaRPr lang="en-US" sz="4000" dirty="0">
              <a:latin typeface="Calibri" pitchFamily="34" charset="0"/>
            </a:endParaRPr>
          </a:p>
          <a:p>
            <a:pPr marL="742950" lvl="1" indent="-285750">
              <a:buFontTx/>
              <a:buChar char="•"/>
            </a:pPr>
            <a:r>
              <a:rPr lang="en-US" sz="4000" dirty="0" smtClean="0">
                <a:latin typeface="Calibri" pitchFamily="34" charset="0"/>
              </a:rPr>
              <a:t>After thousands of tillage and </a:t>
            </a:r>
          </a:p>
          <a:p>
            <a:pPr marL="742950" lvl="1" indent="-285750"/>
            <a:r>
              <a:rPr lang="en-US" sz="4000" dirty="0" smtClean="0">
                <a:latin typeface="Calibri" pitchFamily="34" charset="0"/>
              </a:rPr>
              <a:t>   hand-weeding we still have weeds. </a:t>
            </a:r>
            <a:endParaRPr lang="en-US" sz="4000" dirty="0">
              <a:latin typeface="Calibri" pitchFamily="34" charset="0"/>
            </a:endParaRPr>
          </a:p>
          <a:p>
            <a:pPr marL="742950" lvl="1" indent="-285750">
              <a:buFontTx/>
              <a:buChar char="•"/>
            </a:pPr>
            <a:r>
              <a:rPr lang="en-US" sz="4000" dirty="0" smtClean="0">
                <a:latin typeface="Calibri" pitchFamily="34" charset="0"/>
              </a:rPr>
              <a:t>After 50 years of herbicides we </a:t>
            </a:r>
          </a:p>
          <a:p>
            <a:pPr marL="742950" lvl="1" indent="-285750"/>
            <a:r>
              <a:rPr lang="en-US" sz="4000" dirty="0" smtClean="0">
                <a:latin typeface="Calibri" pitchFamily="34" charset="0"/>
              </a:rPr>
              <a:t>   still have weeds.</a:t>
            </a:r>
          </a:p>
          <a:p>
            <a:pPr marL="742950" lvl="1" indent="-285750">
              <a:buFontTx/>
              <a:buChar char="•"/>
            </a:pPr>
            <a:endParaRPr lang="en-US" sz="4000" dirty="0" smtClean="0">
              <a:latin typeface="Calibri" pitchFamily="34" charset="0"/>
            </a:endParaRPr>
          </a:p>
          <a:p>
            <a:pPr>
              <a:buFontTx/>
              <a:buChar char="•"/>
            </a:pPr>
            <a:r>
              <a:rPr lang="en-US" sz="4000" dirty="0" smtClean="0">
                <a:latin typeface="Calibri" pitchFamily="34" charset="0"/>
              </a:rPr>
              <a:t>Why </a:t>
            </a:r>
            <a:r>
              <a:rPr lang="en-US" sz="4000" dirty="0" err="1" smtClean="0">
                <a:latin typeface="Calibri" pitchFamily="34" charset="0"/>
              </a:rPr>
              <a:t>Coevolutionary</a:t>
            </a:r>
            <a:r>
              <a:rPr lang="en-US" sz="4000" dirty="0" smtClean="0">
                <a:latin typeface="Calibri" pitchFamily="34" charset="0"/>
              </a:rPr>
              <a:t> Computing:</a:t>
            </a:r>
            <a:endParaRPr lang="en-US" sz="4000" dirty="0">
              <a:latin typeface="Calibri" pitchFamily="34" charset="0"/>
            </a:endParaRPr>
          </a:p>
          <a:p>
            <a:pPr marL="742950" lvl="1" indent="-285750">
              <a:buFontTx/>
              <a:buChar char="•"/>
            </a:pPr>
            <a:r>
              <a:rPr lang="en-US" sz="4000" dirty="0" smtClean="0">
                <a:latin typeface="Calibri" pitchFamily="34" charset="0"/>
              </a:rPr>
              <a:t>Task decomposition</a:t>
            </a:r>
            <a:endParaRPr lang="en-US" sz="4000" dirty="0">
              <a:latin typeface="Calibri" pitchFamily="34" charset="0"/>
            </a:endParaRPr>
          </a:p>
          <a:p>
            <a:pPr marL="742950" lvl="1" indent="-285750">
              <a:buFontTx/>
              <a:buChar char="•"/>
            </a:pPr>
            <a:r>
              <a:rPr lang="en-US" sz="4000" dirty="0" smtClean="0">
                <a:latin typeface="Calibri" pitchFamily="34" charset="0"/>
              </a:rPr>
              <a:t>Parallel computation</a:t>
            </a:r>
            <a:endParaRPr lang="en-US" sz="4000" dirty="0">
              <a:latin typeface="Calibri" pitchFamily="34" charset="0"/>
            </a:endParaRPr>
          </a:p>
          <a:p>
            <a:pPr marL="742950" lvl="1" indent="-285750">
              <a:buFontTx/>
              <a:buChar char="•"/>
            </a:pPr>
            <a:r>
              <a:rPr lang="en-US" sz="4000" dirty="0" smtClean="0">
                <a:latin typeface="Calibri" pitchFamily="34" charset="0"/>
              </a:rPr>
              <a:t>Simulation of </a:t>
            </a:r>
            <a:r>
              <a:rPr lang="en-US" sz="4000" dirty="0" err="1" smtClean="0">
                <a:latin typeface="Calibri" pitchFamily="34" charset="0"/>
              </a:rPr>
              <a:t>multiagent</a:t>
            </a:r>
            <a:r>
              <a:rPr lang="en-US" sz="4000" dirty="0" smtClean="0">
                <a:latin typeface="Calibri" pitchFamily="34" charset="0"/>
              </a:rPr>
              <a:t> systems</a:t>
            </a:r>
          </a:p>
          <a:p>
            <a:pPr>
              <a:buFontTx/>
              <a:buChar char="•"/>
            </a:pPr>
            <a:endParaRPr lang="en-US" sz="4000" b="1" dirty="0">
              <a:solidFill>
                <a:srgbClr val="898989"/>
              </a:solidFill>
              <a:latin typeface="Calibri" pitchFamily="34" charset="0"/>
            </a:endParaRPr>
          </a:p>
        </p:txBody>
      </p:sp>
      <p:sp>
        <p:nvSpPr>
          <p:cNvPr id="42" name="Subtitle 33"/>
          <p:cNvSpPr txBox="1">
            <a:spLocks/>
          </p:cNvSpPr>
          <p:nvPr/>
        </p:nvSpPr>
        <p:spPr>
          <a:xfrm>
            <a:off x="14454187" y="8450261"/>
            <a:ext cx="14859000" cy="1524000"/>
          </a:xfrm>
          <a:prstGeom prst="rect">
            <a:avLst/>
          </a:prstGeom>
        </p:spPr>
        <p:txBody>
          <a:bodyPr lIns="440476" tIns="220238" rIns="440476" bIns="220238">
            <a:noAutofit/>
          </a:bodyPr>
          <a:lstStyle/>
          <a:p>
            <a:pPr algn="just">
              <a:buFont typeface="Arial" pitchFamily="34" charset="0"/>
              <a:buChar char="•"/>
            </a:pPr>
            <a:r>
              <a:rPr lang="en-US" sz="4000" dirty="0" smtClean="0">
                <a:latin typeface="Calibri" pitchFamily="34" charset="0"/>
              </a:rPr>
              <a:t> IWO improves search capability in </a:t>
            </a:r>
            <a:r>
              <a:rPr lang="en-US" sz="4000" dirty="0" err="1" smtClean="0">
                <a:latin typeface="Calibri" pitchFamily="34" charset="0"/>
              </a:rPr>
              <a:t>Coevolutionary</a:t>
            </a:r>
            <a:r>
              <a:rPr lang="en-US" sz="4000" dirty="0" smtClean="0">
                <a:latin typeface="Calibri" pitchFamily="34" charset="0"/>
              </a:rPr>
              <a:t> Algorithms</a:t>
            </a:r>
          </a:p>
          <a:p>
            <a:pPr algn="just">
              <a:buFont typeface="Arial" pitchFamily="34" charset="0"/>
              <a:buChar char="•"/>
            </a:pPr>
            <a:r>
              <a:rPr lang="en-US" sz="4000" dirty="0" smtClean="0">
                <a:latin typeface="Calibri" pitchFamily="34" charset="0"/>
              </a:rPr>
              <a:t> </a:t>
            </a:r>
            <a:r>
              <a:rPr lang="en-US" sz="4000" dirty="0" err="1" smtClean="0">
                <a:latin typeface="Calibri" pitchFamily="34" charset="0"/>
              </a:rPr>
              <a:t>Coevolutionary</a:t>
            </a:r>
            <a:r>
              <a:rPr lang="en-US" sz="4000" dirty="0" smtClean="0">
                <a:latin typeface="Calibri" pitchFamily="34" charset="0"/>
              </a:rPr>
              <a:t> framework prepares a suitable basin for parallel computation and simulation of </a:t>
            </a:r>
            <a:r>
              <a:rPr lang="en-US" sz="4000" dirty="0" err="1" smtClean="0">
                <a:latin typeface="Calibri" pitchFamily="34" charset="0"/>
              </a:rPr>
              <a:t>multiagent</a:t>
            </a:r>
            <a:r>
              <a:rPr lang="en-US" sz="4000" dirty="0" smtClean="0">
                <a:latin typeface="Calibri" pitchFamily="34" charset="0"/>
              </a:rPr>
              <a:t> systems (like markets)</a:t>
            </a:r>
            <a:endParaRPr lang="en-US" sz="4000" dirty="0">
              <a:latin typeface="Calibri" pitchFamily="34" charset="0"/>
            </a:endParaRPr>
          </a:p>
          <a:p>
            <a:pPr algn="just">
              <a:buFont typeface="Arial" charset="0"/>
              <a:buChar char="•"/>
            </a:pPr>
            <a:endParaRPr lang="en-US" sz="4000" dirty="0">
              <a:latin typeface="Calibri" pitchFamily="34" charset="0"/>
            </a:endParaRPr>
          </a:p>
          <a:p>
            <a:pPr algn="just"/>
            <a:endParaRPr lang="en-US" sz="4000" dirty="0">
              <a:latin typeface="Calibri" pitchFamily="34" charset="0"/>
            </a:endParaRPr>
          </a:p>
          <a:p>
            <a:pPr algn="just">
              <a:spcBef>
                <a:spcPct val="20000"/>
              </a:spcBef>
              <a:buFont typeface="Arial" charset="0"/>
              <a:buNone/>
            </a:pPr>
            <a:r>
              <a:rPr lang="en-US" sz="4000" dirty="0">
                <a:solidFill>
                  <a:srgbClr val="898989"/>
                </a:solidFill>
                <a:latin typeface="Calibri" pitchFamily="34" charset="0"/>
              </a:rPr>
              <a:t>                                     </a:t>
            </a:r>
          </a:p>
          <a:p>
            <a:pPr algn="just">
              <a:spcBef>
                <a:spcPct val="20000"/>
              </a:spcBef>
              <a:buFont typeface="Arial" charset="0"/>
              <a:buNone/>
            </a:pPr>
            <a:endParaRPr lang="en-US" sz="4000" b="1" dirty="0">
              <a:solidFill>
                <a:srgbClr val="898989"/>
              </a:solidFill>
              <a:latin typeface="Calibri" pitchFamily="34" charset="0"/>
            </a:endParaRPr>
          </a:p>
        </p:txBody>
      </p:sp>
      <p:sp>
        <p:nvSpPr>
          <p:cNvPr id="1071" name="Subtitle 33"/>
          <p:cNvSpPr txBox="1">
            <a:spLocks/>
          </p:cNvSpPr>
          <p:nvPr/>
        </p:nvSpPr>
        <p:spPr bwMode="auto">
          <a:xfrm>
            <a:off x="14454187" y="7307262"/>
            <a:ext cx="14935201" cy="3429000"/>
          </a:xfrm>
          <a:prstGeom prst="rect">
            <a:avLst/>
          </a:prstGeom>
          <a:noFill/>
          <a:ln w="9525">
            <a:solidFill>
              <a:srgbClr val="DDDDDD"/>
            </a:solidFill>
            <a:miter lim="800000"/>
            <a:headEnd/>
            <a:tailEnd/>
          </a:ln>
        </p:spPr>
        <p:txBody>
          <a:bodyPr lIns="440476" tIns="220238" rIns="440476" bIns="220238"/>
          <a:lstStyle/>
          <a:p>
            <a:r>
              <a:rPr lang="en-US" sz="6000" b="1" dirty="0" smtClean="0">
                <a:solidFill>
                  <a:srgbClr val="C00000"/>
                </a:solidFill>
                <a:latin typeface="Calibri" pitchFamily="34" charset="0"/>
              </a:rPr>
              <a:t>Motivation</a:t>
            </a:r>
            <a:endParaRPr lang="en-US" sz="6000" b="1" dirty="0">
              <a:solidFill>
                <a:srgbClr val="C00000"/>
              </a:solidFill>
              <a:latin typeface="Calibri" pitchFamily="34" charset="0"/>
            </a:endParaRPr>
          </a:p>
        </p:txBody>
      </p:sp>
      <p:sp>
        <p:nvSpPr>
          <p:cNvPr id="1077" name="Subtitle 33"/>
          <p:cNvSpPr txBox="1">
            <a:spLocks/>
          </p:cNvSpPr>
          <p:nvPr/>
        </p:nvSpPr>
        <p:spPr bwMode="auto">
          <a:xfrm>
            <a:off x="966787" y="17365662"/>
            <a:ext cx="12192000" cy="15087600"/>
          </a:xfrm>
          <a:prstGeom prst="rect">
            <a:avLst/>
          </a:prstGeom>
          <a:noFill/>
          <a:ln w="9525">
            <a:solidFill>
              <a:srgbClr val="DDDDDD"/>
            </a:solidFill>
            <a:miter lim="800000"/>
            <a:headEnd/>
            <a:tailEnd/>
          </a:ln>
        </p:spPr>
        <p:txBody>
          <a:bodyPr lIns="440476" tIns="220238" rIns="440476" bIns="220238"/>
          <a:lstStyle/>
          <a:p>
            <a:r>
              <a:rPr lang="en-US" sz="5400" b="1" dirty="0" smtClean="0">
                <a:solidFill>
                  <a:srgbClr val="C00000"/>
                </a:solidFill>
                <a:latin typeface="Calibri" pitchFamily="34" charset="0"/>
              </a:rPr>
              <a:t>Cooperative </a:t>
            </a:r>
            <a:r>
              <a:rPr lang="en-US" sz="5400" b="1" dirty="0" err="1" smtClean="0">
                <a:solidFill>
                  <a:srgbClr val="C00000"/>
                </a:solidFill>
                <a:latin typeface="Calibri" pitchFamily="34" charset="0"/>
              </a:rPr>
              <a:t>Coevolutionary</a:t>
            </a:r>
            <a:r>
              <a:rPr lang="en-US" sz="5400" b="1" dirty="0" smtClean="0">
                <a:solidFill>
                  <a:srgbClr val="C00000"/>
                </a:solidFill>
                <a:latin typeface="Calibri" pitchFamily="34" charset="0"/>
              </a:rPr>
              <a:t> Algorithm</a:t>
            </a:r>
            <a:endParaRPr lang="en-US" sz="5400" b="1" dirty="0">
              <a:solidFill>
                <a:srgbClr val="C00000"/>
              </a:solidFill>
              <a:latin typeface="Calibri" pitchFamily="34" charset="0"/>
            </a:endParaRPr>
          </a:p>
        </p:txBody>
      </p:sp>
      <p:sp>
        <p:nvSpPr>
          <p:cNvPr id="51" name="Chevron 50"/>
          <p:cNvSpPr/>
          <p:nvPr/>
        </p:nvSpPr>
        <p:spPr>
          <a:xfrm>
            <a:off x="13395325" y="7764462"/>
            <a:ext cx="754062" cy="1979612"/>
          </a:xfrm>
          <a:prstGeom prst="chevron">
            <a:avLst>
              <a:gd name="adj" fmla="val 4782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cs typeface="Arial" charset="0"/>
            </a:endParaRPr>
          </a:p>
        </p:txBody>
      </p:sp>
      <p:sp>
        <p:nvSpPr>
          <p:cNvPr id="1083" name="Rectangle 7"/>
          <p:cNvSpPr>
            <a:spLocks noChangeArrowheads="1"/>
          </p:cNvSpPr>
          <p:nvPr/>
        </p:nvSpPr>
        <p:spPr bwMode="auto">
          <a:xfrm>
            <a:off x="0" y="-708025"/>
            <a:ext cx="184150" cy="1417638"/>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84" name="Rectangle 9"/>
          <p:cNvSpPr>
            <a:spLocks noChangeArrowheads="1"/>
          </p:cNvSpPr>
          <p:nvPr/>
        </p:nvSpPr>
        <p:spPr bwMode="auto">
          <a:xfrm>
            <a:off x="0" y="-708025"/>
            <a:ext cx="184150" cy="1417638"/>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90" name="Subtitle 33"/>
          <p:cNvSpPr txBox="1">
            <a:spLocks/>
          </p:cNvSpPr>
          <p:nvPr/>
        </p:nvSpPr>
        <p:spPr bwMode="auto">
          <a:xfrm>
            <a:off x="1119187" y="37939662"/>
            <a:ext cx="11430000" cy="3429000"/>
          </a:xfrm>
          <a:prstGeom prst="rect">
            <a:avLst/>
          </a:prstGeom>
          <a:noFill/>
          <a:ln w="9525">
            <a:noFill/>
            <a:miter lim="800000"/>
            <a:headEnd/>
            <a:tailEnd/>
          </a:ln>
        </p:spPr>
        <p:txBody>
          <a:bodyPr lIns="440476" tIns="220238" rIns="440476" bIns="220238"/>
          <a:lstStyle/>
          <a:p>
            <a:pPr>
              <a:buFont typeface="Arial" charset="0"/>
              <a:buChar char="•"/>
            </a:pPr>
            <a:r>
              <a:rPr lang="en-US" sz="3600" dirty="0">
                <a:latin typeface="Calibri" pitchFamily="34" charset="0"/>
              </a:rPr>
              <a:t> </a:t>
            </a:r>
            <a:r>
              <a:rPr lang="en-US" sz="3600" dirty="0" smtClean="0">
                <a:latin typeface="Calibri" pitchFamily="34" charset="0"/>
              </a:rPr>
              <a:t>Three Bus </a:t>
            </a:r>
            <a:r>
              <a:rPr lang="en-US" sz="3600" dirty="0" err="1" smtClean="0">
                <a:latin typeface="Calibri" pitchFamily="34" charset="0"/>
              </a:rPr>
              <a:t>Cournot</a:t>
            </a:r>
            <a:r>
              <a:rPr lang="en-US" sz="3600" dirty="0" smtClean="0">
                <a:latin typeface="Calibri" pitchFamily="34" charset="0"/>
              </a:rPr>
              <a:t> Model with Linear </a:t>
            </a:r>
          </a:p>
          <a:p>
            <a:r>
              <a:rPr lang="en-US" sz="3600" dirty="0" smtClean="0">
                <a:latin typeface="Calibri" pitchFamily="34" charset="0"/>
              </a:rPr>
              <a:t>   Demand Function </a:t>
            </a:r>
            <a:endParaRPr lang="en-US" sz="3600" dirty="0">
              <a:latin typeface="Calibri" pitchFamily="34" charset="0"/>
            </a:endParaRPr>
          </a:p>
        </p:txBody>
      </p:sp>
      <p:sp>
        <p:nvSpPr>
          <p:cNvPr id="79" name="Chevron 78"/>
          <p:cNvSpPr/>
          <p:nvPr/>
        </p:nvSpPr>
        <p:spPr>
          <a:xfrm>
            <a:off x="13387387" y="27272862"/>
            <a:ext cx="756000" cy="1980000"/>
          </a:xfrm>
          <a:prstGeom prst="chevron">
            <a:avLst>
              <a:gd name="adj" fmla="val 4782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cs typeface="Arial" charset="0"/>
            </a:endParaRPr>
          </a:p>
        </p:txBody>
      </p:sp>
      <p:sp>
        <p:nvSpPr>
          <p:cNvPr id="44" name="Subtitle 33"/>
          <p:cNvSpPr txBox="1">
            <a:spLocks/>
          </p:cNvSpPr>
          <p:nvPr/>
        </p:nvSpPr>
        <p:spPr bwMode="auto">
          <a:xfrm>
            <a:off x="14377987" y="11955462"/>
            <a:ext cx="15011400" cy="10363200"/>
          </a:xfrm>
          <a:prstGeom prst="rect">
            <a:avLst/>
          </a:prstGeom>
          <a:noFill/>
          <a:ln w="9525">
            <a:solidFill>
              <a:srgbClr val="DDDDDD"/>
            </a:solidFill>
            <a:miter lim="800000"/>
            <a:headEnd/>
            <a:tailEnd/>
          </a:ln>
        </p:spPr>
        <p:txBody>
          <a:bodyPr lIns="440476" tIns="220238" rIns="440476" bIns="220238"/>
          <a:lstStyle/>
          <a:p>
            <a:r>
              <a:rPr lang="en-US" sz="6900" b="1" dirty="0" smtClean="0">
                <a:solidFill>
                  <a:srgbClr val="C00000"/>
                </a:solidFill>
                <a:latin typeface="Calibri" pitchFamily="34" charset="0"/>
              </a:rPr>
              <a:t>Invasive Weed Optimization Algorithm</a:t>
            </a:r>
            <a:endParaRPr lang="en-US" sz="6900" b="1" dirty="0">
              <a:solidFill>
                <a:srgbClr val="C00000"/>
              </a:solidFill>
              <a:latin typeface="Calibri" pitchFamily="34" charset="0"/>
            </a:endParaRPr>
          </a:p>
        </p:txBody>
      </p:sp>
      <p:sp>
        <p:nvSpPr>
          <p:cNvPr id="55" name="Chevron 54"/>
          <p:cNvSpPr>
            <a:spLocks noChangeArrowheads="1"/>
          </p:cNvSpPr>
          <p:nvPr/>
        </p:nvSpPr>
        <p:spPr bwMode="auto">
          <a:xfrm rot="5400000">
            <a:off x="27334387" y="31460262"/>
            <a:ext cx="756000" cy="1980000"/>
          </a:xfrm>
          <a:prstGeom prst="chevron">
            <a:avLst>
              <a:gd name="adj" fmla="val 47824"/>
            </a:avLst>
          </a:prstGeom>
          <a:solidFill>
            <a:srgbClr val="C00000"/>
          </a:solidFill>
          <a:ln w="25400" algn="ctr">
            <a:solidFill>
              <a:srgbClr val="385D8A"/>
            </a:solidFill>
            <a:miter lim="800000"/>
            <a:headEnd/>
            <a:tailEnd/>
          </a:ln>
        </p:spPr>
        <p:txBody>
          <a:bodyPr rot="10800000" vert="eaVert" anchor="ctr"/>
          <a:lstStyle/>
          <a:p>
            <a:pPr algn="ctr"/>
            <a:endParaRPr lang="en-US">
              <a:latin typeface="Calibri" pitchFamily="34" charset="0"/>
            </a:endParaRPr>
          </a:p>
        </p:txBody>
      </p:sp>
      <p:sp>
        <p:nvSpPr>
          <p:cNvPr id="3" name="Chevron 54"/>
          <p:cNvSpPr>
            <a:spLocks noChangeArrowheads="1"/>
          </p:cNvSpPr>
          <p:nvPr/>
        </p:nvSpPr>
        <p:spPr bwMode="auto">
          <a:xfrm rot="5400000">
            <a:off x="27183187" y="10358862"/>
            <a:ext cx="756000" cy="1980000"/>
          </a:xfrm>
          <a:prstGeom prst="chevron">
            <a:avLst>
              <a:gd name="adj" fmla="val 47824"/>
            </a:avLst>
          </a:prstGeom>
          <a:solidFill>
            <a:srgbClr val="C00000"/>
          </a:solidFill>
          <a:ln w="25400" algn="ctr">
            <a:solidFill>
              <a:srgbClr val="385D8A"/>
            </a:solidFill>
            <a:miter lim="800000"/>
            <a:headEnd/>
            <a:tailEnd/>
          </a:ln>
        </p:spPr>
        <p:txBody>
          <a:bodyPr rot="10800000" vert="eaVert" anchor="ctr"/>
          <a:lstStyle/>
          <a:p>
            <a:pPr algn="ctr"/>
            <a:endParaRPr lang="en-US">
              <a:latin typeface="Calibri" pitchFamily="34" charset="0"/>
            </a:endParaRPr>
          </a:p>
        </p:txBody>
      </p:sp>
      <p:sp>
        <p:nvSpPr>
          <p:cNvPr id="1111" name="Subtitle 33"/>
          <p:cNvSpPr txBox="1">
            <a:spLocks/>
          </p:cNvSpPr>
          <p:nvPr/>
        </p:nvSpPr>
        <p:spPr bwMode="auto">
          <a:xfrm>
            <a:off x="14454188" y="23156862"/>
            <a:ext cx="14782800" cy="8686800"/>
          </a:xfrm>
          <a:prstGeom prst="rect">
            <a:avLst/>
          </a:prstGeom>
          <a:noFill/>
          <a:ln w="9525">
            <a:solidFill>
              <a:srgbClr val="DDDDDD"/>
            </a:solidFill>
            <a:miter lim="800000"/>
            <a:headEnd/>
            <a:tailEnd/>
          </a:ln>
        </p:spPr>
        <p:txBody>
          <a:bodyPr lIns="440476" tIns="220238" rIns="440476" bIns="220238"/>
          <a:lstStyle/>
          <a:p>
            <a:r>
              <a:rPr lang="en-US" sz="6000" b="1" dirty="0" smtClean="0">
                <a:solidFill>
                  <a:srgbClr val="C00000"/>
                </a:solidFill>
                <a:latin typeface="Calibri" pitchFamily="34" charset="0"/>
              </a:rPr>
              <a:t>Results of CCIWO for Function Optimization</a:t>
            </a:r>
            <a:endParaRPr lang="en-US" sz="6000" b="1" dirty="0">
              <a:solidFill>
                <a:srgbClr val="C00000"/>
              </a:solidFill>
              <a:latin typeface="Calibri" pitchFamily="34" charset="0"/>
            </a:endParaRPr>
          </a:p>
        </p:txBody>
      </p:sp>
      <p:sp>
        <p:nvSpPr>
          <p:cNvPr id="4" name="Chevron 54"/>
          <p:cNvSpPr>
            <a:spLocks noChangeArrowheads="1"/>
          </p:cNvSpPr>
          <p:nvPr/>
        </p:nvSpPr>
        <p:spPr bwMode="auto">
          <a:xfrm rot="10800000">
            <a:off x="13311188" y="19118262"/>
            <a:ext cx="756000" cy="1980000"/>
          </a:xfrm>
          <a:prstGeom prst="chevron">
            <a:avLst>
              <a:gd name="adj" fmla="val 47824"/>
            </a:avLst>
          </a:prstGeom>
          <a:solidFill>
            <a:srgbClr val="C00000"/>
          </a:solidFill>
          <a:ln w="25400" algn="ctr">
            <a:solidFill>
              <a:srgbClr val="385D8A"/>
            </a:solidFill>
            <a:miter lim="800000"/>
            <a:headEnd/>
            <a:tailEnd/>
          </a:ln>
        </p:spPr>
        <p:txBody>
          <a:bodyPr rot="10800000" anchor="ctr"/>
          <a:lstStyle/>
          <a:p>
            <a:pPr algn="ctr"/>
            <a:endParaRPr lang="en-US">
              <a:latin typeface="Calibri" pitchFamily="34" charset="0"/>
            </a:endParaRPr>
          </a:p>
        </p:txBody>
      </p:sp>
      <p:sp>
        <p:nvSpPr>
          <p:cNvPr id="1082" name="Subtitle 33"/>
          <p:cNvSpPr txBox="1">
            <a:spLocks/>
          </p:cNvSpPr>
          <p:nvPr/>
        </p:nvSpPr>
        <p:spPr bwMode="auto">
          <a:xfrm>
            <a:off x="966787" y="32910463"/>
            <a:ext cx="12268200" cy="8686799"/>
          </a:xfrm>
          <a:prstGeom prst="rect">
            <a:avLst/>
          </a:prstGeom>
          <a:noFill/>
          <a:ln w="9525">
            <a:solidFill>
              <a:srgbClr val="DDDDDD"/>
            </a:solidFill>
            <a:miter lim="800000"/>
            <a:headEnd/>
            <a:tailEnd/>
          </a:ln>
        </p:spPr>
        <p:txBody>
          <a:bodyPr lIns="440476" tIns="220238" rIns="440476" bIns="220238"/>
          <a:lstStyle/>
          <a:p>
            <a:r>
              <a:rPr lang="en-US" sz="6000" b="1" dirty="0" smtClean="0">
                <a:solidFill>
                  <a:srgbClr val="C00000"/>
                </a:solidFill>
                <a:latin typeface="Calibri" pitchFamily="34" charset="0"/>
              </a:rPr>
              <a:t>Transmission-Constrained Electricity Markets</a:t>
            </a:r>
            <a:endParaRPr lang="en-US" sz="6000" b="1" dirty="0">
              <a:solidFill>
                <a:srgbClr val="C00000"/>
              </a:solidFill>
              <a:latin typeface="Calibri" pitchFamily="34" charset="0"/>
            </a:endParaRPr>
          </a:p>
        </p:txBody>
      </p:sp>
      <p:sp>
        <p:nvSpPr>
          <p:cNvPr id="1124" name="Subtitle 33"/>
          <p:cNvSpPr txBox="1">
            <a:spLocks/>
          </p:cNvSpPr>
          <p:nvPr/>
        </p:nvSpPr>
        <p:spPr bwMode="auto">
          <a:xfrm>
            <a:off x="14454188" y="33139062"/>
            <a:ext cx="14782800" cy="3505200"/>
          </a:xfrm>
          <a:prstGeom prst="rect">
            <a:avLst/>
          </a:prstGeom>
          <a:noFill/>
          <a:ln w="9525">
            <a:solidFill>
              <a:srgbClr val="DDDDDD"/>
            </a:solidFill>
            <a:miter lim="800000"/>
            <a:headEnd/>
            <a:tailEnd/>
          </a:ln>
        </p:spPr>
        <p:txBody>
          <a:bodyPr lIns="440476" tIns="220238" rIns="440476" bIns="220238"/>
          <a:lstStyle/>
          <a:p>
            <a:r>
              <a:rPr lang="en-US" sz="5800" b="1" dirty="0" smtClean="0">
                <a:solidFill>
                  <a:srgbClr val="C00000"/>
                </a:solidFill>
                <a:latin typeface="Calibri" pitchFamily="34" charset="0"/>
              </a:rPr>
              <a:t>Nash Equilibrium (NE)</a:t>
            </a:r>
            <a:endParaRPr lang="en-US" sz="5800" b="1" dirty="0">
              <a:solidFill>
                <a:srgbClr val="C00000"/>
              </a:solidFill>
              <a:latin typeface="Calibri" pitchFamily="34" charset="0"/>
            </a:endParaRPr>
          </a:p>
        </p:txBody>
      </p:sp>
      <p:sp>
        <p:nvSpPr>
          <p:cNvPr id="61" name="Freeform 60"/>
          <p:cNvSpPr>
            <a:spLocks noChangeArrowheads="1"/>
          </p:cNvSpPr>
          <p:nvPr/>
        </p:nvSpPr>
        <p:spPr bwMode="auto">
          <a:xfrm>
            <a:off x="14606587" y="13098462"/>
            <a:ext cx="4495800" cy="2514600"/>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grpSp>
        <p:nvGrpSpPr>
          <p:cNvPr id="202" name="Group 201"/>
          <p:cNvGrpSpPr/>
          <p:nvPr/>
        </p:nvGrpSpPr>
        <p:grpSpPr>
          <a:xfrm>
            <a:off x="19330987" y="13098462"/>
            <a:ext cx="4724400" cy="2514600"/>
            <a:chOff x="19394487" y="12946062"/>
            <a:chExt cx="4051300" cy="1725612"/>
          </a:xfrm>
        </p:grpSpPr>
        <p:sp>
          <p:nvSpPr>
            <p:cNvPr id="62" name="Freeform 5"/>
            <p:cNvSpPr>
              <a:spLocks noChangeArrowheads="1"/>
            </p:cNvSpPr>
            <p:nvPr/>
          </p:nvSpPr>
          <p:spPr bwMode="auto">
            <a:xfrm>
              <a:off x="19394487" y="12946062"/>
              <a:ext cx="4051300" cy="1725612"/>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63" name="Oval 6"/>
            <p:cNvSpPr>
              <a:spLocks noChangeArrowheads="1"/>
            </p:cNvSpPr>
            <p:nvPr/>
          </p:nvSpPr>
          <p:spPr bwMode="auto">
            <a:xfrm>
              <a:off x="20156487" y="142017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64" name="Oval 7"/>
            <p:cNvSpPr>
              <a:spLocks noChangeArrowheads="1"/>
            </p:cNvSpPr>
            <p:nvPr/>
          </p:nvSpPr>
          <p:spPr bwMode="auto">
            <a:xfrm>
              <a:off x="20689887" y="137445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65" name="Oval 8"/>
            <p:cNvSpPr>
              <a:spLocks noChangeArrowheads="1"/>
            </p:cNvSpPr>
            <p:nvPr/>
          </p:nvSpPr>
          <p:spPr bwMode="auto">
            <a:xfrm>
              <a:off x="21680487" y="141255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66" name="Oval 9"/>
            <p:cNvSpPr>
              <a:spLocks noChangeArrowheads="1"/>
            </p:cNvSpPr>
            <p:nvPr/>
          </p:nvSpPr>
          <p:spPr bwMode="auto">
            <a:xfrm>
              <a:off x="22594887" y="138969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67" name="Oval 10"/>
            <p:cNvSpPr>
              <a:spLocks noChangeArrowheads="1"/>
            </p:cNvSpPr>
            <p:nvPr/>
          </p:nvSpPr>
          <p:spPr bwMode="auto">
            <a:xfrm>
              <a:off x="23280687" y="132873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68" name="Oval 11"/>
            <p:cNvSpPr>
              <a:spLocks noChangeArrowheads="1"/>
            </p:cNvSpPr>
            <p:nvPr/>
          </p:nvSpPr>
          <p:spPr bwMode="auto">
            <a:xfrm>
              <a:off x="20004087" y="135159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grpSp>
      <p:grpSp>
        <p:nvGrpSpPr>
          <p:cNvPr id="203" name="Group 202"/>
          <p:cNvGrpSpPr/>
          <p:nvPr/>
        </p:nvGrpSpPr>
        <p:grpSpPr>
          <a:xfrm>
            <a:off x="24360187" y="12946062"/>
            <a:ext cx="4724400" cy="2743200"/>
            <a:chOff x="24576087" y="12973050"/>
            <a:chExt cx="4051300" cy="1725612"/>
          </a:xfrm>
        </p:grpSpPr>
        <p:sp>
          <p:nvSpPr>
            <p:cNvPr id="69" name="Freeform 5"/>
            <p:cNvSpPr>
              <a:spLocks noChangeArrowheads="1"/>
            </p:cNvSpPr>
            <p:nvPr/>
          </p:nvSpPr>
          <p:spPr bwMode="auto">
            <a:xfrm>
              <a:off x="24576087" y="12973050"/>
              <a:ext cx="4051300" cy="1725612"/>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70" name="Oval 6"/>
            <p:cNvSpPr>
              <a:spLocks noChangeArrowheads="1"/>
            </p:cNvSpPr>
            <p:nvPr/>
          </p:nvSpPr>
          <p:spPr bwMode="auto">
            <a:xfrm>
              <a:off x="25338087" y="142287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1" name="Oval 7"/>
            <p:cNvSpPr>
              <a:spLocks noChangeArrowheads="1"/>
            </p:cNvSpPr>
            <p:nvPr/>
          </p:nvSpPr>
          <p:spPr bwMode="auto">
            <a:xfrm>
              <a:off x="25871487" y="137715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2" name="Oval 8"/>
            <p:cNvSpPr>
              <a:spLocks noChangeArrowheads="1"/>
            </p:cNvSpPr>
            <p:nvPr/>
          </p:nvSpPr>
          <p:spPr bwMode="auto">
            <a:xfrm>
              <a:off x="26862087" y="141525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3" name="Oval 9"/>
            <p:cNvSpPr>
              <a:spLocks noChangeArrowheads="1"/>
            </p:cNvSpPr>
            <p:nvPr/>
          </p:nvSpPr>
          <p:spPr bwMode="auto">
            <a:xfrm>
              <a:off x="27776487" y="139239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4" name="Oval 10"/>
            <p:cNvSpPr>
              <a:spLocks noChangeArrowheads="1"/>
            </p:cNvSpPr>
            <p:nvPr/>
          </p:nvSpPr>
          <p:spPr bwMode="auto">
            <a:xfrm>
              <a:off x="28462287" y="133143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5" name="Oval 11"/>
            <p:cNvSpPr>
              <a:spLocks noChangeArrowheads="1"/>
            </p:cNvSpPr>
            <p:nvPr/>
          </p:nvSpPr>
          <p:spPr bwMode="auto">
            <a:xfrm>
              <a:off x="25185687" y="135429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76" name="TextBox 12"/>
            <p:cNvSpPr txBox="1">
              <a:spLocks noChangeArrowheads="1"/>
            </p:cNvSpPr>
            <p:nvPr/>
          </p:nvSpPr>
          <p:spPr bwMode="auto">
            <a:xfrm>
              <a:off x="28233687" y="13085762"/>
              <a:ext cx="312738" cy="276225"/>
            </a:xfrm>
            <a:prstGeom prst="rect">
              <a:avLst/>
            </a:prstGeom>
            <a:noFill/>
            <a:ln w="9525">
              <a:noFill/>
              <a:miter lim="800000"/>
              <a:headEnd/>
              <a:tailEnd/>
            </a:ln>
          </p:spPr>
          <p:txBody>
            <a:bodyPr wrap="none">
              <a:spAutoFit/>
            </a:bodyPr>
            <a:lstStyle/>
            <a:p>
              <a:pPr algn="just" rtl="0"/>
              <a:r>
                <a:rPr lang="en-US" sz="1200"/>
                <a:t>f6</a:t>
              </a:r>
            </a:p>
          </p:txBody>
        </p:sp>
        <p:sp>
          <p:nvSpPr>
            <p:cNvPr id="77" name="TextBox 13"/>
            <p:cNvSpPr txBox="1">
              <a:spLocks noChangeArrowheads="1"/>
            </p:cNvSpPr>
            <p:nvPr/>
          </p:nvSpPr>
          <p:spPr bwMode="auto">
            <a:xfrm>
              <a:off x="25947687" y="13771562"/>
              <a:ext cx="312738" cy="276225"/>
            </a:xfrm>
            <a:prstGeom prst="rect">
              <a:avLst/>
            </a:prstGeom>
            <a:noFill/>
            <a:ln w="9525">
              <a:noFill/>
              <a:miter lim="800000"/>
              <a:headEnd/>
              <a:tailEnd/>
            </a:ln>
          </p:spPr>
          <p:txBody>
            <a:bodyPr wrap="none">
              <a:spAutoFit/>
            </a:bodyPr>
            <a:lstStyle/>
            <a:p>
              <a:pPr algn="just" rtl="0"/>
              <a:r>
                <a:rPr lang="en-US" sz="1200"/>
                <a:t>f4</a:t>
              </a:r>
            </a:p>
          </p:txBody>
        </p:sp>
        <p:sp>
          <p:nvSpPr>
            <p:cNvPr id="78" name="TextBox 14"/>
            <p:cNvSpPr txBox="1">
              <a:spLocks noChangeArrowheads="1"/>
            </p:cNvSpPr>
            <p:nvPr/>
          </p:nvSpPr>
          <p:spPr bwMode="auto">
            <a:xfrm>
              <a:off x="25261887" y="13390562"/>
              <a:ext cx="312738" cy="276225"/>
            </a:xfrm>
            <a:prstGeom prst="rect">
              <a:avLst/>
            </a:prstGeom>
            <a:noFill/>
            <a:ln w="9525">
              <a:noFill/>
              <a:miter lim="800000"/>
              <a:headEnd/>
              <a:tailEnd/>
            </a:ln>
          </p:spPr>
          <p:txBody>
            <a:bodyPr wrap="none">
              <a:spAutoFit/>
            </a:bodyPr>
            <a:lstStyle/>
            <a:p>
              <a:pPr algn="just" rtl="0"/>
              <a:r>
                <a:rPr lang="en-US" sz="1200"/>
                <a:t>f5</a:t>
              </a:r>
            </a:p>
          </p:txBody>
        </p:sp>
        <p:sp>
          <p:nvSpPr>
            <p:cNvPr id="80" name="TextBox 15"/>
            <p:cNvSpPr txBox="1">
              <a:spLocks noChangeArrowheads="1"/>
            </p:cNvSpPr>
            <p:nvPr/>
          </p:nvSpPr>
          <p:spPr bwMode="auto">
            <a:xfrm>
              <a:off x="25033287" y="14228762"/>
              <a:ext cx="312738" cy="276225"/>
            </a:xfrm>
            <a:prstGeom prst="rect">
              <a:avLst/>
            </a:prstGeom>
            <a:noFill/>
            <a:ln w="9525">
              <a:noFill/>
              <a:miter lim="800000"/>
              <a:headEnd/>
              <a:tailEnd/>
            </a:ln>
          </p:spPr>
          <p:txBody>
            <a:bodyPr wrap="none">
              <a:spAutoFit/>
            </a:bodyPr>
            <a:lstStyle/>
            <a:p>
              <a:pPr algn="just" rtl="0"/>
              <a:r>
                <a:rPr lang="en-US" sz="1200"/>
                <a:t>f1</a:t>
              </a:r>
            </a:p>
          </p:txBody>
        </p:sp>
        <p:sp>
          <p:nvSpPr>
            <p:cNvPr id="81" name="TextBox 16"/>
            <p:cNvSpPr txBox="1">
              <a:spLocks noChangeArrowheads="1"/>
            </p:cNvSpPr>
            <p:nvPr/>
          </p:nvSpPr>
          <p:spPr bwMode="auto">
            <a:xfrm>
              <a:off x="27700287" y="13619162"/>
              <a:ext cx="312738" cy="276225"/>
            </a:xfrm>
            <a:prstGeom prst="rect">
              <a:avLst/>
            </a:prstGeom>
            <a:noFill/>
            <a:ln w="9525">
              <a:noFill/>
              <a:miter lim="800000"/>
              <a:headEnd/>
              <a:tailEnd/>
            </a:ln>
          </p:spPr>
          <p:txBody>
            <a:bodyPr wrap="none">
              <a:spAutoFit/>
            </a:bodyPr>
            <a:lstStyle/>
            <a:p>
              <a:pPr algn="just" rtl="0"/>
              <a:r>
                <a:rPr lang="en-US" sz="1200"/>
                <a:t>f3</a:t>
              </a:r>
            </a:p>
          </p:txBody>
        </p:sp>
        <p:sp>
          <p:nvSpPr>
            <p:cNvPr id="82" name="TextBox 17"/>
            <p:cNvSpPr txBox="1">
              <a:spLocks noChangeArrowheads="1"/>
            </p:cNvSpPr>
            <p:nvPr/>
          </p:nvSpPr>
          <p:spPr bwMode="auto">
            <a:xfrm>
              <a:off x="26862087" y="13847762"/>
              <a:ext cx="312738" cy="276225"/>
            </a:xfrm>
            <a:prstGeom prst="rect">
              <a:avLst/>
            </a:prstGeom>
            <a:noFill/>
            <a:ln w="9525">
              <a:noFill/>
              <a:miter lim="800000"/>
              <a:headEnd/>
              <a:tailEnd/>
            </a:ln>
          </p:spPr>
          <p:txBody>
            <a:bodyPr wrap="none">
              <a:spAutoFit/>
            </a:bodyPr>
            <a:lstStyle/>
            <a:p>
              <a:pPr algn="just" rtl="0"/>
              <a:r>
                <a:rPr lang="en-US" sz="1200"/>
                <a:t>f2</a:t>
              </a:r>
            </a:p>
          </p:txBody>
        </p:sp>
      </p:grpSp>
      <p:grpSp>
        <p:nvGrpSpPr>
          <p:cNvPr id="204" name="Group 203"/>
          <p:cNvGrpSpPr/>
          <p:nvPr/>
        </p:nvGrpSpPr>
        <p:grpSpPr>
          <a:xfrm>
            <a:off x="15139987" y="15917862"/>
            <a:ext cx="5562600" cy="2667000"/>
            <a:chOff x="14149387" y="15881350"/>
            <a:chExt cx="4584700" cy="1789112"/>
          </a:xfrm>
        </p:grpSpPr>
        <p:sp>
          <p:nvSpPr>
            <p:cNvPr id="83" name="Freeform 5"/>
            <p:cNvSpPr>
              <a:spLocks noChangeArrowheads="1"/>
            </p:cNvSpPr>
            <p:nvPr/>
          </p:nvSpPr>
          <p:spPr bwMode="auto">
            <a:xfrm>
              <a:off x="14682787" y="15881350"/>
              <a:ext cx="4051300" cy="1725612"/>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84" name="Oval 6"/>
            <p:cNvSpPr>
              <a:spLocks noChangeArrowheads="1"/>
            </p:cNvSpPr>
            <p:nvPr/>
          </p:nvSpPr>
          <p:spPr bwMode="auto">
            <a:xfrm>
              <a:off x="15444787" y="171370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85" name="Oval 7"/>
            <p:cNvSpPr>
              <a:spLocks noChangeArrowheads="1"/>
            </p:cNvSpPr>
            <p:nvPr/>
          </p:nvSpPr>
          <p:spPr bwMode="auto">
            <a:xfrm>
              <a:off x="15978187" y="166798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86" name="Oval 8"/>
            <p:cNvSpPr>
              <a:spLocks noChangeArrowheads="1"/>
            </p:cNvSpPr>
            <p:nvPr/>
          </p:nvSpPr>
          <p:spPr bwMode="auto">
            <a:xfrm>
              <a:off x="16968787" y="170608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87" name="Oval 9"/>
            <p:cNvSpPr>
              <a:spLocks noChangeArrowheads="1"/>
            </p:cNvSpPr>
            <p:nvPr/>
          </p:nvSpPr>
          <p:spPr bwMode="auto">
            <a:xfrm>
              <a:off x="17883187" y="168322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88" name="Oval 10"/>
            <p:cNvSpPr>
              <a:spLocks noChangeArrowheads="1"/>
            </p:cNvSpPr>
            <p:nvPr/>
          </p:nvSpPr>
          <p:spPr bwMode="auto">
            <a:xfrm>
              <a:off x="18568987" y="162226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89" name="Oval 11"/>
            <p:cNvSpPr>
              <a:spLocks noChangeArrowheads="1"/>
            </p:cNvSpPr>
            <p:nvPr/>
          </p:nvSpPr>
          <p:spPr bwMode="auto">
            <a:xfrm>
              <a:off x="15292387" y="16451262"/>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90" name="TextBox 12"/>
            <p:cNvSpPr txBox="1">
              <a:spLocks noChangeArrowheads="1"/>
            </p:cNvSpPr>
            <p:nvPr/>
          </p:nvSpPr>
          <p:spPr bwMode="auto">
            <a:xfrm>
              <a:off x="18340387" y="15994062"/>
              <a:ext cx="312738" cy="276225"/>
            </a:xfrm>
            <a:prstGeom prst="rect">
              <a:avLst/>
            </a:prstGeom>
            <a:noFill/>
            <a:ln w="9525">
              <a:noFill/>
              <a:miter lim="800000"/>
              <a:headEnd/>
              <a:tailEnd/>
            </a:ln>
          </p:spPr>
          <p:txBody>
            <a:bodyPr wrap="none">
              <a:spAutoFit/>
            </a:bodyPr>
            <a:lstStyle/>
            <a:p>
              <a:pPr algn="just" rtl="0"/>
              <a:r>
                <a:rPr lang="en-US" sz="1200"/>
                <a:t>f6</a:t>
              </a:r>
            </a:p>
          </p:txBody>
        </p:sp>
        <p:sp>
          <p:nvSpPr>
            <p:cNvPr id="91" name="TextBox 13"/>
            <p:cNvSpPr txBox="1">
              <a:spLocks noChangeArrowheads="1"/>
            </p:cNvSpPr>
            <p:nvPr/>
          </p:nvSpPr>
          <p:spPr bwMode="auto">
            <a:xfrm>
              <a:off x="16054387" y="16679862"/>
              <a:ext cx="312738" cy="276225"/>
            </a:xfrm>
            <a:prstGeom prst="rect">
              <a:avLst/>
            </a:prstGeom>
            <a:noFill/>
            <a:ln w="9525">
              <a:noFill/>
              <a:miter lim="800000"/>
              <a:headEnd/>
              <a:tailEnd/>
            </a:ln>
          </p:spPr>
          <p:txBody>
            <a:bodyPr wrap="none">
              <a:spAutoFit/>
            </a:bodyPr>
            <a:lstStyle/>
            <a:p>
              <a:pPr algn="just" rtl="0"/>
              <a:r>
                <a:rPr lang="en-US" sz="1200"/>
                <a:t>f4</a:t>
              </a:r>
            </a:p>
          </p:txBody>
        </p:sp>
        <p:sp>
          <p:nvSpPr>
            <p:cNvPr id="92" name="TextBox 14"/>
            <p:cNvSpPr txBox="1">
              <a:spLocks noChangeArrowheads="1"/>
            </p:cNvSpPr>
            <p:nvPr/>
          </p:nvSpPr>
          <p:spPr bwMode="auto">
            <a:xfrm>
              <a:off x="15368587" y="16298862"/>
              <a:ext cx="312738" cy="276225"/>
            </a:xfrm>
            <a:prstGeom prst="rect">
              <a:avLst/>
            </a:prstGeom>
            <a:noFill/>
            <a:ln w="9525">
              <a:noFill/>
              <a:miter lim="800000"/>
              <a:headEnd/>
              <a:tailEnd/>
            </a:ln>
          </p:spPr>
          <p:txBody>
            <a:bodyPr wrap="none">
              <a:spAutoFit/>
            </a:bodyPr>
            <a:lstStyle/>
            <a:p>
              <a:pPr algn="just" rtl="0"/>
              <a:r>
                <a:rPr lang="en-US" sz="1200"/>
                <a:t>f5</a:t>
              </a:r>
            </a:p>
          </p:txBody>
        </p:sp>
        <p:sp>
          <p:nvSpPr>
            <p:cNvPr id="93" name="TextBox 15"/>
            <p:cNvSpPr txBox="1">
              <a:spLocks noChangeArrowheads="1"/>
            </p:cNvSpPr>
            <p:nvPr/>
          </p:nvSpPr>
          <p:spPr bwMode="auto">
            <a:xfrm>
              <a:off x="15139987" y="17137062"/>
              <a:ext cx="312738" cy="276225"/>
            </a:xfrm>
            <a:prstGeom prst="rect">
              <a:avLst/>
            </a:prstGeom>
            <a:noFill/>
            <a:ln w="9525">
              <a:noFill/>
              <a:miter lim="800000"/>
              <a:headEnd/>
              <a:tailEnd/>
            </a:ln>
          </p:spPr>
          <p:txBody>
            <a:bodyPr wrap="none">
              <a:spAutoFit/>
            </a:bodyPr>
            <a:lstStyle/>
            <a:p>
              <a:pPr algn="just" rtl="0"/>
              <a:r>
                <a:rPr lang="en-US" sz="1200"/>
                <a:t>f1</a:t>
              </a:r>
            </a:p>
          </p:txBody>
        </p:sp>
        <p:sp>
          <p:nvSpPr>
            <p:cNvPr id="94" name="TextBox 16"/>
            <p:cNvSpPr txBox="1">
              <a:spLocks noChangeArrowheads="1"/>
            </p:cNvSpPr>
            <p:nvPr/>
          </p:nvSpPr>
          <p:spPr bwMode="auto">
            <a:xfrm>
              <a:off x="17806987" y="16527462"/>
              <a:ext cx="312738" cy="276225"/>
            </a:xfrm>
            <a:prstGeom prst="rect">
              <a:avLst/>
            </a:prstGeom>
            <a:noFill/>
            <a:ln w="9525">
              <a:noFill/>
              <a:miter lim="800000"/>
              <a:headEnd/>
              <a:tailEnd/>
            </a:ln>
          </p:spPr>
          <p:txBody>
            <a:bodyPr wrap="none">
              <a:spAutoFit/>
            </a:bodyPr>
            <a:lstStyle/>
            <a:p>
              <a:pPr algn="just" rtl="0"/>
              <a:r>
                <a:rPr lang="en-US" sz="1200"/>
                <a:t>f3</a:t>
              </a:r>
            </a:p>
          </p:txBody>
        </p:sp>
        <p:sp>
          <p:nvSpPr>
            <p:cNvPr id="95" name="TextBox 17"/>
            <p:cNvSpPr txBox="1">
              <a:spLocks noChangeArrowheads="1"/>
            </p:cNvSpPr>
            <p:nvPr/>
          </p:nvSpPr>
          <p:spPr bwMode="auto">
            <a:xfrm>
              <a:off x="16968787" y="16756062"/>
              <a:ext cx="312738" cy="276225"/>
            </a:xfrm>
            <a:prstGeom prst="rect">
              <a:avLst/>
            </a:prstGeom>
            <a:noFill/>
            <a:ln w="9525">
              <a:noFill/>
              <a:miter lim="800000"/>
              <a:headEnd/>
              <a:tailEnd/>
            </a:ln>
          </p:spPr>
          <p:txBody>
            <a:bodyPr wrap="none">
              <a:spAutoFit/>
            </a:bodyPr>
            <a:lstStyle/>
            <a:p>
              <a:pPr algn="just" rtl="0"/>
              <a:r>
                <a:rPr lang="en-US" sz="1200"/>
                <a:t>f2</a:t>
              </a:r>
            </a:p>
          </p:txBody>
        </p:sp>
        <p:sp>
          <p:nvSpPr>
            <p:cNvPr id="96" name="Line Callout 2 95"/>
            <p:cNvSpPr>
              <a:spLocks/>
            </p:cNvSpPr>
            <p:nvPr/>
          </p:nvSpPr>
          <p:spPr bwMode="auto">
            <a:xfrm flipH="1">
              <a:off x="14149387" y="17365662"/>
              <a:ext cx="457200" cy="228600"/>
            </a:xfrm>
            <a:prstGeom prst="borderCallout2">
              <a:avLst>
                <a:gd name="adj1" fmla="val 18750"/>
                <a:gd name="adj2" fmla="val -8333"/>
                <a:gd name="adj3" fmla="val 18750"/>
                <a:gd name="adj4" fmla="val -16667"/>
                <a:gd name="adj5" fmla="val -33167"/>
                <a:gd name="adj6" fmla="val -133537"/>
              </a:avLst>
            </a:prstGeom>
            <a:noFill/>
            <a:ln w="9525" algn="ctr">
              <a:solidFill>
                <a:schemeClr val="tx1"/>
              </a:solidFill>
              <a:round/>
              <a:headEnd/>
              <a:tailEnd/>
            </a:ln>
          </p:spPr>
          <p:txBody>
            <a:bodyPr/>
            <a:lstStyle/>
            <a:p>
              <a:pPr rtl="0"/>
              <a:r>
                <a:rPr lang="en-US" sz="1200"/>
                <a:t>3 *</a:t>
              </a:r>
            </a:p>
          </p:txBody>
        </p:sp>
        <p:sp>
          <p:nvSpPr>
            <p:cNvPr id="97" name="Line Callout 2 96"/>
            <p:cNvSpPr>
              <a:spLocks/>
            </p:cNvSpPr>
            <p:nvPr/>
          </p:nvSpPr>
          <p:spPr bwMode="auto">
            <a:xfrm flipH="1">
              <a:off x="14225587" y="16679862"/>
              <a:ext cx="457200" cy="228600"/>
            </a:xfrm>
            <a:prstGeom prst="borderCallout2">
              <a:avLst>
                <a:gd name="adj1" fmla="val 18750"/>
                <a:gd name="adj2" fmla="val -8333"/>
                <a:gd name="adj3" fmla="val 18750"/>
                <a:gd name="adj4" fmla="val -16667"/>
                <a:gd name="adj5" fmla="val -70667"/>
                <a:gd name="adj6" fmla="val -127287"/>
              </a:avLst>
            </a:prstGeom>
            <a:noFill/>
            <a:ln w="9525" algn="ctr">
              <a:solidFill>
                <a:schemeClr val="tx1"/>
              </a:solidFill>
              <a:round/>
              <a:headEnd/>
              <a:tailEnd/>
            </a:ln>
          </p:spPr>
          <p:txBody>
            <a:bodyPr/>
            <a:lstStyle/>
            <a:p>
              <a:pPr rtl="0"/>
              <a:r>
                <a:rPr lang="en-US" sz="1200"/>
                <a:t>1 *</a:t>
              </a:r>
            </a:p>
          </p:txBody>
        </p:sp>
        <p:sp>
          <p:nvSpPr>
            <p:cNvPr id="98" name="Line Callout 2 97"/>
            <p:cNvSpPr>
              <a:spLocks/>
            </p:cNvSpPr>
            <p:nvPr/>
          </p:nvSpPr>
          <p:spPr bwMode="auto">
            <a:xfrm flipH="1">
              <a:off x="16282987" y="17441862"/>
              <a:ext cx="457200" cy="228600"/>
            </a:xfrm>
            <a:prstGeom prst="borderCallout2">
              <a:avLst>
                <a:gd name="adj1" fmla="val 18750"/>
                <a:gd name="adj2" fmla="val -8333"/>
                <a:gd name="adj3" fmla="val 18750"/>
                <a:gd name="adj4" fmla="val -16667"/>
                <a:gd name="adj5" fmla="val -133167"/>
                <a:gd name="adj6" fmla="val -58537"/>
              </a:avLst>
            </a:prstGeom>
            <a:noFill/>
            <a:ln w="9525" algn="ctr">
              <a:solidFill>
                <a:schemeClr val="tx1"/>
              </a:solidFill>
              <a:round/>
              <a:headEnd/>
              <a:tailEnd/>
            </a:ln>
          </p:spPr>
          <p:txBody>
            <a:bodyPr/>
            <a:lstStyle/>
            <a:p>
              <a:pPr rtl="0"/>
              <a:r>
                <a:rPr lang="en-US" sz="1200"/>
                <a:t>2 *</a:t>
              </a:r>
            </a:p>
          </p:txBody>
        </p:sp>
        <p:sp>
          <p:nvSpPr>
            <p:cNvPr id="99" name="Line Callout 2 98"/>
            <p:cNvSpPr>
              <a:spLocks/>
            </p:cNvSpPr>
            <p:nvPr/>
          </p:nvSpPr>
          <p:spPr bwMode="auto">
            <a:xfrm>
              <a:off x="16130587" y="15917862"/>
              <a:ext cx="457200" cy="228600"/>
            </a:xfrm>
            <a:prstGeom prst="borderCallout2">
              <a:avLst>
                <a:gd name="adj1" fmla="val 18750"/>
                <a:gd name="adj2" fmla="val -8333"/>
                <a:gd name="adj3" fmla="val 18750"/>
                <a:gd name="adj4" fmla="val -16667"/>
                <a:gd name="adj5" fmla="val 337667"/>
                <a:gd name="adj6" fmla="val -23120"/>
              </a:avLst>
            </a:prstGeom>
            <a:noFill/>
            <a:ln w="9525" algn="ctr">
              <a:solidFill>
                <a:schemeClr val="tx1"/>
              </a:solidFill>
              <a:round/>
              <a:headEnd/>
              <a:tailEnd/>
            </a:ln>
          </p:spPr>
          <p:txBody>
            <a:bodyPr/>
            <a:lstStyle/>
            <a:p>
              <a:pPr rtl="0"/>
              <a:r>
                <a:rPr lang="en-US" sz="1200"/>
                <a:t>1 *</a:t>
              </a:r>
            </a:p>
          </p:txBody>
        </p:sp>
        <p:sp>
          <p:nvSpPr>
            <p:cNvPr id="100" name="Line Callout 2 99"/>
            <p:cNvSpPr>
              <a:spLocks/>
            </p:cNvSpPr>
            <p:nvPr/>
          </p:nvSpPr>
          <p:spPr bwMode="auto">
            <a:xfrm flipH="1">
              <a:off x="17044987" y="16375062"/>
              <a:ext cx="457200" cy="228600"/>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2 *</a:t>
              </a:r>
            </a:p>
          </p:txBody>
        </p:sp>
        <p:sp>
          <p:nvSpPr>
            <p:cNvPr id="101" name="Line Callout 2 100"/>
            <p:cNvSpPr>
              <a:spLocks/>
            </p:cNvSpPr>
            <p:nvPr/>
          </p:nvSpPr>
          <p:spPr bwMode="auto">
            <a:xfrm flipH="1">
              <a:off x="17654587" y="15994062"/>
              <a:ext cx="457200" cy="228600"/>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0 *</a:t>
              </a:r>
            </a:p>
          </p:txBody>
        </p:sp>
      </p:grpSp>
      <p:grpSp>
        <p:nvGrpSpPr>
          <p:cNvPr id="207" name="Group 206"/>
          <p:cNvGrpSpPr/>
          <p:nvPr/>
        </p:nvGrpSpPr>
        <p:grpSpPr>
          <a:xfrm>
            <a:off x="22704418" y="15841662"/>
            <a:ext cx="5389569" cy="2895600"/>
            <a:chOff x="22607587" y="15689262"/>
            <a:chExt cx="5389569" cy="3084512"/>
          </a:xfrm>
        </p:grpSpPr>
        <p:sp>
          <p:nvSpPr>
            <p:cNvPr id="130" name="Freeform 5"/>
            <p:cNvSpPr>
              <a:spLocks noChangeArrowheads="1"/>
            </p:cNvSpPr>
            <p:nvPr/>
          </p:nvSpPr>
          <p:spPr bwMode="auto">
            <a:xfrm>
              <a:off x="23234628" y="15689262"/>
              <a:ext cx="4762528" cy="2975035"/>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131" name="Oval 6"/>
            <p:cNvSpPr>
              <a:spLocks noChangeArrowheads="1"/>
            </p:cNvSpPr>
            <p:nvPr/>
          </p:nvSpPr>
          <p:spPr bwMode="auto">
            <a:xfrm>
              <a:off x="24130402" y="17854168"/>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2" name="Oval 7"/>
            <p:cNvSpPr>
              <a:spLocks noChangeArrowheads="1"/>
            </p:cNvSpPr>
            <p:nvPr/>
          </p:nvSpPr>
          <p:spPr bwMode="auto">
            <a:xfrm>
              <a:off x="24757443" y="17065934"/>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3" name="Oval 8"/>
            <p:cNvSpPr>
              <a:spLocks noChangeArrowheads="1"/>
            </p:cNvSpPr>
            <p:nvPr/>
          </p:nvSpPr>
          <p:spPr bwMode="auto">
            <a:xfrm>
              <a:off x="25921948" y="17722795"/>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4" name="Oval 9"/>
            <p:cNvSpPr>
              <a:spLocks noChangeArrowheads="1"/>
            </p:cNvSpPr>
            <p:nvPr/>
          </p:nvSpPr>
          <p:spPr bwMode="auto">
            <a:xfrm>
              <a:off x="26996876" y="17328678"/>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5" name="Oval 10"/>
            <p:cNvSpPr>
              <a:spLocks noChangeArrowheads="1"/>
            </p:cNvSpPr>
            <p:nvPr/>
          </p:nvSpPr>
          <p:spPr bwMode="auto">
            <a:xfrm>
              <a:off x="27803072" y="16277700"/>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6" name="Oval 11"/>
            <p:cNvSpPr>
              <a:spLocks noChangeArrowheads="1"/>
            </p:cNvSpPr>
            <p:nvPr/>
          </p:nvSpPr>
          <p:spPr bwMode="auto">
            <a:xfrm>
              <a:off x="23951247" y="16671817"/>
              <a:ext cx="89577" cy="131372"/>
            </a:xfrm>
            <a:prstGeom prst="ellipse">
              <a:avLst/>
            </a:prstGeom>
            <a:solidFill>
              <a:schemeClr val="accent1"/>
            </a:solidFill>
            <a:ln w="9525" algn="ctr">
              <a:solidFill>
                <a:schemeClr val="tx1"/>
              </a:solidFill>
              <a:round/>
              <a:headEnd/>
              <a:tailEnd/>
            </a:ln>
          </p:spPr>
          <p:txBody>
            <a:bodyPr/>
            <a:lstStyle/>
            <a:p>
              <a:pPr rtl="0"/>
              <a:endParaRPr lang="en-US"/>
            </a:p>
          </p:txBody>
        </p:sp>
        <p:sp>
          <p:nvSpPr>
            <p:cNvPr id="137" name="TextBox 12"/>
            <p:cNvSpPr txBox="1">
              <a:spLocks noChangeArrowheads="1"/>
            </p:cNvSpPr>
            <p:nvPr/>
          </p:nvSpPr>
          <p:spPr bwMode="auto">
            <a:xfrm>
              <a:off x="27534340" y="15883583"/>
              <a:ext cx="367641" cy="476225"/>
            </a:xfrm>
            <a:prstGeom prst="rect">
              <a:avLst/>
            </a:prstGeom>
            <a:noFill/>
            <a:ln w="9525">
              <a:noFill/>
              <a:miter lim="800000"/>
              <a:headEnd/>
              <a:tailEnd/>
            </a:ln>
          </p:spPr>
          <p:txBody>
            <a:bodyPr wrap="none">
              <a:spAutoFit/>
            </a:bodyPr>
            <a:lstStyle/>
            <a:p>
              <a:pPr algn="just" rtl="0"/>
              <a:r>
                <a:rPr lang="en-US" sz="1200"/>
                <a:t>f6</a:t>
              </a:r>
            </a:p>
          </p:txBody>
        </p:sp>
        <p:sp>
          <p:nvSpPr>
            <p:cNvPr id="138" name="TextBox 13"/>
            <p:cNvSpPr txBox="1">
              <a:spLocks noChangeArrowheads="1"/>
            </p:cNvSpPr>
            <p:nvPr/>
          </p:nvSpPr>
          <p:spPr bwMode="auto">
            <a:xfrm>
              <a:off x="24847020" y="17065934"/>
              <a:ext cx="367641" cy="476225"/>
            </a:xfrm>
            <a:prstGeom prst="rect">
              <a:avLst/>
            </a:prstGeom>
            <a:noFill/>
            <a:ln w="9525">
              <a:noFill/>
              <a:miter lim="800000"/>
              <a:headEnd/>
              <a:tailEnd/>
            </a:ln>
          </p:spPr>
          <p:txBody>
            <a:bodyPr wrap="none">
              <a:spAutoFit/>
            </a:bodyPr>
            <a:lstStyle/>
            <a:p>
              <a:pPr algn="just" rtl="0"/>
              <a:r>
                <a:rPr lang="en-US" sz="1200" dirty="0"/>
                <a:t>f4</a:t>
              </a:r>
            </a:p>
          </p:txBody>
        </p:sp>
        <p:sp>
          <p:nvSpPr>
            <p:cNvPr id="139" name="TextBox 14"/>
            <p:cNvSpPr txBox="1">
              <a:spLocks noChangeArrowheads="1"/>
            </p:cNvSpPr>
            <p:nvPr/>
          </p:nvSpPr>
          <p:spPr bwMode="auto">
            <a:xfrm>
              <a:off x="24040824" y="16409072"/>
              <a:ext cx="367641" cy="476225"/>
            </a:xfrm>
            <a:prstGeom prst="rect">
              <a:avLst/>
            </a:prstGeom>
            <a:noFill/>
            <a:ln w="9525">
              <a:noFill/>
              <a:miter lim="800000"/>
              <a:headEnd/>
              <a:tailEnd/>
            </a:ln>
          </p:spPr>
          <p:txBody>
            <a:bodyPr wrap="none">
              <a:spAutoFit/>
            </a:bodyPr>
            <a:lstStyle/>
            <a:p>
              <a:pPr algn="just" rtl="0"/>
              <a:r>
                <a:rPr lang="en-US" sz="1200"/>
                <a:t>f5</a:t>
              </a:r>
            </a:p>
          </p:txBody>
        </p:sp>
        <p:sp>
          <p:nvSpPr>
            <p:cNvPr id="140" name="TextBox 15"/>
            <p:cNvSpPr txBox="1">
              <a:spLocks noChangeArrowheads="1"/>
            </p:cNvSpPr>
            <p:nvPr/>
          </p:nvSpPr>
          <p:spPr bwMode="auto">
            <a:xfrm>
              <a:off x="23772092" y="17854168"/>
              <a:ext cx="367641" cy="476225"/>
            </a:xfrm>
            <a:prstGeom prst="rect">
              <a:avLst/>
            </a:prstGeom>
            <a:noFill/>
            <a:ln w="9525">
              <a:noFill/>
              <a:miter lim="800000"/>
              <a:headEnd/>
              <a:tailEnd/>
            </a:ln>
          </p:spPr>
          <p:txBody>
            <a:bodyPr wrap="none">
              <a:spAutoFit/>
            </a:bodyPr>
            <a:lstStyle/>
            <a:p>
              <a:pPr algn="just" rtl="0"/>
              <a:r>
                <a:rPr lang="en-US" sz="1200"/>
                <a:t>f1</a:t>
              </a:r>
            </a:p>
          </p:txBody>
        </p:sp>
        <p:sp>
          <p:nvSpPr>
            <p:cNvPr id="141" name="TextBox 16"/>
            <p:cNvSpPr txBox="1">
              <a:spLocks noChangeArrowheads="1"/>
            </p:cNvSpPr>
            <p:nvPr/>
          </p:nvSpPr>
          <p:spPr bwMode="auto">
            <a:xfrm>
              <a:off x="26907299" y="16803189"/>
              <a:ext cx="367641" cy="476225"/>
            </a:xfrm>
            <a:prstGeom prst="rect">
              <a:avLst/>
            </a:prstGeom>
            <a:noFill/>
            <a:ln w="9525">
              <a:noFill/>
              <a:miter lim="800000"/>
              <a:headEnd/>
              <a:tailEnd/>
            </a:ln>
          </p:spPr>
          <p:txBody>
            <a:bodyPr wrap="none">
              <a:spAutoFit/>
            </a:bodyPr>
            <a:lstStyle/>
            <a:p>
              <a:pPr algn="just" rtl="0"/>
              <a:r>
                <a:rPr lang="en-US" sz="1200"/>
                <a:t>f3</a:t>
              </a:r>
            </a:p>
          </p:txBody>
        </p:sp>
        <p:sp>
          <p:nvSpPr>
            <p:cNvPr id="142" name="TextBox 17"/>
            <p:cNvSpPr txBox="1">
              <a:spLocks noChangeArrowheads="1"/>
            </p:cNvSpPr>
            <p:nvPr/>
          </p:nvSpPr>
          <p:spPr bwMode="auto">
            <a:xfrm>
              <a:off x="25921948" y="17197306"/>
              <a:ext cx="367641" cy="476225"/>
            </a:xfrm>
            <a:prstGeom prst="rect">
              <a:avLst/>
            </a:prstGeom>
            <a:noFill/>
            <a:ln w="9525">
              <a:noFill/>
              <a:miter lim="800000"/>
              <a:headEnd/>
              <a:tailEnd/>
            </a:ln>
          </p:spPr>
          <p:txBody>
            <a:bodyPr wrap="none">
              <a:spAutoFit/>
            </a:bodyPr>
            <a:lstStyle/>
            <a:p>
              <a:pPr algn="just" rtl="0"/>
              <a:r>
                <a:rPr lang="en-US" sz="1200"/>
                <a:t>f2</a:t>
              </a:r>
            </a:p>
          </p:txBody>
        </p:sp>
        <p:sp>
          <p:nvSpPr>
            <p:cNvPr id="143" name="Oval 19"/>
            <p:cNvSpPr>
              <a:spLocks noChangeArrowheads="1"/>
            </p:cNvSpPr>
            <p:nvPr/>
          </p:nvSpPr>
          <p:spPr bwMode="auto">
            <a:xfrm>
              <a:off x="24219979" y="18248285"/>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4" name="Oval 29"/>
            <p:cNvSpPr>
              <a:spLocks noChangeArrowheads="1"/>
            </p:cNvSpPr>
            <p:nvPr/>
          </p:nvSpPr>
          <p:spPr bwMode="auto">
            <a:xfrm>
              <a:off x="24040824" y="17460051"/>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5" name="Oval 30"/>
            <p:cNvSpPr>
              <a:spLocks noChangeArrowheads="1"/>
            </p:cNvSpPr>
            <p:nvPr/>
          </p:nvSpPr>
          <p:spPr bwMode="auto">
            <a:xfrm>
              <a:off x="24040824" y="17197306"/>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6" name="Oval 31"/>
            <p:cNvSpPr>
              <a:spLocks noChangeArrowheads="1"/>
            </p:cNvSpPr>
            <p:nvPr/>
          </p:nvSpPr>
          <p:spPr bwMode="auto">
            <a:xfrm>
              <a:off x="24667866" y="17460051"/>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7" name="Oval 32"/>
            <p:cNvSpPr>
              <a:spLocks noChangeArrowheads="1"/>
            </p:cNvSpPr>
            <p:nvPr/>
          </p:nvSpPr>
          <p:spPr bwMode="auto">
            <a:xfrm>
              <a:off x="26190680" y="17854168"/>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8" name="Oval 33"/>
            <p:cNvSpPr>
              <a:spLocks noChangeArrowheads="1"/>
            </p:cNvSpPr>
            <p:nvPr/>
          </p:nvSpPr>
          <p:spPr bwMode="auto">
            <a:xfrm>
              <a:off x="25742794" y="17591423"/>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49" name="Oval 34"/>
            <p:cNvSpPr>
              <a:spLocks noChangeArrowheads="1"/>
            </p:cNvSpPr>
            <p:nvPr/>
          </p:nvSpPr>
          <p:spPr bwMode="auto">
            <a:xfrm>
              <a:off x="27265608" y="17460051"/>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50" name="Oval 35"/>
            <p:cNvSpPr>
              <a:spLocks noChangeArrowheads="1"/>
            </p:cNvSpPr>
            <p:nvPr/>
          </p:nvSpPr>
          <p:spPr bwMode="auto">
            <a:xfrm>
              <a:off x="26817722" y="17460051"/>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51" name="Oval 36"/>
            <p:cNvSpPr>
              <a:spLocks noChangeArrowheads="1"/>
            </p:cNvSpPr>
            <p:nvPr/>
          </p:nvSpPr>
          <p:spPr bwMode="auto">
            <a:xfrm>
              <a:off x="23861670" y="16277700"/>
              <a:ext cx="89577" cy="131372"/>
            </a:xfrm>
            <a:prstGeom prst="ellipse">
              <a:avLst/>
            </a:prstGeom>
            <a:solidFill>
              <a:srgbClr val="FFC000"/>
            </a:solidFill>
            <a:ln w="9525" algn="ctr">
              <a:solidFill>
                <a:schemeClr val="tx1"/>
              </a:solidFill>
              <a:round/>
              <a:headEnd/>
              <a:tailEnd/>
            </a:ln>
          </p:spPr>
          <p:txBody>
            <a:bodyPr/>
            <a:lstStyle/>
            <a:p>
              <a:pPr rtl="0"/>
              <a:endParaRPr lang="en-US"/>
            </a:p>
          </p:txBody>
        </p:sp>
        <p:sp>
          <p:nvSpPr>
            <p:cNvPr id="152" name="Line Callout 2 151"/>
            <p:cNvSpPr>
              <a:spLocks/>
            </p:cNvSpPr>
            <p:nvPr/>
          </p:nvSpPr>
          <p:spPr bwMode="auto">
            <a:xfrm flipH="1">
              <a:off x="22607587" y="18248285"/>
              <a:ext cx="537464" cy="394117"/>
            </a:xfrm>
            <a:prstGeom prst="borderCallout2">
              <a:avLst>
                <a:gd name="adj1" fmla="val 18750"/>
                <a:gd name="adj2" fmla="val -8333"/>
                <a:gd name="adj3" fmla="val 18750"/>
                <a:gd name="adj4" fmla="val -16667"/>
                <a:gd name="adj5" fmla="val -33167"/>
                <a:gd name="adj6" fmla="val -133537"/>
              </a:avLst>
            </a:prstGeom>
            <a:noFill/>
            <a:ln w="9525" algn="ctr">
              <a:solidFill>
                <a:schemeClr val="tx1"/>
              </a:solidFill>
              <a:round/>
              <a:headEnd/>
              <a:tailEnd/>
            </a:ln>
          </p:spPr>
          <p:txBody>
            <a:bodyPr/>
            <a:lstStyle/>
            <a:p>
              <a:pPr rtl="0"/>
              <a:r>
                <a:rPr lang="en-US" sz="1200"/>
                <a:t>3 *</a:t>
              </a:r>
            </a:p>
          </p:txBody>
        </p:sp>
        <p:sp>
          <p:nvSpPr>
            <p:cNvPr id="153" name="Line Callout 2 152"/>
            <p:cNvSpPr>
              <a:spLocks/>
            </p:cNvSpPr>
            <p:nvPr/>
          </p:nvSpPr>
          <p:spPr bwMode="auto">
            <a:xfrm flipH="1">
              <a:off x="22697164" y="17065934"/>
              <a:ext cx="537464" cy="394117"/>
            </a:xfrm>
            <a:prstGeom prst="borderCallout2">
              <a:avLst>
                <a:gd name="adj1" fmla="val 18750"/>
                <a:gd name="adj2" fmla="val -8333"/>
                <a:gd name="adj3" fmla="val 18750"/>
                <a:gd name="adj4" fmla="val -16667"/>
                <a:gd name="adj5" fmla="val -70667"/>
                <a:gd name="adj6" fmla="val -127287"/>
              </a:avLst>
            </a:prstGeom>
            <a:noFill/>
            <a:ln w="9525" algn="ctr">
              <a:solidFill>
                <a:schemeClr val="tx1"/>
              </a:solidFill>
              <a:round/>
              <a:headEnd/>
              <a:tailEnd/>
            </a:ln>
          </p:spPr>
          <p:txBody>
            <a:bodyPr/>
            <a:lstStyle/>
            <a:p>
              <a:pPr rtl="0"/>
              <a:r>
                <a:rPr lang="en-US" sz="1200"/>
                <a:t>1 *</a:t>
              </a:r>
            </a:p>
          </p:txBody>
        </p:sp>
        <p:sp>
          <p:nvSpPr>
            <p:cNvPr id="154" name="Line Callout 2 153"/>
            <p:cNvSpPr>
              <a:spLocks/>
            </p:cNvSpPr>
            <p:nvPr/>
          </p:nvSpPr>
          <p:spPr bwMode="auto">
            <a:xfrm flipH="1">
              <a:off x="25115752" y="18379657"/>
              <a:ext cx="537464" cy="394117"/>
            </a:xfrm>
            <a:prstGeom prst="borderCallout2">
              <a:avLst>
                <a:gd name="adj1" fmla="val 18750"/>
                <a:gd name="adj2" fmla="val -8333"/>
                <a:gd name="adj3" fmla="val 18750"/>
                <a:gd name="adj4" fmla="val -16667"/>
                <a:gd name="adj5" fmla="val -133167"/>
                <a:gd name="adj6" fmla="val -58537"/>
              </a:avLst>
            </a:prstGeom>
            <a:noFill/>
            <a:ln w="9525" algn="ctr">
              <a:solidFill>
                <a:schemeClr val="tx1"/>
              </a:solidFill>
              <a:round/>
              <a:headEnd/>
              <a:tailEnd/>
            </a:ln>
          </p:spPr>
          <p:txBody>
            <a:bodyPr/>
            <a:lstStyle/>
            <a:p>
              <a:pPr rtl="0"/>
              <a:r>
                <a:rPr lang="en-US" sz="1200"/>
                <a:t>2 *</a:t>
              </a:r>
            </a:p>
          </p:txBody>
        </p:sp>
        <p:sp>
          <p:nvSpPr>
            <p:cNvPr id="155" name="Line Callout 2 154"/>
            <p:cNvSpPr>
              <a:spLocks/>
            </p:cNvSpPr>
            <p:nvPr/>
          </p:nvSpPr>
          <p:spPr bwMode="auto">
            <a:xfrm>
              <a:off x="24936598" y="15752210"/>
              <a:ext cx="537464" cy="394117"/>
            </a:xfrm>
            <a:prstGeom prst="borderCallout2">
              <a:avLst>
                <a:gd name="adj1" fmla="val 18750"/>
                <a:gd name="adj2" fmla="val -8333"/>
                <a:gd name="adj3" fmla="val 18750"/>
                <a:gd name="adj4" fmla="val -16667"/>
                <a:gd name="adj5" fmla="val 337667"/>
                <a:gd name="adj6" fmla="val -23120"/>
              </a:avLst>
            </a:prstGeom>
            <a:noFill/>
            <a:ln w="9525" algn="ctr">
              <a:solidFill>
                <a:schemeClr val="tx1"/>
              </a:solidFill>
              <a:round/>
              <a:headEnd/>
              <a:tailEnd/>
            </a:ln>
          </p:spPr>
          <p:txBody>
            <a:bodyPr/>
            <a:lstStyle/>
            <a:p>
              <a:pPr rtl="0"/>
              <a:r>
                <a:rPr lang="en-US" sz="1200"/>
                <a:t>1 *</a:t>
              </a:r>
            </a:p>
          </p:txBody>
        </p:sp>
        <p:sp>
          <p:nvSpPr>
            <p:cNvPr id="156" name="Line Callout 2 155"/>
            <p:cNvSpPr>
              <a:spLocks/>
            </p:cNvSpPr>
            <p:nvPr/>
          </p:nvSpPr>
          <p:spPr bwMode="auto">
            <a:xfrm flipH="1">
              <a:off x="26011526" y="16540444"/>
              <a:ext cx="537464" cy="394117"/>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2 *</a:t>
              </a:r>
            </a:p>
          </p:txBody>
        </p:sp>
        <p:sp>
          <p:nvSpPr>
            <p:cNvPr id="157" name="Line Callout 2 156"/>
            <p:cNvSpPr>
              <a:spLocks/>
            </p:cNvSpPr>
            <p:nvPr/>
          </p:nvSpPr>
          <p:spPr bwMode="auto">
            <a:xfrm flipH="1">
              <a:off x="26728144" y="15883583"/>
              <a:ext cx="537464" cy="394117"/>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0 *</a:t>
              </a:r>
            </a:p>
          </p:txBody>
        </p:sp>
      </p:grpSp>
      <p:grpSp>
        <p:nvGrpSpPr>
          <p:cNvPr id="252" name="Group 251"/>
          <p:cNvGrpSpPr/>
          <p:nvPr/>
        </p:nvGrpSpPr>
        <p:grpSpPr>
          <a:xfrm>
            <a:off x="15368587" y="19346862"/>
            <a:ext cx="5486400" cy="2590800"/>
            <a:chOff x="15749587" y="19270662"/>
            <a:chExt cx="4584700" cy="1789112"/>
          </a:xfrm>
        </p:grpSpPr>
        <p:sp>
          <p:nvSpPr>
            <p:cNvPr id="208" name="Freeform 5"/>
            <p:cNvSpPr>
              <a:spLocks noChangeArrowheads="1"/>
            </p:cNvSpPr>
            <p:nvPr/>
          </p:nvSpPr>
          <p:spPr bwMode="auto">
            <a:xfrm>
              <a:off x="16282987" y="19270662"/>
              <a:ext cx="4051300" cy="1725612"/>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209" name="Oval 6"/>
            <p:cNvSpPr>
              <a:spLocks noChangeArrowheads="1"/>
            </p:cNvSpPr>
            <p:nvPr/>
          </p:nvSpPr>
          <p:spPr bwMode="auto">
            <a:xfrm>
              <a:off x="17044987" y="205263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0" name="Oval 7"/>
            <p:cNvSpPr>
              <a:spLocks noChangeArrowheads="1"/>
            </p:cNvSpPr>
            <p:nvPr/>
          </p:nvSpPr>
          <p:spPr bwMode="auto">
            <a:xfrm>
              <a:off x="17578387" y="20069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1" name="Oval 8"/>
            <p:cNvSpPr>
              <a:spLocks noChangeArrowheads="1"/>
            </p:cNvSpPr>
            <p:nvPr/>
          </p:nvSpPr>
          <p:spPr bwMode="auto">
            <a:xfrm>
              <a:off x="18568987" y="20450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2" name="Oval 9"/>
            <p:cNvSpPr>
              <a:spLocks noChangeArrowheads="1"/>
            </p:cNvSpPr>
            <p:nvPr/>
          </p:nvSpPr>
          <p:spPr bwMode="auto">
            <a:xfrm>
              <a:off x="19483387" y="202215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3" name="Oval 10"/>
            <p:cNvSpPr>
              <a:spLocks noChangeArrowheads="1"/>
            </p:cNvSpPr>
            <p:nvPr/>
          </p:nvSpPr>
          <p:spPr bwMode="auto">
            <a:xfrm>
              <a:off x="20169187" y="196119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4" name="Oval 11"/>
            <p:cNvSpPr>
              <a:spLocks noChangeArrowheads="1"/>
            </p:cNvSpPr>
            <p:nvPr/>
          </p:nvSpPr>
          <p:spPr bwMode="auto">
            <a:xfrm>
              <a:off x="16892587" y="198405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15" name="TextBox 12"/>
            <p:cNvSpPr txBox="1">
              <a:spLocks noChangeArrowheads="1"/>
            </p:cNvSpPr>
            <p:nvPr/>
          </p:nvSpPr>
          <p:spPr bwMode="auto">
            <a:xfrm>
              <a:off x="19940587" y="19383374"/>
              <a:ext cx="312738" cy="276225"/>
            </a:xfrm>
            <a:prstGeom prst="rect">
              <a:avLst/>
            </a:prstGeom>
            <a:noFill/>
            <a:ln w="9525">
              <a:noFill/>
              <a:miter lim="800000"/>
              <a:headEnd/>
              <a:tailEnd/>
            </a:ln>
          </p:spPr>
          <p:txBody>
            <a:bodyPr wrap="none">
              <a:spAutoFit/>
            </a:bodyPr>
            <a:lstStyle/>
            <a:p>
              <a:pPr algn="just" rtl="0"/>
              <a:r>
                <a:rPr lang="en-US" sz="1200"/>
                <a:t>f6</a:t>
              </a:r>
            </a:p>
          </p:txBody>
        </p:sp>
        <p:sp>
          <p:nvSpPr>
            <p:cNvPr id="216" name="TextBox 13"/>
            <p:cNvSpPr txBox="1">
              <a:spLocks noChangeArrowheads="1"/>
            </p:cNvSpPr>
            <p:nvPr/>
          </p:nvSpPr>
          <p:spPr bwMode="auto">
            <a:xfrm>
              <a:off x="17654587" y="20069174"/>
              <a:ext cx="312738" cy="276225"/>
            </a:xfrm>
            <a:prstGeom prst="rect">
              <a:avLst/>
            </a:prstGeom>
            <a:noFill/>
            <a:ln w="9525">
              <a:noFill/>
              <a:miter lim="800000"/>
              <a:headEnd/>
              <a:tailEnd/>
            </a:ln>
          </p:spPr>
          <p:txBody>
            <a:bodyPr wrap="none">
              <a:spAutoFit/>
            </a:bodyPr>
            <a:lstStyle/>
            <a:p>
              <a:pPr algn="just" rtl="0"/>
              <a:r>
                <a:rPr lang="en-US" sz="1200"/>
                <a:t>f4</a:t>
              </a:r>
            </a:p>
          </p:txBody>
        </p:sp>
        <p:sp>
          <p:nvSpPr>
            <p:cNvPr id="217" name="TextBox 14"/>
            <p:cNvSpPr txBox="1">
              <a:spLocks noChangeArrowheads="1"/>
            </p:cNvSpPr>
            <p:nvPr/>
          </p:nvSpPr>
          <p:spPr bwMode="auto">
            <a:xfrm>
              <a:off x="16968787" y="19688174"/>
              <a:ext cx="312738" cy="276225"/>
            </a:xfrm>
            <a:prstGeom prst="rect">
              <a:avLst/>
            </a:prstGeom>
            <a:noFill/>
            <a:ln w="9525">
              <a:noFill/>
              <a:miter lim="800000"/>
              <a:headEnd/>
              <a:tailEnd/>
            </a:ln>
          </p:spPr>
          <p:txBody>
            <a:bodyPr wrap="none">
              <a:spAutoFit/>
            </a:bodyPr>
            <a:lstStyle/>
            <a:p>
              <a:pPr algn="just" rtl="0"/>
              <a:r>
                <a:rPr lang="en-US" sz="1200"/>
                <a:t>f5</a:t>
              </a:r>
            </a:p>
          </p:txBody>
        </p:sp>
        <p:sp>
          <p:nvSpPr>
            <p:cNvPr id="218" name="TextBox 15"/>
            <p:cNvSpPr txBox="1">
              <a:spLocks noChangeArrowheads="1"/>
            </p:cNvSpPr>
            <p:nvPr/>
          </p:nvSpPr>
          <p:spPr bwMode="auto">
            <a:xfrm>
              <a:off x="16740187" y="20526374"/>
              <a:ext cx="312738" cy="276225"/>
            </a:xfrm>
            <a:prstGeom prst="rect">
              <a:avLst/>
            </a:prstGeom>
            <a:noFill/>
            <a:ln w="9525">
              <a:noFill/>
              <a:miter lim="800000"/>
              <a:headEnd/>
              <a:tailEnd/>
            </a:ln>
          </p:spPr>
          <p:txBody>
            <a:bodyPr wrap="none">
              <a:spAutoFit/>
            </a:bodyPr>
            <a:lstStyle/>
            <a:p>
              <a:pPr algn="just" rtl="0"/>
              <a:r>
                <a:rPr lang="en-US" sz="1200"/>
                <a:t>f1</a:t>
              </a:r>
            </a:p>
          </p:txBody>
        </p:sp>
        <p:sp>
          <p:nvSpPr>
            <p:cNvPr id="219" name="TextBox 16"/>
            <p:cNvSpPr txBox="1">
              <a:spLocks noChangeArrowheads="1"/>
            </p:cNvSpPr>
            <p:nvPr/>
          </p:nvSpPr>
          <p:spPr bwMode="auto">
            <a:xfrm>
              <a:off x="19407187" y="19916774"/>
              <a:ext cx="312738" cy="276225"/>
            </a:xfrm>
            <a:prstGeom prst="rect">
              <a:avLst/>
            </a:prstGeom>
            <a:noFill/>
            <a:ln w="9525">
              <a:noFill/>
              <a:miter lim="800000"/>
              <a:headEnd/>
              <a:tailEnd/>
            </a:ln>
          </p:spPr>
          <p:txBody>
            <a:bodyPr wrap="none">
              <a:spAutoFit/>
            </a:bodyPr>
            <a:lstStyle/>
            <a:p>
              <a:pPr algn="just" rtl="0"/>
              <a:r>
                <a:rPr lang="en-US" sz="1200"/>
                <a:t>f3</a:t>
              </a:r>
            </a:p>
          </p:txBody>
        </p:sp>
        <p:sp>
          <p:nvSpPr>
            <p:cNvPr id="220" name="TextBox 17"/>
            <p:cNvSpPr txBox="1">
              <a:spLocks noChangeArrowheads="1"/>
            </p:cNvSpPr>
            <p:nvPr/>
          </p:nvSpPr>
          <p:spPr bwMode="auto">
            <a:xfrm>
              <a:off x="18568987" y="20145374"/>
              <a:ext cx="312738" cy="276225"/>
            </a:xfrm>
            <a:prstGeom prst="rect">
              <a:avLst/>
            </a:prstGeom>
            <a:noFill/>
            <a:ln w="9525">
              <a:noFill/>
              <a:miter lim="800000"/>
              <a:headEnd/>
              <a:tailEnd/>
            </a:ln>
          </p:spPr>
          <p:txBody>
            <a:bodyPr wrap="none">
              <a:spAutoFit/>
            </a:bodyPr>
            <a:lstStyle/>
            <a:p>
              <a:pPr algn="just" rtl="0"/>
              <a:r>
                <a:rPr lang="en-US" sz="1200"/>
                <a:t>f2</a:t>
              </a:r>
            </a:p>
          </p:txBody>
        </p:sp>
        <p:sp>
          <p:nvSpPr>
            <p:cNvPr id="221" name="Oval 19"/>
            <p:cNvSpPr>
              <a:spLocks noChangeArrowheads="1"/>
            </p:cNvSpPr>
            <p:nvPr/>
          </p:nvSpPr>
          <p:spPr bwMode="auto">
            <a:xfrm>
              <a:off x="17121187" y="207549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2" name="Oval 29"/>
            <p:cNvSpPr>
              <a:spLocks noChangeArrowheads="1"/>
            </p:cNvSpPr>
            <p:nvPr/>
          </p:nvSpPr>
          <p:spPr bwMode="auto">
            <a:xfrm>
              <a:off x="16968787" y="202977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3" name="Oval 30"/>
            <p:cNvSpPr>
              <a:spLocks noChangeArrowheads="1"/>
            </p:cNvSpPr>
            <p:nvPr/>
          </p:nvSpPr>
          <p:spPr bwMode="auto">
            <a:xfrm>
              <a:off x="16968787" y="201453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4" name="Oval 31"/>
            <p:cNvSpPr>
              <a:spLocks noChangeArrowheads="1"/>
            </p:cNvSpPr>
            <p:nvPr/>
          </p:nvSpPr>
          <p:spPr bwMode="auto">
            <a:xfrm>
              <a:off x="17502187" y="202977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5" name="Oval 32"/>
            <p:cNvSpPr>
              <a:spLocks noChangeArrowheads="1"/>
            </p:cNvSpPr>
            <p:nvPr/>
          </p:nvSpPr>
          <p:spPr bwMode="auto">
            <a:xfrm>
              <a:off x="18797587" y="205263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6" name="Oval 33"/>
            <p:cNvSpPr>
              <a:spLocks noChangeArrowheads="1"/>
            </p:cNvSpPr>
            <p:nvPr/>
          </p:nvSpPr>
          <p:spPr bwMode="auto">
            <a:xfrm>
              <a:off x="18416587" y="203739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7" name="Oval 34"/>
            <p:cNvSpPr>
              <a:spLocks noChangeArrowheads="1"/>
            </p:cNvSpPr>
            <p:nvPr/>
          </p:nvSpPr>
          <p:spPr bwMode="auto">
            <a:xfrm>
              <a:off x="19711987" y="202977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8" name="Oval 35"/>
            <p:cNvSpPr>
              <a:spLocks noChangeArrowheads="1"/>
            </p:cNvSpPr>
            <p:nvPr/>
          </p:nvSpPr>
          <p:spPr bwMode="auto">
            <a:xfrm>
              <a:off x="19330987" y="202977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29" name="Oval 36"/>
            <p:cNvSpPr>
              <a:spLocks noChangeArrowheads="1"/>
            </p:cNvSpPr>
            <p:nvPr/>
          </p:nvSpPr>
          <p:spPr bwMode="auto">
            <a:xfrm>
              <a:off x="16816387" y="196119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30" name="Oval 44"/>
            <p:cNvSpPr>
              <a:spLocks noChangeArrowheads="1"/>
            </p:cNvSpPr>
            <p:nvPr/>
          </p:nvSpPr>
          <p:spPr bwMode="auto">
            <a:xfrm>
              <a:off x="17044987" y="20678774"/>
              <a:ext cx="228600" cy="228600"/>
            </a:xfrm>
            <a:prstGeom prst="ellipse">
              <a:avLst/>
            </a:prstGeom>
            <a:noFill/>
            <a:ln w="9525" algn="ctr">
              <a:solidFill>
                <a:srgbClr val="FF0000"/>
              </a:solidFill>
              <a:round/>
              <a:headEnd/>
              <a:tailEnd/>
            </a:ln>
          </p:spPr>
          <p:txBody>
            <a:bodyPr/>
            <a:lstStyle/>
            <a:p>
              <a:pPr rtl="0"/>
              <a:endParaRPr lang="en-US"/>
            </a:p>
          </p:txBody>
        </p:sp>
        <p:sp>
          <p:nvSpPr>
            <p:cNvPr id="231" name="Oval 45"/>
            <p:cNvSpPr>
              <a:spLocks noChangeArrowheads="1"/>
            </p:cNvSpPr>
            <p:nvPr/>
          </p:nvSpPr>
          <p:spPr bwMode="auto">
            <a:xfrm>
              <a:off x="16968787" y="20450174"/>
              <a:ext cx="228600" cy="228600"/>
            </a:xfrm>
            <a:prstGeom prst="ellipse">
              <a:avLst/>
            </a:prstGeom>
            <a:noFill/>
            <a:ln w="9525" algn="ctr">
              <a:solidFill>
                <a:srgbClr val="FF0000"/>
              </a:solidFill>
              <a:round/>
              <a:headEnd/>
              <a:tailEnd/>
            </a:ln>
          </p:spPr>
          <p:txBody>
            <a:bodyPr/>
            <a:lstStyle/>
            <a:p>
              <a:pPr rtl="0"/>
              <a:endParaRPr lang="en-US"/>
            </a:p>
          </p:txBody>
        </p:sp>
        <p:sp>
          <p:nvSpPr>
            <p:cNvPr id="232" name="Oval 46"/>
            <p:cNvSpPr>
              <a:spLocks noChangeArrowheads="1"/>
            </p:cNvSpPr>
            <p:nvPr/>
          </p:nvSpPr>
          <p:spPr bwMode="auto">
            <a:xfrm>
              <a:off x="16892587" y="20221574"/>
              <a:ext cx="228600" cy="228600"/>
            </a:xfrm>
            <a:prstGeom prst="ellipse">
              <a:avLst/>
            </a:prstGeom>
            <a:noFill/>
            <a:ln w="9525" algn="ctr">
              <a:solidFill>
                <a:srgbClr val="FF0000"/>
              </a:solidFill>
              <a:round/>
              <a:headEnd/>
              <a:tailEnd/>
            </a:ln>
          </p:spPr>
          <p:txBody>
            <a:bodyPr/>
            <a:lstStyle/>
            <a:p>
              <a:pPr rtl="0"/>
              <a:endParaRPr lang="en-US"/>
            </a:p>
          </p:txBody>
        </p:sp>
        <p:sp>
          <p:nvSpPr>
            <p:cNvPr id="233" name="Oval 47"/>
            <p:cNvSpPr>
              <a:spLocks noChangeArrowheads="1"/>
            </p:cNvSpPr>
            <p:nvPr/>
          </p:nvSpPr>
          <p:spPr bwMode="auto">
            <a:xfrm>
              <a:off x="19407187" y="20145374"/>
              <a:ext cx="228600" cy="228600"/>
            </a:xfrm>
            <a:prstGeom prst="ellipse">
              <a:avLst/>
            </a:prstGeom>
            <a:noFill/>
            <a:ln w="9525" algn="ctr">
              <a:solidFill>
                <a:srgbClr val="FF0000"/>
              </a:solidFill>
              <a:round/>
              <a:headEnd/>
              <a:tailEnd/>
            </a:ln>
          </p:spPr>
          <p:txBody>
            <a:bodyPr/>
            <a:lstStyle/>
            <a:p>
              <a:pPr rtl="0"/>
              <a:endParaRPr lang="en-US"/>
            </a:p>
          </p:txBody>
        </p:sp>
        <p:sp>
          <p:nvSpPr>
            <p:cNvPr id="234" name="Oval 48"/>
            <p:cNvSpPr>
              <a:spLocks noChangeArrowheads="1"/>
            </p:cNvSpPr>
            <p:nvPr/>
          </p:nvSpPr>
          <p:spPr bwMode="auto">
            <a:xfrm>
              <a:off x="17425987" y="20221574"/>
              <a:ext cx="228600" cy="228600"/>
            </a:xfrm>
            <a:prstGeom prst="ellipse">
              <a:avLst/>
            </a:prstGeom>
            <a:noFill/>
            <a:ln w="9525" algn="ctr">
              <a:solidFill>
                <a:srgbClr val="FF0000"/>
              </a:solidFill>
              <a:round/>
              <a:headEnd/>
              <a:tailEnd/>
            </a:ln>
          </p:spPr>
          <p:txBody>
            <a:bodyPr/>
            <a:lstStyle/>
            <a:p>
              <a:pPr rtl="0"/>
              <a:endParaRPr lang="en-US"/>
            </a:p>
          </p:txBody>
        </p:sp>
        <p:sp>
          <p:nvSpPr>
            <p:cNvPr id="235" name="Oval 49"/>
            <p:cNvSpPr>
              <a:spLocks noChangeArrowheads="1"/>
            </p:cNvSpPr>
            <p:nvPr/>
          </p:nvSpPr>
          <p:spPr bwMode="auto">
            <a:xfrm>
              <a:off x="18721387" y="20450174"/>
              <a:ext cx="228600" cy="228600"/>
            </a:xfrm>
            <a:prstGeom prst="ellipse">
              <a:avLst/>
            </a:prstGeom>
            <a:noFill/>
            <a:ln w="9525" algn="ctr">
              <a:solidFill>
                <a:srgbClr val="FF0000"/>
              </a:solidFill>
              <a:round/>
              <a:headEnd/>
              <a:tailEnd/>
            </a:ln>
          </p:spPr>
          <p:txBody>
            <a:bodyPr/>
            <a:lstStyle/>
            <a:p>
              <a:pPr rtl="0"/>
              <a:endParaRPr lang="en-US"/>
            </a:p>
          </p:txBody>
        </p:sp>
        <p:sp>
          <p:nvSpPr>
            <p:cNvPr id="236" name="Oval 50"/>
            <p:cNvSpPr>
              <a:spLocks noChangeArrowheads="1"/>
            </p:cNvSpPr>
            <p:nvPr/>
          </p:nvSpPr>
          <p:spPr bwMode="auto">
            <a:xfrm>
              <a:off x="19254787" y="20221574"/>
              <a:ext cx="228600" cy="228600"/>
            </a:xfrm>
            <a:prstGeom prst="ellipse">
              <a:avLst/>
            </a:prstGeom>
            <a:noFill/>
            <a:ln w="9525" algn="ctr">
              <a:solidFill>
                <a:srgbClr val="FF0000"/>
              </a:solidFill>
              <a:round/>
              <a:headEnd/>
              <a:tailEnd/>
            </a:ln>
          </p:spPr>
          <p:txBody>
            <a:bodyPr/>
            <a:lstStyle/>
            <a:p>
              <a:pPr rtl="0"/>
              <a:endParaRPr lang="en-US"/>
            </a:p>
          </p:txBody>
        </p:sp>
        <p:sp>
          <p:nvSpPr>
            <p:cNvPr id="237" name="Oval 51"/>
            <p:cNvSpPr>
              <a:spLocks noChangeArrowheads="1"/>
            </p:cNvSpPr>
            <p:nvPr/>
          </p:nvSpPr>
          <p:spPr bwMode="auto">
            <a:xfrm>
              <a:off x="18492787" y="20373974"/>
              <a:ext cx="228600" cy="228600"/>
            </a:xfrm>
            <a:prstGeom prst="ellipse">
              <a:avLst/>
            </a:prstGeom>
            <a:noFill/>
            <a:ln w="9525" algn="ctr">
              <a:solidFill>
                <a:srgbClr val="FF0000"/>
              </a:solidFill>
              <a:round/>
              <a:headEnd/>
              <a:tailEnd/>
            </a:ln>
          </p:spPr>
          <p:txBody>
            <a:bodyPr/>
            <a:lstStyle/>
            <a:p>
              <a:pPr rtl="0"/>
              <a:endParaRPr lang="en-US"/>
            </a:p>
          </p:txBody>
        </p:sp>
        <p:sp>
          <p:nvSpPr>
            <p:cNvPr id="238" name="Oval 52"/>
            <p:cNvSpPr>
              <a:spLocks noChangeArrowheads="1"/>
            </p:cNvSpPr>
            <p:nvPr/>
          </p:nvSpPr>
          <p:spPr bwMode="auto">
            <a:xfrm>
              <a:off x="18340387" y="20297774"/>
              <a:ext cx="228600" cy="228600"/>
            </a:xfrm>
            <a:prstGeom prst="ellipse">
              <a:avLst/>
            </a:prstGeom>
            <a:noFill/>
            <a:ln w="9525" algn="ctr">
              <a:solidFill>
                <a:srgbClr val="FF0000"/>
              </a:solidFill>
              <a:round/>
              <a:headEnd/>
              <a:tailEnd/>
            </a:ln>
          </p:spPr>
          <p:txBody>
            <a:bodyPr/>
            <a:lstStyle/>
            <a:p>
              <a:pPr rtl="0"/>
              <a:endParaRPr lang="en-US"/>
            </a:p>
          </p:txBody>
        </p:sp>
        <p:sp>
          <p:nvSpPr>
            <p:cNvPr id="239" name="Oval 53"/>
            <p:cNvSpPr>
              <a:spLocks noChangeArrowheads="1"/>
            </p:cNvSpPr>
            <p:nvPr/>
          </p:nvSpPr>
          <p:spPr bwMode="auto">
            <a:xfrm>
              <a:off x="19635787" y="20221574"/>
              <a:ext cx="228600" cy="228600"/>
            </a:xfrm>
            <a:prstGeom prst="ellipse">
              <a:avLst/>
            </a:prstGeom>
            <a:noFill/>
            <a:ln w="9525" algn="ctr">
              <a:solidFill>
                <a:srgbClr val="FF0000"/>
              </a:solidFill>
              <a:round/>
              <a:headEnd/>
              <a:tailEnd/>
            </a:ln>
          </p:spPr>
          <p:txBody>
            <a:bodyPr/>
            <a:lstStyle/>
            <a:p>
              <a:pPr rtl="0"/>
              <a:endParaRPr lang="en-US"/>
            </a:p>
          </p:txBody>
        </p:sp>
        <p:sp>
          <p:nvSpPr>
            <p:cNvPr id="240" name="Line Callout 2 239"/>
            <p:cNvSpPr>
              <a:spLocks/>
            </p:cNvSpPr>
            <p:nvPr/>
          </p:nvSpPr>
          <p:spPr bwMode="auto">
            <a:xfrm flipH="1">
              <a:off x="15749587" y="20754974"/>
              <a:ext cx="457200" cy="228600"/>
            </a:xfrm>
            <a:prstGeom prst="borderCallout2">
              <a:avLst>
                <a:gd name="adj1" fmla="val 18750"/>
                <a:gd name="adj2" fmla="val -8333"/>
                <a:gd name="adj3" fmla="val 18750"/>
                <a:gd name="adj4" fmla="val -16667"/>
                <a:gd name="adj5" fmla="val -33167"/>
                <a:gd name="adj6" fmla="val -133537"/>
              </a:avLst>
            </a:prstGeom>
            <a:noFill/>
            <a:ln w="9525" algn="ctr">
              <a:solidFill>
                <a:schemeClr val="tx1"/>
              </a:solidFill>
              <a:round/>
              <a:headEnd/>
              <a:tailEnd/>
            </a:ln>
          </p:spPr>
          <p:txBody>
            <a:bodyPr/>
            <a:lstStyle/>
            <a:p>
              <a:pPr rtl="0"/>
              <a:r>
                <a:rPr lang="en-US" sz="1200"/>
                <a:t>3 *</a:t>
              </a:r>
            </a:p>
          </p:txBody>
        </p:sp>
        <p:sp>
          <p:nvSpPr>
            <p:cNvPr id="241" name="Oval 29"/>
            <p:cNvSpPr>
              <a:spLocks noChangeArrowheads="1"/>
            </p:cNvSpPr>
            <p:nvPr/>
          </p:nvSpPr>
          <p:spPr bwMode="auto">
            <a:xfrm>
              <a:off x="16054387" y="208311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42" name="Line Callout 2 241"/>
            <p:cNvSpPr>
              <a:spLocks/>
            </p:cNvSpPr>
            <p:nvPr/>
          </p:nvSpPr>
          <p:spPr bwMode="auto">
            <a:xfrm flipH="1">
              <a:off x="15825787" y="20069174"/>
              <a:ext cx="457200" cy="228600"/>
            </a:xfrm>
            <a:prstGeom prst="borderCallout2">
              <a:avLst>
                <a:gd name="adj1" fmla="val 18750"/>
                <a:gd name="adj2" fmla="val -8333"/>
                <a:gd name="adj3" fmla="val 18750"/>
                <a:gd name="adj4" fmla="val -16667"/>
                <a:gd name="adj5" fmla="val -70667"/>
                <a:gd name="adj6" fmla="val -127287"/>
              </a:avLst>
            </a:prstGeom>
            <a:noFill/>
            <a:ln w="9525" algn="ctr">
              <a:solidFill>
                <a:schemeClr val="tx1"/>
              </a:solidFill>
              <a:round/>
              <a:headEnd/>
              <a:tailEnd/>
            </a:ln>
          </p:spPr>
          <p:txBody>
            <a:bodyPr/>
            <a:lstStyle/>
            <a:p>
              <a:pPr rtl="0"/>
              <a:r>
                <a:rPr lang="en-US" sz="1200"/>
                <a:t>1 *</a:t>
              </a:r>
            </a:p>
          </p:txBody>
        </p:sp>
        <p:sp>
          <p:nvSpPr>
            <p:cNvPr id="243" name="Line Callout 2 242"/>
            <p:cNvSpPr>
              <a:spLocks/>
            </p:cNvSpPr>
            <p:nvPr/>
          </p:nvSpPr>
          <p:spPr bwMode="auto">
            <a:xfrm flipH="1">
              <a:off x="17883187" y="20831174"/>
              <a:ext cx="457200" cy="228600"/>
            </a:xfrm>
            <a:prstGeom prst="borderCallout2">
              <a:avLst>
                <a:gd name="adj1" fmla="val 18750"/>
                <a:gd name="adj2" fmla="val -8333"/>
                <a:gd name="adj3" fmla="val 18750"/>
                <a:gd name="adj4" fmla="val -16667"/>
                <a:gd name="adj5" fmla="val -133167"/>
                <a:gd name="adj6" fmla="val -58537"/>
              </a:avLst>
            </a:prstGeom>
            <a:noFill/>
            <a:ln w="9525" algn="ctr">
              <a:solidFill>
                <a:schemeClr val="tx1"/>
              </a:solidFill>
              <a:round/>
              <a:headEnd/>
              <a:tailEnd/>
            </a:ln>
          </p:spPr>
          <p:txBody>
            <a:bodyPr/>
            <a:lstStyle/>
            <a:p>
              <a:pPr rtl="0"/>
              <a:r>
                <a:rPr lang="en-US" sz="1200"/>
                <a:t>2 *</a:t>
              </a:r>
            </a:p>
          </p:txBody>
        </p:sp>
        <p:sp>
          <p:nvSpPr>
            <p:cNvPr id="244" name="Line Callout 2 243"/>
            <p:cNvSpPr>
              <a:spLocks/>
            </p:cNvSpPr>
            <p:nvPr/>
          </p:nvSpPr>
          <p:spPr bwMode="auto">
            <a:xfrm>
              <a:off x="17730787" y="19307174"/>
              <a:ext cx="457200" cy="228600"/>
            </a:xfrm>
            <a:prstGeom prst="borderCallout2">
              <a:avLst>
                <a:gd name="adj1" fmla="val 18750"/>
                <a:gd name="adj2" fmla="val -8333"/>
                <a:gd name="adj3" fmla="val 18750"/>
                <a:gd name="adj4" fmla="val -16667"/>
                <a:gd name="adj5" fmla="val 337667"/>
                <a:gd name="adj6" fmla="val -23120"/>
              </a:avLst>
            </a:prstGeom>
            <a:noFill/>
            <a:ln w="9525" algn="ctr">
              <a:solidFill>
                <a:schemeClr val="tx1"/>
              </a:solidFill>
              <a:round/>
              <a:headEnd/>
              <a:tailEnd/>
            </a:ln>
          </p:spPr>
          <p:txBody>
            <a:bodyPr/>
            <a:lstStyle/>
            <a:p>
              <a:pPr rtl="0"/>
              <a:r>
                <a:rPr lang="en-US" sz="1200"/>
                <a:t>1 *</a:t>
              </a:r>
            </a:p>
          </p:txBody>
        </p:sp>
        <p:sp>
          <p:nvSpPr>
            <p:cNvPr id="245" name="Line Callout 2 244"/>
            <p:cNvSpPr>
              <a:spLocks/>
            </p:cNvSpPr>
            <p:nvPr/>
          </p:nvSpPr>
          <p:spPr bwMode="auto">
            <a:xfrm flipH="1">
              <a:off x="18645187" y="19764374"/>
              <a:ext cx="457200" cy="228600"/>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2 *</a:t>
              </a:r>
            </a:p>
          </p:txBody>
        </p:sp>
        <p:sp>
          <p:nvSpPr>
            <p:cNvPr id="246" name="Oval 36"/>
            <p:cNvSpPr>
              <a:spLocks noChangeArrowheads="1"/>
            </p:cNvSpPr>
            <p:nvPr/>
          </p:nvSpPr>
          <p:spPr bwMode="auto">
            <a:xfrm>
              <a:off x="16130587" y="201453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47" name="Line Callout 2 246"/>
            <p:cNvSpPr>
              <a:spLocks/>
            </p:cNvSpPr>
            <p:nvPr/>
          </p:nvSpPr>
          <p:spPr bwMode="auto">
            <a:xfrm flipH="1">
              <a:off x="19254787" y="19383374"/>
              <a:ext cx="457200" cy="228600"/>
            </a:xfrm>
            <a:prstGeom prst="borderCallout2">
              <a:avLst>
                <a:gd name="adj1" fmla="val 18750"/>
                <a:gd name="adj2" fmla="val -8333"/>
                <a:gd name="adj3" fmla="val 18750"/>
                <a:gd name="adj4" fmla="val -16667"/>
                <a:gd name="adj5" fmla="val 116833"/>
                <a:gd name="adj6" fmla="val -81454"/>
              </a:avLst>
            </a:prstGeom>
            <a:noFill/>
            <a:ln w="9525" algn="ctr">
              <a:solidFill>
                <a:schemeClr val="tx1"/>
              </a:solidFill>
              <a:round/>
              <a:headEnd/>
              <a:tailEnd/>
            </a:ln>
          </p:spPr>
          <p:txBody>
            <a:bodyPr/>
            <a:lstStyle/>
            <a:p>
              <a:pPr rtl="0"/>
              <a:r>
                <a:rPr lang="en-US" sz="1200"/>
                <a:t>0 *</a:t>
              </a:r>
            </a:p>
          </p:txBody>
        </p:sp>
        <p:sp>
          <p:nvSpPr>
            <p:cNvPr id="248" name="Oval 36"/>
            <p:cNvSpPr>
              <a:spLocks noChangeArrowheads="1"/>
            </p:cNvSpPr>
            <p:nvPr/>
          </p:nvSpPr>
          <p:spPr bwMode="auto">
            <a:xfrm>
              <a:off x="18949987" y="198405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49" name="Oval 36"/>
            <p:cNvSpPr>
              <a:spLocks noChangeArrowheads="1"/>
            </p:cNvSpPr>
            <p:nvPr/>
          </p:nvSpPr>
          <p:spPr bwMode="auto">
            <a:xfrm>
              <a:off x="18035587" y="193833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50" name="Oval 36"/>
            <p:cNvSpPr>
              <a:spLocks noChangeArrowheads="1"/>
            </p:cNvSpPr>
            <p:nvPr/>
          </p:nvSpPr>
          <p:spPr bwMode="auto">
            <a:xfrm>
              <a:off x="18187987" y="20907374"/>
              <a:ext cx="76200" cy="76200"/>
            </a:xfrm>
            <a:prstGeom prst="ellipse">
              <a:avLst/>
            </a:prstGeom>
            <a:solidFill>
              <a:srgbClr val="FFC000"/>
            </a:solidFill>
            <a:ln w="9525" algn="ctr">
              <a:solidFill>
                <a:schemeClr val="tx1"/>
              </a:solidFill>
              <a:round/>
              <a:headEnd/>
              <a:tailEnd/>
            </a:ln>
          </p:spPr>
          <p:txBody>
            <a:bodyPr/>
            <a:lstStyle/>
            <a:p>
              <a:pPr rtl="0"/>
              <a:endParaRPr lang="en-US"/>
            </a:p>
          </p:txBody>
        </p:sp>
        <p:sp>
          <p:nvSpPr>
            <p:cNvPr id="251" name="Oval 36"/>
            <p:cNvSpPr>
              <a:spLocks noChangeArrowheads="1"/>
            </p:cNvSpPr>
            <p:nvPr/>
          </p:nvSpPr>
          <p:spPr bwMode="auto">
            <a:xfrm>
              <a:off x="19559587" y="19459574"/>
              <a:ext cx="76200" cy="76200"/>
            </a:xfrm>
            <a:prstGeom prst="ellipse">
              <a:avLst/>
            </a:prstGeom>
            <a:solidFill>
              <a:srgbClr val="FFC000"/>
            </a:solidFill>
            <a:ln w="9525" algn="ctr">
              <a:solidFill>
                <a:schemeClr val="tx1"/>
              </a:solidFill>
              <a:round/>
              <a:headEnd/>
              <a:tailEnd/>
            </a:ln>
          </p:spPr>
          <p:txBody>
            <a:bodyPr/>
            <a:lstStyle/>
            <a:p>
              <a:pPr rtl="0"/>
              <a:endParaRPr lang="en-US"/>
            </a:p>
          </p:txBody>
        </p:sp>
      </p:grpSp>
      <p:grpSp>
        <p:nvGrpSpPr>
          <p:cNvPr id="264" name="Group 263"/>
          <p:cNvGrpSpPr/>
          <p:nvPr/>
        </p:nvGrpSpPr>
        <p:grpSpPr>
          <a:xfrm>
            <a:off x="23217187" y="19194462"/>
            <a:ext cx="4800600" cy="2514600"/>
            <a:chOff x="23293387" y="19423062"/>
            <a:chExt cx="4051300" cy="1725612"/>
          </a:xfrm>
        </p:grpSpPr>
        <p:sp>
          <p:nvSpPr>
            <p:cNvPr id="253" name="Freeform 54"/>
            <p:cNvSpPr>
              <a:spLocks noChangeArrowheads="1"/>
            </p:cNvSpPr>
            <p:nvPr/>
          </p:nvSpPr>
          <p:spPr bwMode="auto">
            <a:xfrm>
              <a:off x="23293387" y="19423062"/>
              <a:ext cx="4051300" cy="1725612"/>
            </a:xfrm>
            <a:custGeom>
              <a:avLst/>
              <a:gdLst>
                <a:gd name="T0" fmla="*/ 0 w 4050792"/>
                <a:gd name="T1" fmla="*/ 720253 h 1725168"/>
                <a:gd name="T2" fmla="*/ 558134 w 4050792"/>
                <a:gd name="T3" fmla="*/ 317402 h 1725168"/>
                <a:gd name="T4" fmla="*/ 933273 w 4050792"/>
                <a:gd name="T5" fmla="*/ 1687714 h 1725168"/>
                <a:gd name="T6" fmla="*/ 1564604 w 4050792"/>
                <a:gd name="T7" fmla="*/ 555451 h 1725168"/>
                <a:gd name="T8" fmla="*/ 2433830 w 4050792"/>
                <a:gd name="T9" fmla="*/ 1281810 h 1725168"/>
                <a:gd name="T10" fmla="*/ 3357949 w 4050792"/>
                <a:gd name="T11" fmla="*/ 976615 h 1725168"/>
                <a:gd name="T12" fmla="*/ 3742237 w 4050792"/>
                <a:gd name="T13" fmla="*/ 1480185 h 1725168"/>
                <a:gd name="T14" fmla="*/ 3952684 w 4050792"/>
                <a:gd name="T15" fmla="*/ 180062 h 1725168"/>
                <a:gd name="T16" fmla="*/ 4053332 w 4050792"/>
                <a:gd name="T17" fmla="*/ 399803 h 1725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0792"/>
                <a:gd name="T28" fmla="*/ 0 h 1725168"/>
                <a:gd name="T29" fmla="*/ 4050792 w 4050792"/>
                <a:gd name="T30" fmla="*/ 1725168 h 1725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0792" h="1725168">
                  <a:moveTo>
                    <a:pt x="0" y="719328"/>
                  </a:moveTo>
                  <a:cubicBezTo>
                    <a:pt x="201168" y="450342"/>
                    <a:pt x="402336" y="155956"/>
                    <a:pt x="557784" y="316992"/>
                  </a:cubicBezTo>
                  <a:cubicBezTo>
                    <a:pt x="713232" y="478028"/>
                    <a:pt x="765048" y="1645920"/>
                    <a:pt x="932688" y="1685544"/>
                  </a:cubicBezTo>
                  <a:cubicBezTo>
                    <a:pt x="1100328" y="1725168"/>
                    <a:pt x="1313688" y="622300"/>
                    <a:pt x="1563624" y="554736"/>
                  </a:cubicBezTo>
                  <a:cubicBezTo>
                    <a:pt x="1813560" y="487172"/>
                    <a:pt x="2110273" y="1242713"/>
                    <a:pt x="2432304" y="1280160"/>
                  </a:cubicBezTo>
                  <a:cubicBezTo>
                    <a:pt x="2731008" y="1350264"/>
                    <a:pt x="3137916" y="942340"/>
                    <a:pt x="3355848" y="975360"/>
                  </a:cubicBezTo>
                  <a:cubicBezTo>
                    <a:pt x="3573780" y="1008380"/>
                    <a:pt x="3640836" y="1610868"/>
                    <a:pt x="3739896" y="1478280"/>
                  </a:cubicBezTo>
                  <a:cubicBezTo>
                    <a:pt x="3838956" y="1345692"/>
                    <a:pt x="3898392" y="359664"/>
                    <a:pt x="3950208" y="179832"/>
                  </a:cubicBezTo>
                  <a:cubicBezTo>
                    <a:pt x="4002024" y="0"/>
                    <a:pt x="4030980" y="332232"/>
                    <a:pt x="4050792" y="399288"/>
                  </a:cubicBezTo>
                </a:path>
              </a:pathLst>
            </a:custGeom>
            <a:noFill/>
            <a:ln w="9525" algn="ctr">
              <a:solidFill>
                <a:schemeClr val="tx1"/>
              </a:solidFill>
              <a:round/>
              <a:headEnd/>
              <a:tailEnd/>
            </a:ln>
          </p:spPr>
          <p:txBody>
            <a:bodyPr/>
            <a:lstStyle/>
            <a:p>
              <a:endParaRPr lang="en-US"/>
            </a:p>
          </p:txBody>
        </p:sp>
        <p:sp>
          <p:nvSpPr>
            <p:cNvPr id="254" name="Oval 55"/>
            <p:cNvSpPr>
              <a:spLocks noChangeArrowheads="1"/>
            </p:cNvSpPr>
            <p:nvPr/>
          </p:nvSpPr>
          <p:spPr bwMode="auto">
            <a:xfrm>
              <a:off x="24055387" y="206787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55" name="Oval 57"/>
            <p:cNvSpPr>
              <a:spLocks noChangeArrowheads="1"/>
            </p:cNvSpPr>
            <p:nvPr/>
          </p:nvSpPr>
          <p:spPr bwMode="auto">
            <a:xfrm>
              <a:off x="25579387" y="206025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56" name="Oval 58"/>
            <p:cNvSpPr>
              <a:spLocks noChangeArrowheads="1"/>
            </p:cNvSpPr>
            <p:nvPr/>
          </p:nvSpPr>
          <p:spPr bwMode="auto">
            <a:xfrm>
              <a:off x="26493787" y="203739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57" name="Oval 67"/>
            <p:cNvSpPr>
              <a:spLocks noChangeArrowheads="1"/>
            </p:cNvSpPr>
            <p:nvPr/>
          </p:nvSpPr>
          <p:spPr bwMode="auto">
            <a:xfrm>
              <a:off x="24131587" y="209073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58" name="Oval 68"/>
            <p:cNvSpPr>
              <a:spLocks noChangeArrowheads="1"/>
            </p:cNvSpPr>
            <p:nvPr/>
          </p:nvSpPr>
          <p:spPr bwMode="auto">
            <a:xfrm>
              <a:off x="23979187" y="20450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59" name="Oval 70"/>
            <p:cNvSpPr>
              <a:spLocks noChangeArrowheads="1"/>
            </p:cNvSpPr>
            <p:nvPr/>
          </p:nvSpPr>
          <p:spPr bwMode="auto">
            <a:xfrm>
              <a:off x="24512587" y="20450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60" name="Oval 71"/>
            <p:cNvSpPr>
              <a:spLocks noChangeArrowheads="1"/>
            </p:cNvSpPr>
            <p:nvPr/>
          </p:nvSpPr>
          <p:spPr bwMode="auto">
            <a:xfrm>
              <a:off x="25807987" y="206787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61" name="Oval 72"/>
            <p:cNvSpPr>
              <a:spLocks noChangeArrowheads="1"/>
            </p:cNvSpPr>
            <p:nvPr/>
          </p:nvSpPr>
          <p:spPr bwMode="auto">
            <a:xfrm>
              <a:off x="25426987" y="205263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62" name="Oval 73"/>
            <p:cNvSpPr>
              <a:spLocks noChangeArrowheads="1"/>
            </p:cNvSpPr>
            <p:nvPr/>
          </p:nvSpPr>
          <p:spPr bwMode="auto">
            <a:xfrm>
              <a:off x="26722387" y="20450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sp>
          <p:nvSpPr>
            <p:cNvPr id="263" name="Oval 74"/>
            <p:cNvSpPr>
              <a:spLocks noChangeArrowheads="1"/>
            </p:cNvSpPr>
            <p:nvPr/>
          </p:nvSpPr>
          <p:spPr bwMode="auto">
            <a:xfrm>
              <a:off x="26341387" y="20450174"/>
              <a:ext cx="76200" cy="76200"/>
            </a:xfrm>
            <a:prstGeom prst="ellipse">
              <a:avLst/>
            </a:prstGeom>
            <a:solidFill>
              <a:schemeClr val="accent1"/>
            </a:solidFill>
            <a:ln w="9525" algn="ctr">
              <a:solidFill>
                <a:schemeClr val="tx1"/>
              </a:solidFill>
              <a:round/>
              <a:headEnd/>
              <a:tailEnd/>
            </a:ln>
          </p:spPr>
          <p:txBody>
            <a:bodyPr/>
            <a:lstStyle/>
            <a:p>
              <a:pPr rtl="0"/>
              <a:endParaRPr lang="en-US"/>
            </a:p>
          </p:txBody>
        </p:sp>
      </p:grpSp>
      <p:sp>
        <p:nvSpPr>
          <p:cNvPr id="265" name="TextBox 264"/>
          <p:cNvSpPr txBox="1"/>
          <p:nvPr/>
        </p:nvSpPr>
        <p:spPr>
          <a:xfrm>
            <a:off x="15444787" y="13384152"/>
            <a:ext cx="3332964" cy="400110"/>
          </a:xfrm>
          <a:prstGeom prst="rect">
            <a:avLst/>
          </a:prstGeom>
          <a:noFill/>
        </p:spPr>
        <p:txBody>
          <a:bodyPr wrap="none" rtlCol="0">
            <a:spAutoFit/>
          </a:bodyPr>
          <a:lstStyle/>
          <a:p>
            <a:r>
              <a:rPr lang="en-US" sz="2000" dirty="0" smtClean="0"/>
              <a:t>0- Function to be Minimized</a:t>
            </a:r>
            <a:endParaRPr lang="en-US" sz="2000" dirty="0"/>
          </a:p>
        </p:txBody>
      </p:sp>
      <p:sp>
        <p:nvSpPr>
          <p:cNvPr id="266" name="TextBox 265"/>
          <p:cNvSpPr txBox="1"/>
          <p:nvPr/>
        </p:nvSpPr>
        <p:spPr>
          <a:xfrm>
            <a:off x="20864916" y="13384152"/>
            <a:ext cx="1895071" cy="400110"/>
          </a:xfrm>
          <a:prstGeom prst="rect">
            <a:avLst/>
          </a:prstGeom>
          <a:noFill/>
        </p:spPr>
        <p:txBody>
          <a:bodyPr wrap="none" rtlCol="0">
            <a:spAutoFit/>
          </a:bodyPr>
          <a:lstStyle/>
          <a:p>
            <a:r>
              <a:rPr lang="en-US" sz="2000" dirty="0" smtClean="0"/>
              <a:t>1- Initialization</a:t>
            </a:r>
            <a:endParaRPr lang="en-US" sz="2000" dirty="0"/>
          </a:p>
        </p:txBody>
      </p:sp>
      <p:sp>
        <p:nvSpPr>
          <p:cNvPr id="267" name="TextBox 266"/>
          <p:cNvSpPr txBox="1"/>
          <p:nvPr/>
        </p:nvSpPr>
        <p:spPr>
          <a:xfrm>
            <a:off x="25655587" y="13307952"/>
            <a:ext cx="2736647" cy="400110"/>
          </a:xfrm>
          <a:prstGeom prst="rect">
            <a:avLst/>
          </a:prstGeom>
          <a:noFill/>
        </p:spPr>
        <p:txBody>
          <a:bodyPr wrap="none" rtlCol="0">
            <a:spAutoFit/>
          </a:bodyPr>
          <a:lstStyle/>
          <a:p>
            <a:r>
              <a:rPr lang="en-US" sz="2000" dirty="0" smtClean="0"/>
              <a:t>2- Function Evaluation</a:t>
            </a:r>
            <a:endParaRPr lang="en-US" sz="2000" dirty="0"/>
          </a:p>
        </p:txBody>
      </p:sp>
      <p:sp>
        <p:nvSpPr>
          <p:cNvPr id="268" name="TextBox 267"/>
          <p:cNvSpPr txBox="1"/>
          <p:nvPr/>
        </p:nvSpPr>
        <p:spPr>
          <a:xfrm>
            <a:off x="18645187" y="18203862"/>
            <a:ext cx="2008883" cy="400110"/>
          </a:xfrm>
          <a:prstGeom prst="rect">
            <a:avLst/>
          </a:prstGeom>
          <a:noFill/>
        </p:spPr>
        <p:txBody>
          <a:bodyPr wrap="none" rtlCol="0">
            <a:spAutoFit/>
          </a:bodyPr>
          <a:lstStyle/>
          <a:p>
            <a:r>
              <a:rPr lang="en-US" sz="2000" dirty="0" smtClean="0"/>
              <a:t>3- Reproduction</a:t>
            </a:r>
            <a:endParaRPr lang="en-US" sz="2000" dirty="0"/>
          </a:p>
        </p:txBody>
      </p:sp>
      <p:sp>
        <p:nvSpPr>
          <p:cNvPr id="269" name="TextBox 268"/>
          <p:cNvSpPr txBox="1"/>
          <p:nvPr/>
        </p:nvSpPr>
        <p:spPr>
          <a:xfrm>
            <a:off x="25989153" y="18337152"/>
            <a:ext cx="2409634" cy="400110"/>
          </a:xfrm>
          <a:prstGeom prst="rect">
            <a:avLst/>
          </a:prstGeom>
          <a:noFill/>
        </p:spPr>
        <p:txBody>
          <a:bodyPr wrap="none" rtlCol="0">
            <a:spAutoFit/>
          </a:bodyPr>
          <a:lstStyle/>
          <a:p>
            <a:r>
              <a:rPr lang="en-US" sz="2000" dirty="0" smtClean="0"/>
              <a:t>4- Spatial Dispersal</a:t>
            </a:r>
            <a:endParaRPr lang="en-US" sz="2000" dirty="0"/>
          </a:p>
        </p:txBody>
      </p:sp>
      <p:sp>
        <p:nvSpPr>
          <p:cNvPr id="270" name="TextBox 269"/>
          <p:cNvSpPr txBox="1"/>
          <p:nvPr/>
        </p:nvSpPr>
        <p:spPr>
          <a:xfrm>
            <a:off x="18645187" y="21556662"/>
            <a:ext cx="3007555" cy="400110"/>
          </a:xfrm>
          <a:prstGeom prst="rect">
            <a:avLst/>
          </a:prstGeom>
          <a:noFill/>
        </p:spPr>
        <p:txBody>
          <a:bodyPr wrap="none" rtlCol="0">
            <a:spAutoFit/>
          </a:bodyPr>
          <a:lstStyle/>
          <a:p>
            <a:r>
              <a:rPr lang="en-US" sz="2000" dirty="0" smtClean="0"/>
              <a:t>5- Competitive Exclusion</a:t>
            </a:r>
            <a:endParaRPr lang="en-US" sz="2000" dirty="0"/>
          </a:p>
        </p:txBody>
      </p:sp>
      <p:sp>
        <p:nvSpPr>
          <p:cNvPr id="271" name="TextBox 270"/>
          <p:cNvSpPr txBox="1"/>
          <p:nvPr/>
        </p:nvSpPr>
        <p:spPr>
          <a:xfrm>
            <a:off x="26112787" y="21404262"/>
            <a:ext cx="2294218" cy="400110"/>
          </a:xfrm>
          <a:prstGeom prst="rect">
            <a:avLst/>
          </a:prstGeom>
          <a:noFill/>
        </p:spPr>
        <p:txBody>
          <a:bodyPr wrap="none" rtlCol="0">
            <a:spAutoFit/>
          </a:bodyPr>
          <a:lstStyle/>
          <a:p>
            <a:r>
              <a:rPr lang="en-US" sz="2000" dirty="0" smtClean="0"/>
              <a:t>6- Next Population</a:t>
            </a:r>
            <a:endParaRPr lang="en-US" sz="2000" dirty="0"/>
          </a:p>
        </p:txBody>
      </p:sp>
      <p:graphicFrame>
        <p:nvGraphicFramePr>
          <p:cNvPr id="272" name="Table 271"/>
          <p:cNvGraphicFramePr>
            <a:graphicFrameLocks noGrp="1"/>
          </p:cNvGraphicFramePr>
          <p:nvPr/>
        </p:nvGraphicFramePr>
        <p:xfrm>
          <a:off x="1728787" y="19880262"/>
          <a:ext cx="10287000" cy="5184648"/>
        </p:xfrm>
        <a:graphic>
          <a:graphicData uri="http://schemas.openxmlformats.org/drawingml/2006/table">
            <a:tbl>
              <a:tblPr/>
              <a:tblGrid>
                <a:gridCol w="10287000"/>
              </a:tblGrid>
              <a:tr h="3048000">
                <a:tc>
                  <a:txBody>
                    <a:bodyPr/>
                    <a:lstStyle/>
                    <a:p>
                      <a:pPr marL="342900" marR="0" lvl="0" indent="-342900" algn="just" rtl="0">
                        <a:lnSpc>
                          <a:spcPct val="105000"/>
                        </a:lnSpc>
                        <a:spcBef>
                          <a:spcPts val="0"/>
                        </a:spcBef>
                        <a:spcAft>
                          <a:spcPts val="0"/>
                        </a:spcAft>
                        <a:buFont typeface="+mj-lt"/>
                        <a:buAutoNum type="arabicPeriod"/>
                      </a:pPr>
                      <a:r>
                        <a:rPr lang="en-US" sz="3600" dirty="0" smtClean="0">
                          <a:latin typeface="+mn-lt"/>
                          <a:ea typeface="Times New Roman"/>
                        </a:rPr>
                        <a:t> For population              , </a:t>
                      </a:r>
                      <a:r>
                        <a:rPr lang="en-US" sz="3600" dirty="0">
                          <a:latin typeface="+mn-lt"/>
                          <a:ea typeface="Times New Roman"/>
                        </a:rPr>
                        <a:t>all populations</a:t>
                      </a:r>
                    </a:p>
                    <a:p>
                      <a:pPr marL="742950" marR="0" lvl="1" indent="-285750" algn="just">
                        <a:lnSpc>
                          <a:spcPct val="105000"/>
                        </a:lnSpc>
                        <a:spcBef>
                          <a:spcPts val="0"/>
                        </a:spcBef>
                        <a:spcAft>
                          <a:spcPts val="0"/>
                        </a:spcAft>
                        <a:buFont typeface="+mj-lt"/>
                        <a:buAutoNum type="alphaLcPeriod"/>
                      </a:pPr>
                      <a:r>
                        <a:rPr lang="en-US" sz="3600" dirty="0" smtClean="0">
                          <a:latin typeface="+mn-lt"/>
                          <a:ea typeface="Times New Roman"/>
                          <a:cs typeface="Times New Roman"/>
                        </a:rPr>
                        <a:t> Initialize population      ;</a:t>
                      </a:r>
                      <a:endParaRPr lang="en-US" sz="3600" dirty="0">
                        <a:latin typeface="+mn-lt"/>
                        <a:ea typeface="Times New Roman"/>
                        <a:cs typeface="Times New Roman"/>
                      </a:endParaRPr>
                    </a:p>
                    <a:p>
                      <a:pPr marL="342900" marR="0" lvl="0" indent="-342900" algn="just">
                        <a:lnSpc>
                          <a:spcPct val="105000"/>
                        </a:lnSpc>
                        <a:spcBef>
                          <a:spcPts val="0"/>
                        </a:spcBef>
                        <a:spcAft>
                          <a:spcPts val="0"/>
                        </a:spcAft>
                        <a:buFont typeface="+mj-lt"/>
                        <a:buAutoNum type="arabicPeriod"/>
                      </a:pPr>
                      <a:r>
                        <a:rPr lang="en-US" sz="3600" dirty="0" smtClean="0">
                          <a:latin typeface="+mn-lt"/>
                          <a:ea typeface="Times New Roman"/>
                        </a:rPr>
                        <a:t> For population              , </a:t>
                      </a:r>
                      <a:r>
                        <a:rPr lang="en-US" sz="3600" dirty="0">
                          <a:latin typeface="+mn-lt"/>
                          <a:ea typeface="Times New Roman"/>
                        </a:rPr>
                        <a:t>all populations</a:t>
                      </a:r>
                    </a:p>
                    <a:p>
                      <a:pPr marL="742950" marR="0" lvl="1" indent="-285750" algn="just">
                        <a:lnSpc>
                          <a:spcPct val="105000"/>
                        </a:lnSpc>
                        <a:spcBef>
                          <a:spcPts val="0"/>
                        </a:spcBef>
                        <a:spcAft>
                          <a:spcPts val="0"/>
                        </a:spcAft>
                        <a:buFont typeface="+mj-lt"/>
                        <a:buAutoNum type="alphaLcPeriod"/>
                      </a:pPr>
                      <a:r>
                        <a:rPr lang="en-US" sz="3600" dirty="0" smtClean="0">
                          <a:latin typeface="+mn-lt"/>
                          <a:ea typeface="Times New Roman"/>
                          <a:cs typeface="Times New Roman"/>
                        </a:rPr>
                        <a:t> Evaluate </a:t>
                      </a:r>
                      <a:r>
                        <a:rPr lang="en-US" sz="3600" dirty="0">
                          <a:latin typeface="+mn-lt"/>
                          <a:ea typeface="Times New Roman"/>
                          <a:cs typeface="Times New Roman"/>
                        </a:rPr>
                        <a:t>population </a:t>
                      </a:r>
                      <a:r>
                        <a:rPr lang="en-US" sz="3600" dirty="0" smtClean="0">
                          <a:latin typeface="+mn-lt"/>
                          <a:ea typeface="Times New Roman"/>
                          <a:cs typeface="Times New Roman"/>
                        </a:rPr>
                        <a:t>     with </a:t>
                      </a:r>
                      <a:r>
                        <a:rPr lang="en-US" sz="3600" dirty="0">
                          <a:latin typeface="+mn-lt"/>
                          <a:ea typeface="Times New Roman"/>
                          <a:cs typeface="Times New Roman"/>
                        </a:rPr>
                        <a:t>collaborators;</a:t>
                      </a:r>
                    </a:p>
                    <a:p>
                      <a:pPr marL="342900" marR="0" lvl="0" indent="-342900" algn="just">
                        <a:lnSpc>
                          <a:spcPct val="105000"/>
                        </a:lnSpc>
                        <a:spcBef>
                          <a:spcPts val="0"/>
                        </a:spcBef>
                        <a:spcAft>
                          <a:spcPts val="0"/>
                        </a:spcAft>
                        <a:buFont typeface="+mj-lt"/>
                        <a:buAutoNum type="arabicPeriod"/>
                      </a:pPr>
                      <a:r>
                        <a:rPr lang="en-US" sz="3600" dirty="0" smtClean="0">
                          <a:latin typeface="+mn-lt"/>
                          <a:ea typeface="Times New Roman"/>
                        </a:rPr>
                        <a:t> For          until </a:t>
                      </a:r>
                      <a:r>
                        <a:rPr lang="en-US" sz="3600" dirty="0">
                          <a:latin typeface="+mn-lt"/>
                          <a:ea typeface="Times New Roman"/>
                        </a:rPr>
                        <a:t>a terminating criterion is met</a:t>
                      </a:r>
                    </a:p>
                    <a:p>
                      <a:pPr marL="742950" marR="0" lvl="1" indent="-285750" algn="just">
                        <a:lnSpc>
                          <a:spcPct val="105000"/>
                        </a:lnSpc>
                        <a:spcBef>
                          <a:spcPts val="0"/>
                        </a:spcBef>
                        <a:spcAft>
                          <a:spcPts val="0"/>
                        </a:spcAft>
                        <a:buFont typeface="+mj-lt"/>
                        <a:buAutoNum type="alphaLcPeriod"/>
                      </a:pPr>
                      <a:r>
                        <a:rPr lang="en-US" sz="3600" dirty="0" smtClean="0">
                          <a:latin typeface="+mn-lt"/>
                          <a:ea typeface="Times New Roman"/>
                          <a:cs typeface="Times New Roman"/>
                        </a:rPr>
                        <a:t> For population            , </a:t>
                      </a:r>
                      <a:r>
                        <a:rPr lang="en-US" sz="3600" dirty="0">
                          <a:latin typeface="+mn-lt"/>
                          <a:ea typeface="Times New Roman"/>
                          <a:cs typeface="Times New Roman"/>
                        </a:rPr>
                        <a:t>all populations</a:t>
                      </a:r>
                    </a:p>
                    <a:p>
                      <a:pPr marL="1143000" marR="0" lvl="2" indent="-228600" algn="just">
                        <a:lnSpc>
                          <a:spcPct val="105000"/>
                        </a:lnSpc>
                        <a:spcBef>
                          <a:spcPts val="0"/>
                        </a:spcBef>
                        <a:spcAft>
                          <a:spcPts val="0"/>
                        </a:spcAft>
                        <a:buFont typeface="+mj-lt"/>
                        <a:buAutoNum type="romanLcPeriod"/>
                      </a:pPr>
                      <a:r>
                        <a:rPr lang="en-US" sz="3600" dirty="0" smtClean="0">
                          <a:latin typeface="+mn-lt"/>
                          <a:ea typeface="Times New Roman"/>
                        </a:rPr>
                        <a:t> Evolutionary </a:t>
                      </a:r>
                      <a:r>
                        <a:rPr lang="en-US" sz="3600" dirty="0">
                          <a:latin typeface="+mn-lt"/>
                          <a:ea typeface="Times New Roman"/>
                        </a:rPr>
                        <a:t>process to make next generation;</a:t>
                      </a:r>
                    </a:p>
                    <a:p>
                      <a:pPr marL="1143000" marR="0" lvl="2" indent="-228600" algn="just">
                        <a:lnSpc>
                          <a:spcPct val="105000"/>
                        </a:lnSpc>
                        <a:spcBef>
                          <a:spcPts val="0"/>
                        </a:spcBef>
                        <a:spcAft>
                          <a:spcPts val="0"/>
                        </a:spcAft>
                        <a:buFont typeface="+mj-lt"/>
                        <a:buAutoNum type="romanLcPeriod"/>
                      </a:pPr>
                      <a:r>
                        <a:rPr lang="en-US" sz="3600" dirty="0" smtClean="0">
                          <a:latin typeface="+mn-lt"/>
                          <a:ea typeface="Times New Roman"/>
                        </a:rPr>
                        <a:t> Evaluate </a:t>
                      </a:r>
                      <a:r>
                        <a:rPr lang="en-US" sz="3600" dirty="0">
                          <a:latin typeface="+mn-lt"/>
                          <a:ea typeface="Times New Roman"/>
                        </a:rPr>
                        <a:t>next generation with collaborators;</a:t>
                      </a:r>
                    </a:p>
                    <a:p>
                      <a:pPr marL="342900" marR="0" lvl="0" indent="-342900" algn="just">
                        <a:lnSpc>
                          <a:spcPct val="105000"/>
                        </a:lnSpc>
                        <a:spcBef>
                          <a:spcPts val="0"/>
                        </a:spcBef>
                        <a:spcAft>
                          <a:spcPts val="0"/>
                        </a:spcAft>
                        <a:buFont typeface="+mj-lt"/>
                        <a:buAutoNum type="arabicPeriod"/>
                      </a:pPr>
                      <a:r>
                        <a:rPr lang="en-US" sz="3600" dirty="0">
                          <a:latin typeface="+mn-lt"/>
                          <a:ea typeface="Times New Roman"/>
                        </a:rPr>
                        <a:t>Next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2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304800" cy="123825"/>
          </a:xfrm>
          <a:prstGeom prst="rect">
            <a:avLst/>
          </a:prstGeom>
          <a:noFill/>
        </p:spPr>
      </p:pic>
      <p:pic>
        <p:nvPicPr>
          <p:cNvPr id="8" name="Picture 1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0"/>
            <a:ext cx="123825" cy="123825"/>
          </a:xfrm>
          <a:prstGeom prst="rect">
            <a:avLst/>
          </a:prstGeom>
          <a:noFill/>
        </p:spPr>
      </p:pic>
      <p:pic>
        <p:nvPicPr>
          <p:cNvPr id="1042" name="Picture 1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304800" cy="123825"/>
          </a:xfrm>
          <a:prstGeom prst="rect">
            <a:avLst/>
          </a:prstGeom>
          <a:noFill/>
        </p:spPr>
      </p:pic>
      <p:pic>
        <p:nvPicPr>
          <p:cNvPr id="1041" name="Picture 1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0"/>
            <a:ext cx="123825" cy="123825"/>
          </a:xfrm>
          <a:prstGeom prst="rect">
            <a:avLst/>
          </a:prstGeom>
          <a:noFill/>
        </p:spPr>
      </p:pic>
      <p:pic>
        <p:nvPicPr>
          <p:cNvPr id="1040" name="Picture 1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0" y="0"/>
            <a:ext cx="247650" cy="123825"/>
          </a:xfrm>
          <a:prstGeom prst="rect">
            <a:avLst/>
          </a:prstGeom>
          <a:noFill/>
        </p:spPr>
      </p:pic>
      <p:pic>
        <p:nvPicPr>
          <p:cNvPr id="1039"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304800" cy="123825"/>
          </a:xfrm>
          <a:prstGeom prst="rect">
            <a:avLst/>
          </a:prstGeom>
          <a:noFill/>
        </p:spPr>
      </p:pic>
      <p:pic>
        <p:nvPicPr>
          <p:cNvPr id="1038" name="Picture 1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0" y="0"/>
            <a:ext cx="38100" cy="123825"/>
          </a:xfrm>
          <a:prstGeom prst="rect">
            <a:avLst/>
          </a:prstGeom>
          <a:noFill/>
        </p:spPr>
      </p:pic>
      <p:graphicFrame>
        <p:nvGraphicFramePr>
          <p:cNvPr id="9" name="Object 21"/>
          <p:cNvGraphicFramePr>
            <a:graphicFrameLocks noChangeAspect="1"/>
          </p:cNvGraphicFramePr>
          <p:nvPr/>
        </p:nvGraphicFramePr>
        <p:xfrm>
          <a:off x="5021262" y="19880262"/>
          <a:ext cx="1203325" cy="619125"/>
        </p:xfrm>
        <a:graphic>
          <a:graphicData uri="http://schemas.openxmlformats.org/presentationml/2006/ole">
            <p:oleObj spid="_x0000_s1045" name="Equation" r:id="rId9" imgW="444240" imgH="228600" progId="Equation.3">
              <p:embed/>
            </p:oleObj>
          </a:graphicData>
        </a:graphic>
      </p:graphicFrame>
      <p:graphicFrame>
        <p:nvGraphicFramePr>
          <p:cNvPr id="1046" name="Object 22"/>
          <p:cNvGraphicFramePr>
            <a:graphicFrameLocks noChangeAspect="1"/>
          </p:cNvGraphicFramePr>
          <p:nvPr/>
        </p:nvGraphicFramePr>
        <p:xfrm>
          <a:off x="6224587" y="20556537"/>
          <a:ext cx="515937" cy="619125"/>
        </p:xfrm>
        <a:graphic>
          <a:graphicData uri="http://schemas.openxmlformats.org/presentationml/2006/ole">
            <p:oleObj spid="_x0000_s1046" name="Equation" r:id="rId10" imgW="190440" imgH="228600" progId="Equation.3">
              <p:embed/>
            </p:oleObj>
          </a:graphicData>
        </a:graphic>
      </p:graphicFrame>
      <p:graphicFrame>
        <p:nvGraphicFramePr>
          <p:cNvPr id="10" name="Object 23"/>
          <p:cNvGraphicFramePr>
            <a:graphicFrameLocks noChangeAspect="1"/>
          </p:cNvGraphicFramePr>
          <p:nvPr/>
        </p:nvGraphicFramePr>
        <p:xfrm>
          <a:off x="5021262" y="21023262"/>
          <a:ext cx="1203325" cy="619125"/>
        </p:xfrm>
        <a:graphic>
          <a:graphicData uri="http://schemas.openxmlformats.org/presentationml/2006/ole">
            <p:oleObj spid="_x0000_s1047" name="Equation" r:id="rId11" imgW="444240" imgH="228600" progId="Equation.3">
              <p:embed/>
            </p:oleObj>
          </a:graphicData>
        </a:graphic>
      </p:graphicFrame>
      <p:graphicFrame>
        <p:nvGraphicFramePr>
          <p:cNvPr id="1048" name="Object 24"/>
          <p:cNvGraphicFramePr>
            <a:graphicFrameLocks noChangeAspect="1"/>
          </p:cNvGraphicFramePr>
          <p:nvPr/>
        </p:nvGraphicFramePr>
        <p:xfrm>
          <a:off x="6394450" y="21623337"/>
          <a:ext cx="515937" cy="619125"/>
        </p:xfrm>
        <a:graphic>
          <a:graphicData uri="http://schemas.openxmlformats.org/presentationml/2006/ole">
            <p:oleObj spid="_x0000_s1048" name="Equation" r:id="rId12" imgW="190440" imgH="228600" progId="Equation.3">
              <p:embed/>
            </p:oleObj>
          </a:graphicData>
        </a:graphic>
      </p:graphicFrame>
      <p:graphicFrame>
        <p:nvGraphicFramePr>
          <p:cNvPr id="1049" name="Object 25"/>
          <p:cNvGraphicFramePr>
            <a:graphicFrameLocks noChangeAspect="1"/>
          </p:cNvGraphicFramePr>
          <p:nvPr/>
        </p:nvGraphicFramePr>
        <p:xfrm>
          <a:off x="5402262" y="22775862"/>
          <a:ext cx="1203325" cy="619125"/>
        </p:xfrm>
        <a:graphic>
          <a:graphicData uri="http://schemas.openxmlformats.org/presentationml/2006/ole">
            <p:oleObj spid="_x0000_s1049" name="Equation" r:id="rId13" imgW="444240" imgH="228600" progId="Equation.3">
              <p:embed/>
            </p:oleObj>
          </a:graphicData>
        </a:graphic>
      </p:graphicFrame>
      <p:graphicFrame>
        <p:nvGraphicFramePr>
          <p:cNvPr id="1050" name="Object 26"/>
          <p:cNvGraphicFramePr>
            <a:graphicFrameLocks noChangeAspect="1"/>
          </p:cNvGraphicFramePr>
          <p:nvPr/>
        </p:nvGraphicFramePr>
        <p:xfrm>
          <a:off x="2947987" y="22242462"/>
          <a:ext cx="860425" cy="481013"/>
        </p:xfrm>
        <a:graphic>
          <a:graphicData uri="http://schemas.openxmlformats.org/presentationml/2006/ole">
            <p:oleObj spid="_x0000_s1050" name="Equation" r:id="rId14" imgW="317160" imgH="177480" progId="Equation.3">
              <p:embed/>
            </p:oleObj>
          </a:graphicData>
        </a:graphic>
      </p:graphicFrame>
      <p:graphicFrame>
        <p:nvGraphicFramePr>
          <p:cNvPr id="1051" name="Object 27"/>
          <p:cNvGraphicFramePr>
            <a:graphicFrameLocks noChangeAspect="1"/>
          </p:cNvGraphicFramePr>
          <p:nvPr/>
        </p:nvGraphicFramePr>
        <p:xfrm>
          <a:off x="3252787" y="24572912"/>
          <a:ext cx="241300" cy="412750"/>
        </p:xfrm>
        <a:graphic>
          <a:graphicData uri="http://schemas.openxmlformats.org/presentationml/2006/ole">
            <p:oleObj spid="_x0000_s1051" name="Equation" r:id="rId15" imgW="88560" imgH="152280" progId="Equation.3">
              <p:embed/>
            </p:oleObj>
          </a:graphicData>
        </a:graphic>
      </p:graphicFrame>
      <p:sp>
        <p:nvSpPr>
          <p:cNvPr id="287" name="Subtitle 33"/>
          <p:cNvSpPr txBox="1">
            <a:spLocks/>
          </p:cNvSpPr>
          <p:nvPr/>
        </p:nvSpPr>
        <p:spPr>
          <a:xfrm>
            <a:off x="1271587" y="18737262"/>
            <a:ext cx="11277600" cy="1066800"/>
          </a:xfrm>
          <a:prstGeom prst="rect">
            <a:avLst/>
          </a:prstGeom>
        </p:spPr>
        <p:txBody>
          <a:bodyPr lIns="440476" tIns="220238" rIns="440476" bIns="220238">
            <a:noAutofit/>
          </a:bodyPr>
          <a:lstStyle/>
          <a:p>
            <a:pPr algn="just">
              <a:buFont typeface="Arial" pitchFamily="34" charset="0"/>
              <a:buChar char="•"/>
            </a:pPr>
            <a:r>
              <a:rPr lang="en-US" sz="4000" dirty="0" smtClean="0">
                <a:latin typeface="Calibri" pitchFamily="34" charset="0"/>
              </a:rPr>
              <a:t> General Cooperative </a:t>
            </a:r>
            <a:r>
              <a:rPr lang="en-US" sz="4000" dirty="0" err="1" smtClean="0">
                <a:latin typeface="Calibri" pitchFamily="34" charset="0"/>
              </a:rPr>
              <a:t>Coevolutionray</a:t>
            </a:r>
            <a:r>
              <a:rPr lang="en-US" sz="4000" dirty="0" smtClean="0">
                <a:latin typeface="Calibri" pitchFamily="34" charset="0"/>
              </a:rPr>
              <a:t> Algorithm</a:t>
            </a:r>
            <a:endParaRPr lang="en-US" sz="4000" dirty="0">
              <a:latin typeface="Calibri" pitchFamily="34" charset="0"/>
            </a:endParaRPr>
          </a:p>
          <a:p>
            <a:pPr algn="just">
              <a:buFont typeface="Arial" charset="0"/>
              <a:buChar char="•"/>
            </a:pPr>
            <a:endParaRPr lang="en-US" sz="4000" dirty="0">
              <a:latin typeface="Calibri" pitchFamily="34" charset="0"/>
            </a:endParaRPr>
          </a:p>
          <a:p>
            <a:pPr algn="just"/>
            <a:endParaRPr lang="en-US" sz="4000" dirty="0">
              <a:latin typeface="Calibri" pitchFamily="34" charset="0"/>
            </a:endParaRPr>
          </a:p>
          <a:p>
            <a:pPr algn="just">
              <a:spcBef>
                <a:spcPct val="20000"/>
              </a:spcBef>
              <a:buFont typeface="Arial" charset="0"/>
              <a:buNone/>
            </a:pPr>
            <a:r>
              <a:rPr lang="en-US" sz="4000" dirty="0">
                <a:solidFill>
                  <a:srgbClr val="898989"/>
                </a:solidFill>
                <a:latin typeface="Calibri" pitchFamily="34" charset="0"/>
              </a:rPr>
              <a:t>                                     </a:t>
            </a:r>
          </a:p>
          <a:p>
            <a:pPr algn="just">
              <a:spcBef>
                <a:spcPct val="20000"/>
              </a:spcBef>
              <a:buFont typeface="Arial" charset="0"/>
              <a:buNone/>
            </a:pPr>
            <a:endParaRPr lang="en-US" sz="4000" b="1" dirty="0">
              <a:solidFill>
                <a:srgbClr val="898989"/>
              </a:solidFill>
              <a:latin typeface="Calibri" pitchFamily="34" charset="0"/>
            </a:endParaRPr>
          </a:p>
        </p:txBody>
      </p:sp>
      <p:graphicFrame>
        <p:nvGraphicFramePr>
          <p:cNvPr id="288" name="Table 287"/>
          <p:cNvGraphicFramePr>
            <a:graphicFrameLocks noGrp="1"/>
          </p:cNvGraphicFramePr>
          <p:nvPr/>
        </p:nvGraphicFramePr>
        <p:xfrm>
          <a:off x="14758987" y="28780422"/>
          <a:ext cx="14249399" cy="2987040"/>
        </p:xfrm>
        <a:graphic>
          <a:graphicData uri="http://schemas.openxmlformats.org/drawingml/2006/table">
            <a:tbl>
              <a:tblPr/>
              <a:tblGrid>
                <a:gridCol w="2599091"/>
                <a:gridCol w="1510435"/>
                <a:gridCol w="2046214"/>
                <a:gridCol w="2040513"/>
                <a:gridCol w="2037664"/>
                <a:gridCol w="2037664"/>
                <a:gridCol w="1977818"/>
              </a:tblGrid>
              <a:tr h="141605">
                <a:tc>
                  <a:txBody>
                    <a:bodyPr/>
                    <a:lstStyle/>
                    <a:p>
                      <a:pPr marL="0" marR="0" algn="l">
                        <a:spcBef>
                          <a:spcPts val="0"/>
                        </a:spcBef>
                        <a:spcAft>
                          <a:spcPts val="0"/>
                        </a:spcAft>
                      </a:pPr>
                      <a:r>
                        <a:rPr lang="en-US" sz="2800" b="1" cap="small" dirty="0">
                          <a:solidFill>
                            <a:srgbClr val="000000"/>
                          </a:solidFill>
                          <a:latin typeface="+mn-lt"/>
                          <a:ea typeface="Times New Roman"/>
                          <a:cs typeface="Times New Roman"/>
                        </a:rPr>
                        <a:t>Function</a:t>
                      </a:r>
                      <a:endParaRPr lang="en-US" sz="2800" cap="small" dirty="0">
                        <a:solidFill>
                          <a:srgbClr val="000000"/>
                        </a:solidFill>
                        <a:latin typeface="+mn-lt"/>
                        <a:ea typeface="Times New Roman"/>
                        <a:cs typeface="Arial"/>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spcBef>
                          <a:spcPts val="0"/>
                        </a:spcBef>
                        <a:spcAft>
                          <a:spcPts val="0"/>
                        </a:spcAft>
                      </a:pPr>
                      <a:r>
                        <a:rPr lang="en-US" sz="2800" b="1">
                          <a:solidFill>
                            <a:srgbClr val="000000"/>
                          </a:solidFill>
                          <a:latin typeface="+mn-lt"/>
                          <a:ea typeface="Calibri"/>
                          <a:cs typeface="Times New Roman"/>
                        </a:rPr>
                        <a:t>Mean value</a:t>
                      </a:r>
                      <a:endParaRPr lang="en-US" sz="2800">
                        <a:solidFill>
                          <a:srgbClr val="000000"/>
                        </a:solidFill>
                        <a:latin typeface="+mn-lt"/>
                        <a:ea typeface="SimSun"/>
                        <a:cs typeface="Arial"/>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2800" b="1" dirty="0" smtClean="0">
                          <a:solidFill>
                            <a:srgbClr val="000000"/>
                          </a:solidFill>
                          <a:latin typeface="+mn-lt"/>
                          <a:ea typeface="Calibri"/>
                          <a:cs typeface="Times New Roman"/>
                        </a:rPr>
                        <a:t>Number of Function</a:t>
                      </a:r>
                      <a:r>
                        <a:rPr lang="en-US" sz="2800" b="1" baseline="0" dirty="0" smtClean="0">
                          <a:solidFill>
                            <a:srgbClr val="000000"/>
                          </a:solidFill>
                          <a:latin typeface="+mn-lt"/>
                          <a:ea typeface="Calibri"/>
                          <a:cs typeface="Times New Roman"/>
                        </a:rPr>
                        <a:t> Evaluation</a:t>
                      </a:r>
                      <a:endParaRPr lang="en-US" sz="2800" dirty="0">
                        <a:solidFill>
                          <a:srgbClr val="000000"/>
                        </a:solidFill>
                        <a:latin typeface="+mn-lt"/>
                        <a:ea typeface="SimSun"/>
                        <a:cs typeface="Arial"/>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gn="l">
                        <a:spcBef>
                          <a:spcPts val="0"/>
                        </a:spcBef>
                        <a:spcAft>
                          <a:spcPts val="0"/>
                        </a:spcAft>
                      </a:pPr>
                      <a:endParaRPr lang="en-US" sz="2800" dirty="0">
                        <a:solidFill>
                          <a:srgbClr val="000000"/>
                        </a:solidFill>
                        <a:latin typeface="+mn-lt"/>
                        <a:ea typeface="Calibri"/>
                        <a:cs typeface="Times New Roman"/>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CCGA</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LCGA</a:t>
                      </a:r>
                      <a:endParaRPr lang="en-US" sz="2800">
                        <a:solidFill>
                          <a:srgbClr val="000000"/>
                        </a:solidFill>
                        <a:latin typeface="+mn-lt"/>
                        <a:ea typeface="SimSun"/>
                        <a:cs typeface="Arial"/>
                      </a:endParaRPr>
                    </a:p>
                  </a:txBody>
                  <a:tcPr marL="18415" marR="1841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CCIWO</a:t>
                      </a:r>
                      <a:endParaRPr lang="en-US" sz="280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CCGA</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LCGA</a:t>
                      </a:r>
                      <a:endParaRPr lang="en-US" sz="2800" dirty="0">
                        <a:solidFill>
                          <a:srgbClr val="000000"/>
                        </a:solidFill>
                        <a:latin typeface="+mn-lt"/>
                        <a:ea typeface="SimSun"/>
                        <a:cs typeface="Arial"/>
                      </a:endParaRPr>
                    </a:p>
                  </a:txBody>
                  <a:tcPr marL="18415" marR="1841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CCIWO</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US" sz="2800" dirty="0">
                          <a:solidFill>
                            <a:srgbClr val="000000"/>
                          </a:solidFill>
                          <a:latin typeface="+mn-lt"/>
                          <a:ea typeface="Calibri"/>
                          <a:cs typeface="Times New Roman"/>
                        </a:rPr>
                        <a:t>Sphere</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1e-08</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1e-12</a:t>
                      </a:r>
                      <a:endParaRPr lang="en-US" sz="2800" dirty="0">
                        <a:solidFill>
                          <a:srgbClr val="000000"/>
                        </a:solidFill>
                        <a:latin typeface="+mn-lt"/>
                        <a:ea typeface="SimSun"/>
                        <a:cs typeface="Arial"/>
                      </a:endParaRPr>
                    </a:p>
                  </a:txBody>
                  <a:tcPr marL="18415" marR="1841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4e-13</a:t>
                      </a:r>
                      <a:endParaRPr lang="en-US" sz="2800" dirty="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600000</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600000</a:t>
                      </a:r>
                      <a:endParaRPr lang="en-US" sz="2800">
                        <a:solidFill>
                          <a:srgbClr val="000000"/>
                        </a:solidFill>
                        <a:latin typeface="+mn-lt"/>
                        <a:ea typeface="SimSun"/>
                        <a:cs typeface="Arial"/>
                      </a:endParaRPr>
                    </a:p>
                  </a:txBody>
                  <a:tcPr marL="18415" marR="1841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326203</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0">
                <a:tc>
                  <a:txBody>
                    <a:bodyPr/>
                    <a:lstStyle/>
                    <a:p>
                      <a:pPr marL="0" marR="0" algn="l">
                        <a:spcBef>
                          <a:spcPts val="0"/>
                        </a:spcBef>
                        <a:spcAft>
                          <a:spcPts val="0"/>
                        </a:spcAft>
                      </a:pPr>
                      <a:r>
                        <a:rPr lang="en-US" sz="2800" dirty="0" err="1">
                          <a:solidFill>
                            <a:srgbClr val="000000"/>
                          </a:solidFill>
                          <a:latin typeface="+mn-lt"/>
                          <a:ea typeface="Calibri"/>
                          <a:cs typeface="Times New Roman"/>
                        </a:rPr>
                        <a:t>Rosenbrock</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70</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90</a:t>
                      </a:r>
                      <a:endParaRPr lang="en-US" sz="2800">
                        <a:solidFill>
                          <a:srgbClr val="000000"/>
                        </a:solidFill>
                        <a:latin typeface="+mn-lt"/>
                        <a:ea typeface="SimSun"/>
                        <a:cs typeface="Arial"/>
                      </a:endParaRPr>
                    </a:p>
                  </a:txBody>
                  <a:tcPr marL="18415" marR="18415" marT="0" marB="0" anchor="ctr">
                    <a:lnL>
                      <a:noFill/>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0.27</a:t>
                      </a:r>
                      <a:endParaRPr lang="en-US" sz="2800" dirty="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600000</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600000</a:t>
                      </a:r>
                      <a:endParaRPr lang="en-US" sz="2800" dirty="0">
                        <a:solidFill>
                          <a:srgbClr val="000000"/>
                        </a:solidFill>
                        <a:latin typeface="+mn-lt"/>
                        <a:ea typeface="SimSun"/>
                        <a:cs typeface="Arial"/>
                      </a:endParaRPr>
                    </a:p>
                  </a:txBody>
                  <a:tcPr marL="18415" marR="18415" marT="0" marB="0">
                    <a:lnL>
                      <a:noFill/>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323635</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marL="0" marR="0" algn="l">
                        <a:spcBef>
                          <a:spcPts val="0"/>
                        </a:spcBef>
                        <a:spcAft>
                          <a:spcPts val="0"/>
                        </a:spcAft>
                      </a:pPr>
                      <a:r>
                        <a:rPr lang="en-US" sz="2800" dirty="0" err="1">
                          <a:solidFill>
                            <a:srgbClr val="000000"/>
                          </a:solidFill>
                          <a:latin typeface="+mn-lt"/>
                          <a:ea typeface="Calibri"/>
                          <a:cs typeface="Times New Roman"/>
                        </a:rPr>
                        <a:t>Rastrigin</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0.5</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0.12</a:t>
                      </a:r>
                      <a:endParaRPr lang="en-US" sz="2800">
                        <a:solidFill>
                          <a:srgbClr val="000000"/>
                        </a:solidFill>
                        <a:latin typeface="+mn-lt"/>
                        <a:ea typeface="SimSun"/>
                        <a:cs typeface="Arial"/>
                      </a:endParaRPr>
                    </a:p>
                  </a:txBody>
                  <a:tcPr marL="18415" marR="18415" marT="0" marB="0" anchor="ctr">
                    <a:lnL>
                      <a:noFill/>
                    </a:lnL>
                    <a:lnR>
                      <a:noFill/>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4e-10</a:t>
                      </a:r>
                      <a:endParaRPr lang="en-US" sz="280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600000</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600000</a:t>
                      </a:r>
                      <a:endParaRPr lang="en-US" sz="2800">
                        <a:solidFill>
                          <a:srgbClr val="000000"/>
                        </a:solidFill>
                        <a:latin typeface="+mn-lt"/>
                        <a:ea typeface="SimSun"/>
                        <a:cs typeface="Arial"/>
                      </a:endParaRPr>
                    </a:p>
                  </a:txBody>
                  <a:tcPr marL="18415" marR="18415" marT="0" marB="0">
                    <a:lnL>
                      <a:noFill/>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324578</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marL="0" marR="0" algn="l">
                        <a:spcBef>
                          <a:spcPts val="0"/>
                        </a:spcBef>
                        <a:spcAft>
                          <a:spcPts val="0"/>
                        </a:spcAft>
                      </a:pPr>
                      <a:r>
                        <a:rPr lang="en-US" sz="2800" dirty="0">
                          <a:solidFill>
                            <a:srgbClr val="000000"/>
                          </a:solidFill>
                          <a:latin typeface="+mn-lt"/>
                          <a:ea typeface="Calibri"/>
                          <a:cs typeface="Times New Roman"/>
                        </a:rPr>
                        <a:t>Ackley</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0.8</a:t>
                      </a:r>
                      <a:endParaRPr lang="en-US" sz="2800" dirty="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8</a:t>
                      </a:r>
                      <a:endParaRPr lang="en-US" sz="2800" dirty="0">
                        <a:solidFill>
                          <a:srgbClr val="000000"/>
                        </a:solidFill>
                        <a:latin typeface="+mn-lt"/>
                        <a:ea typeface="SimSun"/>
                        <a:cs typeface="Arial"/>
                      </a:endParaRPr>
                    </a:p>
                  </a:txBody>
                  <a:tcPr marL="18415" marR="18415" marT="0" marB="0" anchor="ctr">
                    <a:lnL>
                      <a:noFill/>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3e-07</a:t>
                      </a:r>
                      <a:endParaRPr lang="en-US" sz="2800" dirty="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2800">
                          <a:solidFill>
                            <a:srgbClr val="000000"/>
                          </a:solidFill>
                          <a:latin typeface="+mn-lt"/>
                          <a:ea typeface="Calibri"/>
                          <a:cs typeface="Times New Roman"/>
                        </a:rPr>
                        <a:t>600000</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600000</a:t>
                      </a:r>
                      <a:endParaRPr lang="en-US" sz="2800" dirty="0">
                        <a:solidFill>
                          <a:srgbClr val="000000"/>
                        </a:solidFill>
                        <a:latin typeface="+mn-lt"/>
                        <a:ea typeface="SimSun"/>
                        <a:cs typeface="Arial"/>
                      </a:endParaRPr>
                    </a:p>
                  </a:txBody>
                  <a:tcPr marL="18415" marR="18415" marT="0" marB="0">
                    <a:lnL>
                      <a:noFill/>
                    </a:lnL>
                    <a:lnR>
                      <a:noFill/>
                    </a:lnR>
                    <a:lnT>
                      <a:noFill/>
                    </a:lnT>
                    <a:lnB>
                      <a:noFill/>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316616</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marL="0" marR="0" algn="l">
                        <a:spcBef>
                          <a:spcPts val="0"/>
                        </a:spcBef>
                        <a:spcAft>
                          <a:spcPts val="0"/>
                        </a:spcAft>
                      </a:pPr>
                      <a:r>
                        <a:rPr lang="en-US" sz="2800">
                          <a:solidFill>
                            <a:srgbClr val="000000"/>
                          </a:solidFill>
                          <a:latin typeface="+mn-lt"/>
                          <a:ea typeface="Calibri"/>
                          <a:cs typeface="Times New Roman"/>
                        </a:rPr>
                        <a:t>Griewank</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0.02</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2</a:t>
                      </a:r>
                      <a:endParaRPr lang="en-US" sz="2800">
                        <a:solidFill>
                          <a:srgbClr val="000000"/>
                        </a:solidFill>
                        <a:latin typeface="+mn-lt"/>
                        <a:ea typeface="SimSun"/>
                        <a:cs typeface="Arial"/>
                      </a:endParaRPr>
                    </a:p>
                  </a:txBody>
                  <a:tcPr marL="18415" marR="1841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2e-12</a:t>
                      </a:r>
                      <a:endParaRPr lang="en-US" sz="2800" dirty="0">
                        <a:solidFill>
                          <a:srgbClr val="000000"/>
                        </a:solidFill>
                        <a:latin typeface="+mn-lt"/>
                        <a:ea typeface="SimSun"/>
                        <a:cs typeface="Arial"/>
                      </a:endParaRPr>
                    </a:p>
                  </a:txBody>
                  <a:tcPr marL="18415" marR="1841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rgbClr val="000000"/>
                          </a:solidFill>
                          <a:latin typeface="+mn-lt"/>
                          <a:ea typeface="Calibri"/>
                          <a:cs typeface="Times New Roman"/>
                        </a:rPr>
                        <a:t>600000</a:t>
                      </a:r>
                      <a:endParaRPr lang="en-US" sz="2800">
                        <a:solidFill>
                          <a:srgbClr val="000000"/>
                        </a:solidFill>
                        <a:latin typeface="+mn-lt"/>
                        <a:ea typeface="SimSun"/>
                        <a:cs typeface="Arial"/>
                      </a:endParaRPr>
                    </a:p>
                  </a:txBody>
                  <a:tcPr marL="18415" marR="1841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600000</a:t>
                      </a:r>
                      <a:endParaRPr lang="en-US" sz="2800" dirty="0">
                        <a:solidFill>
                          <a:srgbClr val="000000"/>
                        </a:solidFill>
                        <a:latin typeface="+mn-lt"/>
                        <a:ea typeface="SimSun"/>
                        <a:cs typeface="Arial"/>
                      </a:endParaRPr>
                    </a:p>
                  </a:txBody>
                  <a:tcPr marL="18415" marR="1841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rgbClr val="000000"/>
                          </a:solidFill>
                          <a:latin typeface="+mn-lt"/>
                          <a:ea typeface="Calibri"/>
                          <a:cs typeface="Times New Roman"/>
                        </a:rPr>
                        <a:t>323789</a:t>
                      </a:r>
                      <a:endParaRPr lang="en-US" sz="2800" dirty="0">
                        <a:solidFill>
                          <a:srgbClr val="000000"/>
                        </a:solidFill>
                        <a:latin typeface="+mn-lt"/>
                        <a:ea typeface="SimSun"/>
                        <a:cs typeface="Arial"/>
                      </a:endParaRPr>
                    </a:p>
                  </a:txBody>
                  <a:tcPr marL="18415" marR="1841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89" name="Table 288"/>
          <p:cNvGraphicFramePr>
            <a:graphicFrameLocks noGrp="1"/>
          </p:cNvGraphicFramePr>
          <p:nvPr/>
        </p:nvGraphicFramePr>
        <p:xfrm>
          <a:off x="14835187" y="24741822"/>
          <a:ext cx="14173200" cy="3657600"/>
        </p:xfrm>
        <a:graphic>
          <a:graphicData uri="http://schemas.openxmlformats.org/drawingml/2006/table">
            <a:tbl>
              <a:tblPr/>
              <a:tblGrid>
                <a:gridCol w="2358893"/>
                <a:gridCol w="6827178"/>
                <a:gridCol w="2625401"/>
                <a:gridCol w="2361728"/>
              </a:tblGrid>
              <a:tr h="0">
                <a:tc>
                  <a:txBody>
                    <a:bodyPr/>
                    <a:lstStyle/>
                    <a:p>
                      <a:pPr marL="0" marR="0" algn="l">
                        <a:spcBef>
                          <a:spcPts val="0"/>
                        </a:spcBef>
                        <a:spcAft>
                          <a:spcPts val="0"/>
                        </a:spcAft>
                      </a:pPr>
                      <a:r>
                        <a:rPr lang="en-US" sz="2800" b="1" dirty="0">
                          <a:latin typeface="Times New Roman"/>
                          <a:ea typeface="SimSun"/>
                        </a:rPr>
                        <a:t>Name</a:t>
                      </a:r>
                      <a:endParaRPr lang="en-US" sz="2800" dirty="0">
                        <a:latin typeface="Times New Roman"/>
                        <a:ea typeface="SimSun"/>
                      </a:endParaRPr>
                    </a:p>
                  </a:txBody>
                  <a:tcPr marL="0" marR="0" marT="91440" marB="9144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b="1">
                          <a:latin typeface="Times New Roman"/>
                          <a:ea typeface="SimSun"/>
                        </a:rPr>
                        <a:t>Function</a:t>
                      </a:r>
                      <a:endParaRPr lang="en-US" sz="2800">
                        <a:latin typeface="Times New Roman"/>
                        <a:ea typeface="SimSun"/>
                      </a:endParaRPr>
                    </a:p>
                  </a:txBody>
                  <a:tcPr marL="0" marR="0" marT="91440" marB="9144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latin typeface="Times New Roman"/>
                          <a:ea typeface="SimSun"/>
                        </a:rPr>
                        <a:t>Initial range</a:t>
                      </a:r>
                      <a:endParaRPr lang="en-US" sz="2800">
                        <a:latin typeface="Times New Roman"/>
                        <a:ea typeface="SimSun"/>
                      </a:endParaRPr>
                    </a:p>
                  </a:txBody>
                  <a:tcPr marL="0" marR="0" marT="91440" marB="9144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latin typeface="Times New Roman"/>
                          <a:ea typeface="SimSun"/>
                        </a:rPr>
                        <a:t>Modality</a:t>
                      </a:r>
                      <a:endParaRPr lang="en-US" sz="2800">
                        <a:latin typeface="Times New Roman"/>
                        <a:ea typeface="SimSun"/>
                      </a:endParaRPr>
                    </a:p>
                  </a:txBody>
                  <a:tcPr marL="0" marR="0" marT="91440" marB="9144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spcBef>
                          <a:spcPts val="0"/>
                        </a:spcBef>
                        <a:spcAft>
                          <a:spcPts val="0"/>
                        </a:spcAft>
                      </a:pPr>
                      <a:r>
                        <a:rPr lang="en-US" sz="2800" dirty="0" smtClean="0">
                          <a:latin typeface="Times New Roman"/>
                          <a:ea typeface="SimSun"/>
                        </a:rPr>
                        <a:t>Sphere</a:t>
                      </a:r>
                      <a:endParaRPr lang="en-US" sz="2800" dirty="0">
                        <a:latin typeface="Times New Roman"/>
                        <a:ea typeface="SimSun"/>
                      </a:endParaRPr>
                    </a:p>
                  </a:txBody>
                  <a:tcPr marL="0" marR="0" marT="91440" marB="9144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2800">
                          <a:latin typeface="Times New Roman"/>
                          <a:ea typeface="SimSun"/>
                        </a:rPr>
                        <a:t> </a:t>
                      </a:r>
                    </a:p>
                  </a:txBody>
                  <a:tcPr marL="0" marR="0" marT="91440" marB="9144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a:latin typeface="Times New Roman"/>
                          <a:ea typeface="SimSun"/>
                        </a:rPr>
                        <a:t>[-100, 100]</a:t>
                      </a:r>
                    </a:p>
                  </a:txBody>
                  <a:tcPr marL="0" marR="0" marT="91440" marB="9144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800">
                          <a:latin typeface="Times New Roman"/>
                          <a:ea typeface="SimSun"/>
                        </a:rPr>
                        <a:t>unimodal</a:t>
                      </a:r>
                    </a:p>
                  </a:txBody>
                  <a:tcPr marL="0" marR="0" marT="91440" marB="91440" anchor="ctr">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l">
                        <a:spcBef>
                          <a:spcPts val="0"/>
                        </a:spcBef>
                        <a:spcAft>
                          <a:spcPts val="0"/>
                        </a:spcAft>
                      </a:pPr>
                      <a:r>
                        <a:rPr lang="en-US" sz="2800" dirty="0" err="1">
                          <a:latin typeface="Times New Roman"/>
                          <a:ea typeface="SimSun"/>
                        </a:rPr>
                        <a:t>Rosenbrock</a:t>
                      </a:r>
                      <a:endParaRPr lang="en-US" sz="2800" dirty="0">
                        <a:latin typeface="Times New Roman"/>
                        <a:ea typeface="SimSun"/>
                      </a:endParaRPr>
                    </a:p>
                  </a:txBody>
                  <a:tcPr marL="0" marR="0" marT="91440" marB="91440" anchor="ctr">
                    <a:lnL>
                      <a:noFill/>
                    </a:lnL>
                    <a:lnR>
                      <a:noFill/>
                    </a:lnR>
                    <a:lnT>
                      <a:noFill/>
                    </a:lnT>
                    <a:lnB>
                      <a:noFill/>
                    </a:lnB>
                  </a:tcPr>
                </a:tc>
                <a:tc>
                  <a:txBody>
                    <a:bodyPr/>
                    <a:lstStyle/>
                    <a:p>
                      <a:pPr marL="0" marR="0" algn="l">
                        <a:spcBef>
                          <a:spcPts val="0"/>
                        </a:spcBef>
                        <a:spcAft>
                          <a:spcPts val="0"/>
                        </a:spcAft>
                      </a:pPr>
                      <a:r>
                        <a:rPr lang="en-US" sz="2800" dirty="0">
                          <a:latin typeface="Times New Roman"/>
                          <a:ea typeface="SimSun"/>
                        </a:rPr>
                        <a:t> </a:t>
                      </a: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a:latin typeface="Times New Roman"/>
                          <a:ea typeface="SimSun"/>
                        </a:rPr>
                        <a:t>[-2.12, 2.12]</a:t>
                      </a: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a:latin typeface="Times New Roman"/>
                          <a:ea typeface="SimSun"/>
                        </a:rPr>
                        <a:t>unimodal</a:t>
                      </a:r>
                    </a:p>
                  </a:txBody>
                  <a:tcPr marL="0" marR="0" marT="91440" marB="91440" anchor="ctr">
                    <a:lnL>
                      <a:noFill/>
                    </a:lnL>
                    <a:lnR>
                      <a:noFill/>
                    </a:lnR>
                    <a:lnT>
                      <a:noFill/>
                    </a:lnT>
                    <a:lnB>
                      <a:noFill/>
                    </a:lnB>
                  </a:tcPr>
                </a:tc>
              </a:tr>
              <a:tr h="0">
                <a:tc>
                  <a:txBody>
                    <a:bodyPr/>
                    <a:lstStyle/>
                    <a:p>
                      <a:pPr marL="0" marR="0" algn="l">
                        <a:spcBef>
                          <a:spcPts val="0"/>
                        </a:spcBef>
                        <a:spcAft>
                          <a:spcPts val="0"/>
                        </a:spcAft>
                      </a:pPr>
                      <a:r>
                        <a:rPr lang="en-US" sz="2800" dirty="0" err="1">
                          <a:latin typeface="Times New Roman"/>
                          <a:ea typeface="SimSun"/>
                        </a:rPr>
                        <a:t>Rastrigin</a:t>
                      </a:r>
                      <a:endParaRPr lang="en-US" sz="2800" dirty="0">
                        <a:latin typeface="Times New Roman"/>
                        <a:ea typeface="SimSun"/>
                      </a:endParaRPr>
                    </a:p>
                  </a:txBody>
                  <a:tcPr marL="0" marR="0" marT="91440" marB="91440" anchor="ctr">
                    <a:lnL>
                      <a:noFill/>
                    </a:lnL>
                    <a:lnR>
                      <a:noFill/>
                    </a:lnR>
                    <a:lnT>
                      <a:noFill/>
                    </a:lnT>
                    <a:lnB>
                      <a:noFill/>
                    </a:lnB>
                  </a:tcPr>
                </a:tc>
                <a:tc>
                  <a:txBody>
                    <a:bodyPr/>
                    <a:lstStyle/>
                    <a:p>
                      <a:pPr marL="0" marR="0" algn="l">
                        <a:spcBef>
                          <a:spcPts val="0"/>
                        </a:spcBef>
                        <a:spcAft>
                          <a:spcPts val="0"/>
                        </a:spcAft>
                      </a:pPr>
                      <a:r>
                        <a:rPr lang="en-US" sz="2800" dirty="0">
                          <a:latin typeface="Times New Roman"/>
                          <a:ea typeface="SimSun"/>
                        </a:rPr>
                        <a:t> </a:t>
                      </a: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a:latin typeface="Times New Roman"/>
                          <a:ea typeface="SimSun"/>
                        </a:rPr>
                        <a:t>[-5.12, 5.12]</a:t>
                      </a: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dirty="0">
                          <a:latin typeface="Times New Roman"/>
                          <a:ea typeface="SimSun"/>
                        </a:rPr>
                        <a:t>multimodal</a:t>
                      </a:r>
                    </a:p>
                  </a:txBody>
                  <a:tcPr marL="0" marR="0" marT="91440" marB="91440" anchor="ctr">
                    <a:lnL>
                      <a:noFill/>
                    </a:lnL>
                    <a:lnR>
                      <a:noFill/>
                    </a:lnR>
                    <a:lnT>
                      <a:noFill/>
                    </a:lnT>
                    <a:lnB>
                      <a:noFill/>
                    </a:lnB>
                  </a:tcPr>
                </a:tc>
              </a:tr>
              <a:tr h="243840">
                <a:tc>
                  <a:txBody>
                    <a:bodyPr/>
                    <a:lstStyle/>
                    <a:p>
                      <a:pPr marL="0" marR="0" algn="l">
                        <a:spcBef>
                          <a:spcPts val="0"/>
                        </a:spcBef>
                        <a:spcAft>
                          <a:spcPts val="0"/>
                        </a:spcAft>
                      </a:pPr>
                      <a:r>
                        <a:rPr lang="en-US" sz="2800" dirty="0">
                          <a:latin typeface="Times New Roman"/>
                          <a:ea typeface="SimSun"/>
                        </a:rPr>
                        <a:t>Ackley </a:t>
                      </a:r>
                    </a:p>
                  </a:txBody>
                  <a:tcPr marL="0" marR="0" marT="91440" marB="91440" anchor="ctr">
                    <a:lnL>
                      <a:noFill/>
                    </a:lnL>
                    <a:lnR>
                      <a:noFill/>
                    </a:lnR>
                    <a:lnT>
                      <a:noFill/>
                    </a:lnT>
                    <a:lnB>
                      <a:noFill/>
                    </a:lnB>
                  </a:tcPr>
                </a:tc>
                <a:tc>
                  <a:txBody>
                    <a:bodyPr/>
                    <a:lstStyle/>
                    <a:p>
                      <a:pPr marL="0" marR="0" algn="l">
                        <a:spcBef>
                          <a:spcPts val="0"/>
                        </a:spcBef>
                        <a:spcAft>
                          <a:spcPts val="0"/>
                        </a:spcAft>
                      </a:pPr>
                      <a:endParaRPr lang="en-US" sz="2800" dirty="0">
                        <a:latin typeface="Times New Roman"/>
                        <a:ea typeface="SimSun"/>
                      </a:endParaRP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dirty="0">
                          <a:latin typeface="Times New Roman"/>
                          <a:ea typeface="SimSun"/>
                        </a:rPr>
                        <a:t>[-32, 32]</a:t>
                      </a:r>
                    </a:p>
                  </a:txBody>
                  <a:tcPr marL="0" marR="0" marT="91440" marB="91440" anchor="ctr">
                    <a:lnL>
                      <a:noFill/>
                    </a:lnL>
                    <a:lnR>
                      <a:noFill/>
                    </a:lnR>
                    <a:lnT>
                      <a:noFill/>
                    </a:lnT>
                    <a:lnB>
                      <a:noFill/>
                    </a:lnB>
                  </a:tcPr>
                </a:tc>
                <a:tc>
                  <a:txBody>
                    <a:bodyPr/>
                    <a:lstStyle/>
                    <a:p>
                      <a:pPr marL="0" marR="0" algn="ctr">
                        <a:spcBef>
                          <a:spcPts val="0"/>
                        </a:spcBef>
                        <a:spcAft>
                          <a:spcPts val="0"/>
                        </a:spcAft>
                      </a:pPr>
                      <a:r>
                        <a:rPr lang="en-US" sz="2800" dirty="0">
                          <a:latin typeface="Times New Roman"/>
                          <a:ea typeface="SimSun"/>
                        </a:rPr>
                        <a:t>multimodal</a:t>
                      </a:r>
                    </a:p>
                  </a:txBody>
                  <a:tcPr marL="0" marR="0" marT="91440" marB="91440" anchor="ctr">
                    <a:lnL>
                      <a:noFill/>
                    </a:lnL>
                    <a:lnR>
                      <a:noFill/>
                    </a:lnR>
                    <a:lnT>
                      <a:noFill/>
                    </a:lnT>
                    <a:lnB>
                      <a:noFill/>
                    </a:lnB>
                  </a:tcPr>
                </a:tc>
              </a:tr>
              <a:tr h="0">
                <a:tc>
                  <a:txBody>
                    <a:bodyPr/>
                    <a:lstStyle/>
                    <a:p>
                      <a:pPr marL="0" marR="0" algn="l">
                        <a:spcBef>
                          <a:spcPts val="0"/>
                        </a:spcBef>
                        <a:spcAft>
                          <a:spcPts val="0"/>
                        </a:spcAft>
                      </a:pPr>
                      <a:r>
                        <a:rPr lang="en-US" sz="2800">
                          <a:latin typeface="Times New Roman"/>
                          <a:ea typeface="SimSun"/>
                        </a:rPr>
                        <a:t>Griewank</a:t>
                      </a:r>
                    </a:p>
                  </a:txBody>
                  <a:tcPr marL="0" marR="0" marT="91440" marB="9144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a:latin typeface="Times New Roman"/>
                          <a:ea typeface="SimSun"/>
                        </a:rPr>
                        <a:t> </a:t>
                      </a:r>
                    </a:p>
                  </a:txBody>
                  <a:tcPr marL="0" marR="0" marT="91440" marB="9144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latin typeface="Times New Roman"/>
                          <a:ea typeface="SimSun"/>
                        </a:rPr>
                        <a:t>[-600, 600]</a:t>
                      </a:r>
                    </a:p>
                  </a:txBody>
                  <a:tcPr marL="0" marR="0" marT="91440" marB="9144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latin typeface="Times New Roman"/>
                          <a:ea typeface="SimSun"/>
                        </a:rPr>
                        <a:t>multimodal</a:t>
                      </a:r>
                    </a:p>
                  </a:txBody>
                  <a:tcPr marL="0" marR="0" marT="91440" marB="9144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1053" name="Object 29"/>
          <p:cNvGraphicFramePr>
            <a:graphicFrameLocks noChangeAspect="1"/>
          </p:cNvGraphicFramePr>
          <p:nvPr/>
        </p:nvGraphicFramePr>
        <p:xfrm>
          <a:off x="17145000" y="25976263"/>
          <a:ext cx="4776787" cy="609599"/>
        </p:xfrm>
        <a:graphic>
          <a:graphicData uri="http://schemas.openxmlformats.org/presentationml/2006/ole">
            <p:oleObj spid="_x0000_s1053" name="Equation" r:id="rId16" imgW="1904760" imgH="291960" progId="Equation.3">
              <p:embed/>
            </p:oleObj>
          </a:graphicData>
        </a:graphic>
      </p:graphicFrame>
      <p:graphicFrame>
        <p:nvGraphicFramePr>
          <p:cNvPr id="1054" name="Object 30"/>
          <p:cNvGraphicFramePr>
            <a:graphicFrameLocks noChangeAspect="1"/>
          </p:cNvGraphicFramePr>
          <p:nvPr/>
        </p:nvGraphicFramePr>
        <p:xfrm>
          <a:off x="17157700" y="26585862"/>
          <a:ext cx="4459287" cy="609600"/>
        </p:xfrm>
        <a:graphic>
          <a:graphicData uri="http://schemas.openxmlformats.org/presentationml/2006/ole">
            <p:oleObj spid="_x0000_s1054" name="Equation" r:id="rId17" imgW="1815840" imgH="291960" progId="Equation.3">
              <p:embed/>
            </p:oleObj>
          </a:graphicData>
        </a:graphic>
      </p:graphicFrame>
      <p:graphicFrame>
        <p:nvGraphicFramePr>
          <p:cNvPr id="1055" name="Object 31"/>
          <p:cNvGraphicFramePr>
            <a:graphicFrameLocks noChangeAspect="1"/>
          </p:cNvGraphicFramePr>
          <p:nvPr/>
        </p:nvGraphicFramePr>
        <p:xfrm>
          <a:off x="17197387" y="27195463"/>
          <a:ext cx="6934200" cy="609599"/>
        </p:xfrm>
        <a:graphic>
          <a:graphicData uri="http://schemas.openxmlformats.org/presentationml/2006/ole">
            <p:oleObj spid="_x0000_s1055" name="Equation" r:id="rId18" imgW="3581280" imgH="342720" progId="Equation.3">
              <p:embed/>
            </p:oleObj>
          </a:graphicData>
        </a:graphic>
      </p:graphicFrame>
      <p:graphicFrame>
        <p:nvGraphicFramePr>
          <p:cNvPr id="1056" name="Object 32"/>
          <p:cNvGraphicFramePr>
            <a:graphicFrameLocks noChangeAspect="1"/>
          </p:cNvGraphicFramePr>
          <p:nvPr/>
        </p:nvGraphicFramePr>
        <p:xfrm>
          <a:off x="17197387" y="27805062"/>
          <a:ext cx="4114800" cy="609600"/>
        </p:xfrm>
        <a:graphic>
          <a:graphicData uri="http://schemas.openxmlformats.org/presentationml/2006/ole">
            <p:oleObj spid="_x0000_s1056" name="Equation" r:id="rId19" imgW="1726920" imgH="291960" progId="Equation.3">
              <p:embed/>
            </p:oleObj>
          </a:graphicData>
        </a:graphic>
      </p:graphicFrame>
      <p:graphicFrame>
        <p:nvGraphicFramePr>
          <p:cNvPr id="1058" name="Object 34"/>
          <p:cNvGraphicFramePr>
            <a:graphicFrameLocks noChangeAspect="1"/>
          </p:cNvGraphicFramePr>
          <p:nvPr/>
        </p:nvGraphicFramePr>
        <p:xfrm>
          <a:off x="17121187" y="25366662"/>
          <a:ext cx="1524000" cy="609600"/>
        </p:xfrm>
        <a:graphic>
          <a:graphicData uri="http://schemas.openxmlformats.org/presentationml/2006/ole">
            <p:oleObj spid="_x0000_s1058" name="Equation" r:id="rId20" imgW="596880" imgH="291960" progId="Equation.3">
              <p:embed/>
            </p:oleObj>
          </a:graphicData>
        </a:graphic>
      </p:graphicFrame>
      <p:graphicFrame>
        <p:nvGraphicFramePr>
          <p:cNvPr id="297" name="Table 296"/>
          <p:cNvGraphicFramePr>
            <a:graphicFrameLocks noGrp="1"/>
          </p:cNvGraphicFramePr>
          <p:nvPr/>
        </p:nvGraphicFramePr>
        <p:xfrm>
          <a:off x="2338387" y="25900062"/>
          <a:ext cx="8991600" cy="685800"/>
        </p:xfrm>
        <a:graphic>
          <a:graphicData uri="http://schemas.openxmlformats.org/drawingml/2006/table">
            <a:tbl>
              <a:tblPr firstRow="1" bandRow="1">
                <a:tableStyleId>{5940675A-B579-460E-94D1-54222C63F5DA}</a:tableStyleId>
              </a:tblPr>
              <a:tblGrid>
                <a:gridCol w="1798320"/>
                <a:gridCol w="1798320"/>
                <a:gridCol w="1798320"/>
                <a:gridCol w="1798320"/>
                <a:gridCol w="1798320"/>
              </a:tblGrid>
              <a:tr h="685800">
                <a:tc>
                  <a:txBody>
                    <a:bodyPr/>
                    <a:lstStyle/>
                    <a:p>
                      <a:endParaRPr lang="en-US" sz="3600" dirty="0"/>
                    </a:p>
                  </a:txBody>
                  <a:tcPr marL="0" marR="0" marT="0" marB="0"/>
                </a:tc>
                <a:tc>
                  <a:txBody>
                    <a:bodyPr/>
                    <a:lstStyle/>
                    <a:p>
                      <a:endParaRPr lang="en-US" sz="3600" dirty="0"/>
                    </a:p>
                  </a:txBody>
                  <a:tcPr marL="0" marR="0" marT="0" marB="0"/>
                </a:tc>
                <a:tc>
                  <a:txBody>
                    <a:bodyPr/>
                    <a:lstStyle/>
                    <a:p>
                      <a:pPr algn="ctr"/>
                      <a:r>
                        <a:rPr lang="en-US" sz="3600" dirty="0" smtClean="0"/>
                        <a:t>…</a:t>
                      </a:r>
                      <a:endParaRPr lang="en-US" sz="3600" dirty="0"/>
                    </a:p>
                  </a:txBody>
                  <a:tcPr marL="0" marR="0" marT="0" marB="0"/>
                </a:tc>
                <a:tc>
                  <a:txBody>
                    <a:bodyPr/>
                    <a:lstStyle/>
                    <a:p>
                      <a:endParaRPr lang="en-US" sz="3600" dirty="0"/>
                    </a:p>
                  </a:txBody>
                  <a:tcPr marL="0" marR="0" marT="0" marB="0"/>
                </a:tc>
                <a:tc>
                  <a:txBody>
                    <a:bodyPr/>
                    <a:lstStyle/>
                    <a:p>
                      <a:endParaRPr lang="en-US" sz="3600" dirty="0"/>
                    </a:p>
                  </a:txBody>
                  <a:tcPr marL="0" marR="0" marT="0" marB="0"/>
                </a:tc>
              </a:tr>
            </a:tbl>
          </a:graphicData>
        </a:graphic>
      </p:graphicFrame>
      <p:graphicFrame>
        <p:nvGraphicFramePr>
          <p:cNvPr id="11" name="Object 35"/>
          <p:cNvGraphicFramePr>
            <a:graphicFrameLocks noChangeAspect="1"/>
          </p:cNvGraphicFramePr>
          <p:nvPr/>
        </p:nvGraphicFramePr>
        <p:xfrm>
          <a:off x="3100387" y="25993725"/>
          <a:ext cx="412750" cy="584200"/>
        </p:xfrm>
        <a:graphic>
          <a:graphicData uri="http://schemas.openxmlformats.org/presentationml/2006/ole">
            <p:oleObj spid="_x0000_s1059" name="Equation" r:id="rId21" imgW="152280" imgH="215640" progId="Equation.3">
              <p:embed/>
            </p:oleObj>
          </a:graphicData>
        </a:graphic>
      </p:graphicFrame>
      <p:graphicFrame>
        <p:nvGraphicFramePr>
          <p:cNvPr id="1060" name="Object 36"/>
          <p:cNvGraphicFramePr>
            <a:graphicFrameLocks noChangeAspect="1"/>
          </p:cNvGraphicFramePr>
          <p:nvPr/>
        </p:nvGraphicFramePr>
        <p:xfrm>
          <a:off x="4760913" y="25976263"/>
          <a:ext cx="446087" cy="584200"/>
        </p:xfrm>
        <a:graphic>
          <a:graphicData uri="http://schemas.openxmlformats.org/presentationml/2006/ole">
            <p:oleObj spid="_x0000_s1060" name="Equation" r:id="rId22" imgW="164880" imgH="215640" progId="Equation.3">
              <p:embed/>
            </p:oleObj>
          </a:graphicData>
        </a:graphic>
      </p:graphicFrame>
      <p:graphicFrame>
        <p:nvGraphicFramePr>
          <p:cNvPr id="1061" name="Object 37"/>
          <p:cNvGraphicFramePr>
            <a:graphicFrameLocks noChangeAspect="1"/>
          </p:cNvGraphicFramePr>
          <p:nvPr/>
        </p:nvGraphicFramePr>
        <p:xfrm>
          <a:off x="8342313" y="25958800"/>
          <a:ext cx="687387" cy="619125"/>
        </p:xfrm>
        <a:graphic>
          <a:graphicData uri="http://schemas.openxmlformats.org/presentationml/2006/ole">
            <p:oleObj spid="_x0000_s1061" name="Equation" r:id="rId23" imgW="253800" imgH="228600" progId="Equation.3">
              <p:embed/>
            </p:oleObj>
          </a:graphicData>
        </a:graphic>
      </p:graphicFrame>
      <p:graphicFrame>
        <p:nvGraphicFramePr>
          <p:cNvPr id="1062" name="Object 38"/>
          <p:cNvGraphicFramePr>
            <a:graphicFrameLocks noChangeAspect="1"/>
          </p:cNvGraphicFramePr>
          <p:nvPr/>
        </p:nvGraphicFramePr>
        <p:xfrm>
          <a:off x="10272713" y="25958800"/>
          <a:ext cx="482600" cy="619125"/>
        </p:xfrm>
        <a:graphic>
          <a:graphicData uri="http://schemas.openxmlformats.org/presentationml/2006/ole">
            <p:oleObj spid="_x0000_s1062" name="Equation" r:id="rId24" imgW="177480" imgH="228600" progId="Equation.3">
              <p:embed/>
            </p:oleObj>
          </a:graphicData>
        </a:graphic>
      </p:graphicFrame>
      <p:sp>
        <p:nvSpPr>
          <p:cNvPr id="302" name="TextBox 301"/>
          <p:cNvSpPr txBox="1"/>
          <p:nvPr/>
        </p:nvSpPr>
        <p:spPr>
          <a:xfrm>
            <a:off x="5310187" y="25423752"/>
            <a:ext cx="3491661" cy="400110"/>
          </a:xfrm>
          <a:prstGeom prst="rect">
            <a:avLst/>
          </a:prstGeom>
          <a:noFill/>
        </p:spPr>
        <p:txBody>
          <a:bodyPr wrap="none" rtlCol="0">
            <a:spAutoFit/>
          </a:bodyPr>
          <a:lstStyle/>
          <a:p>
            <a:r>
              <a:rPr lang="en-US" sz="2000" dirty="0" smtClean="0"/>
              <a:t>Best Solution found until now</a:t>
            </a:r>
            <a:endParaRPr lang="en-US" sz="2000" dirty="0"/>
          </a:p>
        </p:txBody>
      </p:sp>
      <p:graphicFrame>
        <p:nvGraphicFramePr>
          <p:cNvPr id="304" name="Table 303"/>
          <p:cNvGraphicFramePr>
            <a:graphicFrameLocks noGrp="1"/>
          </p:cNvGraphicFramePr>
          <p:nvPr/>
        </p:nvGraphicFramePr>
        <p:xfrm>
          <a:off x="2033587" y="27805062"/>
          <a:ext cx="2133600" cy="2072640"/>
        </p:xfrm>
        <a:graphic>
          <a:graphicData uri="http://schemas.openxmlformats.org/drawingml/2006/table">
            <a:tbl>
              <a:tblPr firstRow="1" bandRow="1">
                <a:tableStyleId>{5940675A-B579-460E-94D1-54222C63F5DA}</a:tableStyleId>
              </a:tblPr>
              <a:tblGrid>
                <a:gridCol w="1066800"/>
                <a:gridCol w="1066800"/>
              </a:tblGrid>
              <a:tr h="370840">
                <a:tc>
                  <a:txBody>
                    <a:bodyPr/>
                    <a:lstStyle/>
                    <a:p>
                      <a:pPr algn="ctr"/>
                      <a:r>
                        <a:rPr lang="en-US" sz="2800" dirty="0" smtClean="0"/>
                        <a:t>x11</a:t>
                      </a:r>
                      <a:endParaRPr lang="en-US" sz="2800" dirty="0"/>
                    </a:p>
                  </a:txBody>
                  <a:tcPr/>
                </a:tc>
                <a:tc>
                  <a:txBody>
                    <a:bodyPr/>
                    <a:lstStyle/>
                    <a:p>
                      <a:pPr algn="ctr"/>
                      <a:r>
                        <a:rPr lang="en-US" sz="2800" dirty="0" smtClean="0"/>
                        <a:t>f11</a:t>
                      </a:r>
                      <a:endParaRPr lang="en-US" sz="2800" dirty="0"/>
                    </a:p>
                  </a:txBody>
                  <a:tcPr/>
                </a:tc>
              </a:tr>
              <a:tr h="370840">
                <a:tc>
                  <a:txBody>
                    <a:bodyPr/>
                    <a:lstStyle/>
                    <a:p>
                      <a:pPr algn="ctr"/>
                      <a:r>
                        <a:rPr lang="en-US" sz="2800" dirty="0" smtClean="0"/>
                        <a:t>x12</a:t>
                      </a:r>
                      <a:endParaRPr lang="en-US" sz="2800" dirty="0"/>
                    </a:p>
                  </a:txBody>
                  <a:tcPr/>
                </a:tc>
                <a:tc>
                  <a:txBody>
                    <a:bodyPr/>
                    <a:lstStyle/>
                    <a:p>
                      <a:pPr algn="ctr"/>
                      <a:r>
                        <a:rPr lang="en-US" sz="2800" dirty="0" smtClean="0"/>
                        <a:t>f12</a:t>
                      </a:r>
                      <a:endParaRPr lang="en-US" sz="2800" dirty="0"/>
                    </a:p>
                  </a:txBody>
                  <a:tcPr/>
                </a:tc>
              </a:tr>
              <a:tr h="370840">
                <a:tc>
                  <a:txBody>
                    <a:bodyPr/>
                    <a:lstStyle/>
                    <a:p>
                      <a:pPr algn="ctr"/>
                      <a:endParaRPr lang="en-US" sz="2800" dirty="0"/>
                    </a:p>
                  </a:txBody>
                  <a:tcPr/>
                </a:tc>
                <a:tc>
                  <a:txBody>
                    <a:bodyPr/>
                    <a:lstStyle/>
                    <a:p>
                      <a:pPr algn="ctr"/>
                      <a:endParaRPr lang="en-US" sz="2800" dirty="0"/>
                    </a:p>
                  </a:txBody>
                  <a:tcPr/>
                </a:tc>
              </a:tr>
              <a:tr h="370840">
                <a:tc>
                  <a:txBody>
                    <a:bodyPr/>
                    <a:lstStyle/>
                    <a:p>
                      <a:pPr algn="ctr"/>
                      <a:r>
                        <a:rPr lang="en-US" sz="2800" dirty="0" smtClean="0"/>
                        <a:t>x1N</a:t>
                      </a:r>
                      <a:endParaRPr lang="en-US" sz="2800" dirty="0"/>
                    </a:p>
                  </a:txBody>
                  <a:tcPr/>
                </a:tc>
                <a:tc>
                  <a:txBody>
                    <a:bodyPr/>
                    <a:lstStyle/>
                    <a:p>
                      <a:pPr algn="ctr"/>
                      <a:r>
                        <a:rPr lang="en-US" sz="2800" dirty="0" smtClean="0"/>
                        <a:t>f1N</a:t>
                      </a:r>
                      <a:endParaRPr lang="en-US" sz="2800" dirty="0"/>
                    </a:p>
                  </a:txBody>
                  <a:tcPr/>
                </a:tc>
              </a:tr>
            </a:tbl>
          </a:graphicData>
        </a:graphic>
      </p:graphicFrame>
      <p:sp>
        <p:nvSpPr>
          <p:cNvPr id="305" name="TextBox 304"/>
          <p:cNvSpPr txBox="1"/>
          <p:nvPr/>
        </p:nvSpPr>
        <p:spPr>
          <a:xfrm>
            <a:off x="1957387" y="27328752"/>
            <a:ext cx="1083951" cy="400110"/>
          </a:xfrm>
          <a:prstGeom prst="rect">
            <a:avLst/>
          </a:prstGeom>
          <a:noFill/>
        </p:spPr>
        <p:txBody>
          <a:bodyPr wrap="none" rtlCol="0">
            <a:spAutoFit/>
          </a:bodyPr>
          <a:lstStyle/>
          <a:p>
            <a:r>
              <a:rPr lang="en-US" sz="2000" dirty="0" smtClean="0"/>
              <a:t>variable</a:t>
            </a:r>
            <a:endParaRPr lang="en-US" sz="2000" dirty="0"/>
          </a:p>
        </p:txBody>
      </p:sp>
      <p:sp>
        <p:nvSpPr>
          <p:cNvPr id="306" name="TextBox 305"/>
          <p:cNvSpPr txBox="1"/>
          <p:nvPr/>
        </p:nvSpPr>
        <p:spPr>
          <a:xfrm>
            <a:off x="3024187" y="27328752"/>
            <a:ext cx="1367682" cy="400110"/>
          </a:xfrm>
          <a:prstGeom prst="rect">
            <a:avLst/>
          </a:prstGeom>
          <a:noFill/>
        </p:spPr>
        <p:txBody>
          <a:bodyPr wrap="none" rtlCol="0">
            <a:spAutoFit/>
          </a:bodyPr>
          <a:lstStyle/>
          <a:p>
            <a:r>
              <a:rPr lang="en-US" sz="2000" dirty="0" err="1" smtClean="0"/>
              <a:t>Fcn</a:t>
            </a:r>
            <a:r>
              <a:rPr lang="en-US" sz="2000" dirty="0" smtClean="0"/>
              <a:t>. value</a:t>
            </a:r>
            <a:endParaRPr lang="en-US" sz="2000" dirty="0"/>
          </a:p>
        </p:txBody>
      </p:sp>
      <p:sp>
        <p:nvSpPr>
          <p:cNvPr id="307" name="TextBox 306"/>
          <p:cNvSpPr txBox="1"/>
          <p:nvPr/>
        </p:nvSpPr>
        <p:spPr>
          <a:xfrm rot="5400000">
            <a:off x="2337643" y="28872606"/>
            <a:ext cx="800219" cy="646331"/>
          </a:xfrm>
          <a:prstGeom prst="rect">
            <a:avLst/>
          </a:prstGeom>
          <a:noFill/>
        </p:spPr>
        <p:txBody>
          <a:bodyPr wrap="square" rtlCol="0">
            <a:spAutoFit/>
          </a:bodyPr>
          <a:lstStyle/>
          <a:p>
            <a:r>
              <a:rPr lang="en-US" sz="3600" dirty="0" smtClean="0"/>
              <a:t>…</a:t>
            </a:r>
            <a:endParaRPr lang="en-US" sz="3600" dirty="0"/>
          </a:p>
        </p:txBody>
      </p:sp>
      <p:graphicFrame>
        <p:nvGraphicFramePr>
          <p:cNvPr id="308" name="Table 307"/>
          <p:cNvGraphicFramePr>
            <a:graphicFrameLocks noGrp="1"/>
          </p:cNvGraphicFramePr>
          <p:nvPr/>
        </p:nvGraphicFramePr>
        <p:xfrm>
          <a:off x="9196387" y="27728862"/>
          <a:ext cx="2133600" cy="2072640"/>
        </p:xfrm>
        <a:graphic>
          <a:graphicData uri="http://schemas.openxmlformats.org/drawingml/2006/table">
            <a:tbl>
              <a:tblPr firstRow="1" bandRow="1">
                <a:tableStyleId>{5940675A-B579-460E-94D1-54222C63F5DA}</a:tableStyleId>
              </a:tblPr>
              <a:tblGrid>
                <a:gridCol w="1066800"/>
                <a:gridCol w="1066800"/>
              </a:tblGrid>
              <a:tr h="370840">
                <a:tc>
                  <a:txBody>
                    <a:bodyPr/>
                    <a:lstStyle/>
                    <a:p>
                      <a:pPr algn="ctr"/>
                      <a:r>
                        <a:rPr lang="en-US" sz="2800" dirty="0" smtClean="0"/>
                        <a:t>fn1</a:t>
                      </a:r>
                      <a:endParaRPr lang="en-US" sz="2800" dirty="0"/>
                    </a:p>
                  </a:txBody>
                  <a:tcPr/>
                </a:tc>
                <a:tc>
                  <a:txBody>
                    <a:bodyPr/>
                    <a:lstStyle/>
                    <a:p>
                      <a:pPr algn="ctr"/>
                      <a:r>
                        <a:rPr lang="en-US" sz="2800" dirty="0" smtClean="0"/>
                        <a:t>xn1</a:t>
                      </a:r>
                      <a:endParaRPr lang="en-US" sz="2800" dirty="0"/>
                    </a:p>
                  </a:txBody>
                  <a:tcPr/>
                </a:tc>
              </a:tr>
              <a:tr h="370840">
                <a:tc>
                  <a:txBody>
                    <a:bodyPr/>
                    <a:lstStyle/>
                    <a:p>
                      <a:pPr algn="ctr"/>
                      <a:r>
                        <a:rPr lang="en-US" sz="2800" dirty="0" smtClean="0"/>
                        <a:t>fn2</a:t>
                      </a:r>
                      <a:endParaRPr lang="en-US" sz="2800" dirty="0"/>
                    </a:p>
                  </a:txBody>
                  <a:tcPr/>
                </a:tc>
                <a:tc>
                  <a:txBody>
                    <a:bodyPr/>
                    <a:lstStyle/>
                    <a:p>
                      <a:pPr algn="ctr"/>
                      <a:r>
                        <a:rPr lang="en-US" sz="2800" dirty="0" smtClean="0"/>
                        <a:t>xn2</a:t>
                      </a:r>
                      <a:endParaRPr lang="en-US" sz="2800" dirty="0"/>
                    </a:p>
                  </a:txBody>
                  <a:tcPr/>
                </a:tc>
              </a:tr>
              <a:tr h="370840">
                <a:tc>
                  <a:txBody>
                    <a:bodyPr/>
                    <a:lstStyle/>
                    <a:p>
                      <a:pPr algn="ctr"/>
                      <a:endParaRPr lang="en-US" sz="2800" dirty="0"/>
                    </a:p>
                  </a:txBody>
                  <a:tcPr/>
                </a:tc>
                <a:tc>
                  <a:txBody>
                    <a:bodyPr/>
                    <a:lstStyle/>
                    <a:p>
                      <a:pPr algn="ctr"/>
                      <a:endParaRPr lang="en-US" sz="2800" dirty="0"/>
                    </a:p>
                  </a:txBody>
                  <a:tcPr/>
                </a:tc>
              </a:tr>
              <a:tr h="370840">
                <a:tc>
                  <a:txBody>
                    <a:bodyPr/>
                    <a:lstStyle/>
                    <a:p>
                      <a:pPr algn="ctr"/>
                      <a:r>
                        <a:rPr lang="en-US" sz="2800" dirty="0" err="1" smtClean="0"/>
                        <a:t>fnN</a:t>
                      </a:r>
                      <a:endParaRPr lang="en-US" sz="2800" dirty="0"/>
                    </a:p>
                  </a:txBody>
                  <a:tcPr/>
                </a:tc>
                <a:tc>
                  <a:txBody>
                    <a:bodyPr/>
                    <a:lstStyle/>
                    <a:p>
                      <a:pPr algn="ctr"/>
                      <a:r>
                        <a:rPr lang="en-US" sz="2800" dirty="0" err="1" smtClean="0"/>
                        <a:t>xnN</a:t>
                      </a:r>
                      <a:endParaRPr lang="en-US" sz="2800" dirty="0"/>
                    </a:p>
                  </a:txBody>
                  <a:tcPr/>
                </a:tc>
              </a:tr>
            </a:tbl>
          </a:graphicData>
        </a:graphic>
      </p:graphicFrame>
      <p:sp>
        <p:nvSpPr>
          <p:cNvPr id="309" name="TextBox 308"/>
          <p:cNvSpPr txBox="1"/>
          <p:nvPr/>
        </p:nvSpPr>
        <p:spPr>
          <a:xfrm>
            <a:off x="10398436" y="27271662"/>
            <a:ext cx="1083951" cy="400110"/>
          </a:xfrm>
          <a:prstGeom prst="rect">
            <a:avLst/>
          </a:prstGeom>
          <a:noFill/>
        </p:spPr>
        <p:txBody>
          <a:bodyPr wrap="none" rtlCol="0">
            <a:spAutoFit/>
          </a:bodyPr>
          <a:lstStyle/>
          <a:p>
            <a:r>
              <a:rPr lang="en-US" sz="2000" dirty="0" smtClean="0"/>
              <a:t>variable</a:t>
            </a:r>
            <a:endParaRPr lang="en-US" sz="2000" dirty="0"/>
          </a:p>
        </p:txBody>
      </p:sp>
      <p:sp>
        <p:nvSpPr>
          <p:cNvPr id="310" name="TextBox 309"/>
          <p:cNvSpPr txBox="1"/>
          <p:nvPr/>
        </p:nvSpPr>
        <p:spPr>
          <a:xfrm>
            <a:off x="8967787" y="27271662"/>
            <a:ext cx="1367682" cy="400110"/>
          </a:xfrm>
          <a:prstGeom prst="rect">
            <a:avLst/>
          </a:prstGeom>
          <a:noFill/>
        </p:spPr>
        <p:txBody>
          <a:bodyPr wrap="none" rtlCol="0">
            <a:spAutoFit/>
          </a:bodyPr>
          <a:lstStyle/>
          <a:p>
            <a:r>
              <a:rPr lang="en-US" sz="2000" dirty="0" err="1" smtClean="0"/>
              <a:t>Fcn</a:t>
            </a:r>
            <a:r>
              <a:rPr lang="en-US" sz="2000" dirty="0" smtClean="0"/>
              <a:t>. value</a:t>
            </a:r>
            <a:endParaRPr lang="en-US" sz="2000" dirty="0"/>
          </a:p>
        </p:txBody>
      </p:sp>
      <p:sp>
        <p:nvSpPr>
          <p:cNvPr id="311" name="TextBox 310"/>
          <p:cNvSpPr txBox="1"/>
          <p:nvPr/>
        </p:nvSpPr>
        <p:spPr>
          <a:xfrm rot="5400000">
            <a:off x="3367712" y="28872606"/>
            <a:ext cx="800219" cy="646331"/>
          </a:xfrm>
          <a:prstGeom prst="rect">
            <a:avLst/>
          </a:prstGeom>
          <a:noFill/>
        </p:spPr>
        <p:txBody>
          <a:bodyPr wrap="square" rtlCol="0">
            <a:spAutoFit/>
          </a:bodyPr>
          <a:lstStyle/>
          <a:p>
            <a:r>
              <a:rPr lang="en-US" sz="3600" dirty="0" smtClean="0"/>
              <a:t>…</a:t>
            </a:r>
            <a:endParaRPr lang="en-US" sz="3600" dirty="0"/>
          </a:p>
        </p:txBody>
      </p:sp>
      <p:sp>
        <p:nvSpPr>
          <p:cNvPr id="312" name="TextBox 311"/>
          <p:cNvSpPr txBox="1"/>
          <p:nvPr/>
        </p:nvSpPr>
        <p:spPr>
          <a:xfrm rot="5400000">
            <a:off x="9500443" y="28796406"/>
            <a:ext cx="800219" cy="646331"/>
          </a:xfrm>
          <a:prstGeom prst="rect">
            <a:avLst/>
          </a:prstGeom>
          <a:noFill/>
        </p:spPr>
        <p:txBody>
          <a:bodyPr wrap="square" rtlCol="0">
            <a:spAutoFit/>
          </a:bodyPr>
          <a:lstStyle/>
          <a:p>
            <a:r>
              <a:rPr lang="en-US" sz="3600" dirty="0" smtClean="0"/>
              <a:t>…</a:t>
            </a:r>
            <a:endParaRPr lang="en-US" sz="3600" dirty="0"/>
          </a:p>
        </p:txBody>
      </p:sp>
      <p:sp>
        <p:nvSpPr>
          <p:cNvPr id="313" name="TextBox 312"/>
          <p:cNvSpPr txBox="1"/>
          <p:nvPr/>
        </p:nvSpPr>
        <p:spPr>
          <a:xfrm rot="5400000">
            <a:off x="10567243" y="28796406"/>
            <a:ext cx="800219" cy="646331"/>
          </a:xfrm>
          <a:prstGeom prst="rect">
            <a:avLst/>
          </a:prstGeom>
          <a:noFill/>
        </p:spPr>
        <p:txBody>
          <a:bodyPr wrap="square" rtlCol="0">
            <a:spAutoFit/>
          </a:bodyPr>
          <a:lstStyle/>
          <a:p>
            <a:r>
              <a:rPr lang="en-US" sz="3600" dirty="0" smtClean="0"/>
              <a:t>…</a:t>
            </a:r>
            <a:endParaRPr lang="en-US" sz="3600" dirty="0"/>
          </a:p>
        </p:txBody>
      </p:sp>
      <p:cxnSp>
        <p:nvCxnSpPr>
          <p:cNvPr id="319" name="Elbow Connector 318"/>
          <p:cNvCxnSpPr/>
          <p:nvPr/>
        </p:nvCxnSpPr>
        <p:spPr>
          <a:xfrm rot="16200000" flipV="1">
            <a:off x="966787" y="28033662"/>
            <a:ext cx="1600200" cy="533400"/>
          </a:xfrm>
          <a:prstGeom prst="bentConnector3">
            <a:avLst>
              <a:gd name="adj1" fmla="val 3571"/>
            </a:avLst>
          </a:prstGeom>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flipV="1">
            <a:off x="1500187" y="26738262"/>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8" name="Down Arrow 327"/>
          <p:cNvSpPr/>
          <p:nvPr/>
        </p:nvSpPr>
        <p:spPr>
          <a:xfrm>
            <a:off x="6300787" y="27271662"/>
            <a:ext cx="990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p:cNvSpPr txBox="1"/>
          <p:nvPr/>
        </p:nvSpPr>
        <p:spPr>
          <a:xfrm>
            <a:off x="5614987" y="27957462"/>
            <a:ext cx="2438488" cy="400110"/>
          </a:xfrm>
          <a:prstGeom prst="rect">
            <a:avLst/>
          </a:prstGeom>
          <a:noFill/>
        </p:spPr>
        <p:txBody>
          <a:bodyPr wrap="none" rtlCol="0">
            <a:spAutoFit/>
          </a:bodyPr>
          <a:lstStyle/>
          <a:p>
            <a:r>
              <a:rPr lang="en-US" sz="2000" dirty="0" smtClean="0"/>
              <a:t>Function Evaluation</a:t>
            </a:r>
            <a:endParaRPr lang="en-US" sz="2000" dirty="0"/>
          </a:p>
        </p:txBody>
      </p:sp>
      <p:cxnSp>
        <p:nvCxnSpPr>
          <p:cNvPr id="334" name="Shape 333"/>
          <p:cNvCxnSpPr/>
          <p:nvPr/>
        </p:nvCxnSpPr>
        <p:spPr>
          <a:xfrm rot="10800000" flipV="1">
            <a:off x="4167187" y="28357572"/>
            <a:ext cx="2362244" cy="742890"/>
          </a:xfrm>
          <a:prstGeom prst="bentConnector3">
            <a:avLst>
              <a:gd name="adj1" fmla="val -8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7" name="Elbow Connector 336"/>
          <p:cNvCxnSpPr/>
          <p:nvPr/>
        </p:nvCxnSpPr>
        <p:spPr>
          <a:xfrm flipV="1">
            <a:off x="11406187" y="27500262"/>
            <a:ext cx="572869" cy="154311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rot="10800000">
            <a:off x="10491787" y="26585862"/>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Shape 333"/>
          <p:cNvCxnSpPr>
            <a:stCxn id="330" idx="2"/>
          </p:cNvCxnSpPr>
          <p:nvPr/>
        </p:nvCxnSpPr>
        <p:spPr>
          <a:xfrm rot="16200000" flipH="1">
            <a:off x="7605764" y="27586039"/>
            <a:ext cx="742890" cy="22859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4929187" y="26814462"/>
            <a:ext cx="748923" cy="769441"/>
          </a:xfrm>
          <a:prstGeom prst="rect">
            <a:avLst/>
          </a:prstGeom>
          <a:noFill/>
        </p:spPr>
        <p:txBody>
          <a:bodyPr wrap="square" rtlCol="0">
            <a:spAutoFit/>
          </a:bodyPr>
          <a:lstStyle/>
          <a:p>
            <a:r>
              <a:rPr lang="en-US" sz="4400" dirty="0" smtClean="0"/>
              <a:t>…</a:t>
            </a:r>
            <a:endParaRPr lang="en-US" sz="4400" dirty="0"/>
          </a:p>
        </p:txBody>
      </p:sp>
      <p:sp>
        <p:nvSpPr>
          <p:cNvPr id="358" name="TextBox 357"/>
          <p:cNvSpPr txBox="1"/>
          <p:nvPr/>
        </p:nvSpPr>
        <p:spPr>
          <a:xfrm>
            <a:off x="7596187" y="26738262"/>
            <a:ext cx="748923" cy="769441"/>
          </a:xfrm>
          <a:prstGeom prst="rect">
            <a:avLst/>
          </a:prstGeom>
          <a:noFill/>
        </p:spPr>
        <p:txBody>
          <a:bodyPr wrap="square" rtlCol="0">
            <a:spAutoFit/>
          </a:bodyPr>
          <a:lstStyle/>
          <a:p>
            <a:r>
              <a:rPr lang="en-US" sz="4400" dirty="0" smtClean="0"/>
              <a:t>…</a:t>
            </a:r>
            <a:endParaRPr lang="en-US" sz="4400" dirty="0"/>
          </a:p>
        </p:txBody>
      </p:sp>
      <p:graphicFrame>
        <p:nvGraphicFramePr>
          <p:cNvPr id="1064" name="Object 40"/>
          <p:cNvGraphicFramePr>
            <a:graphicFrameLocks noChangeAspect="1"/>
          </p:cNvGraphicFramePr>
          <p:nvPr/>
        </p:nvGraphicFramePr>
        <p:xfrm>
          <a:off x="2871787" y="26738262"/>
          <a:ext cx="482600" cy="584200"/>
        </p:xfrm>
        <a:graphic>
          <a:graphicData uri="http://schemas.openxmlformats.org/presentationml/2006/ole">
            <p:oleObj spid="_x0000_s1064" name="Equation" r:id="rId25" imgW="177480" imgH="215640" progId="Equation.3">
              <p:embed/>
            </p:oleObj>
          </a:graphicData>
        </a:graphic>
      </p:graphicFrame>
      <p:graphicFrame>
        <p:nvGraphicFramePr>
          <p:cNvPr id="12" name="Object 41"/>
          <p:cNvGraphicFramePr>
            <a:graphicFrameLocks noChangeAspect="1"/>
          </p:cNvGraphicFramePr>
          <p:nvPr/>
        </p:nvGraphicFramePr>
        <p:xfrm>
          <a:off x="10018713" y="26720800"/>
          <a:ext cx="515937" cy="619125"/>
        </p:xfrm>
        <a:graphic>
          <a:graphicData uri="http://schemas.openxmlformats.org/presentationml/2006/ole">
            <p:oleObj spid="_x0000_s1065" name="Equation" r:id="rId26" imgW="190440" imgH="228600" progId="Equation.3">
              <p:embed/>
            </p:oleObj>
          </a:graphicData>
        </a:graphic>
      </p:graphicFrame>
      <p:cxnSp>
        <p:nvCxnSpPr>
          <p:cNvPr id="362" name="Straight Connector 361"/>
          <p:cNvCxnSpPr/>
          <p:nvPr/>
        </p:nvCxnSpPr>
        <p:spPr>
          <a:xfrm rot="5400000">
            <a:off x="2872184" y="30167659"/>
            <a:ext cx="4564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rot="5400000">
            <a:off x="9997281" y="30128368"/>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ounded Rectangle 365"/>
          <p:cNvSpPr/>
          <p:nvPr/>
        </p:nvSpPr>
        <p:spPr>
          <a:xfrm>
            <a:off x="1957387" y="30395862"/>
            <a:ext cx="22098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IWO Operators</a:t>
            </a:r>
            <a:endParaRPr lang="en-US" sz="3200" dirty="0">
              <a:solidFill>
                <a:schemeClr val="tx1"/>
              </a:solidFill>
            </a:endParaRPr>
          </a:p>
        </p:txBody>
      </p:sp>
      <p:sp>
        <p:nvSpPr>
          <p:cNvPr id="367" name="Rounded Rectangle 366"/>
          <p:cNvSpPr/>
          <p:nvPr/>
        </p:nvSpPr>
        <p:spPr>
          <a:xfrm>
            <a:off x="9196387" y="30395862"/>
            <a:ext cx="22098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IWO Operators</a:t>
            </a:r>
            <a:endParaRPr lang="en-US" sz="3200" dirty="0">
              <a:solidFill>
                <a:schemeClr val="tx1"/>
              </a:solidFill>
            </a:endParaRPr>
          </a:p>
        </p:txBody>
      </p:sp>
      <p:sp>
        <p:nvSpPr>
          <p:cNvPr id="374" name="TextBox 373"/>
          <p:cNvSpPr txBox="1"/>
          <p:nvPr/>
        </p:nvSpPr>
        <p:spPr>
          <a:xfrm>
            <a:off x="1804987" y="31762997"/>
            <a:ext cx="2489784" cy="461665"/>
          </a:xfrm>
          <a:prstGeom prst="rect">
            <a:avLst/>
          </a:prstGeom>
          <a:noFill/>
        </p:spPr>
        <p:txBody>
          <a:bodyPr wrap="none" rtlCol="0">
            <a:spAutoFit/>
          </a:bodyPr>
          <a:lstStyle/>
          <a:p>
            <a:r>
              <a:rPr lang="en-US" sz="2400" b="1" dirty="0" smtClean="0"/>
              <a:t>New Population</a:t>
            </a:r>
            <a:endParaRPr lang="en-US" sz="2400" b="1" dirty="0"/>
          </a:p>
        </p:txBody>
      </p:sp>
      <p:sp>
        <p:nvSpPr>
          <p:cNvPr id="375" name="TextBox 374"/>
          <p:cNvSpPr txBox="1"/>
          <p:nvPr/>
        </p:nvSpPr>
        <p:spPr>
          <a:xfrm>
            <a:off x="9120187" y="31767462"/>
            <a:ext cx="2489784" cy="461665"/>
          </a:xfrm>
          <a:prstGeom prst="rect">
            <a:avLst/>
          </a:prstGeom>
          <a:noFill/>
        </p:spPr>
        <p:txBody>
          <a:bodyPr wrap="none" rtlCol="0">
            <a:spAutoFit/>
          </a:bodyPr>
          <a:lstStyle/>
          <a:p>
            <a:r>
              <a:rPr lang="en-US" sz="2400" b="1" dirty="0" smtClean="0"/>
              <a:t>New Population</a:t>
            </a:r>
            <a:endParaRPr lang="en-US" sz="2400" b="1" dirty="0"/>
          </a:p>
        </p:txBody>
      </p:sp>
      <p:sp>
        <p:nvSpPr>
          <p:cNvPr id="381" name="Down Arrow 380"/>
          <p:cNvSpPr/>
          <p:nvPr/>
        </p:nvSpPr>
        <p:spPr>
          <a:xfrm>
            <a:off x="2719387" y="31386462"/>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Down Arrow 381"/>
          <p:cNvSpPr/>
          <p:nvPr/>
        </p:nvSpPr>
        <p:spPr>
          <a:xfrm>
            <a:off x="10034587" y="31386462"/>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4167187" y="29772867"/>
            <a:ext cx="5080237" cy="1384995"/>
          </a:xfrm>
          <a:prstGeom prst="rect">
            <a:avLst/>
          </a:prstGeom>
          <a:noFill/>
        </p:spPr>
        <p:txBody>
          <a:bodyPr wrap="none" rtlCol="0">
            <a:spAutoFit/>
          </a:bodyPr>
          <a:lstStyle/>
          <a:p>
            <a:pPr algn="ctr"/>
            <a:r>
              <a:rPr lang="en-US" sz="2800" b="1" dirty="0" smtClean="0">
                <a:solidFill>
                  <a:srgbClr val="C00000"/>
                </a:solidFill>
              </a:rPr>
              <a:t>Cooperative </a:t>
            </a:r>
            <a:r>
              <a:rPr lang="en-US" sz="2800" b="1" dirty="0" err="1" smtClean="0">
                <a:solidFill>
                  <a:srgbClr val="C00000"/>
                </a:solidFill>
              </a:rPr>
              <a:t>Coevolutionary</a:t>
            </a:r>
            <a:r>
              <a:rPr lang="en-US" sz="2800" b="1" dirty="0" smtClean="0">
                <a:solidFill>
                  <a:srgbClr val="C00000"/>
                </a:solidFill>
              </a:rPr>
              <a:t> </a:t>
            </a:r>
          </a:p>
          <a:p>
            <a:pPr algn="ctr"/>
            <a:r>
              <a:rPr lang="en-US" sz="2800" b="1" dirty="0" smtClean="0">
                <a:solidFill>
                  <a:srgbClr val="C00000"/>
                </a:solidFill>
              </a:rPr>
              <a:t>Invasive Weed Optimization</a:t>
            </a:r>
          </a:p>
          <a:p>
            <a:pPr algn="ctr"/>
            <a:r>
              <a:rPr lang="en-US" sz="2800" b="1" dirty="0" smtClean="0">
                <a:solidFill>
                  <a:srgbClr val="C00000"/>
                </a:solidFill>
              </a:rPr>
              <a:t>(CCIWO)</a:t>
            </a:r>
            <a:endParaRPr lang="en-US" sz="2800" b="1" dirty="0">
              <a:solidFill>
                <a:srgbClr val="C00000"/>
              </a:solidFill>
            </a:endParaRPr>
          </a:p>
        </p:txBody>
      </p:sp>
      <p:graphicFrame>
        <p:nvGraphicFramePr>
          <p:cNvPr id="1066" name="Object 42"/>
          <p:cNvGraphicFramePr>
            <a:graphicFrameLocks noChangeAspect="1"/>
          </p:cNvGraphicFramePr>
          <p:nvPr/>
        </p:nvGraphicFramePr>
        <p:xfrm>
          <a:off x="14825663" y="34586863"/>
          <a:ext cx="4127500" cy="619125"/>
        </p:xfrm>
        <a:graphic>
          <a:graphicData uri="http://schemas.openxmlformats.org/presentationml/2006/ole">
            <p:oleObj spid="_x0000_s1066" name="Equation" r:id="rId27" imgW="1523880" imgH="228600" progId="Equation.3">
              <p:embed/>
            </p:oleObj>
          </a:graphicData>
        </a:graphic>
      </p:graphicFrame>
      <p:graphicFrame>
        <p:nvGraphicFramePr>
          <p:cNvPr id="1067" name="Object 43"/>
          <p:cNvGraphicFramePr>
            <a:graphicFrameLocks noChangeAspect="1"/>
          </p:cNvGraphicFramePr>
          <p:nvPr/>
        </p:nvGraphicFramePr>
        <p:xfrm>
          <a:off x="20015200" y="34586863"/>
          <a:ext cx="4024313" cy="619125"/>
        </p:xfrm>
        <a:graphic>
          <a:graphicData uri="http://schemas.openxmlformats.org/presentationml/2006/ole">
            <p:oleObj spid="_x0000_s1067" name="Equation" r:id="rId28" imgW="1485720" imgH="228600" progId="Equation.3">
              <p:embed/>
            </p:oleObj>
          </a:graphicData>
        </a:graphic>
      </p:graphicFrame>
      <p:graphicFrame>
        <p:nvGraphicFramePr>
          <p:cNvPr id="13" name="Object 44"/>
          <p:cNvGraphicFramePr>
            <a:graphicFrameLocks noChangeAspect="1"/>
          </p:cNvGraphicFramePr>
          <p:nvPr/>
        </p:nvGraphicFramePr>
        <p:xfrm>
          <a:off x="14895512" y="35196462"/>
          <a:ext cx="9769475" cy="1317625"/>
        </p:xfrm>
        <a:graphic>
          <a:graphicData uri="http://schemas.openxmlformats.org/presentationml/2006/ole">
            <p:oleObj spid="_x0000_s1068" name="Equation" r:id="rId29" imgW="3606480" imgH="482400" progId="Equation.3">
              <p:embed/>
            </p:oleObj>
          </a:graphicData>
        </a:graphic>
      </p:graphicFrame>
      <p:sp>
        <p:nvSpPr>
          <p:cNvPr id="387" name="Chevron 54"/>
          <p:cNvSpPr>
            <a:spLocks noChangeArrowheads="1"/>
          </p:cNvSpPr>
          <p:nvPr/>
        </p:nvSpPr>
        <p:spPr bwMode="auto">
          <a:xfrm rot="10800000">
            <a:off x="13387387" y="33824862"/>
            <a:ext cx="756000" cy="1980000"/>
          </a:xfrm>
          <a:prstGeom prst="chevron">
            <a:avLst>
              <a:gd name="adj" fmla="val 47824"/>
            </a:avLst>
          </a:prstGeom>
          <a:solidFill>
            <a:srgbClr val="C00000"/>
          </a:solidFill>
          <a:ln w="25400" algn="ctr">
            <a:solidFill>
              <a:srgbClr val="385D8A"/>
            </a:solidFill>
            <a:miter lim="800000"/>
            <a:headEnd/>
            <a:tailEnd/>
          </a:ln>
        </p:spPr>
        <p:txBody>
          <a:bodyPr rot="10800000" anchor="ctr"/>
          <a:lstStyle/>
          <a:p>
            <a:pPr algn="ctr"/>
            <a:endParaRPr lang="en-US">
              <a:latin typeface="Calibri" pitchFamily="34" charset="0"/>
            </a:endParaRPr>
          </a:p>
        </p:txBody>
      </p:sp>
      <p:sp>
        <p:nvSpPr>
          <p:cNvPr id="388" name="Chevron 387"/>
          <p:cNvSpPr/>
          <p:nvPr/>
        </p:nvSpPr>
        <p:spPr>
          <a:xfrm>
            <a:off x="13469587" y="38244462"/>
            <a:ext cx="756000" cy="1980000"/>
          </a:xfrm>
          <a:prstGeom prst="chevron">
            <a:avLst>
              <a:gd name="adj" fmla="val 47826"/>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cs typeface="Arial" charset="0"/>
            </a:endParaRPr>
          </a:p>
        </p:txBody>
      </p:sp>
      <p:graphicFrame>
        <p:nvGraphicFramePr>
          <p:cNvPr id="1069" name="Object 45"/>
          <p:cNvGraphicFramePr>
            <a:graphicFrameLocks noChangeAspect="1"/>
          </p:cNvGraphicFramePr>
          <p:nvPr/>
        </p:nvGraphicFramePr>
        <p:xfrm>
          <a:off x="1576387" y="35045649"/>
          <a:ext cx="7980363" cy="2817813"/>
        </p:xfrm>
        <a:graphic>
          <a:graphicData uri="http://schemas.openxmlformats.org/presentationml/2006/ole">
            <p:oleObj spid="_x0000_s1069" name="Equation" r:id="rId30" imgW="2946240" imgH="1041120" progId="Equation.3">
              <p:embed/>
            </p:oleObj>
          </a:graphicData>
        </a:graphic>
      </p:graphicFrame>
      <p:grpSp>
        <p:nvGrpSpPr>
          <p:cNvPr id="390" name="Group 389"/>
          <p:cNvGrpSpPr/>
          <p:nvPr/>
        </p:nvGrpSpPr>
        <p:grpSpPr>
          <a:xfrm>
            <a:off x="8815387" y="36949062"/>
            <a:ext cx="4191000" cy="2667000"/>
            <a:chOff x="20931187" y="24299862"/>
            <a:chExt cx="4191000" cy="2667000"/>
          </a:xfrm>
        </p:grpSpPr>
        <p:pic>
          <p:nvPicPr>
            <p:cNvPr id="391" name="Picture 390"/>
            <p:cNvPicPr/>
            <p:nvPr/>
          </p:nvPicPr>
          <p:blipFill>
            <a:blip r:embed="rId31"/>
            <a:srcRect/>
            <a:stretch>
              <a:fillRect/>
            </a:stretch>
          </p:blipFill>
          <p:spPr bwMode="auto">
            <a:xfrm>
              <a:off x="20931187" y="24299862"/>
              <a:ext cx="4191000" cy="2667000"/>
            </a:xfrm>
            <a:prstGeom prst="rect">
              <a:avLst/>
            </a:prstGeom>
            <a:noFill/>
            <a:ln w="9525">
              <a:noFill/>
              <a:miter lim="800000"/>
              <a:headEnd/>
              <a:tailEnd/>
            </a:ln>
          </p:spPr>
        </p:pic>
        <p:cxnSp>
          <p:nvCxnSpPr>
            <p:cNvPr id="392" name="Straight Arrow Connector 391"/>
            <p:cNvCxnSpPr/>
            <p:nvPr/>
          </p:nvCxnSpPr>
          <p:spPr>
            <a:xfrm rot="5400000">
              <a:off x="21883687" y="25023762"/>
              <a:ext cx="381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p:nvPr/>
          </p:nvCxnSpPr>
          <p:spPr>
            <a:xfrm rot="10800000">
              <a:off x="22759987" y="26584273"/>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a:off x="23750587" y="25214263"/>
              <a:ext cx="304800" cy="3047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070" name="Object 46"/>
          <p:cNvGraphicFramePr>
            <a:graphicFrameLocks noChangeAspect="1"/>
          </p:cNvGraphicFramePr>
          <p:nvPr/>
        </p:nvGraphicFramePr>
        <p:xfrm>
          <a:off x="1208086" y="39452549"/>
          <a:ext cx="11798301" cy="1992313"/>
        </p:xfrm>
        <a:graphic>
          <a:graphicData uri="http://schemas.openxmlformats.org/presentationml/2006/ole">
            <p:oleObj spid="_x0000_s1070" name="Equation" r:id="rId32" imgW="4356000" imgH="736560" progId="Equation.3">
              <p:embed/>
            </p:oleObj>
          </a:graphicData>
        </a:graphic>
      </p:graphicFrame>
      <p:sp>
        <p:nvSpPr>
          <p:cNvPr id="396" name="Subtitle 33"/>
          <p:cNvSpPr txBox="1">
            <a:spLocks/>
          </p:cNvSpPr>
          <p:nvPr/>
        </p:nvSpPr>
        <p:spPr bwMode="auto">
          <a:xfrm>
            <a:off x="14454187" y="37025262"/>
            <a:ext cx="14782800" cy="4572000"/>
          </a:xfrm>
          <a:prstGeom prst="rect">
            <a:avLst/>
          </a:prstGeom>
          <a:noFill/>
          <a:ln w="9525">
            <a:solidFill>
              <a:srgbClr val="DDDDDD"/>
            </a:solidFill>
            <a:miter lim="800000"/>
            <a:headEnd/>
            <a:tailEnd/>
          </a:ln>
        </p:spPr>
        <p:txBody>
          <a:bodyPr lIns="440476" tIns="220238" rIns="440476" bIns="220238"/>
          <a:lstStyle/>
          <a:p>
            <a:r>
              <a:rPr lang="en-US" sz="5800" b="1" dirty="0" smtClean="0">
                <a:solidFill>
                  <a:srgbClr val="C00000"/>
                </a:solidFill>
                <a:latin typeface="Calibri" pitchFamily="34" charset="0"/>
              </a:rPr>
              <a:t>Results of NE Search with CCIWO</a:t>
            </a:r>
            <a:endParaRPr lang="en-US" sz="5800" b="1" dirty="0">
              <a:solidFill>
                <a:srgbClr val="C00000"/>
              </a:solidFill>
              <a:latin typeface="Calibri" pitchFamily="34" charset="0"/>
            </a:endParaRPr>
          </a:p>
        </p:txBody>
      </p:sp>
      <p:pic>
        <p:nvPicPr>
          <p:cNvPr id="397" name="Picture 396" descr="E:\Program Files\MATLAB\R2006a\work\Game Theory\results for paper\BusGame1_3p_CIWObc_6001600.bmp"/>
          <p:cNvPicPr/>
          <p:nvPr/>
        </p:nvPicPr>
        <p:blipFill>
          <a:blip r:embed="rId33"/>
          <a:srcRect/>
          <a:stretch>
            <a:fillRect/>
          </a:stretch>
        </p:blipFill>
        <p:spPr bwMode="auto">
          <a:xfrm>
            <a:off x="21921787" y="38015862"/>
            <a:ext cx="6858000" cy="3581400"/>
          </a:xfrm>
          <a:prstGeom prst="rect">
            <a:avLst/>
          </a:prstGeom>
          <a:noFill/>
          <a:ln w="9525">
            <a:noFill/>
            <a:miter lim="800000"/>
            <a:headEnd/>
            <a:tailEnd/>
          </a:ln>
        </p:spPr>
      </p:pic>
      <p:graphicFrame>
        <p:nvGraphicFramePr>
          <p:cNvPr id="14" name="Object 47"/>
          <p:cNvGraphicFramePr>
            <a:graphicFrameLocks noChangeAspect="1"/>
          </p:cNvGraphicFramePr>
          <p:nvPr/>
        </p:nvGraphicFramePr>
        <p:xfrm>
          <a:off x="15063788" y="38320662"/>
          <a:ext cx="6553200" cy="3200400"/>
        </p:xfrm>
        <a:graphic>
          <a:graphicData uri="http://schemas.openxmlformats.org/presentationml/2006/ole">
            <p:oleObj spid="_x0000_s1071" name="Equation" r:id="rId34" imgW="2819160" imgH="1447560" progId="Equation.3">
              <p:embed/>
            </p:oleObj>
          </a:graphicData>
        </a:graphic>
      </p:graphicFrame>
      <p:pic>
        <p:nvPicPr>
          <p:cNvPr id="1072" name="Picture 48" descr="C:\Users\hossaint\Desktop\sorghum%20crop_photo%20weeds%20crc.jpg"/>
          <p:cNvPicPr>
            <a:picLocks noChangeAspect="1" noChangeArrowheads="1"/>
          </p:cNvPicPr>
          <p:nvPr/>
        </p:nvPicPr>
        <p:blipFill>
          <a:blip r:embed="rId35"/>
          <a:srcRect/>
          <a:stretch>
            <a:fillRect/>
          </a:stretch>
        </p:blipFill>
        <p:spPr bwMode="auto">
          <a:xfrm>
            <a:off x="9729787" y="7688262"/>
            <a:ext cx="3200400" cy="8763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413</Words>
  <Application>Microsoft Office PowerPoint</Application>
  <PresentationFormat>Custom</PresentationFormat>
  <Paragraphs>190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Cooperative Coevolutionary Invasive Weed Optimization and its Application to Nash Equilibrium Search in Electricity Markets H. Hajimirsadeghi, A. Ghazanfari, A. Rahimi Kian, C. Lucas Control and Intelligent Processing Center of Excellence University of Tehran, Iran </vt:lpstr>
    </vt:vector>
  </TitlesOfParts>
  <Company>University of Tehran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Simulation and implementation of a human inspried pole climbing robot A. sadeghi,h. moradi,m. nili ahmadabadi Robotics and Artificial Intelligence Laboratory University of Tehran, North Kargar St.Tehran, 14395-515, Iran  </dc:title>
  <dc:creator>sadeghi</dc:creator>
  <cp:lastModifiedBy>hossaint</cp:lastModifiedBy>
  <cp:revision>157</cp:revision>
  <dcterms:created xsi:type="dcterms:W3CDTF">2008-09-17T07:07:50Z</dcterms:created>
  <dcterms:modified xsi:type="dcterms:W3CDTF">2009-12-04T12:29:58Z</dcterms:modified>
</cp:coreProperties>
</file>