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  <a:srgbClr val="FFFFFF"/>
    <a:srgbClr val="5B9BD5"/>
    <a:srgbClr val="DE3030"/>
    <a:srgbClr val="C84C45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6BF8AE-E282-4675-A398-A2AC1C0FE19C}" v="2" dt="2021-03-24T01:20:38.3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27" autoAdjust="0"/>
  </p:normalViewPr>
  <p:slideViewPr>
    <p:cSldViewPr snapToGrid="0">
      <p:cViewPr>
        <p:scale>
          <a:sx n="100" d="100"/>
          <a:sy n="100" d="100"/>
        </p:scale>
        <p:origin x="72" y="-19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eri, Hossein" userId="67a65685-148c-4e36-b4fb-7c7cfd7b5586" providerId="ADAL" clId="{6B6BF8AE-E282-4675-A398-A2AC1C0FE19C}"/>
    <pc:docChg chg="undo custSel delSld modSld modMainMaster">
      <pc:chgData name="Haeri, Hossein" userId="67a65685-148c-4e36-b4fb-7c7cfd7b5586" providerId="ADAL" clId="{6B6BF8AE-E282-4675-A398-A2AC1C0FE19C}" dt="2021-03-24T01:20:39.983" v="11" actId="2696"/>
      <pc:docMkLst>
        <pc:docMk/>
      </pc:docMkLst>
      <pc:sldChg chg="modSp mod">
        <pc:chgData name="Haeri, Hossein" userId="67a65685-148c-4e36-b4fb-7c7cfd7b5586" providerId="ADAL" clId="{6B6BF8AE-E282-4675-A398-A2AC1C0FE19C}" dt="2021-03-24T01:18:47.159" v="8" actId="6549"/>
        <pc:sldMkLst>
          <pc:docMk/>
          <pc:sldMk cId="3968470779" sldId="256"/>
        </pc:sldMkLst>
        <pc:spChg chg="mod">
          <ac:chgData name="Haeri, Hossein" userId="67a65685-148c-4e36-b4fb-7c7cfd7b5586" providerId="ADAL" clId="{6B6BF8AE-E282-4675-A398-A2AC1C0FE19C}" dt="2021-03-24T01:18:38.002" v="5" actId="21"/>
          <ac:spMkLst>
            <pc:docMk/>
            <pc:sldMk cId="3968470779" sldId="256"/>
            <ac:spMk id="2" creationId="{7C5E01C8-8664-4095-9E91-E0534992A022}"/>
          </ac:spMkLst>
        </pc:spChg>
        <pc:spChg chg="mod">
          <ac:chgData name="Haeri, Hossein" userId="67a65685-148c-4e36-b4fb-7c7cfd7b5586" providerId="ADAL" clId="{6B6BF8AE-E282-4675-A398-A2AC1C0FE19C}" dt="2021-03-24T01:18:47.159" v="8" actId="6549"/>
          <ac:spMkLst>
            <pc:docMk/>
            <pc:sldMk cId="3968470779" sldId="256"/>
            <ac:spMk id="3" creationId="{664E238C-B772-4764-90EE-DC60695518DF}"/>
          </ac:spMkLst>
        </pc:spChg>
      </pc:sldChg>
      <pc:sldChg chg="delSp modSp mod">
        <pc:chgData name="Haeri, Hossein" userId="67a65685-148c-4e36-b4fb-7c7cfd7b5586" providerId="ADAL" clId="{6B6BF8AE-E282-4675-A398-A2AC1C0FE19C}" dt="2021-03-24T01:18:32.924" v="4" actId="6549"/>
        <pc:sldMkLst>
          <pc:docMk/>
          <pc:sldMk cId="3555530781" sldId="257"/>
        </pc:sldMkLst>
        <pc:spChg chg="mod">
          <ac:chgData name="Haeri, Hossein" userId="67a65685-148c-4e36-b4fb-7c7cfd7b5586" providerId="ADAL" clId="{6B6BF8AE-E282-4675-A398-A2AC1C0FE19C}" dt="2021-03-24T01:18:29.825" v="3" actId="6549"/>
          <ac:spMkLst>
            <pc:docMk/>
            <pc:sldMk cId="3555530781" sldId="257"/>
            <ac:spMk id="2" creationId="{EF3CBBDE-228D-4A78-946D-B8F4941E08DD}"/>
          </ac:spMkLst>
        </pc:spChg>
        <pc:spChg chg="mod">
          <ac:chgData name="Haeri, Hossein" userId="67a65685-148c-4e36-b4fb-7c7cfd7b5586" providerId="ADAL" clId="{6B6BF8AE-E282-4675-A398-A2AC1C0FE19C}" dt="2021-03-24T01:18:26.715" v="2" actId="6549"/>
          <ac:spMkLst>
            <pc:docMk/>
            <pc:sldMk cId="3555530781" sldId="257"/>
            <ac:spMk id="3" creationId="{B32F5082-BBA1-465A-95BC-835923362A58}"/>
          </ac:spMkLst>
        </pc:spChg>
        <pc:spChg chg="mod">
          <ac:chgData name="Haeri, Hossein" userId="67a65685-148c-4e36-b4fb-7c7cfd7b5586" providerId="ADAL" clId="{6B6BF8AE-E282-4675-A398-A2AC1C0FE19C}" dt="2021-03-24T01:18:32.924" v="4" actId="6549"/>
          <ac:spMkLst>
            <pc:docMk/>
            <pc:sldMk cId="3555530781" sldId="257"/>
            <ac:spMk id="5" creationId="{DCF8E53A-689C-46EB-A254-DD005E5EF2E1}"/>
          </ac:spMkLst>
        </pc:spChg>
        <pc:spChg chg="del">
          <ac:chgData name="Haeri, Hossein" userId="67a65685-148c-4e36-b4fb-7c7cfd7b5586" providerId="ADAL" clId="{6B6BF8AE-E282-4675-A398-A2AC1C0FE19C}" dt="2021-03-24T01:18:24.220" v="1" actId="478"/>
          <ac:spMkLst>
            <pc:docMk/>
            <pc:sldMk cId="3555530781" sldId="257"/>
            <ac:spMk id="13" creationId="{41FA735C-8EB4-4D6C-95C7-3845D4423EDE}"/>
          </ac:spMkLst>
        </pc:spChg>
        <pc:spChg chg="del">
          <ac:chgData name="Haeri, Hossein" userId="67a65685-148c-4e36-b4fb-7c7cfd7b5586" providerId="ADAL" clId="{6B6BF8AE-E282-4675-A398-A2AC1C0FE19C}" dt="2021-03-24T01:18:24.220" v="1" actId="478"/>
          <ac:spMkLst>
            <pc:docMk/>
            <pc:sldMk cId="3555530781" sldId="257"/>
            <ac:spMk id="14" creationId="{762FDCDC-0EA4-4239-8B3D-41AB0793AC91}"/>
          </ac:spMkLst>
        </pc:spChg>
        <pc:picChg chg="del">
          <ac:chgData name="Haeri, Hossein" userId="67a65685-148c-4e36-b4fb-7c7cfd7b5586" providerId="ADAL" clId="{6B6BF8AE-E282-4675-A398-A2AC1C0FE19C}" dt="2021-03-24T01:18:24.220" v="1" actId="478"/>
          <ac:picMkLst>
            <pc:docMk/>
            <pc:sldMk cId="3555530781" sldId="257"/>
            <ac:picMk id="7" creationId="{3AA4C985-44FA-447E-969A-ECB140933F96}"/>
          </ac:picMkLst>
        </pc:picChg>
        <pc:picChg chg="del">
          <ac:chgData name="Haeri, Hossein" userId="67a65685-148c-4e36-b4fb-7c7cfd7b5586" providerId="ADAL" clId="{6B6BF8AE-E282-4675-A398-A2AC1C0FE19C}" dt="2021-03-24T01:18:24.220" v="1" actId="478"/>
          <ac:picMkLst>
            <pc:docMk/>
            <pc:sldMk cId="3555530781" sldId="257"/>
            <ac:picMk id="9" creationId="{6540F657-D2F7-48F2-904F-8DBFA43373AD}"/>
          </ac:picMkLst>
        </pc:picChg>
      </pc:sldChg>
      <pc:sldChg chg="del">
        <pc:chgData name="Haeri, Hossein" userId="67a65685-148c-4e36-b4fb-7c7cfd7b5586" providerId="ADAL" clId="{6B6BF8AE-E282-4675-A398-A2AC1C0FE19C}" dt="2021-03-24T01:18:20.886" v="0" actId="47"/>
        <pc:sldMkLst>
          <pc:docMk/>
          <pc:sldMk cId="3423370097" sldId="258"/>
        </pc:sldMkLst>
      </pc:sldChg>
      <pc:sldChg chg="del">
        <pc:chgData name="Haeri, Hossein" userId="67a65685-148c-4e36-b4fb-7c7cfd7b5586" providerId="ADAL" clId="{6B6BF8AE-E282-4675-A398-A2AC1C0FE19C}" dt="2021-03-24T01:18:20.886" v="0" actId="47"/>
        <pc:sldMkLst>
          <pc:docMk/>
          <pc:sldMk cId="57579794" sldId="259"/>
        </pc:sldMkLst>
      </pc:sldChg>
      <pc:sldChg chg="del">
        <pc:chgData name="Haeri, Hossein" userId="67a65685-148c-4e36-b4fb-7c7cfd7b5586" providerId="ADAL" clId="{6B6BF8AE-E282-4675-A398-A2AC1C0FE19C}" dt="2021-03-24T01:18:20.886" v="0" actId="47"/>
        <pc:sldMkLst>
          <pc:docMk/>
          <pc:sldMk cId="3339641836" sldId="261"/>
        </pc:sldMkLst>
      </pc:sldChg>
      <pc:sldChg chg="del">
        <pc:chgData name="Haeri, Hossein" userId="67a65685-148c-4e36-b4fb-7c7cfd7b5586" providerId="ADAL" clId="{6B6BF8AE-E282-4675-A398-A2AC1C0FE19C}" dt="2021-03-24T01:18:20.886" v="0" actId="47"/>
        <pc:sldMkLst>
          <pc:docMk/>
          <pc:sldMk cId="2384778619" sldId="262"/>
        </pc:sldMkLst>
      </pc:sldChg>
      <pc:sldChg chg="del">
        <pc:chgData name="Haeri, Hossein" userId="67a65685-148c-4e36-b4fb-7c7cfd7b5586" providerId="ADAL" clId="{6B6BF8AE-E282-4675-A398-A2AC1C0FE19C}" dt="2021-03-24T01:18:20.886" v="0" actId="47"/>
        <pc:sldMkLst>
          <pc:docMk/>
          <pc:sldMk cId="3715649294" sldId="266"/>
        </pc:sldMkLst>
      </pc:sldChg>
      <pc:sldChg chg="del">
        <pc:chgData name="Haeri, Hossein" userId="67a65685-148c-4e36-b4fb-7c7cfd7b5586" providerId="ADAL" clId="{6B6BF8AE-E282-4675-A398-A2AC1C0FE19C}" dt="2021-03-24T01:18:20.886" v="0" actId="47"/>
        <pc:sldMkLst>
          <pc:docMk/>
          <pc:sldMk cId="4190474751" sldId="267"/>
        </pc:sldMkLst>
      </pc:sldChg>
      <pc:sldChg chg="del">
        <pc:chgData name="Haeri, Hossein" userId="67a65685-148c-4e36-b4fb-7c7cfd7b5586" providerId="ADAL" clId="{6B6BF8AE-E282-4675-A398-A2AC1C0FE19C}" dt="2021-03-24T01:18:20.886" v="0" actId="47"/>
        <pc:sldMkLst>
          <pc:docMk/>
          <pc:sldMk cId="182831993" sldId="269"/>
        </pc:sldMkLst>
      </pc:sldChg>
      <pc:sldChg chg="del">
        <pc:chgData name="Haeri, Hossein" userId="67a65685-148c-4e36-b4fb-7c7cfd7b5586" providerId="ADAL" clId="{6B6BF8AE-E282-4675-A398-A2AC1C0FE19C}" dt="2021-03-24T01:18:20.886" v="0" actId="47"/>
        <pc:sldMkLst>
          <pc:docMk/>
          <pc:sldMk cId="4045055494" sldId="270"/>
        </pc:sldMkLst>
      </pc:sldChg>
      <pc:sldChg chg="del">
        <pc:chgData name="Haeri, Hossein" userId="67a65685-148c-4e36-b4fb-7c7cfd7b5586" providerId="ADAL" clId="{6B6BF8AE-E282-4675-A398-A2AC1C0FE19C}" dt="2021-03-24T01:18:20.886" v="0" actId="47"/>
        <pc:sldMkLst>
          <pc:docMk/>
          <pc:sldMk cId="2474378847" sldId="271"/>
        </pc:sldMkLst>
      </pc:sldChg>
      <pc:sldChg chg="del">
        <pc:chgData name="Haeri, Hossein" userId="67a65685-148c-4e36-b4fb-7c7cfd7b5586" providerId="ADAL" clId="{6B6BF8AE-E282-4675-A398-A2AC1C0FE19C}" dt="2021-03-24T01:18:20.886" v="0" actId="47"/>
        <pc:sldMkLst>
          <pc:docMk/>
          <pc:sldMk cId="2334158340" sldId="272"/>
        </pc:sldMkLst>
      </pc:sldChg>
      <pc:sldMasterChg chg="delSldLayout modSldLayout">
        <pc:chgData name="Haeri, Hossein" userId="67a65685-148c-4e36-b4fb-7c7cfd7b5586" providerId="ADAL" clId="{6B6BF8AE-E282-4675-A398-A2AC1C0FE19C}" dt="2021-03-24T01:20:39.983" v="11" actId="2696"/>
        <pc:sldMasterMkLst>
          <pc:docMk/>
          <pc:sldMasterMk cId="789111825" sldId="2147483648"/>
        </pc:sldMasterMkLst>
        <pc:sldLayoutChg chg="modSp mod">
          <pc:chgData name="Haeri, Hossein" userId="67a65685-148c-4e36-b4fb-7c7cfd7b5586" providerId="ADAL" clId="{6B6BF8AE-E282-4675-A398-A2AC1C0FE19C}" dt="2021-03-24T01:19:50.236" v="9" actId="6549"/>
          <pc:sldLayoutMkLst>
            <pc:docMk/>
            <pc:sldMasterMk cId="789111825" sldId="2147483648"/>
            <pc:sldLayoutMk cId="610716169" sldId="2147483649"/>
          </pc:sldLayoutMkLst>
          <pc:spChg chg="mod">
            <ac:chgData name="Haeri, Hossein" userId="67a65685-148c-4e36-b4fb-7c7cfd7b5586" providerId="ADAL" clId="{6B6BF8AE-E282-4675-A398-A2AC1C0FE19C}" dt="2021-03-24T01:19:50.236" v="9" actId="6549"/>
            <ac:spMkLst>
              <pc:docMk/>
              <pc:sldMasterMk cId="789111825" sldId="2147483648"/>
              <pc:sldLayoutMk cId="610716169" sldId="2147483649"/>
              <ac:spMk id="3" creationId="{00000000-0000-0000-0000-000000000000}"/>
            </ac:spMkLst>
          </pc:spChg>
        </pc:sldLayoutChg>
        <pc:sldLayoutChg chg="del">
          <pc:chgData name="Haeri, Hossein" userId="67a65685-148c-4e36-b4fb-7c7cfd7b5586" providerId="ADAL" clId="{6B6BF8AE-E282-4675-A398-A2AC1C0FE19C}" dt="2021-03-24T01:20:39.983" v="11" actId="2696"/>
          <pc:sldLayoutMkLst>
            <pc:docMk/>
            <pc:sldMasterMk cId="789111825" sldId="2147483648"/>
            <pc:sldLayoutMk cId="9348721" sldId="2147483650"/>
          </pc:sldLayoutMkLst>
        </pc:sldLayoutChg>
      </pc:sldMasterChg>
      <pc:sldMasterChg chg="modSldLayout">
        <pc:chgData name="Haeri, Hossein" userId="67a65685-148c-4e36-b4fb-7c7cfd7b5586" providerId="ADAL" clId="{6B6BF8AE-E282-4675-A398-A2AC1C0FE19C}" dt="2021-03-24T01:20:05.597" v="10" actId="6549"/>
        <pc:sldMasterMkLst>
          <pc:docMk/>
          <pc:sldMasterMk cId="3002775879" sldId="2147483651"/>
        </pc:sldMasterMkLst>
        <pc:sldLayoutChg chg="modSp mod">
          <pc:chgData name="Haeri, Hossein" userId="67a65685-148c-4e36-b4fb-7c7cfd7b5586" providerId="ADAL" clId="{6B6BF8AE-E282-4675-A398-A2AC1C0FE19C}" dt="2021-03-24T01:20:05.597" v="10" actId="6549"/>
          <pc:sldLayoutMkLst>
            <pc:docMk/>
            <pc:sldMasterMk cId="3002775879" sldId="2147483651"/>
            <pc:sldLayoutMk cId="3782159145" sldId="2147483652"/>
          </pc:sldLayoutMkLst>
          <pc:spChg chg="mod">
            <ac:chgData name="Haeri, Hossein" userId="67a65685-148c-4e36-b4fb-7c7cfd7b5586" providerId="ADAL" clId="{6B6BF8AE-E282-4675-A398-A2AC1C0FE19C}" dt="2021-03-24T01:20:05.597" v="10" actId="6549"/>
            <ac:spMkLst>
              <pc:docMk/>
              <pc:sldMasterMk cId="3002775879" sldId="2147483651"/>
              <pc:sldLayoutMk cId="3782159145" sldId="2147483652"/>
              <ac:spMk id="3" creationId="{00000000-0000-0000-0000-000000000000}"/>
            </ac:spMkLst>
          </pc:spChg>
        </pc:sldLayoutChg>
      </pc:sldMasterChg>
    </pc:docChg>
  </pc:docChgLst>
  <pc:docChgLst>
    <pc:chgData name="Haeri, Hossein" userId="67a65685-148c-4e36-b4fb-7c7cfd7b5586" providerId="ADAL" clId="{DC358F15-1769-4163-9A38-E5A03EECDFE6}"/>
    <pc:docChg chg="undo custSel addSld delSld modSld sldOrd modMainMaster">
      <pc:chgData name="Haeri, Hossein" userId="67a65685-148c-4e36-b4fb-7c7cfd7b5586" providerId="ADAL" clId="{DC358F15-1769-4163-9A38-E5A03EECDFE6}" dt="2021-03-11T21:22:59.497" v="7033" actId="6549"/>
      <pc:docMkLst>
        <pc:docMk/>
      </pc:docMkLst>
      <pc:sldChg chg="new add del">
        <pc:chgData name="Haeri, Hossein" userId="67a65685-148c-4e36-b4fb-7c7cfd7b5586" providerId="ADAL" clId="{DC358F15-1769-4163-9A38-E5A03EECDFE6}" dt="2021-03-04T21:55:19.585" v="564" actId="680"/>
        <pc:sldMkLst>
          <pc:docMk/>
          <pc:sldMk cId="2907211420" sldId="256"/>
        </pc:sldMkLst>
      </pc:sldChg>
      <pc:sldChg chg="add del">
        <pc:chgData name="Haeri, Hossein" userId="67a65685-148c-4e36-b4fb-7c7cfd7b5586" providerId="ADAL" clId="{DC358F15-1769-4163-9A38-E5A03EECDFE6}" dt="2021-03-04T21:55:18.774" v="562"/>
        <pc:sldMkLst>
          <pc:docMk/>
          <pc:sldMk cId="3836084181" sldId="256"/>
        </pc:sldMkLst>
      </pc:sldChg>
      <pc:sldChg chg="addSp delSp modSp new add del mod">
        <pc:chgData name="Haeri, Hossein" userId="67a65685-148c-4e36-b4fb-7c7cfd7b5586" providerId="ADAL" clId="{DC358F15-1769-4163-9A38-E5A03EECDFE6}" dt="2021-03-04T21:55:50.736" v="571" actId="27636"/>
        <pc:sldMkLst>
          <pc:docMk/>
          <pc:sldMk cId="3968470779" sldId="256"/>
        </pc:sldMkLst>
        <pc:spChg chg="mod">
          <ac:chgData name="Haeri, Hossein" userId="67a65685-148c-4e36-b4fb-7c7cfd7b5586" providerId="ADAL" clId="{DC358F15-1769-4163-9A38-E5A03EECDFE6}" dt="2021-03-04T21:49:01.346" v="464" actId="20577"/>
          <ac:spMkLst>
            <pc:docMk/>
            <pc:sldMk cId="3968470779" sldId="256"/>
            <ac:spMk id="2" creationId="{7C5E01C8-8664-4095-9E91-E0534992A022}"/>
          </ac:spMkLst>
        </pc:spChg>
        <pc:spChg chg="mod">
          <ac:chgData name="Haeri, Hossein" userId="67a65685-148c-4e36-b4fb-7c7cfd7b5586" providerId="ADAL" clId="{DC358F15-1769-4163-9A38-E5A03EECDFE6}" dt="2021-03-04T21:55:50.736" v="571" actId="27636"/>
          <ac:spMkLst>
            <pc:docMk/>
            <pc:sldMk cId="3968470779" sldId="256"/>
            <ac:spMk id="3" creationId="{664E238C-B772-4764-90EE-DC60695518DF}"/>
          </ac:spMkLst>
        </pc:spChg>
        <pc:spChg chg="add del mod">
          <ac:chgData name="Haeri, Hossein" userId="67a65685-148c-4e36-b4fb-7c7cfd7b5586" providerId="ADAL" clId="{DC358F15-1769-4163-9A38-E5A03EECDFE6}" dt="2021-03-04T21:48:27.706" v="444"/>
          <ac:spMkLst>
            <pc:docMk/>
            <pc:sldMk cId="3968470779" sldId="256"/>
            <ac:spMk id="5" creationId="{38219F75-F634-4839-B3C2-3677EFECADAE}"/>
          </ac:spMkLst>
        </pc:spChg>
      </pc:sldChg>
      <pc:sldChg chg="addSp delSp modSp new add del mod">
        <pc:chgData name="Haeri, Hossein" userId="67a65685-148c-4e36-b4fb-7c7cfd7b5586" providerId="ADAL" clId="{DC358F15-1769-4163-9A38-E5A03EECDFE6}" dt="2021-03-09T19:28:05.313" v="6110" actId="207"/>
        <pc:sldMkLst>
          <pc:docMk/>
          <pc:sldMk cId="3555530781" sldId="257"/>
        </pc:sldMkLst>
        <pc:spChg chg="mod">
          <ac:chgData name="Haeri, Hossein" userId="67a65685-148c-4e36-b4fb-7c7cfd7b5586" providerId="ADAL" clId="{DC358F15-1769-4163-9A38-E5A03EECDFE6}" dt="2021-03-04T23:17:07.896" v="1446" actId="20577"/>
          <ac:spMkLst>
            <pc:docMk/>
            <pc:sldMk cId="3555530781" sldId="257"/>
            <ac:spMk id="2" creationId="{EF3CBBDE-228D-4A78-946D-B8F4941E08DD}"/>
          </ac:spMkLst>
        </pc:spChg>
        <pc:spChg chg="mod">
          <ac:chgData name="Haeri, Hossein" userId="67a65685-148c-4e36-b4fb-7c7cfd7b5586" providerId="ADAL" clId="{DC358F15-1769-4163-9A38-E5A03EECDFE6}" dt="2021-03-06T01:05:17.619" v="3337" actId="14100"/>
          <ac:spMkLst>
            <pc:docMk/>
            <pc:sldMk cId="3555530781" sldId="257"/>
            <ac:spMk id="3" creationId="{B32F5082-BBA1-465A-95BC-835923362A58}"/>
          </ac:spMkLst>
        </pc:spChg>
        <pc:spChg chg="mod">
          <ac:chgData name="Haeri, Hossein" userId="67a65685-148c-4e36-b4fb-7c7cfd7b5586" providerId="ADAL" clId="{DC358F15-1769-4163-9A38-E5A03EECDFE6}" dt="2021-03-09T19:28:05.313" v="6110" actId="207"/>
          <ac:spMkLst>
            <pc:docMk/>
            <pc:sldMk cId="3555530781" sldId="257"/>
            <ac:spMk id="5" creationId="{DCF8E53A-689C-46EB-A254-DD005E5EF2E1}"/>
          </ac:spMkLst>
        </pc:spChg>
        <pc:spChg chg="add del">
          <ac:chgData name="Haeri, Hossein" userId="67a65685-148c-4e36-b4fb-7c7cfd7b5586" providerId="ADAL" clId="{DC358F15-1769-4163-9A38-E5A03EECDFE6}" dt="2021-03-04T21:51:34.471" v="489" actId="22"/>
          <ac:spMkLst>
            <pc:docMk/>
            <pc:sldMk cId="3555530781" sldId="257"/>
            <ac:spMk id="7" creationId="{81373699-151A-4130-95B7-D34AB53865B8}"/>
          </ac:spMkLst>
        </pc:spChg>
        <pc:spChg chg="add del mod">
          <ac:chgData name="Haeri, Hossein" userId="67a65685-148c-4e36-b4fb-7c7cfd7b5586" providerId="ADAL" clId="{DC358F15-1769-4163-9A38-E5A03EECDFE6}" dt="2021-03-05T20:56:22.005" v="2147"/>
          <ac:spMkLst>
            <pc:docMk/>
            <pc:sldMk cId="3555530781" sldId="257"/>
            <ac:spMk id="12" creationId="{93924270-CD82-407B-90DF-76A6E549ED68}"/>
          </ac:spMkLst>
        </pc:spChg>
        <pc:spChg chg="add mod">
          <ac:chgData name="Haeri, Hossein" userId="67a65685-148c-4e36-b4fb-7c7cfd7b5586" providerId="ADAL" clId="{DC358F15-1769-4163-9A38-E5A03EECDFE6}" dt="2021-03-05T20:56:48.951" v="2150" actId="1076"/>
          <ac:spMkLst>
            <pc:docMk/>
            <pc:sldMk cId="3555530781" sldId="257"/>
            <ac:spMk id="13" creationId="{41FA735C-8EB4-4D6C-95C7-3845D4423EDE}"/>
          </ac:spMkLst>
        </pc:spChg>
        <pc:spChg chg="add del mod">
          <ac:chgData name="Haeri, Hossein" userId="67a65685-148c-4e36-b4fb-7c7cfd7b5586" providerId="ADAL" clId="{DC358F15-1769-4163-9A38-E5A03EECDFE6}" dt="2021-03-04T23:17:13.269" v="1448" actId="478"/>
          <ac:spMkLst>
            <pc:docMk/>
            <pc:sldMk cId="3555530781" sldId="257"/>
            <ac:spMk id="14" creationId="{0C2D3F63-05E6-4E02-AF76-415359490FBF}"/>
          </ac:spMkLst>
        </pc:spChg>
        <pc:spChg chg="add mod">
          <ac:chgData name="Haeri, Hossein" userId="67a65685-148c-4e36-b4fb-7c7cfd7b5586" providerId="ADAL" clId="{DC358F15-1769-4163-9A38-E5A03EECDFE6}" dt="2021-03-05T20:56:48.951" v="2150" actId="1076"/>
          <ac:spMkLst>
            <pc:docMk/>
            <pc:sldMk cId="3555530781" sldId="257"/>
            <ac:spMk id="14" creationId="{762FDCDC-0EA4-4239-8B3D-41AB0793AC91}"/>
          </ac:spMkLst>
        </pc:spChg>
        <pc:picChg chg="add mod">
          <ac:chgData name="Haeri, Hossein" userId="67a65685-148c-4e36-b4fb-7c7cfd7b5586" providerId="ADAL" clId="{DC358F15-1769-4163-9A38-E5A03EECDFE6}" dt="2021-03-05T22:54:30.897" v="2387" actId="1035"/>
          <ac:picMkLst>
            <pc:docMk/>
            <pc:sldMk cId="3555530781" sldId="257"/>
            <ac:picMk id="7" creationId="{3AA4C985-44FA-447E-969A-ECB140933F96}"/>
          </ac:picMkLst>
        </pc:picChg>
        <pc:picChg chg="add mod">
          <ac:chgData name="Haeri, Hossein" userId="67a65685-148c-4e36-b4fb-7c7cfd7b5586" providerId="ADAL" clId="{DC358F15-1769-4163-9A38-E5A03EECDFE6}" dt="2021-03-05T22:54:30.897" v="2387" actId="1035"/>
          <ac:picMkLst>
            <pc:docMk/>
            <pc:sldMk cId="3555530781" sldId="257"/>
            <ac:picMk id="9" creationId="{6540F657-D2F7-48F2-904F-8DBFA43373AD}"/>
          </ac:picMkLst>
        </pc:picChg>
        <pc:picChg chg="add del mod">
          <ac:chgData name="Haeri, Hossein" userId="67a65685-148c-4e36-b4fb-7c7cfd7b5586" providerId="ADAL" clId="{DC358F15-1769-4163-9A38-E5A03EECDFE6}" dt="2021-03-04T23:12:16.077" v="1337"/>
          <ac:picMkLst>
            <pc:docMk/>
            <pc:sldMk cId="3555530781" sldId="257"/>
            <ac:picMk id="9" creationId="{CF51AD86-BFC6-489F-9519-4BD5D91970D4}"/>
          </ac:picMkLst>
        </pc:picChg>
        <pc:picChg chg="add del mod">
          <ac:chgData name="Haeri, Hossein" userId="67a65685-148c-4e36-b4fb-7c7cfd7b5586" providerId="ADAL" clId="{DC358F15-1769-4163-9A38-E5A03EECDFE6}" dt="2021-03-04T23:14:01.475" v="1341" actId="478"/>
          <ac:picMkLst>
            <pc:docMk/>
            <pc:sldMk cId="3555530781" sldId="257"/>
            <ac:picMk id="11" creationId="{F7DF71AF-9FFB-4E8E-AEF8-88B2C0E8AC1A}"/>
          </ac:picMkLst>
        </pc:picChg>
        <pc:picChg chg="add del mod">
          <ac:chgData name="Haeri, Hossein" userId="67a65685-148c-4e36-b4fb-7c7cfd7b5586" providerId="ADAL" clId="{DC358F15-1769-4163-9A38-E5A03EECDFE6}" dt="2021-03-04T23:17:12.357" v="1447" actId="478"/>
          <ac:picMkLst>
            <pc:docMk/>
            <pc:sldMk cId="3555530781" sldId="257"/>
            <ac:picMk id="13" creationId="{5C7D4FA9-3DB2-42EB-B124-CA77A128CD1F}"/>
          </ac:picMkLst>
        </pc:picChg>
        <pc:picChg chg="add del mod">
          <ac:chgData name="Haeri, Hossein" userId="67a65685-148c-4e36-b4fb-7c7cfd7b5586" providerId="ADAL" clId="{DC358F15-1769-4163-9A38-E5A03EECDFE6}" dt="2021-03-05T20:30:03.964" v="1806" actId="478"/>
          <ac:picMkLst>
            <pc:docMk/>
            <pc:sldMk cId="3555530781" sldId="257"/>
            <ac:picMk id="15" creationId="{89F63019-82A4-409C-93EB-6C626BB4BB04}"/>
          </ac:picMkLst>
        </pc:picChg>
        <pc:picChg chg="add del mod">
          <ac:chgData name="Haeri, Hossein" userId="67a65685-148c-4e36-b4fb-7c7cfd7b5586" providerId="ADAL" clId="{DC358F15-1769-4163-9A38-E5A03EECDFE6}" dt="2021-03-05T22:54:10.881" v="2363" actId="21"/>
          <ac:picMkLst>
            <pc:docMk/>
            <pc:sldMk cId="3555530781" sldId="257"/>
            <ac:picMk id="17" creationId="{0D75BA48-EBC0-470F-AFF9-2E8FE5168EA6}"/>
          </ac:picMkLst>
        </pc:picChg>
      </pc:sldChg>
      <pc:sldChg chg="addSp delSp modSp add del mod delAnim modAnim">
        <pc:chgData name="Haeri, Hossein" userId="67a65685-148c-4e36-b4fb-7c7cfd7b5586" providerId="ADAL" clId="{DC358F15-1769-4163-9A38-E5A03EECDFE6}" dt="2021-03-11T19:26:51.194" v="6988"/>
        <pc:sldMkLst>
          <pc:docMk/>
          <pc:sldMk cId="3423370097" sldId="258"/>
        </pc:sldMkLst>
        <pc:spChg chg="mod">
          <ac:chgData name="Haeri, Hossein" userId="67a65685-148c-4e36-b4fb-7c7cfd7b5586" providerId="ADAL" clId="{DC358F15-1769-4163-9A38-E5A03EECDFE6}" dt="2021-03-08T23:59:16.137" v="5195" actId="6549"/>
          <ac:spMkLst>
            <pc:docMk/>
            <pc:sldMk cId="3423370097" sldId="258"/>
            <ac:spMk id="2" creationId="{EF3CBBDE-228D-4A78-946D-B8F4941E08DD}"/>
          </ac:spMkLst>
        </pc:spChg>
        <pc:spChg chg="add del">
          <ac:chgData name="Haeri, Hossein" userId="67a65685-148c-4e36-b4fb-7c7cfd7b5586" providerId="ADAL" clId="{DC358F15-1769-4163-9A38-E5A03EECDFE6}" dt="2021-03-05T20:35:55.114" v="1895"/>
          <ac:spMkLst>
            <pc:docMk/>
            <pc:sldMk cId="3423370097" sldId="258"/>
            <ac:spMk id="3" creationId="{B32F5082-BBA1-465A-95BC-835923362A58}"/>
          </ac:spMkLst>
        </pc:spChg>
        <pc:spChg chg="mod">
          <ac:chgData name="Haeri, Hossein" userId="67a65685-148c-4e36-b4fb-7c7cfd7b5586" providerId="ADAL" clId="{DC358F15-1769-4163-9A38-E5A03EECDFE6}" dt="2021-03-09T19:28:31.695" v="6116" actId="207"/>
          <ac:spMkLst>
            <pc:docMk/>
            <pc:sldMk cId="3423370097" sldId="258"/>
            <ac:spMk id="5" creationId="{DCF8E53A-689C-46EB-A254-DD005E5EF2E1}"/>
          </ac:spMkLst>
        </pc:spChg>
        <pc:spChg chg="add del mod">
          <ac:chgData name="Haeri, Hossein" userId="67a65685-148c-4e36-b4fb-7c7cfd7b5586" providerId="ADAL" clId="{DC358F15-1769-4163-9A38-E5A03EECDFE6}" dt="2021-03-08T22:27:27.407" v="5162" actId="478"/>
          <ac:spMkLst>
            <pc:docMk/>
            <pc:sldMk cId="3423370097" sldId="258"/>
            <ac:spMk id="7" creationId="{ADFEC2B7-0E3C-45A2-A383-5EEAF8EF3FB1}"/>
          </ac:spMkLst>
        </pc:spChg>
        <pc:spChg chg="add del mod">
          <ac:chgData name="Haeri, Hossein" userId="67a65685-148c-4e36-b4fb-7c7cfd7b5586" providerId="ADAL" clId="{DC358F15-1769-4163-9A38-E5A03EECDFE6}" dt="2021-03-05T20:36:37.006" v="1906" actId="20577"/>
          <ac:spMkLst>
            <pc:docMk/>
            <pc:sldMk cId="3423370097" sldId="258"/>
            <ac:spMk id="9" creationId="{F0872901-1FEE-4899-9C1E-05FC42A144A0}"/>
          </ac:spMkLst>
        </pc:spChg>
        <pc:spChg chg="mod">
          <ac:chgData name="Haeri, Hossein" userId="67a65685-148c-4e36-b4fb-7c7cfd7b5586" providerId="ADAL" clId="{DC358F15-1769-4163-9A38-E5A03EECDFE6}" dt="2021-03-09T19:32:38.845" v="6134" actId="1076"/>
          <ac:spMkLst>
            <pc:docMk/>
            <pc:sldMk cId="3423370097" sldId="258"/>
            <ac:spMk id="23" creationId="{435DF91A-387E-4F83-905E-05E68BA49B7F}"/>
          </ac:spMkLst>
        </pc:spChg>
        <pc:grpChg chg="mod">
          <ac:chgData name="Haeri, Hossein" userId="67a65685-148c-4e36-b4fb-7c7cfd7b5586" providerId="ADAL" clId="{DC358F15-1769-4163-9A38-E5A03EECDFE6}" dt="2021-03-09T19:32:34.674" v="6132" actId="1076"/>
          <ac:grpSpMkLst>
            <pc:docMk/>
            <pc:sldMk cId="3423370097" sldId="258"/>
            <ac:grpSpMk id="22" creationId="{D5DE8D69-6D70-43BA-8D73-6489F7537139}"/>
          </ac:grpSpMkLst>
        </pc:grpChg>
        <pc:picChg chg="add del mod">
          <ac:chgData name="Haeri, Hossein" userId="67a65685-148c-4e36-b4fb-7c7cfd7b5586" providerId="ADAL" clId="{DC358F15-1769-4163-9A38-E5A03EECDFE6}" dt="2021-03-05T20:35:56.523" v="1896" actId="21"/>
          <ac:picMkLst>
            <pc:docMk/>
            <pc:sldMk cId="3423370097" sldId="258"/>
            <ac:picMk id="7" creationId="{85ECFB09-7B16-4A91-938A-16D4ADA7A1A0}"/>
          </ac:picMkLst>
        </pc:picChg>
        <pc:picChg chg="add del mod">
          <ac:chgData name="Haeri, Hossein" userId="67a65685-148c-4e36-b4fb-7c7cfd7b5586" providerId="ADAL" clId="{DC358F15-1769-4163-9A38-E5A03EECDFE6}" dt="2021-03-05T20:36:18.870" v="1902"/>
          <ac:picMkLst>
            <pc:docMk/>
            <pc:sldMk cId="3423370097" sldId="258"/>
            <ac:picMk id="11" creationId="{06C2C398-A625-4406-8FBB-7A96B3E7308E}"/>
          </ac:picMkLst>
        </pc:picChg>
        <pc:picChg chg="add del mod">
          <ac:chgData name="Haeri, Hossein" userId="67a65685-148c-4e36-b4fb-7c7cfd7b5586" providerId="ADAL" clId="{DC358F15-1769-4163-9A38-E5A03EECDFE6}" dt="2021-03-05T21:42:15.507" v="2312" actId="21"/>
          <ac:picMkLst>
            <pc:docMk/>
            <pc:sldMk cId="3423370097" sldId="258"/>
            <ac:picMk id="13" creationId="{80DEB8BE-15D2-477D-8B3D-D00E98DC062E}"/>
          </ac:picMkLst>
        </pc:picChg>
      </pc:sldChg>
      <pc:sldChg chg="addSp delSp modSp add mod delAnim modAnim">
        <pc:chgData name="Haeri, Hossein" userId="67a65685-148c-4e36-b4fb-7c7cfd7b5586" providerId="ADAL" clId="{DC358F15-1769-4163-9A38-E5A03EECDFE6}" dt="2021-03-09T19:27:46.873" v="6106" actId="207"/>
        <pc:sldMkLst>
          <pc:docMk/>
          <pc:sldMk cId="57579794" sldId="259"/>
        </pc:sldMkLst>
        <pc:spChg chg="mod">
          <ac:chgData name="Haeri, Hossein" userId="67a65685-148c-4e36-b4fb-7c7cfd7b5586" providerId="ADAL" clId="{DC358F15-1769-4163-9A38-E5A03EECDFE6}" dt="2021-03-06T02:23:43.935" v="3853" actId="20577"/>
          <ac:spMkLst>
            <pc:docMk/>
            <pc:sldMk cId="57579794" sldId="259"/>
            <ac:spMk id="2" creationId="{EF3CBBDE-228D-4A78-946D-B8F4941E08DD}"/>
          </ac:spMkLst>
        </pc:spChg>
        <pc:spChg chg="mod">
          <ac:chgData name="Haeri, Hossein" userId="67a65685-148c-4e36-b4fb-7c7cfd7b5586" providerId="ADAL" clId="{DC358F15-1769-4163-9A38-E5A03EECDFE6}" dt="2021-03-06T01:06:34.652" v="3354" actId="20577"/>
          <ac:spMkLst>
            <pc:docMk/>
            <pc:sldMk cId="57579794" sldId="259"/>
            <ac:spMk id="3" creationId="{B32F5082-BBA1-465A-95BC-835923362A58}"/>
          </ac:spMkLst>
        </pc:spChg>
        <pc:spChg chg="mod">
          <ac:chgData name="Haeri, Hossein" userId="67a65685-148c-4e36-b4fb-7c7cfd7b5586" providerId="ADAL" clId="{DC358F15-1769-4163-9A38-E5A03EECDFE6}" dt="2021-03-09T19:27:46.873" v="6106" actId="207"/>
          <ac:spMkLst>
            <pc:docMk/>
            <pc:sldMk cId="57579794" sldId="259"/>
            <ac:spMk id="5" creationId="{DCF8E53A-689C-46EB-A254-DD005E5EF2E1}"/>
          </ac:spMkLst>
        </pc:spChg>
        <pc:spChg chg="add mod">
          <ac:chgData name="Haeri, Hossein" userId="67a65685-148c-4e36-b4fb-7c7cfd7b5586" providerId="ADAL" clId="{DC358F15-1769-4163-9A38-E5A03EECDFE6}" dt="2021-03-05T17:16:38.781" v="1668" actId="164"/>
          <ac:spMkLst>
            <pc:docMk/>
            <pc:sldMk cId="57579794" sldId="259"/>
            <ac:spMk id="9" creationId="{FB280CA6-719B-45CE-AE50-4300E025DD53}"/>
          </ac:spMkLst>
        </pc:spChg>
        <pc:spChg chg="add mod">
          <ac:chgData name="Haeri, Hossein" userId="67a65685-148c-4e36-b4fb-7c7cfd7b5586" providerId="ADAL" clId="{DC358F15-1769-4163-9A38-E5A03EECDFE6}" dt="2021-03-05T17:16:38.781" v="1668" actId="164"/>
          <ac:spMkLst>
            <pc:docMk/>
            <pc:sldMk cId="57579794" sldId="259"/>
            <ac:spMk id="10" creationId="{09C8E029-408A-4C32-83C1-5E35E2764074}"/>
          </ac:spMkLst>
        </pc:spChg>
        <pc:spChg chg="add mod">
          <ac:chgData name="Haeri, Hossein" userId="67a65685-148c-4e36-b4fb-7c7cfd7b5586" providerId="ADAL" clId="{DC358F15-1769-4163-9A38-E5A03EECDFE6}" dt="2021-03-05T17:16:38.781" v="1668" actId="164"/>
          <ac:spMkLst>
            <pc:docMk/>
            <pc:sldMk cId="57579794" sldId="259"/>
            <ac:spMk id="11" creationId="{D9323D73-AFE0-47D6-8A19-9908B6DDE06C}"/>
          </ac:spMkLst>
        </pc:spChg>
        <pc:spChg chg="add mod">
          <ac:chgData name="Haeri, Hossein" userId="67a65685-148c-4e36-b4fb-7c7cfd7b5586" providerId="ADAL" clId="{DC358F15-1769-4163-9A38-E5A03EECDFE6}" dt="2021-03-05T17:16:38.781" v="1668" actId="164"/>
          <ac:spMkLst>
            <pc:docMk/>
            <pc:sldMk cId="57579794" sldId="259"/>
            <ac:spMk id="12" creationId="{C5ADB30E-A7FB-4726-8042-5B4BD3221E37}"/>
          </ac:spMkLst>
        </pc:spChg>
        <pc:spChg chg="del mod">
          <ac:chgData name="Haeri, Hossein" userId="67a65685-148c-4e36-b4fb-7c7cfd7b5586" providerId="ADAL" clId="{DC358F15-1769-4163-9A38-E5A03EECDFE6}" dt="2021-03-05T21:39:04.789" v="2165" actId="21"/>
          <ac:spMkLst>
            <pc:docMk/>
            <pc:sldMk cId="57579794" sldId="259"/>
            <ac:spMk id="14" creationId="{0C2D3F63-05E6-4E02-AF76-415359490FBF}"/>
          </ac:spMkLst>
        </pc:spChg>
        <pc:spChg chg="add mod">
          <ac:chgData name="Haeri, Hossein" userId="67a65685-148c-4e36-b4fb-7c7cfd7b5586" providerId="ADAL" clId="{DC358F15-1769-4163-9A38-E5A03EECDFE6}" dt="2021-03-05T17:16:38.781" v="1668" actId="164"/>
          <ac:spMkLst>
            <pc:docMk/>
            <pc:sldMk cId="57579794" sldId="259"/>
            <ac:spMk id="15" creationId="{790BF5E4-3D31-4D5A-B6A7-44BC090049CA}"/>
          </ac:spMkLst>
        </pc:spChg>
        <pc:spChg chg="add mod">
          <ac:chgData name="Haeri, Hossein" userId="67a65685-148c-4e36-b4fb-7c7cfd7b5586" providerId="ADAL" clId="{DC358F15-1769-4163-9A38-E5A03EECDFE6}" dt="2021-03-06T00:35:44.269" v="2944" actId="1076"/>
          <ac:spMkLst>
            <pc:docMk/>
            <pc:sldMk cId="57579794" sldId="259"/>
            <ac:spMk id="16" creationId="{3FF4B69A-DBC6-4B01-99A5-26771F0F3038}"/>
          </ac:spMkLst>
        </pc:spChg>
        <pc:spChg chg="add del mod">
          <ac:chgData name="Haeri, Hossein" userId="67a65685-148c-4e36-b4fb-7c7cfd7b5586" providerId="ADAL" clId="{DC358F15-1769-4163-9A38-E5A03EECDFE6}" dt="2021-03-05T23:16:26.822" v="2629" actId="478"/>
          <ac:spMkLst>
            <pc:docMk/>
            <pc:sldMk cId="57579794" sldId="259"/>
            <ac:spMk id="22" creationId="{086213F8-3E14-4F2D-8AD0-C02D40B9D556}"/>
          </ac:spMkLst>
        </pc:spChg>
        <pc:spChg chg="add del mod">
          <ac:chgData name="Haeri, Hossein" userId="67a65685-148c-4e36-b4fb-7c7cfd7b5586" providerId="ADAL" clId="{DC358F15-1769-4163-9A38-E5A03EECDFE6}" dt="2021-03-05T23:28:11.474" v="2660"/>
          <ac:spMkLst>
            <pc:docMk/>
            <pc:sldMk cId="57579794" sldId="259"/>
            <ac:spMk id="25" creationId="{6F48CE33-BE43-4931-A383-3EE61C56B8D5}"/>
          </ac:spMkLst>
        </pc:spChg>
        <pc:spChg chg="add del mod">
          <ac:chgData name="Haeri, Hossein" userId="67a65685-148c-4e36-b4fb-7c7cfd7b5586" providerId="ADAL" clId="{DC358F15-1769-4163-9A38-E5A03EECDFE6}" dt="2021-03-06T00:42:55.637" v="2961" actId="1076"/>
          <ac:spMkLst>
            <pc:docMk/>
            <pc:sldMk cId="57579794" sldId="259"/>
            <ac:spMk id="32" creationId="{6E07F5DC-CBBA-4A3C-A89E-28BDA2963A90}"/>
          </ac:spMkLst>
        </pc:spChg>
        <pc:spChg chg="add mod">
          <ac:chgData name="Haeri, Hossein" userId="67a65685-148c-4e36-b4fb-7c7cfd7b5586" providerId="ADAL" clId="{DC358F15-1769-4163-9A38-E5A03EECDFE6}" dt="2021-03-06T00:51:26.485" v="3134" actId="207"/>
          <ac:spMkLst>
            <pc:docMk/>
            <pc:sldMk cId="57579794" sldId="259"/>
            <ac:spMk id="43" creationId="{E2680FCB-A765-4C49-8E1F-5C0E18A55C37}"/>
          </ac:spMkLst>
        </pc:spChg>
        <pc:spChg chg="add del mod">
          <ac:chgData name="Haeri, Hossein" userId="67a65685-148c-4e36-b4fb-7c7cfd7b5586" providerId="ADAL" clId="{DC358F15-1769-4163-9A38-E5A03EECDFE6}" dt="2021-03-06T00:46:43.187" v="3114" actId="478"/>
          <ac:spMkLst>
            <pc:docMk/>
            <pc:sldMk cId="57579794" sldId="259"/>
            <ac:spMk id="44" creationId="{A66E54AB-2430-49A7-9865-2A32FFF268F9}"/>
          </ac:spMkLst>
        </pc:spChg>
        <pc:grpChg chg="add mod">
          <ac:chgData name="Haeri, Hossein" userId="67a65685-148c-4e36-b4fb-7c7cfd7b5586" providerId="ADAL" clId="{DC358F15-1769-4163-9A38-E5A03EECDFE6}" dt="2021-03-06T00:35:44.269" v="2944" actId="1076"/>
          <ac:grpSpMkLst>
            <pc:docMk/>
            <pc:sldMk cId="57579794" sldId="259"/>
            <ac:grpSpMk id="19" creationId="{1C123868-25F2-4C8F-A111-12EFBA179A03}"/>
          </ac:grpSpMkLst>
        </pc:grpChg>
        <pc:graphicFrameChg chg="add del mod">
          <ac:chgData name="Haeri, Hossein" userId="67a65685-148c-4e36-b4fb-7c7cfd7b5586" providerId="ADAL" clId="{DC358F15-1769-4163-9A38-E5A03EECDFE6}" dt="2021-03-06T00:26:41.327" v="2855"/>
          <ac:graphicFrameMkLst>
            <pc:docMk/>
            <pc:sldMk cId="57579794" sldId="259"/>
            <ac:graphicFrameMk id="35" creationId="{D8764A61-8959-4CAF-8236-378C5B5A1793}"/>
          </ac:graphicFrameMkLst>
        </pc:graphicFrameChg>
        <pc:picChg chg="mod">
          <ac:chgData name="Haeri, Hossein" userId="67a65685-148c-4e36-b4fb-7c7cfd7b5586" providerId="ADAL" clId="{DC358F15-1769-4163-9A38-E5A03EECDFE6}" dt="2021-03-05T17:16:38.781" v="1668" actId="164"/>
          <ac:picMkLst>
            <pc:docMk/>
            <pc:sldMk cId="57579794" sldId="259"/>
            <ac:picMk id="13" creationId="{5C7D4FA9-3DB2-42EB-B124-CA77A128CD1F}"/>
          </ac:picMkLst>
        </pc:picChg>
        <pc:picChg chg="add del mod">
          <ac:chgData name="Haeri, Hossein" userId="67a65685-148c-4e36-b4fb-7c7cfd7b5586" providerId="ADAL" clId="{DC358F15-1769-4163-9A38-E5A03EECDFE6}" dt="2021-03-05T22:56:40.634" v="2403" actId="478"/>
          <ac:picMkLst>
            <pc:docMk/>
            <pc:sldMk cId="57579794" sldId="259"/>
            <ac:picMk id="17" creationId="{0FE2B717-26EE-4685-A057-3EA140724D5C}"/>
          </ac:picMkLst>
        </pc:picChg>
        <pc:picChg chg="add del mod">
          <ac:chgData name="Haeri, Hossein" userId="67a65685-148c-4e36-b4fb-7c7cfd7b5586" providerId="ADAL" clId="{DC358F15-1769-4163-9A38-E5A03EECDFE6}" dt="2021-03-05T22:56:45.243" v="2404" actId="478"/>
          <ac:picMkLst>
            <pc:docMk/>
            <pc:sldMk cId="57579794" sldId="259"/>
            <ac:picMk id="18" creationId="{E85C64FE-DBE0-4AED-AE3B-61D312282F34}"/>
          </ac:picMkLst>
        </pc:picChg>
        <pc:picChg chg="add del mod">
          <ac:chgData name="Haeri, Hossein" userId="67a65685-148c-4e36-b4fb-7c7cfd7b5586" providerId="ADAL" clId="{DC358F15-1769-4163-9A38-E5A03EECDFE6}" dt="2021-03-05T22:56:45.243" v="2404" actId="478"/>
          <ac:picMkLst>
            <pc:docMk/>
            <pc:sldMk cId="57579794" sldId="259"/>
            <ac:picMk id="21" creationId="{B265C1A7-EC90-4AD3-9730-BDCF7AAAE723}"/>
          </ac:picMkLst>
        </pc:picChg>
        <pc:picChg chg="add del mod">
          <ac:chgData name="Haeri, Hossein" userId="67a65685-148c-4e36-b4fb-7c7cfd7b5586" providerId="ADAL" clId="{DC358F15-1769-4163-9A38-E5A03EECDFE6}" dt="2021-03-05T23:59:37.052" v="2663" actId="478"/>
          <ac:picMkLst>
            <pc:docMk/>
            <pc:sldMk cId="57579794" sldId="259"/>
            <ac:picMk id="24" creationId="{CDDB9539-769B-4920-886D-C3D6AE17FD96}"/>
          </ac:picMkLst>
        </pc:picChg>
        <pc:picChg chg="add del mod">
          <ac:chgData name="Haeri, Hossein" userId="67a65685-148c-4e36-b4fb-7c7cfd7b5586" providerId="ADAL" clId="{DC358F15-1769-4163-9A38-E5A03EECDFE6}" dt="2021-03-06T00:10:35.918" v="2671" actId="478"/>
          <ac:picMkLst>
            <pc:docMk/>
            <pc:sldMk cId="57579794" sldId="259"/>
            <ac:picMk id="27" creationId="{03A8EBBE-19E4-4598-9F4B-8E9D8C395B6C}"/>
          </ac:picMkLst>
        </pc:picChg>
        <pc:picChg chg="add mod">
          <ac:chgData name="Haeri, Hossein" userId="67a65685-148c-4e36-b4fb-7c7cfd7b5586" providerId="ADAL" clId="{DC358F15-1769-4163-9A38-E5A03EECDFE6}" dt="2021-03-06T01:06:24.769" v="3349" actId="1035"/>
          <ac:picMkLst>
            <pc:docMk/>
            <pc:sldMk cId="57579794" sldId="259"/>
            <ac:picMk id="29" creationId="{E951D85D-83D5-4F88-8D5E-F21EB9E29D59}"/>
          </ac:picMkLst>
        </pc:picChg>
        <pc:picChg chg="add del mod">
          <ac:chgData name="Haeri, Hossein" userId="67a65685-148c-4e36-b4fb-7c7cfd7b5586" providerId="ADAL" clId="{DC358F15-1769-4163-9A38-E5A03EECDFE6}" dt="2021-03-06T00:22:36.562" v="2833" actId="478"/>
          <ac:picMkLst>
            <pc:docMk/>
            <pc:sldMk cId="57579794" sldId="259"/>
            <ac:picMk id="31" creationId="{3BEB5902-A299-40E1-B403-F00B52D595FA}"/>
          </ac:picMkLst>
        </pc:picChg>
        <pc:picChg chg="add mod">
          <ac:chgData name="Haeri, Hossein" userId="67a65685-148c-4e36-b4fb-7c7cfd7b5586" providerId="ADAL" clId="{DC358F15-1769-4163-9A38-E5A03EECDFE6}" dt="2021-03-06T01:06:24.769" v="3349" actId="1035"/>
          <ac:picMkLst>
            <pc:docMk/>
            <pc:sldMk cId="57579794" sldId="259"/>
            <ac:picMk id="34" creationId="{6E37785E-97C5-47E0-B58A-35A01C35D21E}"/>
          </ac:picMkLst>
        </pc:picChg>
        <pc:picChg chg="add del mod">
          <ac:chgData name="Haeri, Hossein" userId="67a65685-148c-4e36-b4fb-7c7cfd7b5586" providerId="ADAL" clId="{DC358F15-1769-4163-9A38-E5A03EECDFE6}" dt="2021-03-06T00:26:57.485" v="2861" actId="478"/>
          <ac:picMkLst>
            <pc:docMk/>
            <pc:sldMk cId="57579794" sldId="259"/>
            <ac:picMk id="37" creationId="{F4B681CF-6520-4885-A7EB-54DD3378D1E6}"/>
          </ac:picMkLst>
        </pc:picChg>
        <pc:picChg chg="add mod modCrop">
          <ac:chgData name="Haeri, Hossein" userId="67a65685-148c-4e36-b4fb-7c7cfd7b5586" providerId="ADAL" clId="{DC358F15-1769-4163-9A38-E5A03EECDFE6}" dt="2021-03-06T00:36:50.596" v="2949" actId="1076"/>
          <ac:picMkLst>
            <pc:docMk/>
            <pc:sldMk cId="57579794" sldId="259"/>
            <ac:picMk id="38" creationId="{F19927CC-BF82-47E7-BB63-5E7CE772A355}"/>
          </ac:picMkLst>
        </pc:picChg>
        <pc:picChg chg="add mod modCrop">
          <ac:chgData name="Haeri, Hossein" userId="67a65685-148c-4e36-b4fb-7c7cfd7b5586" providerId="ADAL" clId="{DC358F15-1769-4163-9A38-E5A03EECDFE6}" dt="2021-03-06T00:35:44.269" v="2944" actId="1076"/>
          <ac:picMkLst>
            <pc:docMk/>
            <pc:sldMk cId="57579794" sldId="259"/>
            <ac:picMk id="40" creationId="{7625E805-5601-4B27-81F0-5156B6CF45EC}"/>
          </ac:picMkLst>
        </pc:picChg>
        <pc:picChg chg="add mod modCrop">
          <ac:chgData name="Haeri, Hossein" userId="67a65685-148c-4e36-b4fb-7c7cfd7b5586" providerId="ADAL" clId="{DC358F15-1769-4163-9A38-E5A03EECDFE6}" dt="2021-03-06T00:35:44.269" v="2944" actId="1076"/>
          <ac:picMkLst>
            <pc:docMk/>
            <pc:sldMk cId="57579794" sldId="259"/>
            <ac:picMk id="42" creationId="{91FD350F-765A-4257-9038-C8385CE15FD3}"/>
          </ac:picMkLst>
        </pc:picChg>
        <pc:cxnChg chg="add mod">
          <ac:chgData name="Haeri, Hossein" userId="67a65685-148c-4e36-b4fb-7c7cfd7b5586" providerId="ADAL" clId="{DC358F15-1769-4163-9A38-E5A03EECDFE6}" dt="2021-03-05T17:16:38.781" v="1668" actId="164"/>
          <ac:cxnSpMkLst>
            <pc:docMk/>
            <pc:sldMk cId="57579794" sldId="259"/>
            <ac:cxnSpMk id="8" creationId="{CB9B9124-5094-4D5C-AC76-23EEEA5080DD}"/>
          </ac:cxnSpMkLst>
        </pc:cxnChg>
        <pc:cxnChg chg="add mod">
          <ac:chgData name="Haeri, Hossein" userId="67a65685-148c-4e36-b4fb-7c7cfd7b5586" providerId="ADAL" clId="{DC358F15-1769-4163-9A38-E5A03EECDFE6}" dt="2021-03-06T02:04:54.856" v="3765" actId="693"/>
          <ac:cxnSpMkLst>
            <pc:docMk/>
            <pc:sldMk cId="57579794" sldId="259"/>
            <ac:cxnSpMk id="46" creationId="{5BFEB902-4011-402B-A107-04C101E0E58D}"/>
          </ac:cxnSpMkLst>
        </pc:cxnChg>
      </pc:sldChg>
      <pc:sldChg chg="add del">
        <pc:chgData name="Haeri, Hossein" userId="67a65685-148c-4e36-b4fb-7c7cfd7b5586" providerId="ADAL" clId="{DC358F15-1769-4163-9A38-E5A03EECDFE6}" dt="2021-03-05T20:36:07.126" v="1900"/>
        <pc:sldMkLst>
          <pc:docMk/>
          <pc:sldMk cId="603102147" sldId="260"/>
        </pc:sldMkLst>
      </pc:sldChg>
      <pc:sldChg chg="addSp modSp add del mod ord">
        <pc:chgData name="Haeri, Hossein" userId="67a65685-148c-4e36-b4fb-7c7cfd7b5586" providerId="ADAL" clId="{DC358F15-1769-4163-9A38-E5A03EECDFE6}" dt="2021-03-08T22:27:20.907" v="5161" actId="47"/>
        <pc:sldMkLst>
          <pc:docMk/>
          <pc:sldMk cId="2230131663" sldId="260"/>
        </pc:sldMkLst>
        <pc:picChg chg="mod">
          <ac:chgData name="Haeri, Hossein" userId="67a65685-148c-4e36-b4fb-7c7cfd7b5586" providerId="ADAL" clId="{DC358F15-1769-4163-9A38-E5A03EECDFE6}" dt="2021-03-05T22:57:02.027" v="2511" actId="1038"/>
          <ac:picMkLst>
            <pc:docMk/>
            <pc:sldMk cId="2230131663" sldId="260"/>
            <ac:picMk id="18" creationId="{E85C64FE-DBE0-4AED-AE3B-61D312282F34}"/>
          </ac:picMkLst>
        </pc:picChg>
        <pc:picChg chg="add mod">
          <ac:chgData name="Haeri, Hossein" userId="67a65685-148c-4e36-b4fb-7c7cfd7b5586" providerId="ADAL" clId="{DC358F15-1769-4163-9A38-E5A03EECDFE6}" dt="2021-03-06T00:55:11.492" v="3224" actId="1076"/>
          <ac:picMkLst>
            <pc:docMk/>
            <pc:sldMk cId="2230131663" sldId="260"/>
            <ac:picMk id="20" creationId="{06148FD6-B30A-4973-821C-D13FD840F873}"/>
          </ac:picMkLst>
        </pc:picChg>
        <pc:picChg chg="mod">
          <ac:chgData name="Haeri, Hossein" userId="67a65685-148c-4e36-b4fb-7c7cfd7b5586" providerId="ADAL" clId="{DC358F15-1769-4163-9A38-E5A03EECDFE6}" dt="2021-03-06T00:55:15.099" v="3225" actId="1076"/>
          <ac:picMkLst>
            <pc:docMk/>
            <pc:sldMk cId="2230131663" sldId="260"/>
            <ac:picMk id="21" creationId="{B265C1A7-EC90-4AD3-9730-BDCF7AAAE723}"/>
          </ac:picMkLst>
        </pc:picChg>
      </pc:sldChg>
      <pc:sldChg chg="add del">
        <pc:chgData name="Haeri, Hossein" userId="67a65685-148c-4e36-b4fb-7c7cfd7b5586" providerId="ADAL" clId="{DC358F15-1769-4163-9A38-E5A03EECDFE6}" dt="2021-03-05T20:36:03.762" v="1898"/>
        <pc:sldMkLst>
          <pc:docMk/>
          <pc:sldMk cId="4290175816" sldId="260"/>
        </pc:sldMkLst>
      </pc:sldChg>
      <pc:sldChg chg="addSp delSp modSp add mod delAnim modAnim">
        <pc:chgData name="Haeri, Hossein" userId="67a65685-148c-4e36-b4fb-7c7cfd7b5586" providerId="ADAL" clId="{DC358F15-1769-4163-9A38-E5A03EECDFE6}" dt="2021-03-11T18:12:37.741" v="6140"/>
        <pc:sldMkLst>
          <pc:docMk/>
          <pc:sldMk cId="3339641836" sldId="261"/>
        </pc:sldMkLst>
        <pc:spChg chg="mod">
          <ac:chgData name="Haeri, Hossein" userId="67a65685-148c-4e36-b4fb-7c7cfd7b5586" providerId="ADAL" clId="{DC358F15-1769-4163-9A38-E5A03EECDFE6}" dt="2021-03-08T20:26:04.352" v="4883" actId="115"/>
          <ac:spMkLst>
            <pc:docMk/>
            <pc:sldMk cId="3339641836" sldId="261"/>
            <ac:spMk id="2" creationId="{EF3CBBDE-228D-4A78-946D-B8F4941E08DD}"/>
          </ac:spMkLst>
        </pc:spChg>
        <pc:spChg chg="mod">
          <ac:chgData name="Haeri, Hossein" userId="67a65685-148c-4e36-b4fb-7c7cfd7b5586" providerId="ADAL" clId="{DC358F15-1769-4163-9A38-E5A03EECDFE6}" dt="2021-03-06T01:12:51.710" v="3502" actId="20577"/>
          <ac:spMkLst>
            <pc:docMk/>
            <pc:sldMk cId="3339641836" sldId="261"/>
            <ac:spMk id="3" creationId="{B32F5082-BBA1-465A-95BC-835923362A58}"/>
          </ac:spMkLst>
        </pc:spChg>
        <pc:spChg chg="add del mod">
          <ac:chgData name="Haeri, Hossein" userId="67a65685-148c-4e36-b4fb-7c7cfd7b5586" providerId="ADAL" clId="{DC358F15-1769-4163-9A38-E5A03EECDFE6}" dt="2021-03-06T01:11:23.365" v="3452" actId="478"/>
          <ac:spMkLst>
            <pc:docMk/>
            <pc:sldMk cId="3339641836" sldId="261"/>
            <ac:spMk id="6" creationId="{D18C765C-A1DD-422B-833A-6D73FE851C1B}"/>
          </ac:spMkLst>
        </pc:spChg>
        <pc:spChg chg="del">
          <ac:chgData name="Haeri, Hossein" userId="67a65685-148c-4e36-b4fb-7c7cfd7b5586" providerId="ADAL" clId="{DC358F15-1769-4163-9A38-E5A03EECDFE6}" dt="2021-03-06T00:52:01.853" v="3135" actId="478"/>
          <ac:spMkLst>
            <pc:docMk/>
            <pc:sldMk cId="3339641836" sldId="261"/>
            <ac:spMk id="16" creationId="{3FF4B69A-DBC6-4B01-99A5-26771F0F3038}"/>
          </ac:spMkLst>
        </pc:spChg>
        <pc:spChg chg="add mod">
          <ac:chgData name="Haeri, Hossein" userId="67a65685-148c-4e36-b4fb-7c7cfd7b5586" providerId="ADAL" clId="{DC358F15-1769-4163-9A38-E5A03EECDFE6}" dt="2021-03-08T20:25:24.403" v="4879" actId="164"/>
          <ac:spMkLst>
            <pc:docMk/>
            <pc:sldMk cId="3339641836" sldId="261"/>
            <ac:spMk id="19" creationId="{1D6090F4-C79E-48AF-B092-D0BB4F37A1A7}"/>
          </ac:spMkLst>
        </pc:spChg>
        <pc:spChg chg="add mod">
          <ac:chgData name="Haeri, Hossein" userId="67a65685-148c-4e36-b4fb-7c7cfd7b5586" providerId="ADAL" clId="{DC358F15-1769-4163-9A38-E5A03EECDFE6}" dt="2021-03-08T20:25:24.403" v="4879" actId="164"/>
          <ac:spMkLst>
            <pc:docMk/>
            <pc:sldMk cId="3339641836" sldId="261"/>
            <ac:spMk id="20" creationId="{26E09F5E-4316-4BEB-9952-A34D225AA260}"/>
          </ac:spMkLst>
        </pc:spChg>
        <pc:spChg chg="add del mod">
          <ac:chgData name="Haeri, Hossein" userId="67a65685-148c-4e36-b4fb-7c7cfd7b5586" providerId="ADAL" clId="{DC358F15-1769-4163-9A38-E5A03EECDFE6}" dt="2021-03-08T20:24:49.273" v="4875" actId="21"/>
          <ac:spMkLst>
            <pc:docMk/>
            <pc:sldMk cId="3339641836" sldId="261"/>
            <ac:spMk id="21" creationId="{45ECC37A-632E-4086-9928-573F7298E6C6}"/>
          </ac:spMkLst>
        </pc:spChg>
        <pc:spChg chg="add del mod">
          <ac:chgData name="Haeri, Hossein" userId="67a65685-148c-4e36-b4fb-7c7cfd7b5586" providerId="ADAL" clId="{DC358F15-1769-4163-9A38-E5A03EECDFE6}" dt="2021-03-08T20:24:49.273" v="4875" actId="21"/>
          <ac:spMkLst>
            <pc:docMk/>
            <pc:sldMk cId="3339641836" sldId="261"/>
            <ac:spMk id="22" creationId="{79DBF328-DC38-4B06-BF20-32CCF5819CE5}"/>
          </ac:spMkLst>
        </pc:spChg>
        <pc:spChg chg="add del mod">
          <ac:chgData name="Haeri, Hossein" userId="67a65685-148c-4e36-b4fb-7c7cfd7b5586" providerId="ADAL" clId="{DC358F15-1769-4163-9A38-E5A03EECDFE6}" dt="2021-03-06T01:11:33.149" v="3455" actId="478"/>
          <ac:spMkLst>
            <pc:docMk/>
            <pc:sldMk cId="3339641836" sldId="261"/>
            <ac:spMk id="23" creationId="{333B2C91-4E52-4C4E-9D15-6B6BA615FA97}"/>
          </ac:spMkLst>
        </pc:spChg>
        <pc:spChg chg="add mod">
          <ac:chgData name="Haeri, Hossein" userId="67a65685-148c-4e36-b4fb-7c7cfd7b5586" providerId="ADAL" clId="{DC358F15-1769-4163-9A38-E5A03EECDFE6}" dt="2021-03-08T20:25:29.292" v="4880" actId="164"/>
          <ac:spMkLst>
            <pc:docMk/>
            <pc:sldMk cId="3339641836" sldId="261"/>
            <ac:spMk id="23" creationId="{7C6BAAF4-C7AD-477F-9208-21D8B74CA7A2}"/>
          </ac:spMkLst>
        </pc:spChg>
        <pc:spChg chg="add mod">
          <ac:chgData name="Haeri, Hossein" userId="67a65685-148c-4e36-b4fb-7c7cfd7b5586" providerId="ADAL" clId="{DC358F15-1769-4163-9A38-E5A03EECDFE6}" dt="2021-03-06T02:11:00.047" v="3786" actId="404"/>
          <ac:spMkLst>
            <pc:docMk/>
            <pc:sldMk cId="3339641836" sldId="261"/>
            <ac:spMk id="25" creationId="{BFC3B3A8-433D-43F8-83A5-15E41ED48B05}"/>
          </ac:spMkLst>
        </pc:spChg>
        <pc:spChg chg="add mod">
          <ac:chgData name="Haeri, Hossein" userId="67a65685-148c-4e36-b4fb-7c7cfd7b5586" providerId="ADAL" clId="{DC358F15-1769-4163-9A38-E5A03EECDFE6}" dt="2021-03-06T02:54:40.039" v="4272" actId="20577"/>
          <ac:spMkLst>
            <pc:docMk/>
            <pc:sldMk cId="3339641836" sldId="261"/>
            <ac:spMk id="26" creationId="{6CF75790-D82F-4332-8A0B-44597F4B1CDF}"/>
          </ac:spMkLst>
        </pc:spChg>
        <pc:spChg chg="add mod">
          <ac:chgData name="Haeri, Hossein" userId="67a65685-148c-4e36-b4fb-7c7cfd7b5586" providerId="ADAL" clId="{DC358F15-1769-4163-9A38-E5A03EECDFE6}" dt="2021-03-08T20:25:29.292" v="4880" actId="164"/>
          <ac:spMkLst>
            <pc:docMk/>
            <pc:sldMk cId="3339641836" sldId="261"/>
            <ac:spMk id="27" creationId="{E33BEAFB-72B7-49F6-8B12-9190C870FB45}"/>
          </ac:spMkLst>
        </pc:spChg>
        <pc:spChg chg="add mod">
          <ac:chgData name="Haeri, Hossein" userId="67a65685-148c-4e36-b4fb-7c7cfd7b5586" providerId="ADAL" clId="{DC358F15-1769-4163-9A38-E5A03EECDFE6}" dt="2021-03-08T20:25:24.403" v="4879" actId="164"/>
          <ac:spMkLst>
            <pc:docMk/>
            <pc:sldMk cId="3339641836" sldId="261"/>
            <ac:spMk id="29" creationId="{A2B9F806-EFF3-4BDA-BA6D-AAF1E934B780}"/>
          </ac:spMkLst>
        </pc:spChg>
        <pc:spChg chg="add del mod">
          <ac:chgData name="Haeri, Hossein" userId="67a65685-148c-4e36-b4fb-7c7cfd7b5586" providerId="ADAL" clId="{DC358F15-1769-4163-9A38-E5A03EECDFE6}" dt="2021-03-06T01:54:34.411" v="3657" actId="478"/>
          <ac:spMkLst>
            <pc:docMk/>
            <pc:sldMk cId="3339641836" sldId="261"/>
            <ac:spMk id="30" creationId="{1704543A-1037-4088-8FAD-03B53D3EDAC7}"/>
          </ac:spMkLst>
        </pc:spChg>
        <pc:spChg chg="add mod">
          <ac:chgData name="Haeri, Hossein" userId="67a65685-148c-4e36-b4fb-7c7cfd7b5586" providerId="ADAL" clId="{DC358F15-1769-4163-9A38-E5A03EECDFE6}" dt="2021-03-08T20:25:29.292" v="4880" actId="164"/>
          <ac:spMkLst>
            <pc:docMk/>
            <pc:sldMk cId="3339641836" sldId="261"/>
            <ac:spMk id="30" creationId="{A40492EB-A692-4AD4-A6AD-05C5188F9FC3}"/>
          </ac:spMkLst>
        </pc:spChg>
        <pc:spChg chg="del">
          <ac:chgData name="Haeri, Hossein" userId="67a65685-148c-4e36-b4fb-7c7cfd7b5586" providerId="ADAL" clId="{DC358F15-1769-4163-9A38-E5A03EECDFE6}" dt="2021-03-06T00:52:06.525" v="3136" actId="478"/>
          <ac:spMkLst>
            <pc:docMk/>
            <pc:sldMk cId="3339641836" sldId="261"/>
            <ac:spMk id="32" creationId="{6E07F5DC-CBBA-4A3C-A89E-28BDA2963A90}"/>
          </ac:spMkLst>
        </pc:spChg>
        <pc:spChg chg="add mod">
          <ac:chgData name="Haeri, Hossein" userId="67a65685-148c-4e36-b4fb-7c7cfd7b5586" providerId="ADAL" clId="{DC358F15-1769-4163-9A38-E5A03EECDFE6}" dt="2021-03-06T02:11:00.047" v="3786" actId="404"/>
          <ac:spMkLst>
            <pc:docMk/>
            <pc:sldMk cId="3339641836" sldId="261"/>
            <ac:spMk id="33" creationId="{45FB241C-7F5C-4E20-8D1F-1C94AB256862}"/>
          </ac:spMkLst>
        </pc:spChg>
        <pc:spChg chg="add mod">
          <ac:chgData name="Haeri, Hossein" userId="67a65685-148c-4e36-b4fb-7c7cfd7b5586" providerId="ADAL" clId="{DC358F15-1769-4163-9A38-E5A03EECDFE6}" dt="2021-03-06T02:10:57.462" v="3785" actId="404"/>
          <ac:spMkLst>
            <pc:docMk/>
            <pc:sldMk cId="3339641836" sldId="261"/>
            <ac:spMk id="34" creationId="{C147F78C-A108-4F01-A14E-AEFE569D3858}"/>
          </ac:spMkLst>
        </pc:spChg>
        <pc:spChg chg="add mod">
          <ac:chgData name="Haeri, Hossein" userId="67a65685-148c-4e36-b4fb-7c7cfd7b5586" providerId="ADAL" clId="{DC358F15-1769-4163-9A38-E5A03EECDFE6}" dt="2021-03-06T02:10:57.462" v="3785" actId="404"/>
          <ac:spMkLst>
            <pc:docMk/>
            <pc:sldMk cId="3339641836" sldId="261"/>
            <ac:spMk id="35" creationId="{926702A0-4963-485E-846C-F760F420B2C2}"/>
          </ac:spMkLst>
        </pc:spChg>
        <pc:spChg chg="add mod">
          <ac:chgData name="Haeri, Hossein" userId="67a65685-148c-4e36-b4fb-7c7cfd7b5586" providerId="ADAL" clId="{DC358F15-1769-4163-9A38-E5A03EECDFE6}" dt="2021-03-06T01:55:28.895" v="3674" actId="571"/>
          <ac:spMkLst>
            <pc:docMk/>
            <pc:sldMk cId="3339641836" sldId="261"/>
            <ac:spMk id="37" creationId="{7182BC02-20E9-48FA-A9AC-962F5417AC58}"/>
          </ac:spMkLst>
        </pc:spChg>
        <pc:spChg chg="add mod">
          <ac:chgData name="Haeri, Hossein" userId="67a65685-148c-4e36-b4fb-7c7cfd7b5586" providerId="ADAL" clId="{DC358F15-1769-4163-9A38-E5A03EECDFE6}" dt="2021-03-06T02:54:58.928" v="4275" actId="2711"/>
          <ac:spMkLst>
            <pc:docMk/>
            <pc:sldMk cId="3339641836" sldId="261"/>
            <ac:spMk id="38" creationId="{F5FFAF24-3AFA-4DCE-B30A-3084364D220B}"/>
          </ac:spMkLst>
        </pc:spChg>
        <pc:grpChg chg="add mod">
          <ac:chgData name="Haeri, Hossein" userId="67a65685-148c-4e36-b4fb-7c7cfd7b5586" providerId="ADAL" clId="{DC358F15-1769-4163-9A38-E5A03EECDFE6}" dt="2021-03-08T21:28:34.387" v="4969" actId="1038"/>
          <ac:grpSpMkLst>
            <pc:docMk/>
            <pc:sldMk cId="3339641836" sldId="261"/>
            <ac:grpSpMk id="6" creationId="{CF79DFFD-983E-4177-AAA9-237931FC5B67}"/>
          </ac:grpSpMkLst>
        </pc:grpChg>
        <pc:grpChg chg="add mod">
          <ac:chgData name="Haeri, Hossein" userId="67a65685-148c-4e36-b4fb-7c7cfd7b5586" providerId="ADAL" clId="{DC358F15-1769-4163-9A38-E5A03EECDFE6}" dt="2021-03-08T21:28:34.387" v="4969" actId="1038"/>
          <ac:grpSpMkLst>
            <pc:docMk/>
            <pc:sldMk cId="3339641836" sldId="261"/>
            <ac:grpSpMk id="7" creationId="{B90FE599-24F0-4161-B36A-68EA798D4C7A}"/>
          </ac:grpSpMkLst>
        </pc:grpChg>
        <pc:grpChg chg="del">
          <ac:chgData name="Haeri, Hossein" userId="67a65685-148c-4e36-b4fb-7c7cfd7b5586" providerId="ADAL" clId="{DC358F15-1769-4163-9A38-E5A03EECDFE6}" dt="2021-03-06T00:52:01.853" v="3135" actId="478"/>
          <ac:grpSpMkLst>
            <pc:docMk/>
            <pc:sldMk cId="3339641836" sldId="261"/>
            <ac:grpSpMk id="19" creationId="{1C123868-25F2-4C8F-A111-12EFBA179A03}"/>
          </ac:grpSpMkLst>
        </pc:grpChg>
        <pc:grpChg chg="add mod">
          <ac:chgData name="Haeri, Hossein" userId="67a65685-148c-4e36-b4fb-7c7cfd7b5586" providerId="ADAL" clId="{DC358F15-1769-4163-9A38-E5A03EECDFE6}" dt="2021-03-06T02:09:26.141" v="3770" actId="164"/>
          <ac:grpSpMkLst>
            <pc:docMk/>
            <pc:sldMk cId="3339641836" sldId="261"/>
            <ac:grpSpMk id="27" creationId="{80FFAAD2-194F-4847-95CE-F060BE027080}"/>
          </ac:grpSpMkLst>
        </pc:grpChg>
        <pc:grpChg chg="add del mod">
          <ac:chgData name="Haeri, Hossein" userId="67a65685-148c-4e36-b4fb-7c7cfd7b5586" providerId="ADAL" clId="{DC358F15-1769-4163-9A38-E5A03EECDFE6}" dt="2021-03-08T20:22:37.053" v="4796" actId="478"/>
          <ac:grpSpMkLst>
            <pc:docMk/>
            <pc:sldMk cId="3339641836" sldId="261"/>
            <ac:grpSpMk id="28" creationId="{9F5DC7F0-CDF6-49D0-806F-AC48B379A660}"/>
          </ac:grpSpMkLst>
        </pc:grpChg>
        <pc:grpChg chg="add del mod">
          <ac:chgData name="Haeri, Hossein" userId="67a65685-148c-4e36-b4fb-7c7cfd7b5586" providerId="ADAL" clId="{DC358F15-1769-4163-9A38-E5A03EECDFE6}" dt="2021-03-08T20:22:20.333" v="4738" actId="478"/>
          <ac:grpSpMkLst>
            <pc:docMk/>
            <pc:sldMk cId="3339641836" sldId="261"/>
            <ac:grpSpMk id="39" creationId="{009387B7-3466-43F6-83A5-6CAE3BC0C24A}"/>
          </ac:grpSpMkLst>
        </pc:grpChg>
        <pc:picChg chg="add del mod">
          <ac:chgData name="Haeri, Hossein" userId="67a65685-148c-4e36-b4fb-7c7cfd7b5586" providerId="ADAL" clId="{DC358F15-1769-4163-9A38-E5A03EECDFE6}" dt="2021-03-06T06:03:05.462" v="4641" actId="478"/>
          <ac:picMkLst>
            <pc:docMk/>
            <pc:sldMk cId="3339641836" sldId="261"/>
            <ac:picMk id="14" creationId="{7CBEAB5C-7873-4116-A814-0E97B01D5A5F}"/>
          </ac:picMkLst>
        </pc:picChg>
        <pc:picChg chg="add del mod">
          <ac:chgData name="Haeri, Hossein" userId="67a65685-148c-4e36-b4fb-7c7cfd7b5586" providerId="ADAL" clId="{DC358F15-1769-4163-9A38-E5A03EECDFE6}" dt="2021-03-06T01:11:26.893" v="3453" actId="478"/>
          <ac:picMkLst>
            <pc:docMk/>
            <pc:sldMk cId="3339641836" sldId="261"/>
            <ac:picMk id="18" creationId="{AF4B4A1F-81E4-4E9A-B612-3368B7F9F43B}"/>
          </ac:picMkLst>
        </pc:picChg>
        <pc:picChg chg="add del mod">
          <ac:chgData name="Haeri, Hossein" userId="67a65685-148c-4e36-b4fb-7c7cfd7b5586" providerId="ADAL" clId="{DC358F15-1769-4163-9A38-E5A03EECDFE6}" dt="2021-03-06T00:54:25.296" v="3223"/>
          <ac:picMkLst>
            <pc:docMk/>
            <pc:sldMk cId="3339641836" sldId="261"/>
            <ac:picMk id="20" creationId="{2B7551BE-55DA-4B67-9F01-DC49D4B91B74}"/>
          </ac:picMkLst>
        </pc:picChg>
        <pc:picChg chg="add del mod">
          <ac:chgData name="Haeri, Hossein" userId="67a65685-148c-4e36-b4fb-7c7cfd7b5586" providerId="ADAL" clId="{DC358F15-1769-4163-9A38-E5A03EECDFE6}" dt="2021-03-06T01:11:28.396" v="3454" actId="478"/>
          <ac:picMkLst>
            <pc:docMk/>
            <pc:sldMk cId="3339641836" sldId="261"/>
            <ac:picMk id="21" creationId="{9E01E2BB-CC62-4CC9-8E8E-704510C8D40D}"/>
          </ac:picMkLst>
        </pc:picChg>
        <pc:picChg chg="add del mod">
          <ac:chgData name="Haeri, Hossein" userId="67a65685-148c-4e36-b4fb-7c7cfd7b5586" providerId="ADAL" clId="{DC358F15-1769-4163-9A38-E5A03EECDFE6}" dt="2021-03-06T01:11:33.149" v="3455" actId="478"/>
          <ac:picMkLst>
            <pc:docMk/>
            <pc:sldMk cId="3339641836" sldId="261"/>
            <ac:picMk id="22" creationId="{63BE8900-B6AE-4417-8A9B-2F42CBAB32C2}"/>
          </ac:picMkLst>
        </pc:picChg>
        <pc:picChg chg="add mod">
          <ac:chgData name="Haeri, Hossein" userId="67a65685-148c-4e36-b4fb-7c7cfd7b5586" providerId="ADAL" clId="{DC358F15-1769-4163-9A38-E5A03EECDFE6}" dt="2021-03-06T02:10:57.462" v="3785" actId="404"/>
          <ac:picMkLst>
            <pc:docMk/>
            <pc:sldMk cId="3339641836" sldId="261"/>
            <ac:picMk id="24" creationId="{19669AF1-D3B0-4E15-8AAB-68C8291AC5CA}"/>
          </ac:picMkLst>
        </pc:picChg>
        <pc:picChg chg="del">
          <ac:chgData name="Haeri, Hossein" userId="67a65685-148c-4e36-b4fb-7c7cfd7b5586" providerId="ADAL" clId="{DC358F15-1769-4163-9A38-E5A03EECDFE6}" dt="2021-03-06T00:52:06.525" v="3136" actId="478"/>
          <ac:picMkLst>
            <pc:docMk/>
            <pc:sldMk cId="3339641836" sldId="261"/>
            <ac:picMk id="29" creationId="{E951D85D-83D5-4F88-8D5E-F21EB9E29D59}"/>
          </ac:picMkLst>
        </pc:picChg>
        <pc:picChg chg="del">
          <ac:chgData name="Haeri, Hossein" userId="67a65685-148c-4e36-b4fb-7c7cfd7b5586" providerId="ADAL" clId="{DC358F15-1769-4163-9A38-E5A03EECDFE6}" dt="2021-03-06T00:52:06.525" v="3136" actId="478"/>
          <ac:picMkLst>
            <pc:docMk/>
            <pc:sldMk cId="3339641836" sldId="261"/>
            <ac:picMk id="31" creationId="{3BEB5902-A299-40E1-B403-F00B52D595FA}"/>
          </ac:picMkLst>
        </pc:picChg>
        <pc:picChg chg="add mod">
          <ac:chgData name="Haeri, Hossein" userId="67a65685-148c-4e36-b4fb-7c7cfd7b5586" providerId="ADAL" clId="{DC358F15-1769-4163-9A38-E5A03EECDFE6}" dt="2021-03-06T01:55:28.895" v="3674" actId="571"/>
          <ac:picMkLst>
            <pc:docMk/>
            <pc:sldMk cId="3339641836" sldId="261"/>
            <ac:picMk id="36" creationId="{ECCCEA7F-FDD6-4CC4-AF6B-57C69BB975D1}"/>
          </ac:picMkLst>
        </pc:picChg>
        <pc:picChg chg="add del mod">
          <ac:chgData name="Haeri, Hossein" userId="67a65685-148c-4e36-b4fb-7c7cfd7b5586" providerId="ADAL" clId="{DC358F15-1769-4163-9A38-E5A03EECDFE6}" dt="2021-03-08T21:26:34.462" v="4936" actId="478"/>
          <ac:picMkLst>
            <pc:docMk/>
            <pc:sldMk cId="3339641836" sldId="261"/>
            <ac:picMk id="41" creationId="{6D3F8F72-46D7-4F51-B57E-DA9D7661E168}"/>
          </ac:picMkLst>
        </pc:picChg>
        <pc:picChg chg="add mod">
          <ac:chgData name="Haeri, Hossein" userId="67a65685-148c-4e36-b4fb-7c7cfd7b5586" providerId="ADAL" clId="{DC358F15-1769-4163-9A38-E5A03EECDFE6}" dt="2021-03-08T20:25:29.292" v="4880" actId="164"/>
          <ac:picMkLst>
            <pc:docMk/>
            <pc:sldMk cId="3339641836" sldId="261"/>
            <ac:picMk id="43" creationId="{94ACD54E-9176-4F3F-A2F5-B980A1CB7A38}"/>
          </ac:picMkLst>
        </pc:picChg>
        <pc:picChg chg="add mod">
          <ac:chgData name="Haeri, Hossein" userId="67a65685-148c-4e36-b4fb-7c7cfd7b5586" providerId="ADAL" clId="{DC358F15-1769-4163-9A38-E5A03EECDFE6}" dt="2021-03-08T20:25:24.403" v="4879" actId="164"/>
          <ac:picMkLst>
            <pc:docMk/>
            <pc:sldMk cId="3339641836" sldId="261"/>
            <ac:picMk id="45" creationId="{3D52C51E-277A-46E0-857D-2891FCEE2C1F}"/>
          </ac:picMkLst>
        </pc:picChg>
      </pc:sldChg>
      <pc:sldChg chg="addSp delSp modSp add mod delAnim modAnim">
        <pc:chgData name="Haeri, Hossein" userId="67a65685-148c-4e36-b4fb-7c7cfd7b5586" providerId="ADAL" clId="{DC358F15-1769-4163-9A38-E5A03EECDFE6}" dt="2021-03-08T22:25:11.246" v="5160" actId="1035"/>
        <pc:sldMkLst>
          <pc:docMk/>
          <pc:sldMk cId="2384778619" sldId="262"/>
        </pc:sldMkLst>
        <pc:spChg chg="mod">
          <ac:chgData name="Haeri, Hossein" userId="67a65685-148c-4e36-b4fb-7c7cfd7b5586" providerId="ADAL" clId="{DC358F15-1769-4163-9A38-E5A03EECDFE6}" dt="2021-03-08T21:35:42.691" v="5016" actId="20577"/>
          <ac:spMkLst>
            <pc:docMk/>
            <pc:sldMk cId="2384778619" sldId="262"/>
            <ac:spMk id="2" creationId="{EF3CBBDE-228D-4A78-946D-B8F4941E08DD}"/>
          </ac:spMkLst>
        </pc:spChg>
        <pc:spChg chg="mod">
          <ac:chgData name="Haeri, Hossein" userId="67a65685-148c-4e36-b4fb-7c7cfd7b5586" providerId="ADAL" clId="{DC358F15-1769-4163-9A38-E5A03EECDFE6}" dt="2021-03-08T21:35:38.361" v="5013" actId="20577"/>
          <ac:spMkLst>
            <pc:docMk/>
            <pc:sldMk cId="2384778619" sldId="262"/>
            <ac:spMk id="3" creationId="{B32F5082-BBA1-465A-95BC-835923362A58}"/>
          </ac:spMkLst>
        </pc:spChg>
        <pc:spChg chg="del">
          <ac:chgData name="Haeri, Hossein" userId="67a65685-148c-4e36-b4fb-7c7cfd7b5586" providerId="ADAL" clId="{DC358F15-1769-4163-9A38-E5A03EECDFE6}" dt="2021-03-08T20:27:16.003" v="4884" actId="478"/>
          <ac:spMkLst>
            <pc:docMk/>
            <pc:sldMk cId="2384778619" sldId="262"/>
            <ac:spMk id="6" creationId="{D18C765C-A1DD-422B-833A-6D73FE851C1B}"/>
          </ac:spMkLst>
        </pc:spChg>
        <pc:spChg chg="add del mod">
          <ac:chgData name="Haeri, Hossein" userId="67a65685-148c-4e36-b4fb-7c7cfd7b5586" providerId="ADAL" clId="{DC358F15-1769-4163-9A38-E5A03EECDFE6}" dt="2021-03-06T05:43:48.066" v="4547" actId="478"/>
          <ac:spMkLst>
            <pc:docMk/>
            <pc:sldMk cId="2384778619" sldId="262"/>
            <ac:spMk id="9" creationId="{AF45E12E-5E52-494A-9A5D-DFC5CECEBC3B}"/>
          </ac:spMkLst>
        </pc:spChg>
        <pc:spChg chg="add del mod">
          <ac:chgData name="Haeri, Hossein" userId="67a65685-148c-4e36-b4fb-7c7cfd7b5586" providerId="ADAL" clId="{DC358F15-1769-4163-9A38-E5A03EECDFE6}" dt="2021-03-06T05:43:49.475" v="4548" actId="478"/>
          <ac:spMkLst>
            <pc:docMk/>
            <pc:sldMk cId="2384778619" sldId="262"/>
            <ac:spMk id="14" creationId="{41D6D4FB-E640-4C9B-A790-3FA7E88AB749}"/>
          </ac:spMkLst>
        </pc:spChg>
        <pc:spChg chg="add del mod">
          <ac:chgData name="Haeri, Hossein" userId="67a65685-148c-4e36-b4fb-7c7cfd7b5586" providerId="ADAL" clId="{DC358F15-1769-4163-9A38-E5A03EECDFE6}" dt="2021-03-08T22:24:08.782" v="5145" actId="478"/>
          <ac:spMkLst>
            <pc:docMk/>
            <pc:sldMk cId="2384778619" sldId="262"/>
            <ac:spMk id="20" creationId="{977FB38A-2600-471C-B5D2-2108FB109AFE}"/>
          </ac:spMkLst>
        </pc:spChg>
        <pc:spChg chg="del">
          <ac:chgData name="Haeri, Hossein" userId="67a65685-148c-4e36-b4fb-7c7cfd7b5586" providerId="ADAL" clId="{DC358F15-1769-4163-9A38-E5A03EECDFE6}" dt="2021-03-08T20:27:20.253" v="4885" actId="478"/>
          <ac:spMkLst>
            <pc:docMk/>
            <pc:sldMk cId="2384778619" sldId="262"/>
            <ac:spMk id="23" creationId="{333B2C91-4E52-4C4E-9D15-6B6BA615FA97}"/>
          </ac:spMkLst>
        </pc:spChg>
        <pc:grpChg chg="add mod">
          <ac:chgData name="Haeri, Hossein" userId="67a65685-148c-4e36-b4fb-7c7cfd7b5586" providerId="ADAL" clId="{DC358F15-1769-4163-9A38-E5A03EECDFE6}" dt="2021-03-08T22:20:37.981" v="5018" actId="1076"/>
          <ac:grpSpMkLst>
            <pc:docMk/>
            <pc:sldMk cId="2384778619" sldId="262"/>
            <ac:grpSpMk id="7" creationId="{941ED6EA-D165-4EAC-B743-67B014AFD436}"/>
          </ac:grpSpMkLst>
        </pc:grpChg>
        <pc:grpChg chg="add mod">
          <ac:chgData name="Haeri, Hossein" userId="67a65685-148c-4e36-b4fb-7c7cfd7b5586" providerId="ADAL" clId="{DC358F15-1769-4163-9A38-E5A03EECDFE6}" dt="2021-03-08T22:20:37.981" v="5018" actId="1076"/>
          <ac:grpSpMkLst>
            <pc:docMk/>
            <pc:sldMk cId="2384778619" sldId="262"/>
            <ac:grpSpMk id="8" creationId="{F4588C11-9927-4CF3-AE67-C3CF07F3AD58}"/>
          </ac:grpSpMkLst>
        </pc:grpChg>
        <pc:grpChg chg="add mod">
          <ac:chgData name="Haeri, Hossein" userId="67a65685-148c-4e36-b4fb-7c7cfd7b5586" providerId="ADAL" clId="{DC358F15-1769-4163-9A38-E5A03EECDFE6}" dt="2021-03-08T21:19:33.342" v="4926" actId="1076"/>
          <ac:grpSpMkLst>
            <pc:docMk/>
            <pc:sldMk cId="2384778619" sldId="262"/>
            <ac:grpSpMk id="12" creationId="{F0A4F994-1242-4267-AFB7-E4B88E36D588}"/>
          </ac:grpSpMkLst>
        </pc:grpChg>
        <pc:picChg chg="add del mod">
          <ac:chgData name="Haeri, Hossein" userId="67a65685-148c-4e36-b4fb-7c7cfd7b5586" providerId="ADAL" clId="{DC358F15-1769-4163-9A38-E5A03EECDFE6}" dt="2021-03-06T05:43:46.900" v="4546" actId="478"/>
          <ac:picMkLst>
            <pc:docMk/>
            <pc:sldMk cId="2384778619" sldId="262"/>
            <ac:picMk id="8" creationId="{4EC80301-7F5E-4C43-A20A-50932BFD5586}"/>
          </ac:picMkLst>
        </pc:picChg>
        <pc:picChg chg="add mod">
          <ac:chgData name="Haeri, Hossein" userId="67a65685-148c-4e36-b4fb-7c7cfd7b5586" providerId="ADAL" clId="{DC358F15-1769-4163-9A38-E5A03EECDFE6}" dt="2021-03-08T21:18:56.733" v="4923" actId="1076"/>
          <ac:picMkLst>
            <pc:docMk/>
            <pc:sldMk cId="2384778619" sldId="262"/>
            <ac:picMk id="10" creationId="{233C755B-1A97-4538-A56B-0DD2CB46FBD0}"/>
          </ac:picMkLst>
        </pc:picChg>
        <pc:picChg chg="add mod">
          <ac:chgData name="Haeri, Hossein" userId="67a65685-148c-4e36-b4fb-7c7cfd7b5586" providerId="ADAL" clId="{DC358F15-1769-4163-9A38-E5A03EECDFE6}" dt="2021-03-08T21:12:07.498" v="4889" actId="164"/>
          <ac:picMkLst>
            <pc:docMk/>
            <pc:sldMk cId="2384778619" sldId="262"/>
            <ac:picMk id="11" creationId="{93A21467-6404-4B4C-BE63-F90182C67C91}"/>
          </ac:picMkLst>
        </pc:picChg>
        <pc:picChg chg="add mod">
          <ac:chgData name="Haeri, Hossein" userId="67a65685-148c-4e36-b4fb-7c7cfd7b5586" providerId="ADAL" clId="{DC358F15-1769-4163-9A38-E5A03EECDFE6}" dt="2021-03-08T21:12:07.498" v="4889" actId="164"/>
          <ac:picMkLst>
            <pc:docMk/>
            <pc:sldMk cId="2384778619" sldId="262"/>
            <ac:picMk id="13" creationId="{A153312C-E81E-48BA-9FF8-9EA23BEA240F}"/>
          </ac:picMkLst>
        </pc:picChg>
        <pc:picChg chg="add mod">
          <ac:chgData name="Haeri, Hossein" userId="67a65685-148c-4e36-b4fb-7c7cfd7b5586" providerId="ADAL" clId="{DC358F15-1769-4163-9A38-E5A03EECDFE6}" dt="2021-03-08T22:24:53.469" v="5159" actId="1076"/>
          <ac:picMkLst>
            <pc:docMk/>
            <pc:sldMk cId="2384778619" sldId="262"/>
            <ac:picMk id="15" creationId="{B67D7F1F-2395-4DA3-A531-7D0FE9EDDD31}"/>
          </ac:picMkLst>
        </pc:picChg>
        <pc:picChg chg="add mod ord modCrop">
          <ac:chgData name="Haeri, Hossein" userId="67a65685-148c-4e36-b4fb-7c7cfd7b5586" providerId="ADAL" clId="{DC358F15-1769-4163-9A38-E5A03EECDFE6}" dt="2021-03-08T21:12:07.498" v="4889" actId="164"/>
          <ac:picMkLst>
            <pc:docMk/>
            <pc:sldMk cId="2384778619" sldId="262"/>
            <ac:picMk id="16" creationId="{C1A5F42C-3633-4988-AAE3-EDF24A98CEB9}"/>
          </ac:picMkLst>
        </pc:picChg>
        <pc:picChg chg="mod">
          <ac:chgData name="Haeri, Hossein" userId="67a65685-148c-4e36-b4fb-7c7cfd7b5586" providerId="ADAL" clId="{DC358F15-1769-4163-9A38-E5A03EECDFE6}" dt="2021-03-08T22:25:11.246" v="5160" actId="1035"/>
          <ac:picMkLst>
            <pc:docMk/>
            <pc:sldMk cId="2384778619" sldId="262"/>
            <ac:picMk id="18" creationId="{AF4B4A1F-81E4-4E9A-B612-3368B7F9F43B}"/>
          </ac:picMkLst>
        </pc:picChg>
        <pc:picChg chg="add mod">
          <ac:chgData name="Haeri, Hossein" userId="67a65685-148c-4e36-b4fb-7c7cfd7b5586" providerId="ADAL" clId="{DC358F15-1769-4163-9A38-E5A03EECDFE6}" dt="2021-03-08T22:24:50.461" v="5158" actId="1076"/>
          <ac:picMkLst>
            <pc:docMk/>
            <pc:sldMk cId="2384778619" sldId="262"/>
            <ac:picMk id="19" creationId="{D453C505-106F-45E6-9A82-54C49F655C71}"/>
          </ac:picMkLst>
        </pc:picChg>
        <pc:picChg chg="mod">
          <ac:chgData name="Haeri, Hossein" userId="67a65685-148c-4e36-b4fb-7c7cfd7b5586" providerId="ADAL" clId="{DC358F15-1769-4163-9A38-E5A03EECDFE6}" dt="2021-03-08T21:19:05.223" v="4924" actId="164"/>
          <ac:picMkLst>
            <pc:docMk/>
            <pc:sldMk cId="2384778619" sldId="262"/>
            <ac:picMk id="21" creationId="{9E01E2BB-CC62-4CC9-8E8E-704510C8D40D}"/>
          </ac:picMkLst>
        </pc:picChg>
        <pc:picChg chg="mod">
          <ac:chgData name="Haeri, Hossein" userId="67a65685-148c-4e36-b4fb-7c7cfd7b5586" providerId="ADAL" clId="{DC358F15-1769-4163-9A38-E5A03EECDFE6}" dt="2021-03-08T21:19:05.223" v="4924" actId="164"/>
          <ac:picMkLst>
            <pc:docMk/>
            <pc:sldMk cId="2384778619" sldId="262"/>
            <ac:picMk id="22" creationId="{63BE8900-B6AE-4417-8A9B-2F42CBAB32C2}"/>
          </ac:picMkLst>
        </pc:picChg>
        <pc:picChg chg="add mod modCrop">
          <ac:chgData name="Haeri, Hossein" userId="67a65685-148c-4e36-b4fb-7c7cfd7b5586" providerId="ADAL" clId="{DC358F15-1769-4163-9A38-E5A03EECDFE6}" dt="2021-03-08T21:11:59.517" v="4888" actId="164"/>
          <ac:picMkLst>
            <pc:docMk/>
            <pc:sldMk cId="2384778619" sldId="262"/>
            <ac:picMk id="24" creationId="{013B28EF-EBC3-4321-9438-461E57F9E365}"/>
          </ac:picMkLst>
        </pc:picChg>
        <pc:picChg chg="add mod">
          <ac:chgData name="Haeri, Hossein" userId="67a65685-148c-4e36-b4fb-7c7cfd7b5586" providerId="ADAL" clId="{DC358F15-1769-4163-9A38-E5A03EECDFE6}" dt="2021-03-08T21:11:59.517" v="4888" actId="164"/>
          <ac:picMkLst>
            <pc:docMk/>
            <pc:sldMk cId="2384778619" sldId="262"/>
            <ac:picMk id="25" creationId="{0CFAEB9F-019A-46D3-B26C-D83797CCE351}"/>
          </ac:picMkLst>
        </pc:picChg>
        <pc:picChg chg="add mod">
          <ac:chgData name="Haeri, Hossein" userId="67a65685-148c-4e36-b4fb-7c7cfd7b5586" providerId="ADAL" clId="{DC358F15-1769-4163-9A38-E5A03EECDFE6}" dt="2021-03-08T21:11:59.517" v="4888" actId="164"/>
          <ac:picMkLst>
            <pc:docMk/>
            <pc:sldMk cId="2384778619" sldId="262"/>
            <ac:picMk id="26" creationId="{2B28B803-5707-4D57-B6F9-525FB561DA39}"/>
          </ac:picMkLst>
        </pc:picChg>
      </pc:sldChg>
      <pc:sldChg chg="addSp delSp modSp add del mod ord">
        <pc:chgData name="Haeri, Hossein" userId="67a65685-148c-4e36-b4fb-7c7cfd7b5586" providerId="ADAL" clId="{DC358F15-1769-4163-9A38-E5A03EECDFE6}" dt="2021-03-09T18:46:12.797" v="5484" actId="47"/>
        <pc:sldMkLst>
          <pc:docMk/>
          <pc:sldMk cId="3582774600" sldId="263"/>
        </pc:sldMkLst>
        <pc:spChg chg="mod">
          <ac:chgData name="Haeri, Hossein" userId="67a65685-148c-4e36-b4fb-7c7cfd7b5586" providerId="ADAL" clId="{DC358F15-1769-4163-9A38-E5A03EECDFE6}" dt="2021-03-06T02:27:08.129" v="3970" actId="20577"/>
          <ac:spMkLst>
            <pc:docMk/>
            <pc:sldMk cId="3582774600" sldId="263"/>
            <ac:spMk id="2" creationId="{EF3CBBDE-228D-4A78-946D-B8F4941E08DD}"/>
          </ac:spMkLst>
        </pc:spChg>
        <pc:spChg chg="mod">
          <ac:chgData name="Haeri, Hossein" userId="67a65685-148c-4e36-b4fb-7c7cfd7b5586" providerId="ADAL" clId="{DC358F15-1769-4163-9A38-E5A03EECDFE6}" dt="2021-03-06T05:50:02.868" v="4600" actId="20577"/>
          <ac:spMkLst>
            <pc:docMk/>
            <pc:sldMk cId="3582774600" sldId="263"/>
            <ac:spMk id="3" creationId="{B32F5082-BBA1-465A-95BC-835923362A58}"/>
          </ac:spMkLst>
        </pc:spChg>
        <pc:spChg chg="add del mod">
          <ac:chgData name="Haeri, Hossein" userId="67a65685-148c-4e36-b4fb-7c7cfd7b5586" providerId="ADAL" clId="{DC358F15-1769-4163-9A38-E5A03EECDFE6}" dt="2021-03-06T02:25:37.247" v="3917" actId="478"/>
          <ac:spMkLst>
            <pc:docMk/>
            <pc:sldMk cId="3582774600" sldId="263"/>
            <ac:spMk id="6" creationId="{61402102-0077-4DFE-AF35-AC99E9D0A1E8}"/>
          </ac:spMkLst>
        </pc:spChg>
        <pc:spChg chg="add mod ord">
          <ac:chgData name="Haeri, Hossein" userId="67a65685-148c-4e36-b4fb-7c7cfd7b5586" providerId="ADAL" clId="{DC358F15-1769-4163-9A38-E5A03EECDFE6}" dt="2021-03-09T00:01:42.959" v="5223" actId="14100"/>
          <ac:spMkLst>
            <pc:docMk/>
            <pc:sldMk cId="3582774600" sldId="263"/>
            <ac:spMk id="6" creationId="{C7F37C07-C37B-4AB9-8AA7-F0FB976E16CA}"/>
          </ac:spMkLst>
        </pc:spChg>
        <pc:spChg chg="add mod ord">
          <ac:chgData name="Haeri, Hossein" userId="67a65685-148c-4e36-b4fb-7c7cfd7b5586" providerId="ADAL" clId="{DC358F15-1769-4163-9A38-E5A03EECDFE6}" dt="2021-03-09T00:02:31.159" v="5229" actId="167"/>
          <ac:spMkLst>
            <pc:docMk/>
            <pc:sldMk cId="3582774600" sldId="263"/>
            <ac:spMk id="11" creationId="{D9A62AA5-2E5A-42DA-860A-48005973CD30}"/>
          </ac:spMkLst>
        </pc:spChg>
        <pc:spChg chg="add mod ord">
          <ac:chgData name="Haeri, Hossein" userId="67a65685-148c-4e36-b4fb-7c7cfd7b5586" providerId="ADAL" clId="{DC358F15-1769-4163-9A38-E5A03EECDFE6}" dt="2021-03-09T00:02:34.066" v="5230" actId="167"/>
          <ac:spMkLst>
            <pc:docMk/>
            <pc:sldMk cId="3582774600" sldId="263"/>
            <ac:spMk id="13" creationId="{92609DCA-6CD0-492C-B6DC-1E1655680164}"/>
          </ac:spMkLst>
        </pc:spChg>
        <pc:spChg chg="add mod">
          <ac:chgData name="Haeri, Hossein" userId="67a65685-148c-4e36-b4fb-7c7cfd7b5586" providerId="ADAL" clId="{DC358F15-1769-4163-9A38-E5A03EECDFE6}" dt="2021-03-09T00:03:44.114" v="5274" actId="1036"/>
          <ac:spMkLst>
            <pc:docMk/>
            <pc:sldMk cId="3582774600" sldId="263"/>
            <ac:spMk id="14" creationId="{1B53655B-9414-4128-880A-F972C39328FD}"/>
          </ac:spMkLst>
        </pc:spChg>
        <pc:spChg chg="add mod">
          <ac:chgData name="Haeri, Hossein" userId="67a65685-148c-4e36-b4fb-7c7cfd7b5586" providerId="ADAL" clId="{DC358F15-1769-4163-9A38-E5A03EECDFE6}" dt="2021-03-09T00:04:14.572" v="5284" actId="20577"/>
          <ac:spMkLst>
            <pc:docMk/>
            <pc:sldMk cId="3582774600" sldId="263"/>
            <ac:spMk id="16" creationId="{91F41634-E9FB-447B-821B-39F09611A286}"/>
          </ac:spMkLst>
        </pc:spChg>
        <pc:spChg chg="add mod">
          <ac:chgData name="Haeri, Hossein" userId="67a65685-148c-4e36-b4fb-7c7cfd7b5586" providerId="ADAL" clId="{DC358F15-1769-4163-9A38-E5A03EECDFE6}" dt="2021-03-09T00:04:12.284" v="5282" actId="20577"/>
          <ac:spMkLst>
            <pc:docMk/>
            <pc:sldMk cId="3582774600" sldId="263"/>
            <ac:spMk id="18" creationId="{0A62B919-0C6B-4FB2-911D-DDE74196DC80}"/>
          </ac:spMkLst>
        </pc:spChg>
        <pc:grpChg chg="del">
          <ac:chgData name="Haeri, Hossein" userId="67a65685-148c-4e36-b4fb-7c7cfd7b5586" providerId="ADAL" clId="{DC358F15-1769-4163-9A38-E5A03EECDFE6}" dt="2021-03-06T02:25:56.706" v="3920" actId="478"/>
          <ac:grpSpMkLst>
            <pc:docMk/>
            <pc:sldMk cId="3582774600" sldId="263"/>
            <ac:grpSpMk id="28" creationId="{9F5DC7F0-CDF6-49D0-806F-AC48B379A660}"/>
          </ac:grpSpMkLst>
        </pc:grpChg>
        <pc:grpChg chg="del">
          <ac:chgData name="Haeri, Hossein" userId="67a65685-148c-4e36-b4fb-7c7cfd7b5586" providerId="ADAL" clId="{DC358F15-1769-4163-9A38-E5A03EECDFE6}" dt="2021-03-06T02:25:56.706" v="3920" actId="478"/>
          <ac:grpSpMkLst>
            <pc:docMk/>
            <pc:sldMk cId="3582774600" sldId="263"/>
            <ac:grpSpMk id="39" creationId="{009387B7-3466-43F6-83A5-6CAE3BC0C24A}"/>
          </ac:grpSpMkLst>
        </pc:grpChg>
        <pc:picChg chg="add del mod">
          <ac:chgData name="Haeri, Hossein" userId="67a65685-148c-4e36-b4fb-7c7cfd7b5586" providerId="ADAL" clId="{DC358F15-1769-4163-9A38-E5A03EECDFE6}" dt="2021-03-06T02:57:47.706" v="4306" actId="478"/>
          <ac:picMkLst>
            <pc:docMk/>
            <pc:sldMk cId="3582774600" sldId="263"/>
            <ac:picMk id="8" creationId="{08F3E74E-F4FB-497A-9BE3-CCFBFD9BAC3B}"/>
          </ac:picMkLst>
        </pc:picChg>
        <pc:picChg chg="add del mod">
          <ac:chgData name="Haeri, Hossein" userId="67a65685-148c-4e36-b4fb-7c7cfd7b5586" providerId="ADAL" clId="{DC358F15-1769-4163-9A38-E5A03EECDFE6}" dt="2021-03-06T02:57:15.831" v="4301" actId="478"/>
          <ac:picMkLst>
            <pc:docMk/>
            <pc:sldMk cId="3582774600" sldId="263"/>
            <ac:picMk id="10" creationId="{B3B5A37A-CDB0-4964-AD35-01B51E4EB2A0}"/>
          </ac:picMkLst>
        </pc:picChg>
        <pc:picChg chg="add mod">
          <ac:chgData name="Haeri, Hossein" userId="67a65685-148c-4e36-b4fb-7c7cfd7b5586" providerId="ADAL" clId="{DC358F15-1769-4163-9A38-E5A03EECDFE6}" dt="2021-03-06T02:57:22.207" v="4304" actId="1076"/>
          <ac:picMkLst>
            <pc:docMk/>
            <pc:sldMk cId="3582774600" sldId="263"/>
            <ac:picMk id="12" creationId="{937526C8-7FBF-4CDE-8DDF-117A198D1E45}"/>
          </ac:picMkLst>
        </pc:picChg>
        <pc:picChg chg="add mod ord">
          <ac:chgData name="Haeri, Hossein" userId="67a65685-148c-4e36-b4fb-7c7cfd7b5586" providerId="ADAL" clId="{DC358F15-1769-4163-9A38-E5A03EECDFE6}" dt="2021-03-09T00:01:17.443" v="5216" actId="1076"/>
          <ac:picMkLst>
            <pc:docMk/>
            <pc:sldMk cId="3582774600" sldId="263"/>
            <ac:picMk id="15" creationId="{13287542-9CA1-40AA-B570-2A11C25FE948}"/>
          </ac:picMkLst>
        </pc:picChg>
        <pc:picChg chg="add mod">
          <ac:chgData name="Haeri, Hossein" userId="67a65685-148c-4e36-b4fb-7c7cfd7b5586" providerId="ADAL" clId="{DC358F15-1769-4163-9A38-E5A03EECDFE6}" dt="2021-03-06T02:58:41.286" v="4329" actId="1038"/>
          <ac:picMkLst>
            <pc:docMk/>
            <pc:sldMk cId="3582774600" sldId="263"/>
            <ac:picMk id="17" creationId="{01633397-75CF-460C-95EE-3862EC8DEE2E}"/>
          </ac:picMkLst>
        </pc:picChg>
        <pc:picChg chg="mod">
          <ac:chgData name="Haeri, Hossein" userId="67a65685-148c-4e36-b4fb-7c7cfd7b5586" providerId="ADAL" clId="{DC358F15-1769-4163-9A38-E5A03EECDFE6}" dt="2021-03-09T00:00:02.914" v="5200" actId="1076"/>
          <ac:picMkLst>
            <pc:docMk/>
            <pc:sldMk cId="3582774600" sldId="263"/>
            <ac:picMk id="41" creationId="{6D3F8F72-46D7-4F51-B57E-DA9D7661E168}"/>
          </ac:picMkLst>
        </pc:picChg>
        <pc:cxnChg chg="add mod">
          <ac:chgData name="Haeri, Hossein" userId="67a65685-148c-4e36-b4fb-7c7cfd7b5586" providerId="ADAL" clId="{DC358F15-1769-4163-9A38-E5A03EECDFE6}" dt="2021-03-09T00:04:46.117" v="5286" actId="692"/>
          <ac:cxnSpMkLst>
            <pc:docMk/>
            <pc:sldMk cId="3582774600" sldId="263"/>
            <ac:cxnSpMk id="8" creationId="{C430A767-F2AB-4D26-801C-BDAB8E814CF6}"/>
          </ac:cxnSpMkLst>
        </pc:cxnChg>
        <pc:cxnChg chg="add mod">
          <ac:chgData name="Haeri, Hossein" userId="67a65685-148c-4e36-b4fb-7c7cfd7b5586" providerId="ADAL" clId="{DC358F15-1769-4163-9A38-E5A03EECDFE6}" dt="2021-03-09T00:04:46.117" v="5286" actId="692"/>
          <ac:cxnSpMkLst>
            <pc:docMk/>
            <pc:sldMk cId="3582774600" sldId="263"/>
            <ac:cxnSpMk id="19" creationId="{B212D07D-62ED-48E7-9942-81D4CE4D07C9}"/>
          </ac:cxnSpMkLst>
        </pc:cxnChg>
        <pc:cxnChg chg="add mod">
          <ac:chgData name="Haeri, Hossein" userId="67a65685-148c-4e36-b4fb-7c7cfd7b5586" providerId="ADAL" clId="{DC358F15-1769-4163-9A38-E5A03EECDFE6}" dt="2021-03-09T00:04:46.117" v="5286" actId="692"/>
          <ac:cxnSpMkLst>
            <pc:docMk/>
            <pc:sldMk cId="3582774600" sldId="263"/>
            <ac:cxnSpMk id="21" creationId="{E1474F9B-28E9-4087-8CAB-4AEDE412C61A}"/>
          </ac:cxnSpMkLst>
        </pc:cxnChg>
      </pc:sldChg>
      <pc:sldChg chg="addSp delSp modSp add del mod ord delAnim modAnim">
        <pc:chgData name="Haeri, Hossein" userId="67a65685-148c-4e36-b4fb-7c7cfd7b5586" providerId="ADAL" clId="{DC358F15-1769-4163-9A38-E5A03EECDFE6}" dt="2021-03-08T20:25:57.004" v="4882" actId="47"/>
        <pc:sldMkLst>
          <pc:docMk/>
          <pc:sldMk cId="1465014729" sldId="264"/>
        </pc:sldMkLst>
        <pc:spChg chg="mod">
          <ac:chgData name="Haeri, Hossein" userId="67a65685-148c-4e36-b4fb-7c7cfd7b5586" providerId="ADAL" clId="{DC358F15-1769-4163-9A38-E5A03EECDFE6}" dt="2021-03-06T05:52:20.806" v="4629" actId="404"/>
          <ac:spMkLst>
            <pc:docMk/>
            <pc:sldMk cId="1465014729" sldId="264"/>
            <ac:spMk id="2" creationId="{EF3CBBDE-228D-4A78-946D-B8F4941E08DD}"/>
          </ac:spMkLst>
        </pc:spChg>
        <pc:picChg chg="add del mod">
          <ac:chgData name="Haeri, Hossein" userId="67a65685-148c-4e36-b4fb-7c7cfd7b5586" providerId="ADAL" clId="{DC358F15-1769-4163-9A38-E5A03EECDFE6}" dt="2021-03-08T20:24:22.473" v="4872" actId="478"/>
          <ac:picMkLst>
            <pc:docMk/>
            <pc:sldMk cId="1465014729" sldId="264"/>
            <ac:picMk id="17" creationId="{2FC2BC43-03F3-4478-BE9A-C9F6275D0655}"/>
          </ac:picMkLst>
        </pc:picChg>
        <pc:picChg chg="add del mod">
          <ac:chgData name="Haeri, Hossein" userId="67a65685-148c-4e36-b4fb-7c7cfd7b5586" providerId="ADAL" clId="{DC358F15-1769-4163-9A38-E5A03EECDFE6}" dt="2021-03-08T20:24:22.473" v="4872" actId="478"/>
          <ac:picMkLst>
            <pc:docMk/>
            <pc:sldMk cId="1465014729" sldId="264"/>
            <ac:picMk id="18" creationId="{721FA167-6ED3-4531-BCC0-53A338E03B93}"/>
          </ac:picMkLst>
        </pc:picChg>
      </pc:sldChg>
      <pc:sldChg chg="delSp modSp add del mod delAnim">
        <pc:chgData name="Haeri, Hossein" userId="67a65685-148c-4e36-b4fb-7c7cfd7b5586" providerId="ADAL" clId="{DC358F15-1769-4163-9A38-E5A03EECDFE6}" dt="2021-03-08T20:18:59.803" v="4685" actId="47"/>
        <pc:sldMkLst>
          <pc:docMk/>
          <pc:sldMk cId="3709449186" sldId="265"/>
        </pc:sldMkLst>
        <pc:spChg chg="mod">
          <ac:chgData name="Haeri, Hossein" userId="67a65685-148c-4e36-b4fb-7c7cfd7b5586" providerId="ADAL" clId="{DC358F15-1769-4163-9A38-E5A03EECDFE6}" dt="2021-03-08T20:14:50.114" v="4681" actId="20577"/>
          <ac:spMkLst>
            <pc:docMk/>
            <pc:sldMk cId="3709449186" sldId="265"/>
            <ac:spMk id="2" creationId="{EF3CBBDE-228D-4A78-946D-B8F4941E08DD}"/>
          </ac:spMkLst>
        </pc:spChg>
        <pc:spChg chg="mod">
          <ac:chgData name="Haeri, Hossein" userId="67a65685-148c-4e36-b4fb-7c7cfd7b5586" providerId="ADAL" clId="{DC358F15-1769-4163-9A38-E5A03EECDFE6}" dt="2021-03-08T20:16:54.843" v="4682" actId="20577"/>
          <ac:spMkLst>
            <pc:docMk/>
            <pc:sldMk cId="3709449186" sldId="265"/>
            <ac:spMk id="3" creationId="{B32F5082-BBA1-465A-95BC-835923362A58}"/>
          </ac:spMkLst>
        </pc:spChg>
        <pc:spChg chg="del">
          <ac:chgData name="Haeri, Hossein" userId="67a65685-148c-4e36-b4fb-7c7cfd7b5586" providerId="ADAL" clId="{DC358F15-1769-4163-9A38-E5A03EECDFE6}" dt="2021-03-08T20:17:00.363" v="4683" actId="478"/>
          <ac:spMkLst>
            <pc:docMk/>
            <pc:sldMk cId="3709449186" sldId="265"/>
            <ac:spMk id="32" creationId="{6E07F5DC-CBBA-4A3C-A89E-28BDA2963A90}"/>
          </ac:spMkLst>
        </pc:spChg>
        <pc:picChg chg="del">
          <ac:chgData name="Haeri, Hossein" userId="67a65685-148c-4e36-b4fb-7c7cfd7b5586" providerId="ADAL" clId="{DC358F15-1769-4163-9A38-E5A03EECDFE6}" dt="2021-03-08T20:17:00.363" v="4683" actId="478"/>
          <ac:picMkLst>
            <pc:docMk/>
            <pc:sldMk cId="3709449186" sldId="265"/>
            <ac:picMk id="29" creationId="{E951D85D-83D5-4F88-8D5E-F21EB9E29D59}"/>
          </ac:picMkLst>
        </pc:picChg>
        <pc:picChg chg="del">
          <ac:chgData name="Haeri, Hossein" userId="67a65685-148c-4e36-b4fb-7c7cfd7b5586" providerId="ADAL" clId="{DC358F15-1769-4163-9A38-E5A03EECDFE6}" dt="2021-03-08T20:17:00.363" v="4683" actId="478"/>
          <ac:picMkLst>
            <pc:docMk/>
            <pc:sldMk cId="3709449186" sldId="265"/>
            <ac:picMk id="34" creationId="{6E37785E-97C5-47E0-B58A-35A01C35D21E}"/>
          </ac:picMkLst>
        </pc:picChg>
      </pc:sldChg>
      <pc:sldChg chg="delSp modSp add mod modAnim">
        <pc:chgData name="Haeri, Hossein" userId="67a65685-148c-4e36-b4fb-7c7cfd7b5586" providerId="ADAL" clId="{DC358F15-1769-4163-9A38-E5A03EECDFE6}" dt="2021-03-11T20:33:21.222" v="6989"/>
        <pc:sldMkLst>
          <pc:docMk/>
          <pc:sldMk cId="3715649294" sldId="266"/>
        </pc:sldMkLst>
        <pc:spChg chg="mod">
          <ac:chgData name="Haeri, Hossein" userId="67a65685-148c-4e36-b4fb-7c7cfd7b5586" providerId="ADAL" clId="{DC358F15-1769-4163-9A38-E5A03EECDFE6}" dt="2021-03-08T20:25:42.612" v="4881" actId="115"/>
          <ac:spMkLst>
            <pc:docMk/>
            <pc:sldMk cId="3715649294" sldId="266"/>
            <ac:spMk id="2" creationId="{EF3CBBDE-228D-4A78-946D-B8F4941E08DD}"/>
          </ac:spMkLst>
        </pc:spChg>
        <pc:spChg chg="mod">
          <ac:chgData name="Haeri, Hossein" userId="67a65685-148c-4e36-b4fb-7c7cfd7b5586" providerId="ADAL" clId="{DC358F15-1769-4163-9A38-E5A03EECDFE6}" dt="2021-03-08T21:27:27.192" v="4958" actId="20577"/>
          <ac:spMkLst>
            <pc:docMk/>
            <pc:sldMk cId="3715649294" sldId="266"/>
            <ac:spMk id="3" creationId="{B32F5082-BBA1-465A-95BC-835923362A58}"/>
          </ac:spMkLst>
        </pc:spChg>
        <pc:grpChg chg="mod">
          <ac:chgData name="Haeri, Hossein" userId="67a65685-148c-4e36-b4fb-7c7cfd7b5586" providerId="ADAL" clId="{DC358F15-1769-4163-9A38-E5A03EECDFE6}" dt="2021-03-08T21:28:13.932" v="4961" actId="1076"/>
          <ac:grpSpMkLst>
            <pc:docMk/>
            <pc:sldMk cId="3715649294" sldId="266"/>
            <ac:grpSpMk id="28" creationId="{9F5DC7F0-CDF6-49D0-806F-AC48B379A660}"/>
          </ac:grpSpMkLst>
        </pc:grpChg>
        <pc:grpChg chg="mod">
          <ac:chgData name="Haeri, Hossein" userId="67a65685-148c-4e36-b4fb-7c7cfd7b5586" providerId="ADAL" clId="{DC358F15-1769-4163-9A38-E5A03EECDFE6}" dt="2021-03-08T21:28:13.932" v="4961" actId="1076"/>
          <ac:grpSpMkLst>
            <pc:docMk/>
            <pc:sldMk cId="3715649294" sldId="266"/>
            <ac:grpSpMk id="39" creationId="{009387B7-3466-43F6-83A5-6CAE3BC0C24A}"/>
          </ac:grpSpMkLst>
        </pc:grpChg>
        <pc:picChg chg="del">
          <ac:chgData name="Haeri, Hossein" userId="67a65685-148c-4e36-b4fb-7c7cfd7b5586" providerId="ADAL" clId="{DC358F15-1769-4163-9A38-E5A03EECDFE6}" dt="2021-03-08T21:26:38.702" v="4937" actId="478"/>
          <ac:picMkLst>
            <pc:docMk/>
            <pc:sldMk cId="3715649294" sldId="266"/>
            <ac:picMk id="41" creationId="{6D3F8F72-46D7-4F51-B57E-DA9D7661E168}"/>
          </ac:picMkLst>
        </pc:picChg>
      </pc:sldChg>
      <pc:sldChg chg="addSp delSp modSp mod modAnim">
        <pc:chgData name="Haeri, Hossein" userId="67a65685-148c-4e36-b4fb-7c7cfd7b5586" providerId="ADAL" clId="{DC358F15-1769-4163-9A38-E5A03EECDFE6}" dt="2021-03-11T21:22:59.497" v="7033" actId="6549"/>
        <pc:sldMkLst>
          <pc:docMk/>
          <pc:sldMk cId="4190474751" sldId="267"/>
        </pc:sldMkLst>
        <pc:spChg chg="mod">
          <ac:chgData name="Haeri, Hossein" userId="67a65685-148c-4e36-b4fb-7c7cfd7b5586" providerId="ADAL" clId="{DC358F15-1769-4163-9A38-E5A03EECDFE6}" dt="2021-03-09T18:47:10.623" v="5530" actId="20577"/>
          <ac:spMkLst>
            <pc:docMk/>
            <pc:sldMk cId="4190474751" sldId="267"/>
            <ac:spMk id="2" creationId="{EF3CBBDE-228D-4A78-946D-B8F4941E08DD}"/>
          </ac:spMkLst>
        </pc:spChg>
        <pc:spChg chg="mod ord">
          <ac:chgData name="Haeri, Hossein" userId="67a65685-148c-4e36-b4fb-7c7cfd7b5586" providerId="ADAL" clId="{DC358F15-1769-4163-9A38-E5A03EECDFE6}" dt="2021-03-11T21:22:59.497" v="7033" actId="6549"/>
          <ac:spMkLst>
            <pc:docMk/>
            <pc:sldMk cId="4190474751" sldId="267"/>
            <ac:spMk id="3" creationId="{B32F5082-BBA1-465A-95BC-835923362A58}"/>
          </ac:spMkLst>
        </pc:spChg>
        <pc:spChg chg="mod ord">
          <ac:chgData name="Haeri, Hossein" userId="67a65685-148c-4e36-b4fb-7c7cfd7b5586" providerId="ADAL" clId="{DC358F15-1769-4163-9A38-E5A03EECDFE6}" dt="2021-03-09T18:47:52.890" v="5538" actId="164"/>
          <ac:spMkLst>
            <pc:docMk/>
            <pc:sldMk cId="4190474751" sldId="267"/>
            <ac:spMk id="6" creationId="{C7F37C07-C37B-4AB9-8AA7-F0FB976E16CA}"/>
          </ac:spMkLst>
        </pc:spChg>
        <pc:spChg chg="add mod">
          <ac:chgData name="Haeri, Hossein" userId="67a65685-148c-4e36-b4fb-7c7cfd7b5586" providerId="ADAL" clId="{DC358F15-1769-4163-9A38-E5A03EECDFE6}" dt="2021-03-11T18:36:05.677" v="6278" actId="1076"/>
          <ac:spMkLst>
            <pc:docMk/>
            <pc:sldMk cId="4190474751" sldId="267"/>
            <ac:spMk id="7" creationId="{CD8A0667-CC15-4BDD-BC0B-5A063CC0A571}"/>
          </ac:spMkLst>
        </pc:spChg>
        <pc:spChg chg="del mod">
          <ac:chgData name="Haeri, Hossein" userId="67a65685-148c-4e36-b4fb-7c7cfd7b5586" providerId="ADAL" clId="{DC358F15-1769-4163-9A38-E5A03EECDFE6}" dt="2021-03-09T18:28:08.651" v="5325" actId="478"/>
          <ac:spMkLst>
            <pc:docMk/>
            <pc:sldMk cId="4190474751" sldId="267"/>
            <ac:spMk id="11" creationId="{D9A62AA5-2E5A-42DA-860A-48005973CD30}"/>
          </ac:spMkLst>
        </pc:spChg>
        <pc:spChg chg="del">
          <ac:chgData name="Haeri, Hossein" userId="67a65685-148c-4e36-b4fb-7c7cfd7b5586" providerId="ADAL" clId="{DC358F15-1769-4163-9A38-E5A03EECDFE6}" dt="2021-03-09T18:28:08.651" v="5325" actId="478"/>
          <ac:spMkLst>
            <pc:docMk/>
            <pc:sldMk cId="4190474751" sldId="267"/>
            <ac:spMk id="13" creationId="{92609DCA-6CD0-492C-B6DC-1E1655680164}"/>
          </ac:spMkLst>
        </pc:spChg>
        <pc:spChg chg="mod">
          <ac:chgData name="Haeri, Hossein" userId="67a65685-148c-4e36-b4fb-7c7cfd7b5586" providerId="ADAL" clId="{DC358F15-1769-4163-9A38-E5A03EECDFE6}" dt="2021-03-09T18:47:36.291" v="5535" actId="164"/>
          <ac:spMkLst>
            <pc:docMk/>
            <pc:sldMk cId="4190474751" sldId="267"/>
            <ac:spMk id="14" creationId="{1B53655B-9414-4128-880A-F972C39328FD}"/>
          </ac:spMkLst>
        </pc:spChg>
        <pc:spChg chg="mod">
          <ac:chgData name="Haeri, Hossein" userId="67a65685-148c-4e36-b4fb-7c7cfd7b5586" providerId="ADAL" clId="{DC358F15-1769-4163-9A38-E5A03EECDFE6}" dt="2021-03-09T18:47:36.291" v="5535" actId="164"/>
          <ac:spMkLst>
            <pc:docMk/>
            <pc:sldMk cId="4190474751" sldId="267"/>
            <ac:spMk id="16" creationId="{91F41634-E9FB-447B-821B-39F09611A286}"/>
          </ac:spMkLst>
        </pc:spChg>
        <pc:spChg chg="mod">
          <ac:chgData name="Haeri, Hossein" userId="67a65685-148c-4e36-b4fb-7c7cfd7b5586" providerId="ADAL" clId="{DC358F15-1769-4163-9A38-E5A03EECDFE6}" dt="2021-03-09T18:47:36.291" v="5535" actId="164"/>
          <ac:spMkLst>
            <pc:docMk/>
            <pc:sldMk cId="4190474751" sldId="267"/>
            <ac:spMk id="18" creationId="{0A62B919-0C6B-4FB2-911D-DDE74196DC80}"/>
          </ac:spMkLst>
        </pc:spChg>
        <pc:spChg chg="add mod ord">
          <ac:chgData name="Haeri, Hossein" userId="67a65685-148c-4e36-b4fb-7c7cfd7b5586" providerId="ADAL" clId="{DC358F15-1769-4163-9A38-E5A03EECDFE6}" dt="2021-03-09T18:47:52.890" v="5538" actId="164"/>
          <ac:spMkLst>
            <pc:docMk/>
            <pc:sldMk cId="4190474751" sldId="267"/>
            <ac:spMk id="20" creationId="{43BAA792-B807-4DAC-9CE5-00772A4841DC}"/>
          </ac:spMkLst>
        </pc:spChg>
        <pc:spChg chg="add mod ord">
          <ac:chgData name="Haeri, Hossein" userId="67a65685-148c-4e36-b4fb-7c7cfd7b5586" providerId="ADAL" clId="{DC358F15-1769-4163-9A38-E5A03EECDFE6}" dt="2021-03-09T18:47:52.890" v="5538" actId="164"/>
          <ac:spMkLst>
            <pc:docMk/>
            <pc:sldMk cId="4190474751" sldId="267"/>
            <ac:spMk id="22" creationId="{5070B8A8-48F8-45FD-8187-9D9CF96E3A38}"/>
          </ac:spMkLst>
        </pc:spChg>
        <pc:spChg chg="add del mod">
          <ac:chgData name="Haeri, Hossein" userId="67a65685-148c-4e36-b4fb-7c7cfd7b5586" providerId="ADAL" clId="{DC358F15-1769-4163-9A38-E5A03EECDFE6}" dt="2021-03-11T18:39:13.406" v="6283"/>
          <ac:spMkLst>
            <pc:docMk/>
            <pc:sldMk cId="4190474751" sldId="267"/>
            <ac:spMk id="29" creationId="{360072A3-17D8-4994-A39A-600F12AADA9C}"/>
          </ac:spMkLst>
        </pc:spChg>
        <pc:spChg chg="add mod">
          <ac:chgData name="Haeri, Hossein" userId="67a65685-148c-4e36-b4fb-7c7cfd7b5586" providerId="ADAL" clId="{DC358F15-1769-4163-9A38-E5A03EECDFE6}" dt="2021-03-09T18:53:04.176" v="5631" actId="164"/>
          <ac:spMkLst>
            <pc:docMk/>
            <pc:sldMk cId="4190474751" sldId="267"/>
            <ac:spMk id="36" creationId="{05435D1D-C5DA-414C-813A-D39F41B5D78E}"/>
          </ac:spMkLst>
        </pc:spChg>
        <pc:spChg chg="add mod">
          <ac:chgData name="Haeri, Hossein" userId="67a65685-148c-4e36-b4fb-7c7cfd7b5586" providerId="ADAL" clId="{DC358F15-1769-4163-9A38-E5A03EECDFE6}" dt="2021-03-09T18:53:04.176" v="5631" actId="164"/>
          <ac:spMkLst>
            <pc:docMk/>
            <pc:sldMk cId="4190474751" sldId="267"/>
            <ac:spMk id="37" creationId="{6377E69C-787C-438C-AB54-9D6980CBEEE3}"/>
          </ac:spMkLst>
        </pc:spChg>
        <pc:spChg chg="add mod">
          <ac:chgData name="Haeri, Hossein" userId="67a65685-148c-4e36-b4fb-7c7cfd7b5586" providerId="ADAL" clId="{DC358F15-1769-4163-9A38-E5A03EECDFE6}" dt="2021-03-09T18:53:04.176" v="5631" actId="164"/>
          <ac:spMkLst>
            <pc:docMk/>
            <pc:sldMk cId="4190474751" sldId="267"/>
            <ac:spMk id="38" creationId="{CC23192E-E2B1-45D0-A991-F3A3BCBC453D}"/>
          </ac:spMkLst>
        </pc:spChg>
        <pc:spChg chg="add mod">
          <ac:chgData name="Haeri, Hossein" userId="67a65685-148c-4e36-b4fb-7c7cfd7b5586" providerId="ADAL" clId="{DC358F15-1769-4163-9A38-E5A03EECDFE6}" dt="2021-03-09T18:53:04.176" v="5631" actId="164"/>
          <ac:spMkLst>
            <pc:docMk/>
            <pc:sldMk cId="4190474751" sldId="267"/>
            <ac:spMk id="39" creationId="{DDB839AC-F062-4BA1-A29A-775B54FE4049}"/>
          </ac:spMkLst>
        </pc:spChg>
        <pc:spChg chg="add mod">
          <ac:chgData name="Haeri, Hossein" userId="67a65685-148c-4e36-b4fb-7c7cfd7b5586" providerId="ADAL" clId="{DC358F15-1769-4163-9A38-E5A03EECDFE6}" dt="2021-03-09T18:53:04.176" v="5631" actId="164"/>
          <ac:spMkLst>
            <pc:docMk/>
            <pc:sldMk cId="4190474751" sldId="267"/>
            <ac:spMk id="40" creationId="{A604A1B3-4325-473C-8BB2-B8D10F875E5D}"/>
          </ac:spMkLst>
        </pc:spChg>
        <pc:spChg chg="add mod">
          <ac:chgData name="Haeri, Hossein" userId="67a65685-148c-4e36-b4fb-7c7cfd7b5586" providerId="ADAL" clId="{DC358F15-1769-4163-9A38-E5A03EECDFE6}" dt="2021-03-09T18:53:04.176" v="5631" actId="164"/>
          <ac:spMkLst>
            <pc:docMk/>
            <pc:sldMk cId="4190474751" sldId="267"/>
            <ac:spMk id="42" creationId="{01B5FBED-7BC1-480A-99ED-4AAD97F8C92D}"/>
          </ac:spMkLst>
        </pc:spChg>
        <pc:spChg chg="add mod">
          <ac:chgData name="Haeri, Hossein" userId="67a65685-148c-4e36-b4fb-7c7cfd7b5586" providerId="ADAL" clId="{DC358F15-1769-4163-9A38-E5A03EECDFE6}" dt="2021-03-09T18:55:34.613" v="5757" actId="571"/>
          <ac:spMkLst>
            <pc:docMk/>
            <pc:sldMk cId="4190474751" sldId="267"/>
            <ac:spMk id="43" creationId="{62B75423-8ACA-402F-AB89-DAFDF8F8849B}"/>
          </ac:spMkLst>
        </pc:spChg>
        <pc:spChg chg="mod">
          <ac:chgData name="Haeri, Hossein" userId="67a65685-148c-4e36-b4fb-7c7cfd7b5586" providerId="ADAL" clId="{DC358F15-1769-4163-9A38-E5A03EECDFE6}" dt="2021-03-09T18:55:34.613" v="5757" actId="571"/>
          <ac:spMkLst>
            <pc:docMk/>
            <pc:sldMk cId="4190474751" sldId="267"/>
            <ac:spMk id="45" creationId="{41EFAF94-2609-4CCA-BE5A-C43CFF78562C}"/>
          </ac:spMkLst>
        </pc:spChg>
        <pc:spChg chg="mod">
          <ac:chgData name="Haeri, Hossein" userId="67a65685-148c-4e36-b4fb-7c7cfd7b5586" providerId="ADAL" clId="{DC358F15-1769-4163-9A38-E5A03EECDFE6}" dt="2021-03-09T18:55:34.613" v="5757" actId="571"/>
          <ac:spMkLst>
            <pc:docMk/>
            <pc:sldMk cId="4190474751" sldId="267"/>
            <ac:spMk id="46" creationId="{CA6FA62D-D319-4AF4-8423-D6057F32D3F6}"/>
          </ac:spMkLst>
        </pc:spChg>
        <pc:spChg chg="mod">
          <ac:chgData name="Haeri, Hossein" userId="67a65685-148c-4e36-b4fb-7c7cfd7b5586" providerId="ADAL" clId="{DC358F15-1769-4163-9A38-E5A03EECDFE6}" dt="2021-03-09T18:55:34.613" v="5757" actId="571"/>
          <ac:spMkLst>
            <pc:docMk/>
            <pc:sldMk cId="4190474751" sldId="267"/>
            <ac:spMk id="47" creationId="{E6766EA9-8F28-49CA-B895-EA7643ECC4B5}"/>
          </ac:spMkLst>
        </pc:spChg>
        <pc:spChg chg="mod">
          <ac:chgData name="Haeri, Hossein" userId="67a65685-148c-4e36-b4fb-7c7cfd7b5586" providerId="ADAL" clId="{DC358F15-1769-4163-9A38-E5A03EECDFE6}" dt="2021-03-09T18:55:34.613" v="5757" actId="571"/>
          <ac:spMkLst>
            <pc:docMk/>
            <pc:sldMk cId="4190474751" sldId="267"/>
            <ac:spMk id="49" creationId="{13169E53-23AD-4780-8254-D9C6E9E66BDC}"/>
          </ac:spMkLst>
        </pc:spChg>
        <pc:spChg chg="mod">
          <ac:chgData name="Haeri, Hossein" userId="67a65685-148c-4e36-b4fb-7c7cfd7b5586" providerId="ADAL" clId="{DC358F15-1769-4163-9A38-E5A03EECDFE6}" dt="2021-03-09T18:55:34.613" v="5757" actId="571"/>
          <ac:spMkLst>
            <pc:docMk/>
            <pc:sldMk cId="4190474751" sldId="267"/>
            <ac:spMk id="50" creationId="{BB1BAD39-4014-4C58-BFF9-6496EB244208}"/>
          </ac:spMkLst>
        </pc:spChg>
        <pc:spChg chg="mod">
          <ac:chgData name="Haeri, Hossein" userId="67a65685-148c-4e36-b4fb-7c7cfd7b5586" providerId="ADAL" clId="{DC358F15-1769-4163-9A38-E5A03EECDFE6}" dt="2021-03-09T18:55:34.613" v="5757" actId="571"/>
          <ac:spMkLst>
            <pc:docMk/>
            <pc:sldMk cId="4190474751" sldId="267"/>
            <ac:spMk id="51" creationId="{40D3F861-A180-4DE0-91FB-AFAC767B14EC}"/>
          </ac:spMkLst>
        </pc:spChg>
        <pc:grpChg chg="add mod ord">
          <ac:chgData name="Haeri, Hossein" userId="67a65685-148c-4e36-b4fb-7c7cfd7b5586" providerId="ADAL" clId="{DC358F15-1769-4163-9A38-E5A03EECDFE6}" dt="2021-03-09T18:47:52.890" v="5538" actId="164"/>
          <ac:grpSpMkLst>
            <pc:docMk/>
            <pc:sldMk cId="4190474751" sldId="267"/>
            <ac:grpSpMk id="33" creationId="{821443F6-9FE9-4107-B345-D044D38A57F8}"/>
          </ac:grpSpMkLst>
        </pc:grpChg>
        <pc:grpChg chg="add mod">
          <ac:chgData name="Haeri, Hossein" userId="67a65685-148c-4e36-b4fb-7c7cfd7b5586" providerId="ADAL" clId="{DC358F15-1769-4163-9A38-E5A03EECDFE6}" dt="2021-03-09T18:53:29.507" v="5633" actId="1076"/>
          <ac:grpSpMkLst>
            <pc:docMk/>
            <pc:sldMk cId="4190474751" sldId="267"/>
            <ac:grpSpMk id="34" creationId="{67059B58-FD5E-4FF8-AA4A-82BB5D4B01F6}"/>
          </ac:grpSpMkLst>
        </pc:grpChg>
        <pc:grpChg chg="add mod">
          <ac:chgData name="Haeri, Hossein" userId="67a65685-148c-4e36-b4fb-7c7cfd7b5586" providerId="ADAL" clId="{DC358F15-1769-4163-9A38-E5A03EECDFE6}" dt="2021-03-09T18:53:32.968" v="5634" actId="1076"/>
          <ac:grpSpMkLst>
            <pc:docMk/>
            <pc:sldMk cId="4190474751" sldId="267"/>
            <ac:grpSpMk id="35" creationId="{359344EA-8F36-4041-8571-EE225663ADD2}"/>
          </ac:grpSpMkLst>
        </pc:grpChg>
        <pc:grpChg chg="add mod">
          <ac:chgData name="Haeri, Hossein" userId="67a65685-148c-4e36-b4fb-7c7cfd7b5586" providerId="ADAL" clId="{DC358F15-1769-4163-9A38-E5A03EECDFE6}" dt="2021-03-09T18:55:34.613" v="5757" actId="571"/>
          <ac:grpSpMkLst>
            <pc:docMk/>
            <pc:sldMk cId="4190474751" sldId="267"/>
            <ac:grpSpMk id="44" creationId="{DF2A24FE-5E35-4CFF-A7B5-D22509465509}"/>
          </ac:grpSpMkLst>
        </pc:grpChg>
        <pc:grpChg chg="mod">
          <ac:chgData name="Haeri, Hossein" userId="67a65685-148c-4e36-b4fb-7c7cfd7b5586" providerId="ADAL" clId="{DC358F15-1769-4163-9A38-E5A03EECDFE6}" dt="2021-03-09T18:55:34.613" v="5757" actId="571"/>
          <ac:grpSpMkLst>
            <pc:docMk/>
            <pc:sldMk cId="4190474751" sldId="267"/>
            <ac:grpSpMk id="48" creationId="{DE82D094-F8B0-4EB9-871E-6471F12346BD}"/>
          </ac:grpSpMkLst>
        </pc:grpChg>
        <pc:picChg chg="add del">
          <ac:chgData name="Haeri, Hossein" userId="67a65685-148c-4e36-b4fb-7c7cfd7b5586" providerId="ADAL" clId="{DC358F15-1769-4163-9A38-E5A03EECDFE6}" dt="2021-03-11T19:00:58.047" v="6488" actId="22"/>
          <ac:picMkLst>
            <pc:docMk/>
            <pc:sldMk cId="4190474751" sldId="267"/>
            <ac:picMk id="10" creationId="{62F3D77A-8F94-4777-9E14-7BBCD39C6063}"/>
          </ac:picMkLst>
        </pc:picChg>
        <pc:picChg chg="mod">
          <ac:chgData name="Haeri, Hossein" userId="67a65685-148c-4e36-b4fb-7c7cfd7b5586" providerId="ADAL" clId="{DC358F15-1769-4163-9A38-E5A03EECDFE6}" dt="2021-03-09T18:49:20.769" v="5572" actId="1038"/>
          <ac:picMkLst>
            <pc:docMk/>
            <pc:sldMk cId="4190474751" sldId="267"/>
            <ac:picMk id="12" creationId="{937526C8-7FBF-4CDE-8DDF-117A198D1E45}"/>
          </ac:picMkLst>
        </pc:picChg>
        <pc:picChg chg="mod ord">
          <ac:chgData name="Haeri, Hossein" userId="67a65685-148c-4e36-b4fb-7c7cfd7b5586" providerId="ADAL" clId="{DC358F15-1769-4163-9A38-E5A03EECDFE6}" dt="2021-03-09T18:47:36.291" v="5535" actId="164"/>
          <ac:picMkLst>
            <pc:docMk/>
            <pc:sldMk cId="4190474751" sldId="267"/>
            <ac:picMk id="15" creationId="{13287542-9CA1-40AA-B570-2A11C25FE948}"/>
          </ac:picMkLst>
        </pc:picChg>
        <pc:picChg chg="mod">
          <ac:chgData name="Haeri, Hossein" userId="67a65685-148c-4e36-b4fb-7c7cfd7b5586" providerId="ADAL" clId="{DC358F15-1769-4163-9A38-E5A03EECDFE6}" dt="2021-03-09T18:53:04.176" v="5631" actId="164"/>
          <ac:picMkLst>
            <pc:docMk/>
            <pc:sldMk cId="4190474751" sldId="267"/>
            <ac:picMk id="41" creationId="{6D3F8F72-46D7-4F51-B57E-DA9D7661E168}"/>
          </ac:picMkLst>
        </pc:picChg>
        <pc:picChg chg="mod">
          <ac:chgData name="Haeri, Hossein" userId="67a65685-148c-4e36-b4fb-7c7cfd7b5586" providerId="ADAL" clId="{DC358F15-1769-4163-9A38-E5A03EECDFE6}" dt="2021-03-09T18:55:34.613" v="5757" actId="571"/>
          <ac:picMkLst>
            <pc:docMk/>
            <pc:sldMk cId="4190474751" sldId="267"/>
            <ac:picMk id="53" creationId="{48938B86-B267-47B1-897A-615012CF5E9B}"/>
          </ac:picMkLst>
        </pc:picChg>
        <pc:cxnChg chg="mod">
          <ac:chgData name="Haeri, Hossein" userId="67a65685-148c-4e36-b4fb-7c7cfd7b5586" providerId="ADAL" clId="{DC358F15-1769-4163-9A38-E5A03EECDFE6}" dt="2021-03-09T18:47:36.291" v="5535" actId="164"/>
          <ac:cxnSpMkLst>
            <pc:docMk/>
            <pc:sldMk cId="4190474751" sldId="267"/>
            <ac:cxnSpMk id="8" creationId="{C430A767-F2AB-4D26-801C-BDAB8E814CF6}"/>
          </ac:cxnSpMkLst>
        </pc:cxnChg>
        <pc:cxnChg chg="del">
          <ac:chgData name="Haeri, Hossein" userId="67a65685-148c-4e36-b4fb-7c7cfd7b5586" providerId="ADAL" clId="{DC358F15-1769-4163-9A38-E5A03EECDFE6}" dt="2021-03-09T18:29:56.317" v="5420" actId="478"/>
          <ac:cxnSpMkLst>
            <pc:docMk/>
            <pc:sldMk cId="4190474751" sldId="267"/>
            <ac:cxnSpMk id="19" creationId="{B212D07D-62ED-48E7-9942-81D4CE4D07C9}"/>
          </ac:cxnSpMkLst>
        </pc:cxnChg>
        <pc:cxnChg chg="del">
          <ac:chgData name="Haeri, Hossein" userId="67a65685-148c-4e36-b4fb-7c7cfd7b5586" providerId="ADAL" clId="{DC358F15-1769-4163-9A38-E5A03EECDFE6}" dt="2021-03-09T18:29:56.317" v="5420" actId="478"/>
          <ac:cxnSpMkLst>
            <pc:docMk/>
            <pc:sldMk cId="4190474751" sldId="267"/>
            <ac:cxnSpMk id="21" creationId="{E1474F9B-28E9-4087-8CAB-4AEDE412C61A}"/>
          </ac:cxnSpMkLst>
        </pc:cxnChg>
        <pc:cxnChg chg="add mod">
          <ac:chgData name="Haeri, Hossein" userId="67a65685-148c-4e36-b4fb-7c7cfd7b5586" providerId="ADAL" clId="{DC358F15-1769-4163-9A38-E5A03EECDFE6}" dt="2021-03-09T18:47:36.291" v="5535" actId="164"/>
          <ac:cxnSpMkLst>
            <pc:docMk/>
            <pc:sldMk cId="4190474751" sldId="267"/>
            <ac:cxnSpMk id="23" creationId="{3376EE73-5EB7-4FFC-8E7F-F9C61C60A42E}"/>
          </ac:cxnSpMkLst>
        </pc:cxnChg>
        <pc:cxnChg chg="add mod">
          <ac:chgData name="Haeri, Hossein" userId="67a65685-148c-4e36-b4fb-7c7cfd7b5586" providerId="ADAL" clId="{DC358F15-1769-4163-9A38-E5A03EECDFE6}" dt="2021-03-09T18:47:36.291" v="5535" actId="164"/>
          <ac:cxnSpMkLst>
            <pc:docMk/>
            <pc:sldMk cId="4190474751" sldId="267"/>
            <ac:cxnSpMk id="24" creationId="{70315EA9-904E-4F3E-838A-0777AF45BEB3}"/>
          </ac:cxnSpMkLst>
        </pc:cxnChg>
        <pc:cxnChg chg="mod">
          <ac:chgData name="Haeri, Hossein" userId="67a65685-148c-4e36-b4fb-7c7cfd7b5586" providerId="ADAL" clId="{DC358F15-1769-4163-9A38-E5A03EECDFE6}" dt="2021-03-09T18:55:34.613" v="5757" actId="571"/>
          <ac:cxnSpMkLst>
            <pc:docMk/>
            <pc:sldMk cId="4190474751" sldId="267"/>
            <ac:cxnSpMk id="52" creationId="{840D522E-BB66-49D6-AB9E-E91C77FE69F0}"/>
          </ac:cxnSpMkLst>
        </pc:cxnChg>
        <pc:cxnChg chg="mod">
          <ac:chgData name="Haeri, Hossein" userId="67a65685-148c-4e36-b4fb-7c7cfd7b5586" providerId="ADAL" clId="{DC358F15-1769-4163-9A38-E5A03EECDFE6}" dt="2021-03-09T18:55:34.613" v="5757" actId="571"/>
          <ac:cxnSpMkLst>
            <pc:docMk/>
            <pc:sldMk cId="4190474751" sldId="267"/>
            <ac:cxnSpMk id="54" creationId="{BF59DB26-1F02-4A26-A2C5-B85072FC6758}"/>
          </ac:cxnSpMkLst>
        </pc:cxnChg>
        <pc:cxnChg chg="mod">
          <ac:chgData name="Haeri, Hossein" userId="67a65685-148c-4e36-b4fb-7c7cfd7b5586" providerId="ADAL" clId="{DC358F15-1769-4163-9A38-E5A03EECDFE6}" dt="2021-03-09T18:55:34.613" v="5757" actId="571"/>
          <ac:cxnSpMkLst>
            <pc:docMk/>
            <pc:sldMk cId="4190474751" sldId="267"/>
            <ac:cxnSpMk id="55" creationId="{D1F080A0-27FE-4646-9735-6D433796C29D}"/>
          </ac:cxnSpMkLst>
        </pc:cxnChg>
      </pc:sldChg>
      <pc:sldChg chg="addSp delSp modSp add del mod">
        <pc:chgData name="Haeri, Hossein" userId="67a65685-148c-4e36-b4fb-7c7cfd7b5586" providerId="ADAL" clId="{DC358F15-1769-4163-9A38-E5A03EECDFE6}" dt="2021-03-11T18:32:47.231" v="6249" actId="47"/>
        <pc:sldMkLst>
          <pc:docMk/>
          <pc:sldMk cId="3499962011" sldId="268"/>
        </pc:sldMkLst>
        <pc:spChg chg="mod">
          <ac:chgData name="Haeri, Hossein" userId="67a65685-148c-4e36-b4fb-7c7cfd7b5586" providerId="ADAL" clId="{DC358F15-1769-4163-9A38-E5A03EECDFE6}" dt="2021-03-09T18:44:34.803" v="5466" actId="6549"/>
          <ac:spMkLst>
            <pc:docMk/>
            <pc:sldMk cId="3499962011" sldId="268"/>
            <ac:spMk id="2" creationId="{EF3CBBDE-228D-4A78-946D-B8F4941E08DD}"/>
          </ac:spMkLst>
        </pc:spChg>
        <pc:spChg chg="mod">
          <ac:chgData name="Haeri, Hossein" userId="67a65685-148c-4e36-b4fb-7c7cfd7b5586" providerId="ADAL" clId="{DC358F15-1769-4163-9A38-E5A03EECDFE6}" dt="2021-03-11T18:16:55.056" v="6148" actId="33524"/>
          <ac:spMkLst>
            <pc:docMk/>
            <pc:sldMk cId="3499962011" sldId="268"/>
            <ac:spMk id="3" creationId="{B32F5082-BBA1-465A-95BC-835923362A58}"/>
          </ac:spMkLst>
        </pc:spChg>
        <pc:spChg chg="mod">
          <ac:chgData name="Haeri, Hossein" userId="67a65685-148c-4e36-b4fb-7c7cfd7b5586" providerId="ADAL" clId="{DC358F15-1769-4163-9A38-E5A03EECDFE6}" dt="2021-03-09T19:28:18.528" v="6111" actId="207"/>
          <ac:spMkLst>
            <pc:docMk/>
            <pc:sldMk cId="3499962011" sldId="268"/>
            <ac:spMk id="5" creationId="{DCF8E53A-689C-46EB-A254-DD005E5EF2E1}"/>
          </ac:spMkLst>
        </pc:spChg>
        <pc:spChg chg="del">
          <ac:chgData name="Haeri, Hossein" userId="67a65685-148c-4e36-b4fb-7c7cfd7b5586" providerId="ADAL" clId="{DC358F15-1769-4163-9A38-E5A03EECDFE6}" dt="2021-03-09T18:45:00.284" v="5476" actId="478"/>
          <ac:spMkLst>
            <pc:docMk/>
            <pc:sldMk cId="3499962011" sldId="268"/>
            <ac:spMk id="6" creationId="{C7F37C07-C37B-4AB9-8AA7-F0FB976E16CA}"/>
          </ac:spMkLst>
        </pc:spChg>
        <pc:spChg chg="add mod">
          <ac:chgData name="Haeri, Hossein" userId="67a65685-148c-4e36-b4fb-7c7cfd7b5586" providerId="ADAL" clId="{DC358F15-1769-4163-9A38-E5A03EECDFE6}" dt="2021-03-09T19:28:58.453" v="6117" actId="1076"/>
          <ac:spMkLst>
            <pc:docMk/>
            <pc:sldMk cId="3499962011" sldId="268"/>
            <ac:spMk id="7" creationId="{18AC09F7-E6DE-450F-919B-625948ADB15E}"/>
          </ac:spMkLst>
        </pc:spChg>
        <pc:spChg chg="del">
          <ac:chgData name="Haeri, Hossein" userId="67a65685-148c-4e36-b4fb-7c7cfd7b5586" providerId="ADAL" clId="{DC358F15-1769-4163-9A38-E5A03EECDFE6}" dt="2021-03-09T18:44:54.746" v="5470" actId="478"/>
          <ac:spMkLst>
            <pc:docMk/>
            <pc:sldMk cId="3499962011" sldId="268"/>
            <ac:spMk id="14" creationId="{1B53655B-9414-4128-880A-F972C39328FD}"/>
          </ac:spMkLst>
        </pc:spChg>
        <pc:spChg chg="del">
          <ac:chgData name="Haeri, Hossein" userId="67a65685-148c-4e36-b4fb-7c7cfd7b5586" providerId="ADAL" clId="{DC358F15-1769-4163-9A38-E5A03EECDFE6}" dt="2021-03-09T18:44:54.746" v="5470" actId="478"/>
          <ac:spMkLst>
            <pc:docMk/>
            <pc:sldMk cId="3499962011" sldId="268"/>
            <ac:spMk id="16" creationId="{91F41634-E9FB-447B-821B-39F09611A286}"/>
          </ac:spMkLst>
        </pc:spChg>
        <pc:spChg chg="del">
          <ac:chgData name="Haeri, Hossein" userId="67a65685-148c-4e36-b4fb-7c7cfd7b5586" providerId="ADAL" clId="{DC358F15-1769-4163-9A38-E5A03EECDFE6}" dt="2021-03-09T18:44:54.746" v="5470" actId="478"/>
          <ac:spMkLst>
            <pc:docMk/>
            <pc:sldMk cId="3499962011" sldId="268"/>
            <ac:spMk id="18" creationId="{0A62B919-0C6B-4FB2-911D-DDE74196DC80}"/>
          </ac:spMkLst>
        </pc:spChg>
        <pc:spChg chg="del">
          <ac:chgData name="Haeri, Hossein" userId="67a65685-148c-4e36-b4fb-7c7cfd7b5586" providerId="ADAL" clId="{DC358F15-1769-4163-9A38-E5A03EECDFE6}" dt="2021-03-09T18:44:59.783" v="5475" actId="478"/>
          <ac:spMkLst>
            <pc:docMk/>
            <pc:sldMk cId="3499962011" sldId="268"/>
            <ac:spMk id="20" creationId="{43BAA792-B807-4DAC-9CE5-00772A4841DC}"/>
          </ac:spMkLst>
        </pc:spChg>
        <pc:spChg chg="add mod">
          <ac:chgData name="Haeri, Hossein" userId="67a65685-148c-4e36-b4fb-7c7cfd7b5586" providerId="ADAL" clId="{DC358F15-1769-4163-9A38-E5A03EECDFE6}" dt="2021-03-09T19:28:58.453" v="6117" actId="1076"/>
          <ac:spMkLst>
            <pc:docMk/>
            <pc:sldMk cId="3499962011" sldId="268"/>
            <ac:spMk id="21" creationId="{D49AC965-E62C-4062-86EC-8316AE804D39}"/>
          </ac:spMkLst>
        </pc:spChg>
        <pc:spChg chg="del">
          <ac:chgData name="Haeri, Hossein" userId="67a65685-148c-4e36-b4fb-7c7cfd7b5586" providerId="ADAL" clId="{DC358F15-1769-4163-9A38-E5A03EECDFE6}" dt="2021-03-09T18:44:59.328" v="5474" actId="478"/>
          <ac:spMkLst>
            <pc:docMk/>
            <pc:sldMk cId="3499962011" sldId="268"/>
            <ac:spMk id="22" creationId="{5070B8A8-48F8-45FD-8187-9D9CF96E3A38}"/>
          </ac:spMkLst>
        </pc:spChg>
        <pc:picChg chg="add mod modCrop">
          <ac:chgData name="Haeri, Hossein" userId="67a65685-148c-4e36-b4fb-7c7cfd7b5586" providerId="ADAL" clId="{DC358F15-1769-4163-9A38-E5A03EECDFE6}" dt="2021-03-09T19:28:58.453" v="6117" actId="1076"/>
          <ac:picMkLst>
            <pc:docMk/>
            <pc:sldMk cId="3499962011" sldId="268"/>
            <ac:picMk id="10" creationId="{2C9E005C-7D03-4BDD-9336-D8CDDC40CA8E}"/>
          </ac:picMkLst>
        </pc:picChg>
        <pc:picChg chg="del">
          <ac:chgData name="Haeri, Hossein" userId="67a65685-148c-4e36-b4fb-7c7cfd7b5586" providerId="ADAL" clId="{DC358F15-1769-4163-9A38-E5A03EECDFE6}" dt="2021-03-09T18:45:01.904" v="5477" actId="478"/>
          <ac:picMkLst>
            <pc:docMk/>
            <pc:sldMk cId="3499962011" sldId="268"/>
            <ac:picMk id="12" creationId="{937526C8-7FBF-4CDE-8DDF-117A198D1E45}"/>
          </ac:picMkLst>
        </pc:picChg>
        <pc:picChg chg="add mod modCrop">
          <ac:chgData name="Haeri, Hossein" userId="67a65685-148c-4e36-b4fb-7c7cfd7b5586" providerId="ADAL" clId="{DC358F15-1769-4163-9A38-E5A03EECDFE6}" dt="2021-03-09T19:28:58.453" v="6117" actId="1076"/>
          <ac:picMkLst>
            <pc:docMk/>
            <pc:sldMk cId="3499962011" sldId="268"/>
            <ac:picMk id="13" creationId="{758792C8-5EC2-4C15-AD6D-A39512A56819}"/>
          </ac:picMkLst>
        </pc:picChg>
        <pc:picChg chg="del">
          <ac:chgData name="Haeri, Hossein" userId="67a65685-148c-4e36-b4fb-7c7cfd7b5586" providerId="ADAL" clId="{DC358F15-1769-4163-9A38-E5A03EECDFE6}" dt="2021-03-09T18:44:42.184" v="5467" actId="478"/>
          <ac:picMkLst>
            <pc:docMk/>
            <pc:sldMk cId="3499962011" sldId="268"/>
            <ac:picMk id="15" creationId="{13287542-9CA1-40AA-B570-2A11C25FE948}"/>
          </ac:picMkLst>
        </pc:picChg>
        <pc:picChg chg="del">
          <ac:chgData name="Haeri, Hossein" userId="67a65685-148c-4e36-b4fb-7c7cfd7b5586" providerId="ADAL" clId="{DC358F15-1769-4163-9A38-E5A03EECDFE6}" dt="2021-03-09T19:12:26.658" v="5851" actId="478"/>
          <ac:picMkLst>
            <pc:docMk/>
            <pc:sldMk cId="3499962011" sldId="268"/>
            <ac:picMk id="17" creationId="{01633397-75CF-460C-95EE-3862EC8DEE2E}"/>
          </ac:picMkLst>
        </pc:picChg>
        <pc:picChg chg="del">
          <ac:chgData name="Haeri, Hossein" userId="67a65685-148c-4e36-b4fb-7c7cfd7b5586" providerId="ADAL" clId="{DC358F15-1769-4163-9A38-E5A03EECDFE6}" dt="2021-03-09T19:02:12.964" v="5777" actId="478"/>
          <ac:picMkLst>
            <pc:docMk/>
            <pc:sldMk cId="3499962011" sldId="268"/>
            <ac:picMk id="41" creationId="{6D3F8F72-46D7-4F51-B57E-DA9D7661E168}"/>
          </ac:picMkLst>
        </pc:picChg>
        <pc:cxnChg chg="del">
          <ac:chgData name="Haeri, Hossein" userId="67a65685-148c-4e36-b4fb-7c7cfd7b5586" providerId="ADAL" clId="{DC358F15-1769-4163-9A38-E5A03EECDFE6}" dt="2021-03-09T18:44:56.530" v="5471" actId="478"/>
          <ac:cxnSpMkLst>
            <pc:docMk/>
            <pc:sldMk cId="3499962011" sldId="268"/>
            <ac:cxnSpMk id="8" creationId="{C430A767-F2AB-4D26-801C-BDAB8E814CF6}"/>
          </ac:cxnSpMkLst>
        </pc:cxnChg>
        <pc:cxnChg chg="del">
          <ac:chgData name="Haeri, Hossein" userId="67a65685-148c-4e36-b4fb-7c7cfd7b5586" providerId="ADAL" clId="{DC358F15-1769-4163-9A38-E5A03EECDFE6}" dt="2021-03-09T18:44:57.715" v="5472" actId="478"/>
          <ac:cxnSpMkLst>
            <pc:docMk/>
            <pc:sldMk cId="3499962011" sldId="268"/>
            <ac:cxnSpMk id="23" creationId="{3376EE73-5EB7-4FFC-8E7F-F9C61C60A42E}"/>
          </ac:cxnSpMkLst>
        </pc:cxnChg>
        <pc:cxnChg chg="del">
          <ac:chgData name="Haeri, Hossein" userId="67a65685-148c-4e36-b4fb-7c7cfd7b5586" providerId="ADAL" clId="{DC358F15-1769-4163-9A38-E5A03EECDFE6}" dt="2021-03-09T18:44:58.402" v="5473" actId="478"/>
          <ac:cxnSpMkLst>
            <pc:docMk/>
            <pc:sldMk cId="3499962011" sldId="268"/>
            <ac:cxnSpMk id="24" creationId="{70315EA9-904E-4F3E-838A-0777AF45BEB3}"/>
          </ac:cxnSpMkLst>
        </pc:cxnChg>
      </pc:sldChg>
      <pc:sldChg chg="addSp modSp add mod modAnim">
        <pc:chgData name="Haeri, Hossein" userId="67a65685-148c-4e36-b4fb-7c7cfd7b5586" providerId="ADAL" clId="{DC358F15-1769-4163-9A38-E5A03EECDFE6}" dt="2021-03-11T19:23:30.341" v="6980"/>
        <pc:sldMkLst>
          <pc:docMk/>
          <pc:sldMk cId="182831993" sldId="269"/>
        </pc:sldMkLst>
        <pc:spChg chg="mod">
          <ac:chgData name="Haeri, Hossein" userId="67a65685-148c-4e36-b4fb-7c7cfd7b5586" providerId="ADAL" clId="{DC358F15-1769-4163-9A38-E5A03EECDFE6}" dt="2021-03-11T19:20:53.751" v="6930" actId="1036"/>
          <ac:spMkLst>
            <pc:docMk/>
            <pc:sldMk cId="182831993" sldId="269"/>
            <ac:spMk id="7" creationId="{18AC09F7-E6DE-450F-919B-625948ADB15E}"/>
          </ac:spMkLst>
        </pc:spChg>
        <pc:spChg chg="mod">
          <ac:chgData name="Haeri, Hossein" userId="67a65685-148c-4e36-b4fb-7c7cfd7b5586" providerId="ADAL" clId="{DC358F15-1769-4163-9A38-E5A03EECDFE6}" dt="2021-03-11T18:28:58.371" v="6153"/>
          <ac:spMkLst>
            <pc:docMk/>
            <pc:sldMk cId="182831993" sldId="269"/>
            <ac:spMk id="14" creationId="{C2CAC6A2-1EF1-4149-969E-43DF2E576DD5}"/>
          </ac:spMkLst>
        </pc:spChg>
        <pc:spChg chg="mod">
          <ac:chgData name="Haeri, Hossein" userId="67a65685-148c-4e36-b4fb-7c7cfd7b5586" providerId="ADAL" clId="{DC358F15-1769-4163-9A38-E5A03EECDFE6}" dt="2021-03-11T18:28:58.371" v="6153"/>
          <ac:spMkLst>
            <pc:docMk/>
            <pc:sldMk cId="182831993" sldId="269"/>
            <ac:spMk id="15" creationId="{D5DB899A-60C3-458C-8954-1927CB0005FC}"/>
          </ac:spMkLst>
        </pc:spChg>
        <pc:spChg chg="mod">
          <ac:chgData name="Haeri, Hossein" userId="67a65685-148c-4e36-b4fb-7c7cfd7b5586" providerId="ADAL" clId="{DC358F15-1769-4163-9A38-E5A03EECDFE6}" dt="2021-03-11T18:28:58.371" v="6153"/>
          <ac:spMkLst>
            <pc:docMk/>
            <pc:sldMk cId="182831993" sldId="269"/>
            <ac:spMk id="16" creationId="{3B97988D-F081-4161-A049-C292C95F2512}"/>
          </ac:spMkLst>
        </pc:spChg>
        <pc:spChg chg="mod">
          <ac:chgData name="Haeri, Hossein" userId="67a65685-148c-4e36-b4fb-7c7cfd7b5586" providerId="ADAL" clId="{DC358F15-1769-4163-9A38-E5A03EECDFE6}" dt="2021-03-11T18:28:58.371" v="6153"/>
          <ac:spMkLst>
            <pc:docMk/>
            <pc:sldMk cId="182831993" sldId="269"/>
            <ac:spMk id="17" creationId="{CACCB034-B38E-4D8B-93CD-274F86AE5417}"/>
          </ac:spMkLst>
        </pc:spChg>
        <pc:spChg chg="mod">
          <ac:chgData name="Haeri, Hossein" userId="67a65685-148c-4e36-b4fb-7c7cfd7b5586" providerId="ADAL" clId="{DC358F15-1769-4163-9A38-E5A03EECDFE6}" dt="2021-03-11T18:28:58.371" v="6153"/>
          <ac:spMkLst>
            <pc:docMk/>
            <pc:sldMk cId="182831993" sldId="269"/>
            <ac:spMk id="18" creationId="{29B2A7EF-A8F2-49B0-B866-C3A95F2246A5}"/>
          </ac:spMkLst>
        </pc:spChg>
        <pc:spChg chg="mod">
          <ac:chgData name="Haeri, Hossein" userId="67a65685-148c-4e36-b4fb-7c7cfd7b5586" providerId="ADAL" clId="{DC358F15-1769-4163-9A38-E5A03EECDFE6}" dt="2021-03-11T18:28:58.371" v="6153"/>
          <ac:spMkLst>
            <pc:docMk/>
            <pc:sldMk cId="182831993" sldId="269"/>
            <ac:spMk id="19" creationId="{0E390EA4-2B04-4777-A2F2-4EEF8D051257}"/>
          </ac:spMkLst>
        </pc:spChg>
        <pc:spChg chg="add mod">
          <ac:chgData name="Haeri, Hossein" userId="67a65685-148c-4e36-b4fb-7c7cfd7b5586" providerId="ADAL" clId="{DC358F15-1769-4163-9A38-E5A03EECDFE6}" dt="2021-03-11T19:21:48.964" v="6974" actId="20577"/>
          <ac:spMkLst>
            <pc:docMk/>
            <pc:sldMk cId="182831993" sldId="269"/>
            <ac:spMk id="20" creationId="{9AC2714E-18FD-455F-AA42-D1FF3B933FFB}"/>
          </ac:spMkLst>
        </pc:spChg>
        <pc:spChg chg="mod">
          <ac:chgData name="Haeri, Hossein" userId="67a65685-148c-4e36-b4fb-7c7cfd7b5586" providerId="ADAL" clId="{DC358F15-1769-4163-9A38-E5A03EECDFE6}" dt="2021-03-11T19:20:53.751" v="6930" actId="1036"/>
          <ac:spMkLst>
            <pc:docMk/>
            <pc:sldMk cId="182831993" sldId="269"/>
            <ac:spMk id="21" creationId="{D49AC965-E62C-4062-86EC-8316AE804D39}"/>
          </ac:spMkLst>
        </pc:spChg>
        <pc:grpChg chg="add mod">
          <ac:chgData name="Haeri, Hossein" userId="67a65685-148c-4e36-b4fb-7c7cfd7b5586" providerId="ADAL" clId="{DC358F15-1769-4163-9A38-E5A03EECDFE6}" dt="2021-03-11T19:20:53.751" v="6930" actId="1036"/>
          <ac:grpSpMkLst>
            <pc:docMk/>
            <pc:sldMk cId="182831993" sldId="269"/>
            <ac:grpSpMk id="11" creationId="{BF5D6AE0-BED3-4FF4-B697-0B952D520505}"/>
          </ac:grpSpMkLst>
        </pc:grpChg>
        <pc:picChg chg="mod">
          <ac:chgData name="Haeri, Hossein" userId="67a65685-148c-4e36-b4fb-7c7cfd7b5586" providerId="ADAL" clId="{DC358F15-1769-4163-9A38-E5A03EECDFE6}" dt="2021-03-11T19:20:53.751" v="6930" actId="1036"/>
          <ac:picMkLst>
            <pc:docMk/>
            <pc:sldMk cId="182831993" sldId="269"/>
            <ac:picMk id="10" creationId="{2C9E005C-7D03-4BDD-9336-D8CDDC40CA8E}"/>
          </ac:picMkLst>
        </pc:picChg>
        <pc:picChg chg="mod modCrop">
          <ac:chgData name="Haeri, Hossein" userId="67a65685-148c-4e36-b4fb-7c7cfd7b5586" providerId="ADAL" clId="{DC358F15-1769-4163-9A38-E5A03EECDFE6}" dt="2021-03-11T18:29:45.424" v="6160" actId="732"/>
          <ac:picMkLst>
            <pc:docMk/>
            <pc:sldMk cId="182831993" sldId="269"/>
            <ac:picMk id="12" creationId="{F0932FD0-809F-4F39-BCE1-410BF53F97CD}"/>
          </ac:picMkLst>
        </pc:picChg>
        <pc:picChg chg="mod">
          <ac:chgData name="Haeri, Hossein" userId="67a65685-148c-4e36-b4fb-7c7cfd7b5586" providerId="ADAL" clId="{DC358F15-1769-4163-9A38-E5A03EECDFE6}" dt="2021-03-11T19:20:53.751" v="6930" actId="1036"/>
          <ac:picMkLst>
            <pc:docMk/>
            <pc:sldMk cId="182831993" sldId="269"/>
            <ac:picMk id="13" creationId="{758792C8-5EC2-4C15-AD6D-A39512A56819}"/>
          </ac:picMkLst>
        </pc:picChg>
        <pc:picChg chg="add mod">
          <ac:chgData name="Haeri, Hossein" userId="67a65685-148c-4e36-b4fb-7c7cfd7b5586" providerId="ADAL" clId="{DC358F15-1769-4163-9A38-E5A03EECDFE6}" dt="2021-03-11T19:22:16.196" v="6975" actId="1076"/>
          <ac:picMkLst>
            <pc:docMk/>
            <pc:sldMk cId="182831993" sldId="269"/>
            <ac:picMk id="22" creationId="{CA7F390F-F169-4F58-A0FF-9697E486231D}"/>
          </ac:picMkLst>
        </pc:picChg>
        <pc:picChg chg="add mod">
          <ac:chgData name="Haeri, Hossein" userId="67a65685-148c-4e36-b4fb-7c7cfd7b5586" providerId="ADAL" clId="{DC358F15-1769-4163-9A38-E5A03EECDFE6}" dt="2021-03-11T19:22:16.196" v="6975" actId="1076"/>
          <ac:picMkLst>
            <pc:docMk/>
            <pc:sldMk cId="182831993" sldId="269"/>
            <ac:picMk id="23" creationId="{03B37D84-8619-44A1-8AB2-D79447A3FC65}"/>
          </ac:picMkLst>
        </pc:picChg>
      </pc:sldChg>
      <pc:sldChg chg="del">
        <pc:chgData name="Haeri, Hossein" userId="67a65685-148c-4e36-b4fb-7c7cfd7b5586" providerId="ADAL" clId="{DC358F15-1769-4163-9A38-E5A03EECDFE6}" dt="2021-03-04T21:42:46.780" v="170" actId="47"/>
        <pc:sldMkLst>
          <pc:docMk/>
          <pc:sldMk cId="3719437951" sldId="269"/>
        </pc:sldMkLst>
      </pc:sldChg>
      <pc:sldChg chg="addSp delSp modSp add mod delAnim modAnim">
        <pc:chgData name="Haeri, Hossein" userId="67a65685-148c-4e36-b4fb-7c7cfd7b5586" providerId="ADAL" clId="{DC358F15-1769-4163-9A38-E5A03EECDFE6}" dt="2021-03-11T18:44:32.882" v="6486"/>
        <pc:sldMkLst>
          <pc:docMk/>
          <pc:sldMk cId="4045055494" sldId="270"/>
        </pc:sldMkLst>
        <pc:spChg chg="mod">
          <ac:chgData name="Haeri, Hossein" userId="67a65685-148c-4e36-b4fb-7c7cfd7b5586" providerId="ADAL" clId="{DC358F15-1769-4163-9A38-E5A03EECDFE6}" dt="2021-03-11T18:39:48.354" v="6311" actId="20577"/>
          <ac:spMkLst>
            <pc:docMk/>
            <pc:sldMk cId="4045055494" sldId="270"/>
            <ac:spMk id="2" creationId="{EF3CBBDE-228D-4A78-946D-B8F4941E08DD}"/>
          </ac:spMkLst>
        </pc:spChg>
        <pc:spChg chg="mod">
          <ac:chgData name="Haeri, Hossein" userId="67a65685-148c-4e36-b4fb-7c7cfd7b5586" providerId="ADAL" clId="{DC358F15-1769-4163-9A38-E5A03EECDFE6}" dt="2021-03-11T18:41:13.793" v="6432" actId="20577"/>
          <ac:spMkLst>
            <pc:docMk/>
            <pc:sldMk cId="4045055494" sldId="270"/>
            <ac:spMk id="3" creationId="{B32F5082-BBA1-465A-95BC-835923362A58}"/>
          </ac:spMkLst>
        </pc:spChg>
        <pc:spChg chg="del">
          <ac:chgData name="Haeri, Hossein" userId="67a65685-148c-4e36-b4fb-7c7cfd7b5586" providerId="ADAL" clId="{DC358F15-1769-4163-9A38-E5A03EECDFE6}" dt="2021-03-11T18:40:04.744" v="6313" actId="478"/>
          <ac:spMkLst>
            <pc:docMk/>
            <pc:sldMk cId="4045055494" sldId="270"/>
            <ac:spMk id="7" creationId="{CD8A0667-CC15-4BDD-BC0B-5A063CC0A571}"/>
          </ac:spMkLst>
        </pc:spChg>
        <pc:spChg chg="mod">
          <ac:chgData name="Haeri, Hossein" userId="67a65685-148c-4e36-b4fb-7c7cfd7b5586" providerId="ADAL" clId="{DC358F15-1769-4163-9A38-E5A03EECDFE6}" dt="2021-03-11T18:43:53.338" v="6484" actId="1035"/>
          <ac:spMkLst>
            <pc:docMk/>
            <pc:sldMk cId="4045055494" sldId="270"/>
            <ac:spMk id="30" creationId="{C9E8D329-12DB-4B9A-AC5D-08DE55C3CAB9}"/>
          </ac:spMkLst>
        </pc:spChg>
        <pc:spChg chg="mod">
          <ac:chgData name="Haeri, Hossein" userId="67a65685-148c-4e36-b4fb-7c7cfd7b5586" providerId="ADAL" clId="{DC358F15-1769-4163-9A38-E5A03EECDFE6}" dt="2021-03-11T18:43:53.338" v="6484" actId="1035"/>
          <ac:spMkLst>
            <pc:docMk/>
            <pc:sldMk cId="4045055494" sldId="270"/>
            <ac:spMk id="31" creationId="{4D113EAB-D95B-4345-952A-5312280DD0B2}"/>
          </ac:spMkLst>
        </pc:spChg>
        <pc:spChg chg="mod">
          <ac:chgData name="Haeri, Hossein" userId="67a65685-148c-4e36-b4fb-7c7cfd7b5586" providerId="ADAL" clId="{DC358F15-1769-4163-9A38-E5A03EECDFE6}" dt="2021-03-11T18:43:53.338" v="6484" actId="1035"/>
          <ac:spMkLst>
            <pc:docMk/>
            <pc:sldMk cId="4045055494" sldId="270"/>
            <ac:spMk id="32" creationId="{3CC9EAA4-5032-4DF0-A61D-218C1036FFFB}"/>
          </ac:spMkLst>
        </pc:spChg>
        <pc:spChg chg="mod">
          <ac:chgData name="Haeri, Hossein" userId="67a65685-148c-4e36-b4fb-7c7cfd7b5586" providerId="ADAL" clId="{DC358F15-1769-4163-9A38-E5A03EECDFE6}" dt="2021-03-11T18:43:53.338" v="6484" actId="1035"/>
          <ac:spMkLst>
            <pc:docMk/>
            <pc:sldMk cId="4045055494" sldId="270"/>
            <ac:spMk id="43" creationId="{988AC02A-5358-426E-B4D7-0036BE003775}"/>
          </ac:spMkLst>
        </pc:spChg>
        <pc:spChg chg="mod">
          <ac:chgData name="Haeri, Hossein" userId="67a65685-148c-4e36-b4fb-7c7cfd7b5586" providerId="ADAL" clId="{DC358F15-1769-4163-9A38-E5A03EECDFE6}" dt="2021-03-11T18:43:53.338" v="6484" actId="1035"/>
          <ac:spMkLst>
            <pc:docMk/>
            <pc:sldMk cId="4045055494" sldId="270"/>
            <ac:spMk id="44" creationId="{3BBE8D7E-7591-4781-9CD1-B39673030707}"/>
          </ac:spMkLst>
        </pc:spChg>
        <pc:spChg chg="mod">
          <ac:chgData name="Haeri, Hossein" userId="67a65685-148c-4e36-b4fb-7c7cfd7b5586" providerId="ADAL" clId="{DC358F15-1769-4163-9A38-E5A03EECDFE6}" dt="2021-03-11T18:43:53.338" v="6484" actId="1035"/>
          <ac:spMkLst>
            <pc:docMk/>
            <pc:sldMk cId="4045055494" sldId="270"/>
            <ac:spMk id="45" creationId="{A74D721D-987C-4135-9CD2-B82C86B59DB5}"/>
          </ac:spMkLst>
        </pc:spChg>
        <pc:grpChg chg="add mod">
          <ac:chgData name="Haeri, Hossein" userId="67a65685-148c-4e36-b4fb-7c7cfd7b5586" providerId="ADAL" clId="{DC358F15-1769-4163-9A38-E5A03EECDFE6}" dt="2021-03-11T18:43:06.919" v="6446" actId="1076"/>
          <ac:grpSpMkLst>
            <pc:docMk/>
            <pc:sldMk cId="4045055494" sldId="270"/>
            <ac:grpSpMk id="9" creationId="{10BACA94-7F60-4977-A124-B4FB4ACBE4FF}"/>
          </ac:grpSpMkLst>
        </pc:grpChg>
        <pc:grpChg chg="add mod">
          <ac:chgData name="Haeri, Hossein" userId="67a65685-148c-4e36-b4fb-7c7cfd7b5586" providerId="ADAL" clId="{DC358F15-1769-4163-9A38-E5A03EECDFE6}" dt="2021-03-11T18:42:52.824" v="6443" actId="164"/>
          <ac:grpSpMkLst>
            <pc:docMk/>
            <pc:sldMk cId="4045055494" sldId="270"/>
            <ac:grpSpMk id="29" creationId="{AA27961D-5989-4BCD-BFB9-6F2E1B9A23D9}"/>
          </ac:grpSpMkLst>
        </pc:grpChg>
        <pc:grpChg chg="del mod">
          <ac:chgData name="Haeri, Hossein" userId="67a65685-148c-4e36-b4fb-7c7cfd7b5586" providerId="ADAL" clId="{DC358F15-1769-4163-9A38-E5A03EECDFE6}" dt="2021-03-11T18:42:42.254" v="6442" actId="478"/>
          <ac:grpSpMkLst>
            <pc:docMk/>
            <pc:sldMk cId="4045055494" sldId="270"/>
            <ac:grpSpMk id="34" creationId="{67059B58-FD5E-4FF8-AA4A-82BB5D4B01F6}"/>
          </ac:grpSpMkLst>
        </pc:grpChg>
        <pc:grpChg chg="del">
          <ac:chgData name="Haeri, Hossein" userId="67a65685-148c-4e36-b4fb-7c7cfd7b5586" providerId="ADAL" clId="{DC358F15-1769-4163-9A38-E5A03EECDFE6}" dt="2021-03-11T18:40:01.851" v="6312" actId="478"/>
          <ac:grpSpMkLst>
            <pc:docMk/>
            <pc:sldMk cId="4045055494" sldId="270"/>
            <ac:grpSpMk id="35" creationId="{359344EA-8F36-4041-8571-EE225663ADD2}"/>
          </ac:grpSpMkLst>
        </pc:grpChg>
        <pc:picChg chg="del">
          <ac:chgData name="Haeri, Hossein" userId="67a65685-148c-4e36-b4fb-7c7cfd7b5586" providerId="ADAL" clId="{DC358F15-1769-4163-9A38-E5A03EECDFE6}" dt="2021-03-11T18:41:18.043" v="6433" actId="478"/>
          <ac:picMkLst>
            <pc:docMk/>
            <pc:sldMk cId="4045055494" sldId="270"/>
            <ac:picMk id="12" creationId="{937526C8-7FBF-4CDE-8DDF-117A198D1E45}"/>
          </ac:picMkLst>
        </pc:picChg>
        <pc:picChg chg="del">
          <ac:chgData name="Haeri, Hossein" userId="67a65685-148c-4e36-b4fb-7c7cfd7b5586" providerId="ADAL" clId="{DC358F15-1769-4163-9A38-E5A03EECDFE6}" dt="2021-03-11T18:40:34.280" v="6356" actId="478"/>
          <ac:picMkLst>
            <pc:docMk/>
            <pc:sldMk cId="4045055494" sldId="270"/>
            <ac:picMk id="17" creationId="{01633397-75CF-460C-95EE-3862EC8DEE2E}"/>
          </ac:picMkLst>
        </pc:picChg>
        <pc:picChg chg="add mod">
          <ac:chgData name="Haeri, Hossein" userId="67a65685-148c-4e36-b4fb-7c7cfd7b5586" providerId="ADAL" clId="{DC358F15-1769-4163-9A38-E5A03EECDFE6}" dt="2021-03-11T18:42:55.360" v="6445" actId="1076"/>
          <ac:picMkLst>
            <pc:docMk/>
            <pc:sldMk cId="4045055494" sldId="270"/>
            <ac:picMk id="46" creationId="{5C9FA78F-C3F4-4A39-B8E2-E2A5DBBDA0C2}"/>
          </ac:picMkLst>
        </pc:picChg>
      </pc:sldChg>
      <pc:sldChg chg="addSp delSp modSp add mod delAnim modAnim">
        <pc:chgData name="Haeri, Hossein" userId="67a65685-148c-4e36-b4fb-7c7cfd7b5586" providerId="ADAL" clId="{DC358F15-1769-4163-9A38-E5A03EECDFE6}" dt="2021-03-11T19:19:16.364" v="6901" actId="1076"/>
        <pc:sldMkLst>
          <pc:docMk/>
          <pc:sldMk cId="2474378847" sldId="271"/>
        </pc:sldMkLst>
        <pc:spChg chg="mod">
          <ac:chgData name="Haeri, Hossein" userId="67a65685-148c-4e36-b4fb-7c7cfd7b5586" providerId="ADAL" clId="{DC358F15-1769-4163-9A38-E5A03EECDFE6}" dt="2021-03-11T19:17:25.594" v="6898" actId="20577"/>
          <ac:spMkLst>
            <pc:docMk/>
            <pc:sldMk cId="2474378847" sldId="271"/>
            <ac:spMk id="3" creationId="{B32F5082-BBA1-465A-95BC-835923362A58}"/>
          </ac:spMkLst>
        </pc:spChg>
        <pc:spChg chg="del">
          <ac:chgData name="Haeri, Hossein" userId="67a65685-148c-4e36-b4fb-7c7cfd7b5586" providerId="ADAL" clId="{DC358F15-1769-4163-9A38-E5A03EECDFE6}" dt="2021-03-11T19:01:51.402" v="6499" actId="478"/>
          <ac:spMkLst>
            <pc:docMk/>
            <pc:sldMk cId="2474378847" sldId="271"/>
            <ac:spMk id="7" creationId="{CD8A0667-CC15-4BDD-BC0B-5A063CC0A571}"/>
          </ac:spMkLst>
        </pc:spChg>
        <pc:spChg chg="del mod">
          <ac:chgData name="Haeri, Hossein" userId="67a65685-148c-4e36-b4fb-7c7cfd7b5586" providerId="ADAL" clId="{DC358F15-1769-4163-9A38-E5A03EECDFE6}" dt="2021-03-11T19:02:02.348" v="6506" actId="478"/>
          <ac:spMkLst>
            <pc:docMk/>
            <pc:sldMk cId="2474378847" sldId="271"/>
            <ac:spMk id="31" creationId="{4A554402-CE75-453A-AED2-5E365BEF5F2C}"/>
          </ac:spMkLst>
        </pc:spChg>
        <pc:spChg chg="del mod">
          <ac:chgData name="Haeri, Hossein" userId="67a65685-148c-4e36-b4fb-7c7cfd7b5586" providerId="ADAL" clId="{DC358F15-1769-4163-9A38-E5A03EECDFE6}" dt="2021-03-11T19:02:00.680" v="6505" actId="478"/>
          <ac:spMkLst>
            <pc:docMk/>
            <pc:sldMk cId="2474378847" sldId="271"/>
            <ac:spMk id="32" creationId="{96C627C0-6B0E-463F-98A7-66BAB39035AA}"/>
          </ac:spMkLst>
        </pc:spChg>
        <pc:spChg chg="mod">
          <ac:chgData name="Haeri, Hossein" userId="67a65685-148c-4e36-b4fb-7c7cfd7b5586" providerId="ADAL" clId="{DC358F15-1769-4163-9A38-E5A03EECDFE6}" dt="2021-03-11T19:01:46.141" v="6496" actId="6549"/>
          <ac:spMkLst>
            <pc:docMk/>
            <pc:sldMk cId="2474378847" sldId="271"/>
            <ac:spMk id="39" creationId="{DDB839AC-F062-4BA1-A29A-775B54FE4049}"/>
          </ac:spMkLst>
        </pc:spChg>
        <pc:spChg chg="del mod topLvl">
          <ac:chgData name="Haeri, Hossein" userId="67a65685-148c-4e36-b4fb-7c7cfd7b5586" providerId="ADAL" clId="{DC358F15-1769-4163-9A38-E5A03EECDFE6}" dt="2021-03-11T19:02:04.283" v="6507" actId="478"/>
          <ac:spMkLst>
            <pc:docMk/>
            <pc:sldMk cId="2474378847" sldId="271"/>
            <ac:spMk id="43" creationId="{41C38D6E-67BB-4078-B161-517522834BF6}"/>
          </ac:spMkLst>
        </pc:spChg>
        <pc:spChg chg="del mod">
          <ac:chgData name="Haeri, Hossein" userId="67a65685-148c-4e36-b4fb-7c7cfd7b5586" providerId="ADAL" clId="{DC358F15-1769-4163-9A38-E5A03EECDFE6}" dt="2021-03-11T19:01:56.123" v="6501" actId="478"/>
          <ac:spMkLst>
            <pc:docMk/>
            <pc:sldMk cId="2474378847" sldId="271"/>
            <ac:spMk id="44" creationId="{A8946D1F-1C1E-4059-99A1-AA9E34518D91}"/>
          </ac:spMkLst>
        </pc:spChg>
        <pc:spChg chg="del mod">
          <ac:chgData name="Haeri, Hossein" userId="67a65685-148c-4e36-b4fb-7c7cfd7b5586" providerId="ADAL" clId="{DC358F15-1769-4163-9A38-E5A03EECDFE6}" dt="2021-03-11T19:01:54.456" v="6500" actId="478"/>
          <ac:spMkLst>
            <pc:docMk/>
            <pc:sldMk cId="2474378847" sldId="271"/>
            <ac:spMk id="45" creationId="{84D90B71-1595-4BCA-9A75-15C3EF3BEEDA}"/>
          </ac:spMkLst>
        </pc:spChg>
        <pc:spChg chg="del mod">
          <ac:chgData name="Haeri, Hossein" userId="67a65685-148c-4e36-b4fb-7c7cfd7b5586" providerId="ADAL" clId="{DC358F15-1769-4163-9A38-E5A03EECDFE6}" dt="2021-03-11T19:01:58.211" v="6502" actId="478"/>
          <ac:spMkLst>
            <pc:docMk/>
            <pc:sldMk cId="2474378847" sldId="271"/>
            <ac:spMk id="46" creationId="{EFFE9113-DB21-446C-AD26-A5CB8842AF01}"/>
          </ac:spMkLst>
        </pc:spChg>
        <pc:spChg chg="mod">
          <ac:chgData name="Haeri, Hossein" userId="67a65685-148c-4e36-b4fb-7c7cfd7b5586" providerId="ADAL" clId="{DC358F15-1769-4163-9A38-E5A03EECDFE6}" dt="2021-03-11T19:02:26.298" v="6515"/>
          <ac:spMkLst>
            <pc:docMk/>
            <pc:sldMk cId="2474378847" sldId="271"/>
            <ac:spMk id="49" creationId="{4065002F-D277-477D-8DE2-90CDD6622FE0}"/>
          </ac:spMkLst>
        </pc:spChg>
        <pc:spChg chg="mod">
          <ac:chgData name="Haeri, Hossein" userId="67a65685-148c-4e36-b4fb-7c7cfd7b5586" providerId="ADAL" clId="{DC358F15-1769-4163-9A38-E5A03EECDFE6}" dt="2021-03-11T19:02:26.298" v="6515"/>
          <ac:spMkLst>
            <pc:docMk/>
            <pc:sldMk cId="2474378847" sldId="271"/>
            <ac:spMk id="50" creationId="{6F0B4F7B-99A1-4AF7-8AD6-C9FA4D09FE8C}"/>
          </ac:spMkLst>
        </pc:spChg>
        <pc:spChg chg="mod">
          <ac:chgData name="Haeri, Hossein" userId="67a65685-148c-4e36-b4fb-7c7cfd7b5586" providerId="ADAL" clId="{DC358F15-1769-4163-9A38-E5A03EECDFE6}" dt="2021-03-11T19:02:26.298" v="6515"/>
          <ac:spMkLst>
            <pc:docMk/>
            <pc:sldMk cId="2474378847" sldId="271"/>
            <ac:spMk id="51" creationId="{B6231A25-C50A-4F5F-B376-2BD2EF83FE2C}"/>
          </ac:spMkLst>
        </pc:spChg>
        <pc:spChg chg="mod">
          <ac:chgData name="Haeri, Hossein" userId="67a65685-148c-4e36-b4fb-7c7cfd7b5586" providerId="ADAL" clId="{DC358F15-1769-4163-9A38-E5A03EECDFE6}" dt="2021-03-11T19:02:26.298" v="6515"/>
          <ac:spMkLst>
            <pc:docMk/>
            <pc:sldMk cId="2474378847" sldId="271"/>
            <ac:spMk id="52" creationId="{6DE2B09D-C2AE-4AAD-B50C-DD11439A5754}"/>
          </ac:spMkLst>
        </pc:spChg>
        <pc:spChg chg="mod">
          <ac:chgData name="Haeri, Hossein" userId="67a65685-148c-4e36-b4fb-7c7cfd7b5586" providerId="ADAL" clId="{DC358F15-1769-4163-9A38-E5A03EECDFE6}" dt="2021-03-11T19:02:26.298" v="6515"/>
          <ac:spMkLst>
            <pc:docMk/>
            <pc:sldMk cId="2474378847" sldId="271"/>
            <ac:spMk id="53" creationId="{07378A39-233F-4F3D-81CA-5DEEFA742EF7}"/>
          </ac:spMkLst>
        </pc:spChg>
        <pc:spChg chg="mod">
          <ac:chgData name="Haeri, Hossein" userId="67a65685-148c-4e36-b4fb-7c7cfd7b5586" providerId="ADAL" clId="{DC358F15-1769-4163-9A38-E5A03EECDFE6}" dt="2021-03-11T19:02:26.298" v="6515"/>
          <ac:spMkLst>
            <pc:docMk/>
            <pc:sldMk cId="2474378847" sldId="271"/>
            <ac:spMk id="54" creationId="{02BC6319-79B4-49E1-8C26-E6AD832F7B30}"/>
          </ac:spMkLst>
        </pc:spChg>
        <pc:spChg chg="mod">
          <ac:chgData name="Haeri, Hossein" userId="67a65685-148c-4e36-b4fb-7c7cfd7b5586" providerId="ADAL" clId="{DC358F15-1769-4163-9A38-E5A03EECDFE6}" dt="2021-03-11T19:02:27.934" v="6517"/>
          <ac:spMkLst>
            <pc:docMk/>
            <pc:sldMk cId="2474378847" sldId="271"/>
            <ac:spMk id="57" creationId="{7DEAFBEF-098F-437C-BF42-723C75603EF9}"/>
          </ac:spMkLst>
        </pc:spChg>
        <pc:spChg chg="mod">
          <ac:chgData name="Haeri, Hossein" userId="67a65685-148c-4e36-b4fb-7c7cfd7b5586" providerId="ADAL" clId="{DC358F15-1769-4163-9A38-E5A03EECDFE6}" dt="2021-03-11T19:02:27.934" v="6517"/>
          <ac:spMkLst>
            <pc:docMk/>
            <pc:sldMk cId="2474378847" sldId="271"/>
            <ac:spMk id="58" creationId="{1EB84A3D-C7F9-4D50-AF14-13FAD4B1A35D}"/>
          </ac:spMkLst>
        </pc:spChg>
        <pc:spChg chg="mod">
          <ac:chgData name="Haeri, Hossein" userId="67a65685-148c-4e36-b4fb-7c7cfd7b5586" providerId="ADAL" clId="{DC358F15-1769-4163-9A38-E5A03EECDFE6}" dt="2021-03-11T19:02:27.934" v="6517"/>
          <ac:spMkLst>
            <pc:docMk/>
            <pc:sldMk cId="2474378847" sldId="271"/>
            <ac:spMk id="59" creationId="{112C872D-C40A-4492-BC2B-7E81C8A1B9CF}"/>
          </ac:spMkLst>
        </pc:spChg>
        <pc:spChg chg="mod">
          <ac:chgData name="Haeri, Hossein" userId="67a65685-148c-4e36-b4fb-7c7cfd7b5586" providerId="ADAL" clId="{DC358F15-1769-4163-9A38-E5A03EECDFE6}" dt="2021-03-11T19:02:27.934" v="6517"/>
          <ac:spMkLst>
            <pc:docMk/>
            <pc:sldMk cId="2474378847" sldId="271"/>
            <ac:spMk id="60" creationId="{5DE8E562-853E-4527-8038-6AFAD80E87C0}"/>
          </ac:spMkLst>
        </pc:spChg>
        <pc:spChg chg="mod">
          <ac:chgData name="Haeri, Hossein" userId="67a65685-148c-4e36-b4fb-7c7cfd7b5586" providerId="ADAL" clId="{DC358F15-1769-4163-9A38-E5A03EECDFE6}" dt="2021-03-11T19:02:27.934" v="6517"/>
          <ac:spMkLst>
            <pc:docMk/>
            <pc:sldMk cId="2474378847" sldId="271"/>
            <ac:spMk id="61" creationId="{CE048A4E-3D72-4745-86CA-866E7073E1F7}"/>
          </ac:spMkLst>
        </pc:spChg>
        <pc:spChg chg="mod">
          <ac:chgData name="Haeri, Hossein" userId="67a65685-148c-4e36-b4fb-7c7cfd7b5586" providerId="ADAL" clId="{DC358F15-1769-4163-9A38-E5A03EECDFE6}" dt="2021-03-11T19:02:27.934" v="6517"/>
          <ac:spMkLst>
            <pc:docMk/>
            <pc:sldMk cId="2474378847" sldId="271"/>
            <ac:spMk id="62" creationId="{2258E880-E31D-4997-A02A-F7AD9B4382E5}"/>
          </ac:spMkLst>
        </pc:spChg>
        <pc:grpChg chg="add mod">
          <ac:chgData name="Haeri, Hossein" userId="67a65685-148c-4e36-b4fb-7c7cfd7b5586" providerId="ADAL" clId="{DC358F15-1769-4163-9A38-E5A03EECDFE6}" dt="2021-03-11T19:12:49.152" v="6692" actId="1076"/>
          <ac:grpSpMkLst>
            <pc:docMk/>
            <pc:sldMk cId="2474378847" sldId="271"/>
            <ac:grpSpMk id="11" creationId="{A422E38D-BBA2-408E-AE3B-289EF712FBD1}"/>
          </ac:grpSpMkLst>
        </pc:grpChg>
        <pc:grpChg chg="add del mod">
          <ac:chgData name="Haeri, Hossein" userId="67a65685-148c-4e36-b4fb-7c7cfd7b5586" providerId="ADAL" clId="{DC358F15-1769-4163-9A38-E5A03EECDFE6}" dt="2021-03-11T19:02:04.283" v="6507" actId="478"/>
          <ac:grpSpMkLst>
            <pc:docMk/>
            <pc:sldMk cId="2474378847" sldId="271"/>
            <ac:grpSpMk id="29" creationId="{DCA509FD-9445-450C-B234-4BA2973F84FF}"/>
          </ac:grpSpMkLst>
        </pc:grpChg>
        <pc:grpChg chg="del">
          <ac:chgData name="Haeri, Hossein" userId="67a65685-148c-4e36-b4fb-7c7cfd7b5586" providerId="ADAL" clId="{DC358F15-1769-4163-9A38-E5A03EECDFE6}" dt="2021-03-11T19:01:27.680" v="6490" actId="478"/>
          <ac:grpSpMkLst>
            <pc:docMk/>
            <pc:sldMk cId="2474378847" sldId="271"/>
            <ac:grpSpMk id="34" creationId="{67059B58-FD5E-4FF8-AA4A-82BB5D4B01F6}"/>
          </ac:grpSpMkLst>
        </pc:grpChg>
        <pc:grpChg chg="del mod">
          <ac:chgData name="Haeri, Hossein" userId="67a65685-148c-4e36-b4fb-7c7cfd7b5586" providerId="ADAL" clId="{DC358F15-1769-4163-9A38-E5A03EECDFE6}" dt="2021-03-11T19:01:48.546" v="6498" actId="478"/>
          <ac:grpSpMkLst>
            <pc:docMk/>
            <pc:sldMk cId="2474378847" sldId="271"/>
            <ac:grpSpMk id="35" creationId="{359344EA-8F36-4041-8571-EE225663ADD2}"/>
          </ac:grpSpMkLst>
        </pc:grpChg>
        <pc:grpChg chg="add del mod">
          <ac:chgData name="Haeri, Hossein" userId="67a65685-148c-4e36-b4fb-7c7cfd7b5586" providerId="ADAL" clId="{DC358F15-1769-4163-9A38-E5A03EECDFE6}" dt="2021-03-11T19:02:27.286" v="6516"/>
          <ac:grpSpMkLst>
            <pc:docMk/>
            <pc:sldMk cId="2474378847" sldId="271"/>
            <ac:grpSpMk id="47" creationId="{7B1ACE81-B864-4D49-9796-13F70F02C787}"/>
          </ac:grpSpMkLst>
        </pc:grpChg>
        <pc:grpChg chg="add del mod">
          <ac:chgData name="Haeri, Hossein" userId="67a65685-148c-4e36-b4fb-7c7cfd7b5586" providerId="ADAL" clId="{DC358F15-1769-4163-9A38-E5A03EECDFE6}" dt="2021-03-11T19:02:28.590" v="6518"/>
          <ac:grpSpMkLst>
            <pc:docMk/>
            <pc:sldMk cId="2474378847" sldId="271"/>
            <ac:grpSpMk id="55" creationId="{B266DD37-2924-4675-BE0D-58C36990550E}"/>
          </ac:grpSpMkLst>
        </pc:grpChg>
        <pc:graphicFrameChg chg="add mod modGraphic">
          <ac:chgData name="Haeri, Hossein" userId="67a65685-148c-4e36-b4fb-7c7cfd7b5586" providerId="ADAL" clId="{DC358F15-1769-4163-9A38-E5A03EECDFE6}" dt="2021-03-11T19:12:56.596" v="6693" actId="1076"/>
          <ac:graphicFrameMkLst>
            <pc:docMk/>
            <pc:sldMk cId="2474378847" sldId="271"/>
            <ac:graphicFrameMk id="13" creationId="{5E425EC2-CC46-4A0E-89E2-D73126884800}"/>
          </ac:graphicFrameMkLst>
        </pc:graphicFrameChg>
        <pc:picChg chg="add mod modCrop">
          <ac:chgData name="Haeri, Hossein" userId="67a65685-148c-4e36-b4fb-7c7cfd7b5586" providerId="ADAL" clId="{DC358F15-1769-4163-9A38-E5A03EECDFE6}" dt="2021-03-11T19:08:14.979" v="6582" actId="164"/>
          <ac:picMkLst>
            <pc:docMk/>
            <pc:sldMk cId="2474378847" sldId="271"/>
            <ac:picMk id="10" creationId="{4C6DC15F-3726-4872-AECA-8B987FCC8155}"/>
          </ac:picMkLst>
        </pc:picChg>
        <pc:picChg chg="del">
          <ac:chgData name="Haeri, Hossein" userId="67a65685-148c-4e36-b4fb-7c7cfd7b5586" providerId="ADAL" clId="{DC358F15-1769-4163-9A38-E5A03EECDFE6}" dt="2021-03-11T19:01:32.491" v="6492" actId="478"/>
          <ac:picMkLst>
            <pc:docMk/>
            <pc:sldMk cId="2474378847" sldId="271"/>
            <ac:picMk id="12" creationId="{937526C8-7FBF-4CDE-8DDF-117A198D1E45}"/>
          </ac:picMkLst>
        </pc:picChg>
        <pc:picChg chg="del">
          <ac:chgData name="Haeri, Hossein" userId="67a65685-148c-4e36-b4fb-7c7cfd7b5586" providerId="ADAL" clId="{DC358F15-1769-4163-9A38-E5A03EECDFE6}" dt="2021-03-11T19:01:33.197" v="6493" actId="478"/>
          <ac:picMkLst>
            <pc:docMk/>
            <pc:sldMk cId="2474378847" sldId="271"/>
            <ac:picMk id="17" creationId="{01633397-75CF-460C-95EE-3862EC8DEE2E}"/>
          </ac:picMkLst>
        </pc:picChg>
        <pc:picChg chg="mod topLvl">
          <ac:chgData name="Haeri, Hossein" userId="67a65685-148c-4e36-b4fb-7c7cfd7b5586" providerId="ADAL" clId="{DC358F15-1769-4163-9A38-E5A03EECDFE6}" dt="2021-03-11T19:08:14.979" v="6582" actId="164"/>
          <ac:picMkLst>
            <pc:docMk/>
            <pc:sldMk cId="2474378847" sldId="271"/>
            <ac:picMk id="30" creationId="{F2A55E03-07DC-40FC-A2EE-01EF7C6D2340}"/>
          </ac:picMkLst>
        </pc:picChg>
        <pc:picChg chg="del">
          <ac:chgData name="Haeri, Hossein" userId="67a65685-148c-4e36-b4fb-7c7cfd7b5586" providerId="ADAL" clId="{DC358F15-1769-4163-9A38-E5A03EECDFE6}" dt="2021-03-11T19:01:46.868" v="6497" actId="478"/>
          <ac:picMkLst>
            <pc:docMk/>
            <pc:sldMk cId="2474378847" sldId="271"/>
            <ac:picMk id="41" creationId="{6D3F8F72-46D7-4F51-B57E-DA9D7661E168}"/>
          </ac:picMkLst>
        </pc:picChg>
        <pc:picChg chg="mod">
          <ac:chgData name="Haeri, Hossein" userId="67a65685-148c-4e36-b4fb-7c7cfd7b5586" providerId="ADAL" clId="{DC358F15-1769-4163-9A38-E5A03EECDFE6}" dt="2021-03-11T19:02:26.298" v="6515"/>
          <ac:picMkLst>
            <pc:docMk/>
            <pc:sldMk cId="2474378847" sldId="271"/>
            <ac:picMk id="48" creationId="{2CF1EC9A-57E9-43EB-8634-DE0E33A39EE7}"/>
          </ac:picMkLst>
        </pc:picChg>
        <pc:picChg chg="mod">
          <ac:chgData name="Haeri, Hossein" userId="67a65685-148c-4e36-b4fb-7c7cfd7b5586" providerId="ADAL" clId="{DC358F15-1769-4163-9A38-E5A03EECDFE6}" dt="2021-03-11T19:02:27.934" v="6517"/>
          <ac:picMkLst>
            <pc:docMk/>
            <pc:sldMk cId="2474378847" sldId="271"/>
            <ac:picMk id="56" creationId="{D9E48DB9-5B14-411F-BBAC-B39F0861764E}"/>
          </ac:picMkLst>
        </pc:picChg>
        <pc:picChg chg="add mod modCrop">
          <ac:chgData name="Haeri, Hossein" userId="67a65685-148c-4e36-b4fb-7c7cfd7b5586" providerId="ADAL" clId="{DC358F15-1769-4163-9A38-E5A03EECDFE6}" dt="2021-03-11T19:08:14.979" v="6582" actId="164"/>
          <ac:picMkLst>
            <pc:docMk/>
            <pc:sldMk cId="2474378847" sldId="271"/>
            <ac:picMk id="63" creationId="{6C86327A-02E1-4C56-90A9-E4F992916DFD}"/>
          </ac:picMkLst>
        </pc:picChg>
        <pc:picChg chg="add mod modCrop">
          <ac:chgData name="Haeri, Hossein" userId="67a65685-148c-4e36-b4fb-7c7cfd7b5586" providerId="ADAL" clId="{DC358F15-1769-4163-9A38-E5A03EECDFE6}" dt="2021-03-11T19:19:16.364" v="6901" actId="1076"/>
          <ac:picMkLst>
            <pc:docMk/>
            <pc:sldMk cId="2474378847" sldId="271"/>
            <ac:picMk id="64" creationId="{DF6D86C8-FF6B-42AF-9958-ACFB1B853BCB}"/>
          </ac:picMkLst>
        </pc:picChg>
        <pc:picChg chg="add mod modCrop">
          <ac:chgData name="Haeri, Hossein" userId="67a65685-148c-4e36-b4fb-7c7cfd7b5586" providerId="ADAL" clId="{DC358F15-1769-4163-9A38-E5A03EECDFE6}" dt="2021-03-11T19:08:14.979" v="6582" actId="164"/>
          <ac:picMkLst>
            <pc:docMk/>
            <pc:sldMk cId="2474378847" sldId="271"/>
            <ac:picMk id="65" creationId="{FB96CD0E-FFE8-4AAB-90AF-2A17D6B580D9}"/>
          </ac:picMkLst>
        </pc:picChg>
        <pc:picChg chg="add mod modCrop">
          <ac:chgData name="Haeri, Hossein" userId="67a65685-148c-4e36-b4fb-7c7cfd7b5586" providerId="ADAL" clId="{DC358F15-1769-4163-9A38-E5A03EECDFE6}" dt="2021-03-11T19:08:14.979" v="6582" actId="164"/>
          <ac:picMkLst>
            <pc:docMk/>
            <pc:sldMk cId="2474378847" sldId="271"/>
            <ac:picMk id="66" creationId="{92F6D614-B07F-432A-BE21-A86925F3A59C}"/>
          </ac:picMkLst>
        </pc:picChg>
        <pc:picChg chg="add mod modCrop">
          <ac:chgData name="Haeri, Hossein" userId="67a65685-148c-4e36-b4fb-7c7cfd7b5586" providerId="ADAL" clId="{DC358F15-1769-4163-9A38-E5A03EECDFE6}" dt="2021-03-11T19:08:14.979" v="6582" actId="164"/>
          <ac:picMkLst>
            <pc:docMk/>
            <pc:sldMk cId="2474378847" sldId="271"/>
            <ac:picMk id="67" creationId="{2EEFF138-F818-490C-AB71-74F80EEE1B93}"/>
          </ac:picMkLst>
        </pc:picChg>
        <pc:picChg chg="add mod modCrop">
          <ac:chgData name="Haeri, Hossein" userId="67a65685-148c-4e36-b4fb-7c7cfd7b5586" providerId="ADAL" clId="{DC358F15-1769-4163-9A38-E5A03EECDFE6}" dt="2021-03-11T19:08:14.979" v="6582" actId="164"/>
          <ac:picMkLst>
            <pc:docMk/>
            <pc:sldMk cId="2474378847" sldId="271"/>
            <ac:picMk id="68" creationId="{8E3AB42E-140B-4D0A-94E4-D1FF3A6C8DF4}"/>
          </ac:picMkLst>
        </pc:picChg>
        <pc:picChg chg="add mod modCrop">
          <ac:chgData name="Haeri, Hossein" userId="67a65685-148c-4e36-b4fb-7c7cfd7b5586" providerId="ADAL" clId="{DC358F15-1769-4163-9A38-E5A03EECDFE6}" dt="2021-03-11T19:19:13.399" v="6900" actId="1076"/>
          <ac:picMkLst>
            <pc:docMk/>
            <pc:sldMk cId="2474378847" sldId="271"/>
            <ac:picMk id="69" creationId="{47AE096A-61B1-4CB5-A4DC-E1B6316BADAD}"/>
          </ac:picMkLst>
        </pc:picChg>
      </pc:sldChg>
      <pc:sldChg chg="addSp delSp modSp add mod delAnim modAnim">
        <pc:chgData name="Haeri, Hossein" userId="67a65685-148c-4e36-b4fb-7c7cfd7b5586" providerId="ADAL" clId="{DC358F15-1769-4163-9A38-E5A03EECDFE6}" dt="2021-03-11T20:37:36.854" v="7032" actId="1076"/>
        <pc:sldMkLst>
          <pc:docMk/>
          <pc:sldMk cId="2334158340" sldId="272"/>
        </pc:sldMkLst>
        <pc:spChg chg="mod">
          <ac:chgData name="Haeri, Hossein" userId="67a65685-148c-4e36-b4fb-7c7cfd7b5586" providerId="ADAL" clId="{DC358F15-1769-4163-9A38-E5A03EECDFE6}" dt="2021-03-11T20:36:18.263" v="7011" actId="20577"/>
          <ac:spMkLst>
            <pc:docMk/>
            <pc:sldMk cId="2334158340" sldId="272"/>
            <ac:spMk id="2" creationId="{EF3CBBDE-228D-4A78-946D-B8F4941E08DD}"/>
          </ac:spMkLst>
        </pc:spChg>
        <pc:spChg chg="mod">
          <ac:chgData name="Haeri, Hossein" userId="67a65685-148c-4e36-b4fb-7c7cfd7b5586" providerId="ADAL" clId="{DC358F15-1769-4163-9A38-E5A03EECDFE6}" dt="2021-03-11T20:36:35.274" v="7014" actId="6549"/>
          <ac:spMkLst>
            <pc:docMk/>
            <pc:sldMk cId="2334158340" sldId="272"/>
            <ac:spMk id="9" creationId="{F0872901-1FEE-4899-9C1E-05FC42A144A0}"/>
          </ac:spMkLst>
        </pc:spChg>
        <pc:spChg chg="mod">
          <ac:chgData name="Haeri, Hossein" userId="67a65685-148c-4e36-b4fb-7c7cfd7b5586" providerId="ADAL" clId="{DC358F15-1769-4163-9A38-E5A03EECDFE6}" dt="2021-03-11T20:36:40.907" v="7015"/>
          <ac:spMkLst>
            <pc:docMk/>
            <pc:sldMk cId="2334158340" sldId="272"/>
            <ac:spMk id="17" creationId="{0357A8DD-F6D4-4C51-9000-6E7A1A34BFF7}"/>
          </ac:spMkLst>
        </pc:spChg>
        <pc:spChg chg="mod">
          <ac:chgData name="Haeri, Hossein" userId="67a65685-148c-4e36-b4fb-7c7cfd7b5586" providerId="ADAL" clId="{DC358F15-1769-4163-9A38-E5A03EECDFE6}" dt="2021-03-11T20:36:40.907" v="7015"/>
          <ac:spMkLst>
            <pc:docMk/>
            <pc:sldMk cId="2334158340" sldId="272"/>
            <ac:spMk id="20" creationId="{410BB1DC-5747-4E60-B870-D26B0082DD1F}"/>
          </ac:spMkLst>
        </pc:spChg>
        <pc:spChg chg="del mod">
          <ac:chgData name="Haeri, Hossein" userId="67a65685-148c-4e36-b4fb-7c7cfd7b5586" providerId="ADAL" clId="{DC358F15-1769-4163-9A38-E5A03EECDFE6}" dt="2021-03-11T20:36:32.823" v="7013" actId="478"/>
          <ac:spMkLst>
            <pc:docMk/>
            <pc:sldMk cId="2334158340" sldId="272"/>
            <ac:spMk id="23" creationId="{435DF91A-387E-4F83-905E-05E68BA49B7F}"/>
          </ac:spMkLst>
        </pc:spChg>
        <pc:spChg chg="mod">
          <ac:chgData name="Haeri, Hossein" userId="67a65685-148c-4e36-b4fb-7c7cfd7b5586" providerId="ADAL" clId="{DC358F15-1769-4163-9A38-E5A03EECDFE6}" dt="2021-03-11T20:36:40.907" v="7015"/>
          <ac:spMkLst>
            <pc:docMk/>
            <pc:sldMk cId="2334158340" sldId="272"/>
            <ac:spMk id="24" creationId="{FDC09FAE-284A-49BE-806A-AB954985029B}"/>
          </ac:spMkLst>
        </pc:spChg>
        <pc:spChg chg="mod">
          <ac:chgData name="Haeri, Hossein" userId="67a65685-148c-4e36-b4fb-7c7cfd7b5586" providerId="ADAL" clId="{DC358F15-1769-4163-9A38-E5A03EECDFE6}" dt="2021-03-11T20:36:40.907" v="7015"/>
          <ac:spMkLst>
            <pc:docMk/>
            <pc:sldMk cId="2334158340" sldId="272"/>
            <ac:spMk id="25" creationId="{DF3DCB97-FFB1-4DB6-B678-E4BB4A822B3B}"/>
          </ac:spMkLst>
        </pc:spChg>
        <pc:spChg chg="mod">
          <ac:chgData name="Haeri, Hossein" userId="67a65685-148c-4e36-b4fb-7c7cfd7b5586" providerId="ADAL" clId="{DC358F15-1769-4163-9A38-E5A03EECDFE6}" dt="2021-03-11T20:36:40.907" v="7015"/>
          <ac:spMkLst>
            <pc:docMk/>
            <pc:sldMk cId="2334158340" sldId="272"/>
            <ac:spMk id="26" creationId="{638C1084-06A5-49DA-AD56-AA2AF8DA26A2}"/>
          </ac:spMkLst>
        </pc:spChg>
        <pc:spChg chg="mod">
          <ac:chgData name="Haeri, Hossein" userId="67a65685-148c-4e36-b4fb-7c7cfd7b5586" providerId="ADAL" clId="{DC358F15-1769-4163-9A38-E5A03EECDFE6}" dt="2021-03-11T20:36:40.907" v="7015"/>
          <ac:spMkLst>
            <pc:docMk/>
            <pc:sldMk cId="2334158340" sldId="272"/>
            <ac:spMk id="27" creationId="{DD98377E-554E-4EFF-A01B-4F5A540DAF1D}"/>
          </ac:spMkLst>
        </pc:spChg>
        <pc:spChg chg="mod">
          <ac:chgData name="Haeri, Hossein" userId="67a65685-148c-4e36-b4fb-7c7cfd7b5586" providerId="ADAL" clId="{DC358F15-1769-4163-9A38-E5A03EECDFE6}" dt="2021-03-11T20:37:10.188" v="7026"/>
          <ac:spMkLst>
            <pc:docMk/>
            <pc:sldMk cId="2334158340" sldId="272"/>
            <ac:spMk id="39" creationId="{1A6F8AF4-7792-4303-978F-F03AE5148CED}"/>
          </ac:spMkLst>
        </pc:spChg>
        <pc:spChg chg="mod">
          <ac:chgData name="Haeri, Hossein" userId="67a65685-148c-4e36-b4fb-7c7cfd7b5586" providerId="ADAL" clId="{DC358F15-1769-4163-9A38-E5A03EECDFE6}" dt="2021-03-11T20:37:10.188" v="7026"/>
          <ac:spMkLst>
            <pc:docMk/>
            <pc:sldMk cId="2334158340" sldId="272"/>
            <ac:spMk id="40" creationId="{F10DFD60-0A83-4F8B-A889-D328290CBBEE}"/>
          </ac:spMkLst>
        </pc:spChg>
        <pc:spChg chg="mod">
          <ac:chgData name="Haeri, Hossein" userId="67a65685-148c-4e36-b4fb-7c7cfd7b5586" providerId="ADAL" clId="{DC358F15-1769-4163-9A38-E5A03EECDFE6}" dt="2021-03-11T20:37:10.188" v="7026"/>
          <ac:spMkLst>
            <pc:docMk/>
            <pc:sldMk cId="2334158340" sldId="272"/>
            <ac:spMk id="41" creationId="{2A396D00-372E-43D4-A9A2-525F08B9B0DF}"/>
          </ac:spMkLst>
        </pc:spChg>
        <pc:spChg chg="mod">
          <ac:chgData name="Haeri, Hossein" userId="67a65685-148c-4e36-b4fb-7c7cfd7b5586" providerId="ADAL" clId="{DC358F15-1769-4163-9A38-E5A03EECDFE6}" dt="2021-03-11T20:37:10.188" v="7026"/>
          <ac:spMkLst>
            <pc:docMk/>
            <pc:sldMk cId="2334158340" sldId="272"/>
            <ac:spMk id="43" creationId="{CF91C39A-CADF-4055-B271-EC3F150962A7}"/>
          </ac:spMkLst>
        </pc:spChg>
        <pc:spChg chg="mod">
          <ac:chgData name="Haeri, Hossein" userId="67a65685-148c-4e36-b4fb-7c7cfd7b5586" providerId="ADAL" clId="{DC358F15-1769-4163-9A38-E5A03EECDFE6}" dt="2021-03-11T20:37:10.188" v="7026"/>
          <ac:spMkLst>
            <pc:docMk/>
            <pc:sldMk cId="2334158340" sldId="272"/>
            <ac:spMk id="44" creationId="{C58749AF-A8E3-4866-8D24-6E34A06C37F4}"/>
          </ac:spMkLst>
        </pc:spChg>
        <pc:spChg chg="mod">
          <ac:chgData name="Haeri, Hossein" userId="67a65685-148c-4e36-b4fb-7c7cfd7b5586" providerId="ADAL" clId="{DC358F15-1769-4163-9A38-E5A03EECDFE6}" dt="2021-03-11T20:37:10.188" v="7026"/>
          <ac:spMkLst>
            <pc:docMk/>
            <pc:sldMk cId="2334158340" sldId="272"/>
            <ac:spMk id="45" creationId="{0E9C78D4-3C65-4F84-91ED-E5D5A45B7D68}"/>
          </ac:spMkLst>
        </pc:spChg>
        <pc:grpChg chg="add mod">
          <ac:chgData name="Haeri, Hossein" userId="67a65685-148c-4e36-b4fb-7c7cfd7b5586" providerId="ADAL" clId="{DC358F15-1769-4163-9A38-E5A03EECDFE6}" dt="2021-03-11T20:36:51.679" v="7022" actId="1076"/>
          <ac:grpSpMkLst>
            <pc:docMk/>
            <pc:sldMk cId="2334158340" sldId="272"/>
            <ac:grpSpMk id="13" creationId="{778DFBE8-20A6-4D17-9D31-A0826958120F}"/>
          </ac:grpSpMkLst>
        </pc:grpChg>
        <pc:grpChg chg="mod">
          <ac:chgData name="Haeri, Hossein" userId="67a65685-148c-4e36-b4fb-7c7cfd7b5586" providerId="ADAL" clId="{DC358F15-1769-4163-9A38-E5A03EECDFE6}" dt="2021-03-11T20:36:47.087" v="7018" actId="1076"/>
          <ac:grpSpMkLst>
            <pc:docMk/>
            <pc:sldMk cId="2334158340" sldId="272"/>
            <ac:grpSpMk id="22" creationId="{D5DE8D69-6D70-43BA-8D73-6489F7537139}"/>
          </ac:grpSpMkLst>
        </pc:grpChg>
        <pc:grpChg chg="add mod">
          <ac:chgData name="Haeri, Hossein" userId="67a65685-148c-4e36-b4fb-7c7cfd7b5586" providerId="ADAL" clId="{DC358F15-1769-4163-9A38-E5A03EECDFE6}" dt="2021-03-11T20:37:03.359" v="7025" actId="1076"/>
          <ac:grpSpMkLst>
            <pc:docMk/>
            <pc:sldMk cId="2334158340" sldId="272"/>
            <ac:grpSpMk id="28" creationId="{5318B891-CCEC-4D1A-8F25-8D527DD0C600}"/>
          </ac:grpSpMkLst>
        </pc:grpChg>
        <pc:grpChg chg="add mod">
          <ac:chgData name="Haeri, Hossein" userId="67a65685-148c-4e36-b4fb-7c7cfd7b5586" providerId="ADAL" clId="{DC358F15-1769-4163-9A38-E5A03EECDFE6}" dt="2021-03-11T20:37:16.094" v="7029" actId="1076"/>
          <ac:grpSpMkLst>
            <pc:docMk/>
            <pc:sldMk cId="2334158340" sldId="272"/>
            <ac:grpSpMk id="38" creationId="{47EBD27E-99D3-4D10-99F1-7414671D3B7A}"/>
          </ac:grpSpMkLst>
        </pc:grpChg>
        <pc:grpChg chg="mod">
          <ac:chgData name="Haeri, Hossein" userId="67a65685-148c-4e36-b4fb-7c7cfd7b5586" providerId="ADAL" clId="{DC358F15-1769-4163-9A38-E5A03EECDFE6}" dt="2021-03-11T20:37:10.188" v="7026"/>
          <ac:grpSpMkLst>
            <pc:docMk/>
            <pc:sldMk cId="2334158340" sldId="272"/>
            <ac:grpSpMk id="42" creationId="{C1EC2FCC-DBAC-4A1F-8933-194F8F500228}"/>
          </ac:grpSpMkLst>
        </pc:grpChg>
        <pc:grpChg chg="add mod">
          <ac:chgData name="Haeri, Hossein" userId="67a65685-148c-4e36-b4fb-7c7cfd7b5586" providerId="ADAL" clId="{DC358F15-1769-4163-9A38-E5A03EECDFE6}" dt="2021-03-11T20:37:34.400" v="7031" actId="1076"/>
          <ac:grpSpMkLst>
            <pc:docMk/>
            <pc:sldMk cId="2334158340" sldId="272"/>
            <ac:grpSpMk id="50" creationId="{B6B4ACB6-9AAF-4E67-B2DF-5874D26458EE}"/>
          </ac:grpSpMkLst>
        </pc:grpChg>
        <pc:grpChg chg="add mod">
          <ac:chgData name="Haeri, Hossein" userId="67a65685-148c-4e36-b4fb-7c7cfd7b5586" providerId="ADAL" clId="{DC358F15-1769-4163-9A38-E5A03EECDFE6}" dt="2021-03-11T20:37:36.854" v="7032" actId="1076"/>
          <ac:grpSpMkLst>
            <pc:docMk/>
            <pc:sldMk cId="2334158340" sldId="272"/>
            <ac:grpSpMk id="54" creationId="{5BCBF2EA-4489-4D1E-888B-427ECCE8C73A}"/>
          </ac:grpSpMkLst>
        </pc:grpChg>
        <pc:picChg chg="mod">
          <ac:chgData name="Haeri, Hossein" userId="67a65685-148c-4e36-b4fb-7c7cfd7b5586" providerId="ADAL" clId="{DC358F15-1769-4163-9A38-E5A03EECDFE6}" dt="2021-03-11T20:36:40.907" v="7015"/>
          <ac:picMkLst>
            <pc:docMk/>
            <pc:sldMk cId="2334158340" sldId="272"/>
            <ac:picMk id="15" creationId="{64D7369B-5985-4367-8F27-DB9700EDE171}"/>
          </ac:picMkLst>
        </pc:picChg>
        <pc:picChg chg="mod">
          <ac:chgData name="Haeri, Hossein" userId="67a65685-148c-4e36-b4fb-7c7cfd7b5586" providerId="ADAL" clId="{DC358F15-1769-4163-9A38-E5A03EECDFE6}" dt="2021-03-11T20:36:56.415" v="7023"/>
          <ac:picMkLst>
            <pc:docMk/>
            <pc:sldMk cId="2334158340" sldId="272"/>
            <ac:picMk id="29" creationId="{5C7C2B36-352B-418B-B4EB-9E439EF3D0DA}"/>
          </ac:picMkLst>
        </pc:picChg>
        <pc:picChg chg="mod">
          <ac:chgData name="Haeri, Hossein" userId="67a65685-148c-4e36-b4fb-7c7cfd7b5586" providerId="ADAL" clId="{DC358F15-1769-4163-9A38-E5A03EECDFE6}" dt="2021-03-11T20:36:56.415" v="7023"/>
          <ac:picMkLst>
            <pc:docMk/>
            <pc:sldMk cId="2334158340" sldId="272"/>
            <ac:picMk id="30" creationId="{3AD00C6B-8649-46D4-AEEE-17DEC4773DFA}"/>
          </ac:picMkLst>
        </pc:picChg>
        <pc:picChg chg="mod">
          <ac:chgData name="Haeri, Hossein" userId="67a65685-148c-4e36-b4fb-7c7cfd7b5586" providerId="ADAL" clId="{DC358F15-1769-4163-9A38-E5A03EECDFE6}" dt="2021-03-11T20:36:56.415" v="7023"/>
          <ac:picMkLst>
            <pc:docMk/>
            <pc:sldMk cId="2334158340" sldId="272"/>
            <ac:picMk id="31" creationId="{845B99C7-E260-427B-80D5-D88F715E39DA}"/>
          </ac:picMkLst>
        </pc:picChg>
        <pc:picChg chg="mod">
          <ac:chgData name="Haeri, Hossein" userId="67a65685-148c-4e36-b4fb-7c7cfd7b5586" providerId="ADAL" clId="{DC358F15-1769-4163-9A38-E5A03EECDFE6}" dt="2021-03-11T20:36:56.415" v="7023"/>
          <ac:picMkLst>
            <pc:docMk/>
            <pc:sldMk cId="2334158340" sldId="272"/>
            <ac:picMk id="32" creationId="{3D57AC2C-E30D-4585-8339-8A821E5F4DA6}"/>
          </ac:picMkLst>
        </pc:picChg>
        <pc:picChg chg="mod">
          <ac:chgData name="Haeri, Hossein" userId="67a65685-148c-4e36-b4fb-7c7cfd7b5586" providerId="ADAL" clId="{DC358F15-1769-4163-9A38-E5A03EECDFE6}" dt="2021-03-11T20:36:56.415" v="7023"/>
          <ac:picMkLst>
            <pc:docMk/>
            <pc:sldMk cId="2334158340" sldId="272"/>
            <ac:picMk id="33" creationId="{C936BB92-2558-4690-B405-B8AB9C741123}"/>
          </ac:picMkLst>
        </pc:picChg>
        <pc:picChg chg="mod">
          <ac:chgData name="Haeri, Hossein" userId="67a65685-148c-4e36-b4fb-7c7cfd7b5586" providerId="ADAL" clId="{DC358F15-1769-4163-9A38-E5A03EECDFE6}" dt="2021-03-11T20:36:56.415" v="7023"/>
          <ac:picMkLst>
            <pc:docMk/>
            <pc:sldMk cId="2334158340" sldId="272"/>
            <ac:picMk id="34" creationId="{52145C37-41FA-490B-96BF-3E39E9E67E6C}"/>
          </ac:picMkLst>
        </pc:picChg>
        <pc:picChg chg="mod">
          <ac:chgData name="Haeri, Hossein" userId="67a65685-148c-4e36-b4fb-7c7cfd7b5586" providerId="ADAL" clId="{DC358F15-1769-4163-9A38-E5A03EECDFE6}" dt="2021-03-11T20:36:56.415" v="7023"/>
          <ac:picMkLst>
            <pc:docMk/>
            <pc:sldMk cId="2334158340" sldId="272"/>
            <ac:picMk id="35" creationId="{1BE6472F-67B7-443C-AF1F-C3CD70583658}"/>
          </ac:picMkLst>
        </pc:picChg>
        <pc:picChg chg="mod">
          <ac:chgData name="Haeri, Hossein" userId="67a65685-148c-4e36-b4fb-7c7cfd7b5586" providerId="ADAL" clId="{DC358F15-1769-4163-9A38-E5A03EECDFE6}" dt="2021-03-11T20:36:56.415" v="7023"/>
          <ac:picMkLst>
            <pc:docMk/>
            <pc:sldMk cId="2334158340" sldId="272"/>
            <ac:picMk id="36" creationId="{0EB9567F-66B7-4FEF-A722-6AC6F410400F}"/>
          </ac:picMkLst>
        </pc:picChg>
        <pc:picChg chg="mod">
          <ac:chgData name="Haeri, Hossein" userId="67a65685-148c-4e36-b4fb-7c7cfd7b5586" providerId="ADAL" clId="{DC358F15-1769-4163-9A38-E5A03EECDFE6}" dt="2021-03-11T20:36:56.415" v="7023"/>
          <ac:picMkLst>
            <pc:docMk/>
            <pc:sldMk cId="2334158340" sldId="272"/>
            <ac:picMk id="37" creationId="{1490258A-4E70-486E-BECE-7FAE719973FD}"/>
          </ac:picMkLst>
        </pc:picChg>
        <pc:picChg chg="mod">
          <ac:chgData name="Haeri, Hossein" userId="67a65685-148c-4e36-b4fb-7c7cfd7b5586" providerId="ADAL" clId="{DC358F15-1769-4163-9A38-E5A03EECDFE6}" dt="2021-03-11T20:37:10.188" v="7026"/>
          <ac:picMkLst>
            <pc:docMk/>
            <pc:sldMk cId="2334158340" sldId="272"/>
            <ac:picMk id="47" creationId="{0260F058-96E3-4633-91A1-32D1D72364E4}"/>
          </ac:picMkLst>
        </pc:picChg>
        <pc:picChg chg="mod">
          <ac:chgData name="Haeri, Hossein" userId="67a65685-148c-4e36-b4fb-7c7cfd7b5586" providerId="ADAL" clId="{DC358F15-1769-4163-9A38-E5A03EECDFE6}" dt="2021-03-11T20:37:31.435" v="7030"/>
          <ac:picMkLst>
            <pc:docMk/>
            <pc:sldMk cId="2334158340" sldId="272"/>
            <ac:picMk id="51" creationId="{03AF140B-83FC-4BB3-B924-2F18151FD4FF}"/>
          </ac:picMkLst>
        </pc:picChg>
        <pc:picChg chg="mod">
          <ac:chgData name="Haeri, Hossein" userId="67a65685-148c-4e36-b4fb-7c7cfd7b5586" providerId="ADAL" clId="{DC358F15-1769-4163-9A38-E5A03EECDFE6}" dt="2021-03-11T20:37:31.435" v="7030"/>
          <ac:picMkLst>
            <pc:docMk/>
            <pc:sldMk cId="2334158340" sldId="272"/>
            <ac:picMk id="52" creationId="{9A72D8FA-3C8B-4614-A018-C987852F0787}"/>
          </ac:picMkLst>
        </pc:picChg>
        <pc:picChg chg="mod">
          <ac:chgData name="Haeri, Hossein" userId="67a65685-148c-4e36-b4fb-7c7cfd7b5586" providerId="ADAL" clId="{DC358F15-1769-4163-9A38-E5A03EECDFE6}" dt="2021-03-11T20:37:31.435" v="7030"/>
          <ac:picMkLst>
            <pc:docMk/>
            <pc:sldMk cId="2334158340" sldId="272"/>
            <ac:picMk id="53" creationId="{76298BD9-BDAD-4FF6-A801-C83C822A5389}"/>
          </ac:picMkLst>
        </pc:picChg>
        <pc:picChg chg="mod">
          <ac:chgData name="Haeri, Hossein" userId="67a65685-148c-4e36-b4fb-7c7cfd7b5586" providerId="ADAL" clId="{DC358F15-1769-4163-9A38-E5A03EECDFE6}" dt="2021-03-11T20:37:31.435" v="7030"/>
          <ac:picMkLst>
            <pc:docMk/>
            <pc:sldMk cId="2334158340" sldId="272"/>
            <ac:picMk id="55" creationId="{12DB2AB2-5791-4B0B-BD10-CEFB90E55288}"/>
          </ac:picMkLst>
        </pc:picChg>
        <pc:picChg chg="mod">
          <ac:chgData name="Haeri, Hossein" userId="67a65685-148c-4e36-b4fb-7c7cfd7b5586" providerId="ADAL" clId="{DC358F15-1769-4163-9A38-E5A03EECDFE6}" dt="2021-03-11T20:37:31.435" v="7030"/>
          <ac:picMkLst>
            <pc:docMk/>
            <pc:sldMk cId="2334158340" sldId="272"/>
            <ac:picMk id="56" creationId="{9728DD5B-E698-4E48-A819-03055D665CFD}"/>
          </ac:picMkLst>
        </pc:picChg>
        <pc:picChg chg="mod">
          <ac:chgData name="Haeri, Hossein" userId="67a65685-148c-4e36-b4fb-7c7cfd7b5586" providerId="ADAL" clId="{DC358F15-1769-4163-9A38-E5A03EECDFE6}" dt="2021-03-11T20:37:31.435" v="7030"/>
          <ac:picMkLst>
            <pc:docMk/>
            <pc:sldMk cId="2334158340" sldId="272"/>
            <ac:picMk id="57" creationId="{28943561-463A-454F-BD4E-D32AA47ED7EE}"/>
          </ac:picMkLst>
        </pc:picChg>
        <pc:cxnChg chg="mod">
          <ac:chgData name="Haeri, Hossein" userId="67a65685-148c-4e36-b4fb-7c7cfd7b5586" providerId="ADAL" clId="{DC358F15-1769-4163-9A38-E5A03EECDFE6}" dt="2021-03-11T20:37:10.188" v="7026"/>
          <ac:cxnSpMkLst>
            <pc:docMk/>
            <pc:sldMk cId="2334158340" sldId="272"/>
            <ac:cxnSpMk id="46" creationId="{57800918-2E20-4CA6-ADA1-5CDE279E3195}"/>
          </ac:cxnSpMkLst>
        </pc:cxnChg>
        <pc:cxnChg chg="mod">
          <ac:chgData name="Haeri, Hossein" userId="67a65685-148c-4e36-b4fb-7c7cfd7b5586" providerId="ADAL" clId="{DC358F15-1769-4163-9A38-E5A03EECDFE6}" dt="2021-03-11T20:37:10.188" v="7026"/>
          <ac:cxnSpMkLst>
            <pc:docMk/>
            <pc:sldMk cId="2334158340" sldId="272"/>
            <ac:cxnSpMk id="48" creationId="{40C7B9D1-ADB8-4953-A560-E80CB05F5E97}"/>
          </ac:cxnSpMkLst>
        </pc:cxnChg>
        <pc:cxnChg chg="mod">
          <ac:chgData name="Haeri, Hossein" userId="67a65685-148c-4e36-b4fb-7c7cfd7b5586" providerId="ADAL" clId="{DC358F15-1769-4163-9A38-E5A03EECDFE6}" dt="2021-03-11T20:37:10.188" v="7026"/>
          <ac:cxnSpMkLst>
            <pc:docMk/>
            <pc:sldMk cId="2334158340" sldId="272"/>
            <ac:cxnSpMk id="49" creationId="{F2A3492A-B3A2-4F8C-B6E2-5EF473F67757}"/>
          </ac:cxnSpMkLst>
        </pc:cxnChg>
      </pc:sldChg>
      <pc:sldChg chg="del">
        <pc:chgData name="Haeri, Hossein" userId="67a65685-148c-4e36-b4fb-7c7cfd7b5586" providerId="ADAL" clId="{DC358F15-1769-4163-9A38-E5A03EECDFE6}" dt="2021-03-04T21:42:46.780" v="170" actId="47"/>
        <pc:sldMkLst>
          <pc:docMk/>
          <pc:sldMk cId="3837001896" sldId="272"/>
        </pc:sldMkLst>
      </pc:sldChg>
      <pc:sldChg chg="del">
        <pc:chgData name="Haeri, Hossein" userId="67a65685-148c-4e36-b4fb-7c7cfd7b5586" providerId="ADAL" clId="{DC358F15-1769-4163-9A38-E5A03EECDFE6}" dt="2021-03-04T21:42:46.780" v="170" actId="47"/>
        <pc:sldMkLst>
          <pc:docMk/>
          <pc:sldMk cId="368529581" sldId="273"/>
        </pc:sldMkLst>
      </pc:sldChg>
      <pc:sldChg chg="del">
        <pc:chgData name="Haeri, Hossein" userId="67a65685-148c-4e36-b4fb-7c7cfd7b5586" providerId="ADAL" clId="{DC358F15-1769-4163-9A38-E5A03EECDFE6}" dt="2021-03-04T21:42:46.780" v="170" actId="47"/>
        <pc:sldMkLst>
          <pc:docMk/>
          <pc:sldMk cId="2395044265" sldId="274"/>
        </pc:sldMkLst>
      </pc:sldChg>
      <pc:sldChg chg="del">
        <pc:chgData name="Haeri, Hossein" userId="67a65685-148c-4e36-b4fb-7c7cfd7b5586" providerId="ADAL" clId="{DC358F15-1769-4163-9A38-E5A03EECDFE6}" dt="2021-03-04T21:42:46.780" v="170" actId="47"/>
        <pc:sldMkLst>
          <pc:docMk/>
          <pc:sldMk cId="1513228473" sldId="276"/>
        </pc:sldMkLst>
      </pc:sldChg>
      <pc:sldChg chg="del">
        <pc:chgData name="Haeri, Hossein" userId="67a65685-148c-4e36-b4fb-7c7cfd7b5586" providerId="ADAL" clId="{DC358F15-1769-4163-9A38-E5A03EECDFE6}" dt="2021-03-04T21:42:46.780" v="170" actId="47"/>
        <pc:sldMkLst>
          <pc:docMk/>
          <pc:sldMk cId="2091099719" sldId="277"/>
        </pc:sldMkLst>
      </pc:sldChg>
      <pc:sldChg chg="del">
        <pc:chgData name="Haeri, Hossein" userId="67a65685-148c-4e36-b4fb-7c7cfd7b5586" providerId="ADAL" clId="{DC358F15-1769-4163-9A38-E5A03EECDFE6}" dt="2021-03-04T21:42:46.780" v="170" actId="47"/>
        <pc:sldMkLst>
          <pc:docMk/>
          <pc:sldMk cId="3733968365" sldId="278"/>
        </pc:sldMkLst>
      </pc:sldChg>
      <pc:sldChg chg="del">
        <pc:chgData name="Haeri, Hossein" userId="67a65685-148c-4e36-b4fb-7c7cfd7b5586" providerId="ADAL" clId="{DC358F15-1769-4163-9A38-E5A03EECDFE6}" dt="2021-03-04T21:42:46.780" v="170" actId="47"/>
        <pc:sldMkLst>
          <pc:docMk/>
          <pc:sldMk cId="2309031073" sldId="279"/>
        </pc:sldMkLst>
      </pc:sldChg>
      <pc:sldChg chg="del">
        <pc:chgData name="Haeri, Hossein" userId="67a65685-148c-4e36-b4fb-7c7cfd7b5586" providerId="ADAL" clId="{DC358F15-1769-4163-9A38-E5A03EECDFE6}" dt="2021-03-04T21:42:46.780" v="170" actId="47"/>
        <pc:sldMkLst>
          <pc:docMk/>
          <pc:sldMk cId="1518642160" sldId="280"/>
        </pc:sldMkLst>
      </pc:sldChg>
      <pc:sldChg chg="del">
        <pc:chgData name="Haeri, Hossein" userId="67a65685-148c-4e36-b4fb-7c7cfd7b5586" providerId="ADAL" clId="{DC358F15-1769-4163-9A38-E5A03EECDFE6}" dt="2021-03-04T21:42:46.780" v="170" actId="47"/>
        <pc:sldMkLst>
          <pc:docMk/>
          <pc:sldMk cId="4048509802" sldId="281"/>
        </pc:sldMkLst>
      </pc:sldChg>
      <pc:sldChg chg="del">
        <pc:chgData name="Haeri, Hossein" userId="67a65685-148c-4e36-b4fb-7c7cfd7b5586" providerId="ADAL" clId="{DC358F15-1769-4163-9A38-E5A03EECDFE6}" dt="2021-03-04T21:42:46.780" v="170" actId="47"/>
        <pc:sldMkLst>
          <pc:docMk/>
          <pc:sldMk cId="3521671775" sldId="282"/>
        </pc:sldMkLst>
      </pc:sldChg>
      <pc:sldMasterChg chg="addSp delSp modSp mod delSldLayout modSldLayout sldLayoutOrd">
        <pc:chgData name="Haeri, Hossein" userId="67a65685-148c-4e36-b4fb-7c7cfd7b5586" providerId="ADAL" clId="{DC358F15-1769-4163-9A38-E5A03EECDFE6}" dt="2021-03-04T22:04:01.803" v="845"/>
        <pc:sldMasterMkLst>
          <pc:docMk/>
          <pc:sldMasterMk cId="789111825" sldId="2147483648"/>
        </pc:sldMasterMkLst>
        <pc:spChg chg="mod">
          <ac:chgData name="Haeri, Hossein" userId="67a65685-148c-4e36-b4fb-7c7cfd7b5586" providerId="ADAL" clId="{DC358F15-1769-4163-9A38-E5A03EECDFE6}" dt="2021-03-04T22:03:30.440" v="837" actId="207"/>
          <ac:spMkLst>
            <pc:docMk/>
            <pc:sldMasterMk cId="789111825" sldId="2147483648"/>
            <ac:spMk id="3" creationId="{00000000-0000-0000-0000-000000000000}"/>
          </ac:spMkLst>
        </pc:spChg>
        <pc:spChg chg="add del mod">
          <ac:chgData name="Haeri, Hossein" userId="67a65685-148c-4e36-b4fb-7c7cfd7b5586" providerId="ADAL" clId="{DC358F15-1769-4163-9A38-E5A03EECDFE6}" dt="2021-03-04T22:03:44.539" v="839"/>
          <ac:spMkLst>
            <pc:docMk/>
            <pc:sldMasterMk cId="789111825" sldId="2147483648"/>
            <ac:spMk id="7" creationId="{EDE60F45-FF2A-4CCA-865F-4A053F0737A3}"/>
          </ac:spMkLst>
        </pc:spChg>
        <pc:spChg chg="add del mod">
          <ac:chgData name="Haeri, Hossein" userId="67a65685-148c-4e36-b4fb-7c7cfd7b5586" providerId="ADAL" clId="{DC358F15-1769-4163-9A38-E5A03EECDFE6}" dt="2021-03-04T22:03:44.539" v="839"/>
          <ac:spMkLst>
            <pc:docMk/>
            <pc:sldMasterMk cId="789111825" sldId="2147483648"/>
            <ac:spMk id="8" creationId="{9BFE5ACA-BAFE-4C7F-AC62-4B60A663EA46}"/>
          </ac:spMkLst>
        </pc:spChg>
        <pc:spChg chg="add del mod">
          <ac:chgData name="Haeri, Hossein" userId="67a65685-148c-4e36-b4fb-7c7cfd7b5586" providerId="ADAL" clId="{DC358F15-1769-4163-9A38-E5A03EECDFE6}" dt="2021-03-04T22:03:46.699" v="841"/>
          <ac:spMkLst>
            <pc:docMk/>
            <pc:sldMasterMk cId="789111825" sldId="2147483648"/>
            <ac:spMk id="9" creationId="{AB7B9A73-647F-4D77-AF4B-C5BCB0546EDA}"/>
          </ac:spMkLst>
        </pc:spChg>
        <pc:spChg chg="add del mod">
          <ac:chgData name="Haeri, Hossein" userId="67a65685-148c-4e36-b4fb-7c7cfd7b5586" providerId="ADAL" clId="{DC358F15-1769-4163-9A38-E5A03EECDFE6}" dt="2021-03-04T22:03:46.699" v="841"/>
          <ac:spMkLst>
            <pc:docMk/>
            <pc:sldMasterMk cId="789111825" sldId="2147483648"/>
            <ac:spMk id="10" creationId="{1FD73465-ECB7-4542-8FE7-B70BB03C7C04}"/>
          </ac:spMkLst>
        </pc:spChg>
        <pc:spChg chg="add del mod">
          <ac:chgData name="Haeri, Hossein" userId="67a65685-148c-4e36-b4fb-7c7cfd7b5586" providerId="ADAL" clId="{DC358F15-1769-4163-9A38-E5A03EECDFE6}" dt="2021-03-04T22:04:01.803" v="845"/>
          <ac:spMkLst>
            <pc:docMk/>
            <pc:sldMasterMk cId="789111825" sldId="2147483648"/>
            <ac:spMk id="11" creationId="{D316E099-85EF-4D8E-B32D-6BFDADE62248}"/>
          </ac:spMkLst>
        </pc:spChg>
        <pc:spChg chg="add del mod">
          <ac:chgData name="Haeri, Hossein" userId="67a65685-148c-4e36-b4fb-7c7cfd7b5586" providerId="ADAL" clId="{DC358F15-1769-4163-9A38-E5A03EECDFE6}" dt="2021-03-04T22:04:01.803" v="845"/>
          <ac:spMkLst>
            <pc:docMk/>
            <pc:sldMasterMk cId="789111825" sldId="2147483648"/>
            <ac:spMk id="12" creationId="{CFF1F0A5-70CC-4BDA-8B4A-E77C7D19005A}"/>
          </ac:spMkLst>
        </pc:spChg>
        <pc:cxnChg chg="add del mod">
          <ac:chgData name="Haeri, Hossein" userId="67a65685-148c-4e36-b4fb-7c7cfd7b5586" providerId="ADAL" clId="{DC358F15-1769-4163-9A38-E5A03EECDFE6}" dt="2021-03-04T22:04:01.803" v="845"/>
          <ac:cxnSpMkLst>
            <pc:docMk/>
            <pc:sldMasterMk cId="789111825" sldId="2147483648"/>
            <ac:cxnSpMk id="13" creationId="{421228C3-67F1-4BF2-B0C6-20213E2C25B9}"/>
          </ac:cxnSpMkLst>
        </pc:cxnChg>
        <pc:sldLayoutChg chg="delSp modSp mod ord">
          <pc:chgData name="Haeri, Hossein" userId="67a65685-148c-4e36-b4fb-7c7cfd7b5586" providerId="ADAL" clId="{DC358F15-1769-4163-9A38-E5A03EECDFE6}" dt="2021-03-04T22:03:07.056" v="835" actId="207"/>
          <pc:sldLayoutMkLst>
            <pc:docMk/>
            <pc:sldMasterMk cId="789111825" sldId="2147483648"/>
            <pc:sldLayoutMk cId="610716169" sldId="2147483649"/>
          </pc:sldLayoutMkLst>
          <pc:spChg chg="mod">
            <ac:chgData name="Haeri, Hossein" userId="67a65685-148c-4e36-b4fb-7c7cfd7b5586" providerId="ADAL" clId="{DC358F15-1769-4163-9A38-E5A03EECDFE6}" dt="2021-03-04T21:40:01.963" v="145" actId="20577"/>
            <ac:spMkLst>
              <pc:docMk/>
              <pc:sldMasterMk cId="789111825" sldId="2147483648"/>
              <pc:sldLayoutMk cId="610716169" sldId="2147483649"/>
              <ac:spMk id="2" creationId="{00000000-0000-0000-0000-000000000000}"/>
            </ac:spMkLst>
          </pc:spChg>
          <pc:spChg chg="mod">
            <ac:chgData name="Haeri, Hossein" userId="67a65685-148c-4e36-b4fb-7c7cfd7b5586" providerId="ADAL" clId="{DC358F15-1769-4163-9A38-E5A03EECDFE6}" dt="2021-03-04T22:03:07.056" v="835" actId="207"/>
            <ac:spMkLst>
              <pc:docMk/>
              <pc:sldMasterMk cId="789111825" sldId="2147483648"/>
              <pc:sldLayoutMk cId="610716169" sldId="2147483649"/>
              <ac:spMk id="3" creationId="{00000000-0000-0000-0000-000000000000}"/>
            </ac:spMkLst>
          </pc:spChg>
          <pc:spChg chg="del mod">
            <ac:chgData name="Haeri, Hossein" userId="67a65685-148c-4e36-b4fb-7c7cfd7b5586" providerId="ADAL" clId="{DC358F15-1769-4163-9A38-E5A03EECDFE6}" dt="2021-03-04T21:39:47.874" v="135" actId="478"/>
            <ac:spMkLst>
              <pc:docMk/>
              <pc:sldMasterMk cId="789111825" sldId="2147483648"/>
              <pc:sldLayoutMk cId="610716169" sldId="2147483649"/>
              <ac:spMk id="14" creationId="{17E14D90-5152-4729-AD8B-5FE5F9215156}"/>
            </ac:spMkLst>
          </pc:spChg>
          <pc:picChg chg="mod">
            <ac:chgData name="Haeri, Hossein" userId="67a65685-148c-4e36-b4fb-7c7cfd7b5586" providerId="ADAL" clId="{DC358F15-1769-4163-9A38-E5A03EECDFE6}" dt="2021-03-04T21:39:43.564" v="134" actId="1076"/>
            <ac:picMkLst>
              <pc:docMk/>
              <pc:sldMasterMk cId="789111825" sldId="2147483648"/>
              <pc:sldLayoutMk cId="610716169" sldId="2147483649"/>
              <ac:picMk id="22" creationId="{7E581133-8829-425F-91F9-C6694ECC5D02}"/>
            </ac:picMkLst>
          </pc:picChg>
        </pc:sldLayoutChg>
        <pc:sldLayoutChg chg="modSp ord">
          <pc:chgData name="Haeri, Hossein" userId="67a65685-148c-4e36-b4fb-7c7cfd7b5586" providerId="ADAL" clId="{DC358F15-1769-4163-9A38-E5A03EECDFE6}" dt="2021-03-04T21:40:50.020" v="157" actId="20578"/>
          <pc:sldLayoutMkLst>
            <pc:docMk/>
            <pc:sldMasterMk cId="789111825" sldId="2147483648"/>
            <pc:sldLayoutMk cId="9348721" sldId="2147483650"/>
          </pc:sldLayoutMkLst>
          <pc:spChg chg="mod">
            <ac:chgData name="Haeri, Hossein" userId="67a65685-148c-4e36-b4fb-7c7cfd7b5586" providerId="ADAL" clId="{DC358F15-1769-4163-9A38-E5A03EECDFE6}" dt="2021-03-04T21:40:09.409" v="146" actId="113"/>
            <ac:spMkLst>
              <pc:docMk/>
              <pc:sldMasterMk cId="789111825" sldId="2147483648"/>
              <pc:sldLayoutMk cId="9348721" sldId="2147483650"/>
              <ac:spMk id="2" creationId="{00000000-0000-0000-0000-000000000000}"/>
            </ac:spMkLst>
          </pc:spChg>
          <pc:spChg chg="mod">
            <ac:chgData name="Haeri, Hossein" userId="67a65685-148c-4e36-b4fb-7c7cfd7b5586" providerId="ADAL" clId="{DC358F15-1769-4163-9A38-E5A03EECDFE6}" dt="2021-03-04T21:40:20.272" v="147" actId="2711"/>
            <ac:spMkLst>
              <pc:docMk/>
              <pc:sldMasterMk cId="789111825" sldId="2147483648"/>
              <pc:sldLayoutMk cId="9348721" sldId="2147483650"/>
              <ac:spMk id="3" creationId="{00000000-0000-0000-0000-000000000000}"/>
            </ac:spMkLst>
          </pc:spChg>
        </pc:sldLayoutChg>
        <pc:sldLayoutChg chg="del">
          <pc:chgData name="Haeri, Hossein" userId="67a65685-148c-4e36-b4fb-7c7cfd7b5586" providerId="ADAL" clId="{DC358F15-1769-4163-9A38-E5A03EECDFE6}" dt="2021-03-04T21:40:41.662" v="148" actId="2696"/>
          <pc:sldLayoutMkLst>
            <pc:docMk/>
            <pc:sldMasterMk cId="789111825" sldId="2147483648"/>
            <pc:sldLayoutMk cId="2615931807" sldId="2147483651"/>
          </pc:sldLayoutMkLst>
        </pc:sldLayoutChg>
        <pc:sldLayoutChg chg="del">
          <pc:chgData name="Haeri, Hossein" userId="67a65685-148c-4e36-b4fb-7c7cfd7b5586" providerId="ADAL" clId="{DC358F15-1769-4163-9A38-E5A03EECDFE6}" dt="2021-03-04T21:40:41.671" v="149" actId="2696"/>
          <pc:sldLayoutMkLst>
            <pc:docMk/>
            <pc:sldMasterMk cId="789111825" sldId="2147483648"/>
            <pc:sldLayoutMk cId="2328475824" sldId="2147483652"/>
          </pc:sldLayoutMkLst>
        </pc:sldLayoutChg>
        <pc:sldLayoutChg chg="del">
          <pc:chgData name="Haeri, Hossein" userId="67a65685-148c-4e36-b4fb-7c7cfd7b5586" providerId="ADAL" clId="{DC358F15-1769-4163-9A38-E5A03EECDFE6}" dt="2021-03-04T21:40:41.680" v="150" actId="2696"/>
          <pc:sldLayoutMkLst>
            <pc:docMk/>
            <pc:sldMasterMk cId="789111825" sldId="2147483648"/>
            <pc:sldLayoutMk cId="2539070869" sldId="2147483653"/>
          </pc:sldLayoutMkLst>
        </pc:sldLayoutChg>
        <pc:sldLayoutChg chg="del">
          <pc:chgData name="Haeri, Hossein" userId="67a65685-148c-4e36-b4fb-7c7cfd7b5586" providerId="ADAL" clId="{DC358F15-1769-4163-9A38-E5A03EECDFE6}" dt="2021-03-04T21:40:41.685" v="151" actId="2696"/>
          <pc:sldLayoutMkLst>
            <pc:docMk/>
            <pc:sldMasterMk cId="789111825" sldId="2147483648"/>
            <pc:sldLayoutMk cId="2397125152" sldId="2147483654"/>
          </pc:sldLayoutMkLst>
        </pc:sldLayoutChg>
        <pc:sldLayoutChg chg="del">
          <pc:chgData name="Haeri, Hossein" userId="67a65685-148c-4e36-b4fb-7c7cfd7b5586" providerId="ADAL" clId="{DC358F15-1769-4163-9A38-E5A03EECDFE6}" dt="2021-03-04T21:40:41.688" v="152" actId="2696"/>
          <pc:sldLayoutMkLst>
            <pc:docMk/>
            <pc:sldMasterMk cId="789111825" sldId="2147483648"/>
            <pc:sldLayoutMk cId="1247599501" sldId="2147483655"/>
          </pc:sldLayoutMkLst>
        </pc:sldLayoutChg>
        <pc:sldLayoutChg chg="del">
          <pc:chgData name="Haeri, Hossein" userId="67a65685-148c-4e36-b4fb-7c7cfd7b5586" providerId="ADAL" clId="{DC358F15-1769-4163-9A38-E5A03EECDFE6}" dt="2021-03-04T21:40:41.695" v="153" actId="2696"/>
          <pc:sldLayoutMkLst>
            <pc:docMk/>
            <pc:sldMasterMk cId="789111825" sldId="2147483648"/>
            <pc:sldLayoutMk cId="2771893886" sldId="2147483656"/>
          </pc:sldLayoutMkLst>
        </pc:sldLayoutChg>
        <pc:sldLayoutChg chg="del">
          <pc:chgData name="Haeri, Hossein" userId="67a65685-148c-4e36-b4fb-7c7cfd7b5586" providerId="ADAL" clId="{DC358F15-1769-4163-9A38-E5A03EECDFE6}" dt="2021-03-04T21:40:41.699" v="154" actId="2696"/>
          <pc:sldLayoutMkLst>
            <pc:docMk/>
            <pc:sldMasterMk cId="789111825" sldId="2147483648"/>
            <pc:sldLayoutMk cId="634508717" sldId="2147483657"/>
          </pc:sldLayoutMkLst>
        </pc:sldLayoutChg>
        <pc:sldLayoutChg chg="del">
          <pc:chgData name="Haeri, Hossein" userId="67a65685-148c-4e36-b4fb-7c7cfd7b5586" providerId="ADAL" clId="{DC358F15-1769-4163-9A38-E5A03EECDFE6}" dt="2021-03-04T21:40:41.705" v="155" actId="2696"/>
          <pc:sldLayoutMkLst>
            <pc:docMk/>
            <pc:sldMasterMk cId="789111825" sldId="2147483648"/>
            <pc:sldLayoutMk cId="700237549" sldId="2147483658"/>
          </pc:sldLayoutMkLst>
        </pc:sldLayoutChg>
        <pc:sldLayoutChg chg="del">
          <pc:chgData name="Haeri, Hossein" userId="67a65685-148c-4e36-b4fb-7c7cfd7b5586" providerId="ADAL" clId="{DC358F15-1769-4163-9A38-E5A03EECDFE6}" dt="2021-03-04T21:40:41.710" v="156" actId="2696"/>
          <pc:sldLayoutMkLst>
            <pc:docMk/>
            <pc:sldMasterMk cId="789111825" sldId="2147483648"/>
            <pc:sldLayoutMk cId="129849762" sldId="2147483659"/>
          </pc:sldLayoutMkLst>
        </pc:sldLayoutChg>
      </pc:sldMasterChg>
      <pc:sldMasterChg chg="mod modSldLayout">
        <pc:chgData name="Haeri, Hossein" userId="67a65685-148c-4e36-b4fb-7c7cfd7b5586" providerId="ADAL" clId="{DC358F15-1769-4163-9A38-E5A03EECDFE6}" dt="2021-03-04T22:06:09.324" v="889" actId="2710"/>
        <pc:sldMasterMkLst>
          <pc:docMk/>
          <pc:sldMasterMk cId="3002775879" sldId="2147483651"/>
        </pc:sldMasterMkLst>
        <pc:sldLayoutChg chg="delSp mod">
          <pc:chgData name="Haeri, Hossein" userId="67a65685-148c-4e36-b4fb-7c7cfd7b5586" providerId="ADAL" clId="{DC358F15-1769-4163-9A38-E5A03EECDFE6}" dt="2021-03-04T21:41:35.325" v="160" actId="478"/>
          <pc:sldLayoutMkLst>
            <pc:docMk/>
            <pc:sldMasterMk cId="3002775879" sldId="2147483651"/>
            <pc:sldLayoutMk cId="3782159145" sldId="2147483652"/>
          </pc:sldLayoutMkLst>
          <pc:picChg chg="del">
            <ac:chgData name="Haeri, Hossein" userId="67a65685-148c-4e36-b4fb-7c7cfd7b5586" providerId="ADAL" clId="{DC358F15-1769-4163-9A38-E5A03EECDFE6}" dt="2021-03-04T21:41:34.367" v="159" actId="478"/>
            <ac:picMkLst>
              <pc:docMk/>
              <pc:sldMasterMk cId="3002775879" sldId="2147483651"/>
              <pc:sldLayoutMk cId="3782159145" sldId="2147483652"/>
              <ac:picMk id="20" creationId="{E8032E8C-5524-482D-A757-FA8E3302B2B4}"/>
            </ac:picMkLst>
          </pc:picChg>
          <pc:picChg chg="del">
            <ac:chgData name="Haeri, Hossein" userId="67a65685-148c-4e36-b4fb-7c7cfd7b5586" providerId="ADAL" clId="{DC358F15-1769-4163-9A38-E5A03EECDFE6}" dt="2021-03-04T21:41:33.853" v="158" actId="478"/>
            <ac:picMkLst>
              <pc:docMk/>
              <pc:sldMasterMk cId="3002775879" sldId="2147483651"/>
              <pc:sldLayoutMk cId="3782159145" sldId="2147483652"/>
              <ac:picMk id="21" creationId="{A34380A2-1D94-4A4A-B6B1-43898D92F030}"/>
            </ac:picMkLst>
          </pc:picChg>
          <pc:cxnChg chg="del">
            <ac:chgData name="Haeri, Hossein" userId="67a65685-148c-4e36-b4fb-7c7cfd7b5586" providerId="ADAL" clId="{DC358F15-1769-4163-9A38-E5A03EECDFE6}" dt="2021-03-04T21:41:35.325" v="160" actId="478"/>
            <ac:cxnSpMkLst>
              <pc:docMk/>
              <pc:sldMasterMk cId="3002775879" sldId="2147483651"/>
              <pc:sldLayoutMk cId="3782159145" sldId="2147483652"/>
              <ac:cxnSpMk id="18" creationId="{FE2AC9D4-1D3F-4512-A321-C4539CA598B7}"/>
            </ac:cxnSpMkLst>
          </pc:cxnChg>
        </pc:sldLayoutChg>
        <pc:sldLayoutChg chg="delSp modSp mod">
          <pc:chgData name="Haeri, Hossein" userId="67a65685-148c-4e36-b4fb-7c7cfd7b5586" providerId="ADAL" clId="{DC358F15-1769-4163-9A38-E5A03EECDFE6}" dt="2021-03-04T22:06:09.324" v="889" actId="2710"/>
          <pc:sldLayoutMkLst>
            <pc:docMk/>
            <pc:sldMasterMk cId="3002775879" sldId="2147483651"/>
            <pc:sldLayoutMk cId="1168261932" sldId="2147483653"/>
          </pc:sldLayoutMkLst>
          <pc:spChg chg="mod">
            <ac:chgData name="Haeri, Hossein" userId="67a65685-148c-4e36-b4fb-7c7cfd7b5586" providerId="ADAL" clId="{DC358F15-1769-4163-9A38-E5A03EECDFE6}" dt="2021-03-04T22:06:09.324" v="889" actId="2710"/>
            <ac:spMkLst>
              <pc:docMk/>
              <pc:sldMasterMk cId="3002775879" sldId="2147483651"/>
              <pc:sldLayoutMk cId="1168261932" sldId="2147483653"/>
              <ac:spMk id="3" creationId="{00000000-0000-0000-0000-000000000000}"/>
            </ac:spMkLst>
          </pc:spChg>
          <pc:spChg chg="mod">
            <ac:chgData name="Haeri, Hossein" userId="67a65685-148c-4e36-b4fb-7c7cfd7b5586" providerId="ADAL" clId="{DC358F15-1769-4163-9A38-E5A03EECDFE6}" dt="2021-03-04T21:41:52.413" v="165" actId="1076"/>
            <ac:spMkLst>
              <pc:docMk/>
              <pc:sldMasterMk cId="3002775879" sldId="2147483651"/>
              <pc:sldLayoutMk cId="1168261932" sldId="2147483653"/>
              <ac:spMk id="7" creationId="{00000000-0000-0000-0000-000000000000}"/>
            </ac:spMkLst>
          </pc:spChg>
          <pc:spChg chg="mod">
            <ac:chgData name="Haeri, Hossein" userId="67a65685-148c-4e36-b4fb-7c7cfd7b5586" providerId="ADAL" clId="{DC358F15-1769-4163-9A38-E5A03EECDFE6}" dt="2021-03-04T21:41:59.892" v="167" actId="14100"/>
            <ac:spMkLst>
              <pc:docMk/>
              <pc:sldMasterMk cId="3002775879" sldId="2147483651"/>
              <pc:sldLayoutMk cId="1168261932" sldId="2147483653"/>
              <ac:spMk id="16" creationId="{00000000-0000-0000-0000-000000000000}"/>
            </ac:spMkLst>
          </pc:spChg>
          <pc:picChg chg="del">
            <ac:chgData name="Haeri, Hossein" userId="67a65685-148c-4e36-b4fb-7c7cfd7b5586" providerId="ADAL" clId="{DC358F15-1769-4163-9A38-E5A03EECDFE6}" dt="2021-03-04T21:41:44.479" v="161" actId="478"/>
            <ac:picMkLst>
              <pc:docMk/>
              <pc:sldMasterMk cId="3002775879" sldId="2147483651"/>
              <pc:sldLayoutMk cId="1168261932" sldId="2147483653"/>
              <ac:picMk id="18" creationId="{30730FC9-9CD0-4AF1-8641-1821BEC12AF4}"/>
            </ac:picMkLst>
          </pc:picChg>
          <pc:cxnChg chg="del">
            <ac:chgData name="Haeri, Hossein" userId="67a65685-148c-4e36-b4fb-7c7cfd7b5586" providerId="ADAL" clId="{DC358F15-1769-4163-9A38-E5A03EECDFE6}" dt="2021-03-04T21:41:46.401" v="162" actId="478"/>
            <ac:cxnSpMkLst>
              <pc:docMk/>
              <pc:sldMasterMk cId="3002775879" sldId="2147483651"/>
              <pc:sldLayoutMk cId="1168261932" sldId="2147483653"/>
              <ac:cxnSpMk id="19" creationId="{79735EBC-222D-4F5A-B345-63F0BBF99465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09E90-D8B1-4517-8BCA-B6A1C4958243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2C73C-B585-41A5-B260-F6494392E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2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First Name Last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8973-F27F-4093-BE5E-38CFB26932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201299"/>
            <a:ext cx="12192000" cy="65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524000" y="6204857"/>
            <a:ext cx="9439469" cy="0"/>
          </a:xfrm>
          <a:prstGeom prst="line">
            <a:avLst/>
          </a:prstGeom>
          <a:ln w="127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chemeClr val="bg1">
                    <a:lumMod val="50000"/>
                  </a:schemeClr>
                </a:gs>
                <a:gs pos="695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2AC9D4-1D3F-4512-A321-C4539CA598B7}"/>
              </a:ext>
            </a:extLst>
          </p:cNvPr>
          <p:cNvCxnSpPr/>
          <p:nvPr userDrawn="1"/>
        </p:nvCxnSpPr>
        <p:spPr>
          <a:xfrm rot="16200000">
            <a:off x="1161471" y="6502206"/>
            <a:ext cx="457200" cy="0"/>
          </a:xfrm>
          <a:prstGeom prst="line">
            <a:avLst/>
          </a:prstGeom>
          <a:ln w="127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chemeClr val="bg1">
                    <a:lumMod val="50000"/>
                  </a:schemeClr>
                </a:gs>
                <a:gs pos="695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mage">
            <a:extLst>
              <a:ext uri="{FF2B5EF4-FFF2-40B4-BE49-F238E27FC236}">
                <a16:creationId xmlns:a16="http://schemas.microsoft.com/office/drawing/2014/main" id="{E8032E8C-5524-482D-A757-FA8E3302B2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274" y="6279677"/>
            <a:ext cx="502920" cy="502920"/>
          </a:xfrm>
          <a:prstGeom prst="rect">
            <a:avLst/>
          </a:prstGeom>
          <a:effectLst>
            <a:outerShdw blurRad="50800" dist="38100" dir="2700000" sx="94000" sy="94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34380A2-1D94-4A4A-B6B1-43898D92F03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8490" y="6403318"/>
            <a:ext cx="3657600" cy="277030"/>
          </a:xfrm>
          <a:prstGeom prst="rect">
            <a:avLst/>
          </a:prstGeom>
        </p:spPr>
      </p:pic>
      <p:pic>
        <p:nvPicPr>
          <p:cNvPr id="22" name="Picture 2" descr="https://www.uml.edu/Images/Learning%20with%20Purpose%20title_tcm18-287966.jpg">
            <a:extLst>
              <a:ext uri="{FF2B5EF4-FFF2-40B4-BE49-F238E27FC236}">
                <a16:creationId xmlns:a16="http://schemas.microsoft.com/office/drawing/2014/main" id="{7E581133-8829-425F-91F9-C6694ECC5D0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7" t="25236" r="25035" b="36335"/>
          <a:stretch/>
        </p:blipFill>
        <p:spPr bwMode="auto">
          <a:xfrm>
            <a:off x="95601" y="6277689"/>
            <a:ext cx="1163397" cy="50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71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27183"/>
            <a:ext cx="12192000" cy="1355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5250" y="6201295"/>
            <a:ext cx="12192000" cy="65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869" y="-15617"/>
            <a:ext cx="1172547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70C0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MU Serif" panose="02000603000000000000" pitchFamily="2" charset="0"/>
                <a:cs typeface="Calibri" panose="020F0502020204030204" pitchFamily="34" charset="0"/>
              </a:rPr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869" y="1480100"/>
            <a:ext cx="11178850" cy="43513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lnSpc>
                <a:spcPct val="10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2pPr>
            <a:lvl3pPr>
              <a:lnSpc>
                <a:spcPct val="10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3pPr>
            <a:lvl4pPr>
              <a:lnSpc>
                <a:spcPct val="10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4pPr>
            <a:lvl5pPr>
              <a:lnSpc>
                <a:spcPct val="10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6720" y="6356354"/>
            <a:ext cx="464976" cy="365125"/>
          </a:xfrm>
        </p:spPr>
        <p:txBody>
          <a:bodyPr/>
          <a:lstStyle>
            <a:lvl1pPr algn="ctr">
              <a:defRPr/>
            </a:lvl1pPr>
          </a:lstStyle>
          <a:p>
            <a:fld id="{5D678973-F27F-4093-BE5E-38CFB269329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0" y="6204857"/>
            <a:ext cx="9439469" cy="0"/>
          </a:xfrm>
          <a:prstGeom prst="line">
            <a:avLst/>
          </a:prstGeom>
          <a:ln w="127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chemeClr val="bg1">
                    <a:lumMod val="50000"/>
                  </a:schemeClr>
                </a:gs>
                <a:gs pos="695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16200000">
            <a:off x="11398119" y="6539530"/>
            <a:ext cx="457200" cy="0"/>
          </a:xfrm>
          <a:prstGeom prst="line">
            <a:avLst/>
          </a:prstGeom>
          <a:ln w="127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chemeClr val="bg1">
                    <a:lumMod val="50000"/>
                  </a:schemeClr>
                </a:gs>
                <a:gs pos="695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14186" y="6303569"/>
            <a:ext cx="10507983" cy="411162"/>
          </a:xfrm>
        </p:spPr>
        <p:txBody>
          <a:bodyPr>
            <a:noAutofit/>
          </a:bodyPr>
          <a:lstStyle>
            <a:lvl1pPr marL="0" indent="0">
              <a:buFont typeface="+mj-lt"/>
              <a:buNone/>
              <a:tabLst>
                <a:tab pos="114300" algn="l"/>
              </a:tabLst>
              <a:defRPr sz="1100" baseline="0"/>
            </a:lvl1pPr>
          </a:lstStyle>
          <a:p>
            <a:pPr lvl="0"/>
            <a:r>
              <a:rPr lang="en-US" dirty="0"/>
              <a:t>[1] Citations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F808A4-D10A-4ABA-8F53-3A36B4BC4967}"/>
              </a:ext>
            </a:extLst>
          </p:cNvPr>
          <p:cNvCxnSpPr/>
          <p:nvPr userDrawn="1"/>
        </p:nvCxnSpPr>
        <p:spPr>
          <a:xfrm rot="16200000">
            <a:off x="379417" y="6492875"/>
            <a:ext cx="457200" cy="0"/>
          </a:xfrm>
          <a:prstGeom prst="line">
            <a:avLst/>
          </a:prstGeom>
          <a:ln w="127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chemeClr val="bg1">
                    <a:lumMod val="50000"/>
                  </a:schemeClr>
                </a:gs>
                <a:gs pos="695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Image result for umass lowell logo">
            <a:extLst>
              <a:ext uri="{FF2B5EF4-FFF2-40B4-BE49-F238E27FC236}">
                <a16:creationId xmlns:a16="http://schemas.microsoft.com/office/drawing/2014/main" id="{2E1514B3-FDDC-4643-9C78-930F6D795E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2" y="6291841"/>
            <a:ext cx="397856" cy="50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B337E4-7D9F-42DA-A63E-38FE4E31185A}"/>
              </a:ext>
            </a:extLst>
          </p:cNvPr>
          <p:cNvCxnSpPr>
            <a:cxnSpLocks/>
          </p:cNvCxnSpPr>
          <p:nvPr userDrawn="1"/>
        </p:nvCxnSpPr>
        <p:spPr>
          <a:xfrm>
            <a:off x="501848" y="1028700"/>
            <a:ext cx="10947202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3237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First Name Last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8973-F27F-4093-BE5E-38CFB26932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201299"/>
            <a:ext cx="12192000" cy="65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524000" y="6204857"/>
            <a:ext cx="9439469" cy="0"/>
          </a:xfrm>
          <a:prstGeom prst="line">
            <a:avLst/>
          </a:prstGeom>
          <a:ln w="127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chemeClr val="bg1">
                    <a:lumMod val="50000"/>
                  </a:schemeClr>
                </a:gs>
                <a:gs pos="695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https://www.uml.edu/Images/Learning%20with%20Purpose%20title_tcm18-287966.jpg">
            <a:extLst>
              <a:ext uri="{FF2B5EF4-FFF2-40B4-BE49-F238E27FC236}">
                <a16:creationId xmlns:a16="http://schemas.microsoft.com/office/drawing/2014/main" id="{7E581133-8829-425F-91F9-C6694ECC5D0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7" t="25236" r="25035" b="36335"/>
          <a:stretch/>
        </p:blipFill>
        <p:spPr bwMode="auto">
          <a:xfrm>
            <a:off x="95601" y="6277689"/>
            <a:ext cx="1163397" cy="50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15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27183"/>
            <a:ext cx="12192000" cy="1355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5250" y="6201295"/>
            <a:ext cx="12192000" cy="65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869" y="-15617"/>
            <a:ext cx="1172547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70C0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MU Serif" panose="02000603000000000000" pitchFamily="2" charset="0"/>
                <a:cs typeface="Calibri" panose="020F0502020204030204" pitchFamily="34" charset="0"/>
              </a:rPr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869" y="1480100"/>
            <a:ext cx="11178850" cy="43513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lnSpc>
                <a:spcPct val="10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2pPr>
            <a:lvl3pPr>
              <a:lnSpc>
                <a:spcPct val="10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3pPr>
            <a:lvl4pPr>
              <a:lnSpc>
                <a:spcPct val="10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4pPr>
            <a:lvl5pPr>
              <a:lnSpc>
                <a:spcPct val="10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6720" y="6356354"/>
            <a:ext cx="464976" cy="365125"/>
          </a:xfrm>
        </p:spPr>
        <p:txBody>
          <a:bodyPr/>
          <a:lstStyle>
            <a:lvl1pPr algn="ctr">
              <a:defRPr/>
            </a:lvl1pPr>
          </a:lstStyle>
          <a:p>
            <a:fld id="{5D678973-F27F-4093-BE5E-38CFB269329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0" y="6204857"/>
            <a:ext cx="9439469" cy="0"/>
          </a:xfrm>
          <a:prstGeom prst="line">
            <a:avLst/>
          </a:prstGeom>
          <a:ln w="127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chemeClr val="bg1">
                    <a:lumMod val="50000"/>
                  </a:schemeClr>
                </a:gs>
                <a:gs pos="695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16200000">
            <a:off x="11398119" y="6539530"/>
            <a:ext cx="457200" cy="0"/>
          </a:xfrm>
          <a:prstGeom prst="line">
            <a:avLst/>
          </a:prstGeom>
          <a:ln w="127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chemeClr val="bg1">
                    <a:lumMod val="50000"/>
                  </a:schemeClr>
                </a:gs>
                <a:gs pos="695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14186" y="6303569"/>
            <a:ext cx="10507983" cy="411162"/>
          </a:xfrm>
        </p:spPr>
        <p:txBody>
          <a:bodyPr>
            <a:noAutofit/>
          </a:bodyPr>
          <a:lstStyle>
            <a:lvl1pPr marL="0" indent="0">
              <a:buFont typeface="+mj-lt"/>
              <a:buNone/>
              <a:tabLst>
                <a:tab pos="114300" algn="l"/>
              </a:tabLst>
              <a:defRPr sz="1100" baseline="0"/>
            </a:lvl1pPr>
          </a:lstStyle>
          <a:p>
            <a:pPr lvl="0"/>
            <a:r>
              <a:rPr lang="en-US" dirty="0"/>
              <a:t>[1] Citations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F808A4-D10A-4ABA-8F53-3A36B4BC4967}"/>
              </a:ext>
            </a:extLst>
          </p:cNvPr>
          <p:cNvCxnSpPr/>
          <p:nvPr userDrawn="1"/>
        </p:nvCxnSpPr>
        <p:spPr>
          <a:xfrm rot="16200000">
            <a:off x="379417" y="6492875"/>
            <a:ext cx="457200" cy="0"/>
          </a:xfrm>
          <a:prstGeom prst="line">
            <a:avLst/>
          </a:prstGeom>
          <a:ln w="127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chemeClr val="bg1">
                    <a:lumMod val="50000"/>
                  </a:schemeClr>
                </a:gs>
                <a:gs pos="695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Image result for umass lowell logo">
            <a:extLst>
              <a:ext uri="{FF2B5EF4-FFF2-40B4-BE49-F238E27FC236}">
                <a16:creationId xmlns:a16="http://schemas.microsoft.com/office/drawing/2014/main" id="{2E1514B3-FDDC-4643-9C78-930F6D795E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2" y="6291841"/>
            <a:ext cx="397856" cy="50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B337E4-7D9F-42DA-A63E-38FE4E31185A}"/>
              </a:ext>
            </a:extLst>
          </p:cNvPr>
          <p:cNvCxnSpPr>
            <a:cxnSpLocks/>
          </p:cNvCxnSpPr>
          <p:nvPr userDrawn="1"/>
        </p:nvCxnSpPr>
        <p:spPr>
          <a:xfrm>
            <a:off x="501848" y="1028700"/>
            <a:ext cx="10947202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26193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2020B-67A7-4425-B096-E423DE0C1E13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78973-F27F-4093-BE5E-38CFB269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2020B-67A7-4425-B096-E423DE0C1E13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78973-F27F-4093-BE5E-38CFB269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7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01C8-8664-4095-9E91-E0534992A0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Communication between Vehicles and the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E238C-B772-4764-90EE-DC6069551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8600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7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BBDE-228D-4A78-946D-B8F4941E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E45F9A-C5D8-4E35-B613-6337D66AB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496" b="21886"/>
          <a:stretch/>
        </p:blipFill>
        <p:spPr>
          <a:xfrm>
            <a:off x="1447020" y="1309946"/>
            <a:ext cx="9042314" cy="47246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0E339-D6A8-4FA3-9DD6-7C60F231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8973-F27F-4093-BE5E-38CFB269329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8E53A-689C-46EB-A254-DD005E5EF2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F3BAF-9C06-4A65-9063-C8AAA08CC6D5}"/>
              </a:ext>
            </a:extLst>
          </p:cNvPr>
          <p:cNvSpPr/>
          <p:nvPr/>
        </p:nvSpPr>
        <p:spPr>
          <a:xfrm>
            <a:off x="1306286" y="1309946"/>
            <a:ext cx="3149600" cy="4669940"/>
          </a:xfrm>
          <a:prstGeom prst="rect">
            <a:avLst/>
          </a:prstGeom>
          <a:solidFill>
            <a:srgbClr val="5B9BD5">
              <a:alpha val="27843"/>
            </a:srgbClr>
          </a:solidFill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FDC4AE-05F5-4FBF-A530-72ECFFC23E3A}"/>
              </a:ext>
            </a:extLst>
          </p:cNvPr>
          <p:cNvSpPr/>
          <p:nvPr/>
        </p:nvSpPr>
        <p:spPr>
          <a:xfrm>
            <a:off x="4586516" y="1337301"/>
            <a:ext cx="727787" cy="4669940"/>
          </a:xfrm>
          <a:prstGeom prst="rect">
            <a:avLst/>
          </a:prstGeom>
          <a:solidFill>
            <a:schemeClr val="accent2">
              <a:lumMod val="75000"/>
              <a:alpha val="27843"/>
            </a:schemeClr>
          </a:solidFill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781F4E-DA94-48C6-917F-0C7EC6CFA9C4}"/>
              </a:ext>
            </a:extLst>
          </p:cNvPr>
          <p:cNvSpPr/>
          <p:nvPr/>
        </p:nvSpPr>
        <p:spPr>
          <a:xfrm>
            <a:off x="5455037" y="1364657"/>
            <a:ext cx="4965313" cy="4669940"/>
          </a:xfrm>
          <a:prstGeom prst="rect">
            <a:avLst/>
          </a:prstGeom>
          <a:solidFill>
            <a:schemeClr val="accent6">
              <a:lumMod val="60000"/>
              <a:lumOff val="40000"/>
              <a:alpha val="27843"/>
            </a:schemeClr>
          </a:solidFill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F8C890-F835-4B00-8CCB-061D7C70D580}"/>
              </a:ext>
            </a:extLst>
          </p:cNvPr>
          <p:cNvSpPr txBox="1"/>
          <p:nvPr/>
        </p:nvSpPr>
        <p:spPr>
          <a:xfrm>
            <a:off x="1570644" y="1633629"/>
            <a:ext cx="2542684" cy="830997"/>
          </a:xfrm>
          <a:prstGeom prst="rect">
            <a:avLst/>
          </a:prstGeom>
          <a:solidFill>
            <a:srgbClr val="FFFFFF">
              <a:alpha val="83137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Simulator</a:t>
            </a:r>
          </a:p>
          <a:p>
            <a:pPr algn="ctr"/>
            <a:r>
              <a:rPr lang="en-US" sz="2400" dirty="0"/>
              <a:t>(MATLAB Simulink)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0C534-D619-4767-B593-D1847A78BF3E}"/>
              </a:ext>
            </a:extLst>
          </p:cNvPr>
          <p:cNvSpPr txBox="1"/>
          <p:nvPr/>
        </p:nvSpPr>
        <p:spPr>
          <a:xfrm>
            <a:off x="4374223" y="1667417"/>
            <a:ext cx="1300933" cy="830997"/>
          </a:xfrm>
          <a:prstGeom prst="rect">
            <a:avLst/>
          </a:prstGeom>
          <a:solidFill>
            <a:srgbClr val="FFFFFF">
              <a:alpha val="83137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Interface</a:t>
            </a:r>
          </a:p>
          <a:p>
            <a:pPr algn="ctr"/>
            <a:r>
              <a:rPr lang="en-US" sz="2400" dirty="0"/>
              <a:t>(UDP)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EF229F-2C31-41A7-8A1E-39C82877FEA4}"/>
              </a:ext>
            </a:extLst>
          </p:cNvPr>
          <p:cNvSpPr txBox="1"/>
          <p:nvPr/>
        </p:nvSpPr>
        <p:spPr>
          <a:xfrm>
            <a:off x="6226055" y="1675446"/>
            <a:ext cx="1157034" cy="461665"/>
          </a:xfrm>
          <a:prstGeom prst="rect">
            <a:avLst/>
          </a:prstGeom>
          <a:solidFill>
            <a:srgbClr val="FFFFFF">
              <a:alpha val="83137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55553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BBDE-228D-4A78-946D-B8F4941E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pipeline </a:t>
            </a:r>
            <a:r>
              <a:rPr lang="en-US" sz="3600" b="0" dirty="0"/>
              <a:t>(Specifically for the Demo)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0E339-D6A8-4FA3-9DD6-7C60F231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8973-F27F-4093-BE5E-38CFB269329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8E53A-689C-46EB-A254-DD005E5EF2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FB4002-807D-43C0-98AF-BFE2408601DB}"/>
              </a:ext>
            </a:extLst>
          </p:cNvPr>
          <p:cNvSpPr/>
          <p:nvPr/>
        </p:nvSpPr>
        <p:spPr>
          <a:xfrm>
            <a:off x="1882590" y="2412216"/>
            <a:ext cx="2829110" cy="952500"/>
          </a:xfrm>
          <a:prstGeom prst="roundRect">
            <a:avLst>
              <a:gd name="adj" fmla="val 8044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MATLAB Simulink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BD076F-7BF0-48AB-9D82-54AEC788F342}"/>
              </a:ext>
            </a:extLst>
          </p:cNvPr>
          <p:cNvSpPr/>
          <p:nvPr/>
        </p:nvSpPr>
        <p:spPr>
          <a:xfrm>
            <a:off x="5265737" y="4471664"/>
            <a:ext cx="2425700" cy="952500"/>
          </a:xfrm>
          <a:prstGeom prst="roundRect">
            <a:avLst>
              <a:gd name="adj" fmla="val 8044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 Interface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(Python Script)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5F3D75E-8C31-4B3E-802A-8F197E541371}"/>
              </a:ext>
            </a:extLst>
          </p:cNvPr>
          <p:cNvSpPr/>
          <p:nvPr/>
        </p:nvSpPr>
        <p:spPr>
          <a:xfrm>
            <a:off x="7943852" y="2412216"/>
            <a:ext cx="2425700" cy="952500"/>
          </a:xfrm>
          <a:prstGeom prst="roundRect">
            <a:avLst>
              <a:gd name="adj" fmla="val 8044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D85BD1-3670-415E-A304-82DAFD4E1163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4711700" y="2888466"/>
            <a:ext cx="3232152" cy="0"/>
          </a:xfrm>
          <a:prstGeom prst="straightConnector1">
            <a:avLst/>
          </a:prstGeom>
          <a:ln w="38100">
            <a:solidFill>
              <a:srgbClr val="41719C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3D5CB3-2B3D-4DD9-8A49-79DFB03D5DAA}"/>
              </a:ext>
            </a:extLst>
          </p:cNvPr>
          <p:cNvSpPr txBox="1"/>
          <p:nvPr/>
        </p:nvSpPr>
        <p:spPr>
          <a:xfrm>
            <a:off x="5388160" y="2242135"/>
            <a:ext cx="1879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Direct insertion of</a:t>
            </a:r>
            <a:br>
              <a:rPr lang="en-US" dirty="0"/>
            </a:br>
            <a:r>
              <a:rPr lang="en-US" dirty="0"/>
              <a:t> measurements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4896E0-5EE4-4931-9561-CF2997626DC0}"/>
              </a:ext>
            </a:extLst>
          </p:cNvPr>
          <p:cNvCxnSpPr>
            <a:cxnSpLocks/>
            <a:stCxn id="16" idx="2"/>
            <a:endCxn id="15" idx="3"/>
          </p:cNvCxnSpPr>
          <p:nvPr/>
        </p:nvCxnSpPr>
        <p:spPr>
          <a:xfrm rot="5400000">
            <a:off x="7632471" y="3423683"/>
            <a:ext cx="1583198" cy="1465265"/>
          </a:xfrm>
          <a:prstGeom prst="bentConnector2">
            <a:avLst/>
          </a:prstGeom>
          <a:ln w="38100">
            <a:solidFill>
              <a:srgbClr val="41719C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8580CCB-AD8F-431D-BD9D-02ACB4F8DB0D}"/>
              </a:ext>
            </a:extLst>
          </p:cNvPr>
          <p:cNvSpPr txBox="1"/>
          <p:nvPr/>
        </p:nvSpPr>
        <p:spPr>
          <a:xfrm>
            <a:off x="9312436" y="3719375"/>
            <a:ext cx="211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Pulling raw data </a:t>
            </a:r>
            <a:br>
              <a:rPr lang="en-US" dirty="0"/>
            </a:br>
            <a:r>
              <a:rPr lang="en-US" dirty="0"/>
              <a:t>to update the model</a:t>
            </a:r>
          </a:p>
        </p:txBody>
      </p:sp>
      <p:cxnSp>
        <p:nvCxnSpPr>
          <p:cNvPr id="25" name="Straight Arrow Connector 19">
            <a:extLst>
              <a:ext uri="{FF2B5EF4-FFF2-40B4-BE49-F238E27FC236}">
                <a16:creationId xmlns:a16="http://schemas.microsoft.com/office/drawing/2014/main" id="{D00D19B9-8BB1-4297-9CE6-3C02D82AE9A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2559051" y="3364714"/>
            <a:ext cx="2706687" cy="1583201"/>
          </a:xfrm>
          <a:prstGeom prst="bentConnector3">
            <a:avLst>
              <a:gd name="adj1" fmla="val 99736"/>
            </a:avLst>
          </a:prstGeom>
          <a:ln w="38100">
            <a:solidFill>
              <a:srgbClr val="41719C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C113CB-1908-4092-9E67-A53693B219F7}"/>
              </a:ext>
            </a:extLst>
          </p:cNvPr>
          <p:cNvSpPr txBox="1"/>
          <p:nvPr/>
        </p:nvSpPr>
        <p:spPr>
          <a:xfrm>
            <a:off x="2559050" y="3694650"/>
            <a:ext cx="1081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Preview</a:t>
            </a:r>
            <a:br>
              <a:rPr lang="en-US" dirty="0"/>
            </a:br>
            <a:r>
              <a:rPr lang="en-US" dirty="0"/>
              <a:t>Response</a:t>
            </a:r>
          </a:p>
          <a:p>
            <a:pPr algn="ctr"/>
            <a:r>
              <a:rPr lang="en-US" dirty="0"/>
              <a:t>(UDP)</a:t>
            </a:r>
          </a:p>
        </p:txBody>
      </p:sp>
      <p:cxnSp>
        <p:nvCxnSpPr>
          <p:cNvPr id="29" name="Straight Arrow Connector 19">
            <a:extLst>
              <a:ext uri="{FF2B5EF4-FFF2-40B4-BE49-F238E27FC236}">
                <a16:creationId xmlns:a16="http://schemas.microsoft.com/office/drawing/2014/main" id="{1DC4AF62-80A9-4B2D-917B-F8F2CB75068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81484" y="3436118"/>
            <a:ext cx="1355656" cy="1212848"/>
          </a:xfrm>
          <a:prstGeom prst="bentConnector3">
            <a:avLst>
              <a:gd name="adj1" fmla="val 100026"/>
            </a:avLst>
          </a:prstGeom>
          <a:ln w="38100">
            <a:solidFill>
              <a:srgbClr val="41719C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3073B39-1D9F-474C-949A-F7A68C5F3A88}"/>
              </a:ext>
            </a:extLst>
          </p:cNvPr>
          <p:cNvSpPr txBox="1"/>
          <p:nvPr/>
        </p:nvSpPr>
        <p:spPr>
          <a:xfrm>
            <a:off x="4069025" y="3681574"/>
            <a:ext cx="944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Preview</a:t>
            </a:r>
            <a:br>
              <a:rPr lang="en-US" dirty="0"/>
            </a:br>
            <a:r>
              <a:rPr lang="en-US" dirty="0"/>
              <a:t>Request</a:t>
            </a:r>
            <a:br>
              <a:rPr lang="en-US" dirty="0"/>
            </a:br>
            <a:r>
              <a:rPr lang="en-US" dirty="0"/>
              <a:t>(UDP)</a:t>
            </a:r>
          </a:p>
        </p:txBody>
      </p:sp>
    </p:spTree>
    <p:extLst>
      <p:ext uri="{BB962C8B-B14F-4D97-AF65-F5344CB8AC3E}">
        <p14:creationId xmlns:p14="http://schemas.microsoft.com/office/powerpoint/2010/main" val="83667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196F694-1BC6-4A1C-898C-74FAF9EF3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" y="1480100"/>
            <a:ext cx="11178850" cy="4351338"/>
          </a:xfrm>
        </p:spPr>
        <p:txBody>
          <a:bodyPr/>
          <a:lstStyle/>
          <a:p>
            <a:r>
              <a:rPr lang="en-US" dirty="0"/>
              <a:t>Direct insertion to the database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CBBDE-228D-4A78-946D-B8F4941E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(from Simulink to DB)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0E339-D6A8-4FA3-9DD6-7C60F231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8973-F27F-4093-BE5E-38CFB269329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8E53A-689C-46EB-A254-DD005E5EF2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0912BFB-FEEA-444C-AEBB-5C887FAD24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0206"/>
          <a:stretch/>
        </p:blipFill>
        <p:spPr>
          <a:xfrm>
            <a:off x="6310604" y="1566097"/>
            <a:ext cx="3553232" cy="417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2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A0E5-66C5-4A07-ABC4-4878BC94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Request (from Simulink to Server)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1D9C2-3146-423A-99B5-D7090EF5A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99474"/>
              </p:ext>
            </p:extLst>
          </p:nvPr>
        </p:nvGraphicFramePr>
        <p:xfrm>
          <a:off x="6954520" y="1644089"/>
          <a:ext cx="2570480" cy="4029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0480">
                  <a:extLst>
                    <a:ext uri="{9D8B030D-6E8A-4147-A177-3AD203B41FA5}">
                      <a16:colId xmlns:a16="http://schemas.microsoft.com/office/drawing/2014/main" val="1203528082"/>
                    </a:ext>
                  </a:extLst>
                </a:gridCol>
              </a:tblGrid>
              <a:tr h="356306">
                <a:tc>
                  <a:txBody>
                    <a:bodyPr/>
                    <a:lstStyle/>
                    <a:p>
                      <a:r>
                        <a:rPr lang="en-US" dirty="0" err="1"/>
                        <a:t>vehicle_id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22714"/>
                  </a:ext>
                </a:extLst>
              </a:tr>
              <a:tr h="356306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vehicle_types_id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993838"/>
                  </a:ext>
                </a:extLst>
              </a:tr>
              <a:tr h="356306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road_id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630545"/>
                  </a:ext>
                </a:extLst>
              </a:tr>
              <a:tr h="356306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road_segment_id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61273"/>
                  </a:ext>
                </a:extLst>
              </a:tr>
              <a:tr h="356306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road_lane_id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852219"/>
                  </a:ext>
                </a:extLst>
              </a:tr>
              <a:tr h="356306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true_station_section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390418"/>
                  </a:ext>
                </a:extLst>
              </a:tr>
              <a:tr h="371472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prev_station_section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332431"/>
                  </a:ext>
                </a:extLst>
              </a:tr>
              <a:tr h="356306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gps_time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928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latitude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78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578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altitude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0612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D858D-0F3C-45D6-8307-62C738B3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8973-F27F-4093-BE5E-38CFB269329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11C69-F2D3-4D45-B1E1-C37D5701DD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7C0CD7-5F6B-49F1-B686-B9BA1A678553}"/>
              </a:ext>
            </a:extLst>
          </p:cNvPr>
          <p:cNvSpPr txBox="1">
            <a:spLocks/>
          </p:cNvSpPr>
          <p:nvPr/>
        </p:nvSpPr>
        <p:spPr>
          <a:xfrm>
            <a:off x="447869" y="1480100"/>
            <a:ext cx="111788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UDP (comma separated string packet)</a:t>
            </a:r>
          </a:p>
        </p:txBody>
      </p:sp>
    </p:spTree>
    <p:extLst>
      <p:ext uri="{BB962C8B-B14F-4D97-AF65-F5344CB8AC3E}">
        <p14:creationId xmlns:p14="http://schemas.microsoft.com/office/powerpoint/2010/main" val="168931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196F694-1BC6-4A1C-898C-74FAF9EF3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" y="1480100"/>
            <a:ext cx="11178850" cy="4351338"/>
          </a:xfrm>
        </p:spPr>
        <p:txBody>
          <a:bodyPr/>
          <a:lstStyle/>
          <a:p>
            <a:r>
              <a:rPr lang="en-US" dirty="0"/>
              <a:t>UDP (comma separated string packet)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CBBDE-228D-4A78-946D-B8F4941E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Response (from Server to Simulink)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0E339-D6A8-4FA3-9DD6-7C60F231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8973-F27F-4093-BE5E-38CFB269329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8E53A-689C-46EB-A254-DD005E5EF2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6EFE54D-64B8-4A98-8E14-7E350A71D6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888252"/>
              </p:ext>
            </p:extLst>
          </p:nvPr>
        </p:nvGraphicFramePr>
        <p:xfrm>
          <a:off x="6802120" y="1644089"/>
          <a:ext cx="25704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0480">
                  <a:extLst>
                    <a:ext uri="{9D8B030D-6E8A-4147-A177-3AD203B41FA5}">
                      <a16:colId xmlns:a16="http://schemas.microsoft.com/office/drawing/2014/main" val="1203528082"/>
                    </a:ext>
                  </a:extLst>
                </a:gridCol>
              </a:tblGrid>
              <a:tr h="356306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road_id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22714"/>
                  </a:ext>
                </a:extLst>
              </a:tr>
              <a:tr h="356306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road_segment_id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435515"/>
                  </a:ext>
                </a:extLst>
              </a:tr>
              <a:tr h="356306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road_lane_id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23792"/>
                  </a:ext>
                </a:extLst>
              </a:tr>
              <a:tr h="356306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(s_0, d_0, f_0)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07298"/>
                  </a:ext>
                </a:extLst>
              </a:tr>
              <a:tr h="356306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(s_1, d_1, f_1)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876406"/>
                  </a:ext>
                </a:extLst>
              </a:tr>
              <a:tr h="356306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101570"/>
                  </a:ext>
                </a:extLst>
              </a:tr>
              <a:tr h="356306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</a:t>
                      </a:r>
                      <a:r>
                        <a:rPr lang="en-US" dirty="0" err="1"/>
                        <a:t>s_n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d_n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f_n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19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13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4101-0B46-43BD-AEAC-BD2A4710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UDP communication</a:t>
            </a:r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3FBA74C-B348-4318-B713-85FE70BE2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22"/>
          <a:stretch/>
        </p:blipFill>
        <p:spPr>
          <a:xfrm>
            <a:off x="541678" y="1483648"/>
            <a:ext cx="11085042" cy="373801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C40E5-7931-4DF8-9B89-9DDB0296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8973-F27F-4093-BE5E-38CFB269329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FB33E-319A-4E57-BC26-86E004530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3AC96-8CEE-446C-8DA3-E7393067D1DF}"/>
              </a:ext>
            </a:extLst>
          </p:cNvPr>
          <p:cNvSpPr txBox="1"/>
          <p:nvPr/>
        </p:nvSpPr>
        <p:spPr>
          <a:xfrm>
            <a:off x="2088974" y="5332456"/>
            <a:ext cx="2166426" cy="830997"/>
          </a:xfrm>
          <a:prstGeom prst="rect">
            <a:avLst/>
          </a:prstGeom>
          <a:solidFill>
            <a:srgbClr val="FFFFFF">
              <a:alpha val="83137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 interface</a:t>
            </a:r>
          </a:p>
          <a:p>
            <a:pPr algn="ctr"/>
            <a:r>
              <a:rPr lang="en-US" sz="2400" dirty="0"/>
              <a:t>(python script)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C3552-9A65-4117-A6BF-FA66831E5084}"/>
              </a:ext>
            </a:extLst>
          </p:cNvPr>
          <p:cNvSpPr txBox="1"/>
          <p:nvPr/>
        </p:nvSpPr>
        <p:spPr>
          <a:xfrm>
            <a:off x="7705738" y="5332456"/>
            <a:ext cx="2312108" cy="830997"/>
          </a:xfrm>
          <a:prstGeom prst="rect">
            <a:avLst/>
          </a:prstGeom>
          <a:solidFill>
            <a:srgbClr val="FFFFFF">
              <a:alpha val="83137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Vehicle interface</a:t>
            </a:r>
          </a:p>
          <a:p>
            <a:pPr algn="ctr"/>
            <a:r>
              <a:rPr lang="en-US" sz="2400" dirty="0"/>
              <a:t>(python </a:t>
            </a:r>
            <a:r>
              <a:rPr lang="en-US" sz="2400"/>
              <a:t>script)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8352501"/>
      </p:ext>
    </p:extLst>
  </p:cSld>
  <p:clrMapOvr>
    <a:masterClrMapping/>
  </p:clrMapOvr>
</p:sld>
</file>

<file path=ppt/theme/theme1.xml><?xml version="1.0" encoding="utf-8"?>
<a:theme xmlns:a="http://schemas.openxmlformats.org/drawingml/2006/main" name="Exalab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mass Lowell Gene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5007</TotalTime>
  <Words>216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Exalabs</vt:lpstr>
      <vt:lpstr>Umass Lowell General</vt:lpstr>
      <vt:lpstr>Data Communication between Vehicles and the Server</vt:lpstr>
      <vt:lpstr>PowerPoint Presentation</vt:lpstr>
      <vt:lpstr>Data flow pipeline (Specifically for the Demo)</vt:lpstr>
      <vt:lpstr>Measurement (from Simulink to DB)</vt:lpstr>
      <vt:lpstr>Preview Request (from Simulink to Server)</vt:lpstr>
      <vt:lpstr>Preview Response (from Server to Simulink)</vt:lpstr>
      <vt:lpstr>Example of UDP communication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Kshitij Jerath</dc:creator>
  <cp:lastModifiedBy>Haeri, Hossein</cp:lastModifiedBy>
  <cp:revision>78</cp:revision>
  <dcterms:created xsi:type="dcterms:W3CDTF">2016-08-30T22:58:23Z</dcterms:created>
  <dcterms:modified xsi:type="dcterms:W3CDTF">2021-07-09T16:42:17Z</dcterms:modified>
</cp:coreProperties>
</file>