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9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قفل هوشمند با تکنولوژی کنترل از راه دور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ما بهترین قفل های هوشمند با تکنولوژی کنترل از راه دور ارائه می‌دهیم. ایمنی بیشتر، دسترسی آسان‌تر و امکانات بیشتر انتخاب ما برای شما است.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583682" y="5781338"/>
            <a:ext cx="25603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Hossein Mahmoodi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2264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امنیت فوق‌العاده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1652" y="34693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تشخیص چهره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سیستم تشخیص چهره برای افزایش امنیت استفاده می‌شود.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5937" y="34693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هشدارهای هوشمند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سیستم هوشمندی که به شما در مورد هر نوع فعالیت غیرمعمول هشدار می‌دهد.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1652" y="513266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کنترل دسترسی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امکان کنترل دقیق برای دسترسی افراد مختلف به منازل یا اتاق‌ها.</a:t>
            </a:r>
            <a:endParaRPr lang="en-US" sz="1750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5721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تکنولوژی پیشرفته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تشخیص اثر انگشت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39126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امکان باز کردن قفل با تشخیص اثر انگشت فراهم می‌کند.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کنترل از راه دور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391263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قابلیت کنترل و مدیریت قفل از راه دور از طریق یک اپلیکیشن موبایل.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821906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گزارش‌گیری هوشمند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39126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امکان شناسایی و گزارش دادن درباره ورود و خروج‌های مختلف.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585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سادگی و کارآیی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2486144"/>
            <a:ext cx="27742" cy="4284821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95779"/>
            <a:ext cx="777597" cy="27742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4936" y="270140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83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نصب آسان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فرآیند نصب بسیار ساده و بدون نیاز به تخصص فنی است.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98109"/>
            <a:ext cx="777597" cy="27742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4936" y="42037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تنظیم سریع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انجام تنظیمات و مدیریت قفل به سرعت و بدون هیچ دشواری.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900440"/>
            <a:ext cx="777597" cy="27742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4936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استفاده آسان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طراحی ساده و کاربرپسند برای استفاده راحت و آسان.</a:t>
            </a:r>
            <a:endParaRPr lang="en-US" sz="1750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49436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انعطاف پذیری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4521994"/>
            <a:ext cx="3311128" cy="88868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70559" y="5743932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اینترنت تحت پوشش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570559" y="6224349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قفل هوشمند ما حتی در شرایط اینترنت نامناسب عملکرد می‌کند.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4521994"/>
            <a:ext cx="3311128" cy="8886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81687" y="5743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دسترسی چندگانه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881687" y="6224349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امکان استفاده از دستگاه‌های مختلف برای کنترل و مدیریت قفل.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4521994"/>
            <a:ext cx="3311247" cy="88868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92816" y="5743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برنامه‌ریزی زمانی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9192816" y="6224349"/>
            <a:ext cx="28669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امکان برنامه‌ریزی زمانی دسترسی به منزل مورد نیاز.</a:t>
            </a:r>
            <a:endParaRPr lang="en-US" sz="175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7888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طراحی زیبا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4816435"/>
            <a:ext cx="3163014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98301" y="50663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سادگی در دیزاین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598301" y="5546765"/>
            <a:ext cx="2663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طراحی زیبا و ساده که با هر دکوراسیونی سازگار است.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33574" y="4816435"/>
            <a:ext cx="3163014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83486" y="50663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مواد باکیفیت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983486" y="5546765"/>
            <a:ext cx="2663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استفاده از مواد با کیفیت برای طراحی قفل هوشمند.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118759" y="4816435"/>
            <a:ext cx="3163014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68671" y="50663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گزینه‌های رنگی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368671" y="5546765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مجموعه‌ای از رنگ‌ها برای انتخاب طرحی که با دکوراسیون منزل شما همخوانی دارد.</a:t>
            </a:r>
            <a:endParaRPr lang="en-US" sz="1750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1206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پشتیبانی حرفه‌ای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41" y="4237196"/>
            <a:ext cx="124897" cy="16656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66455" y="4148257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خدمات پس از فروش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41" y="4842510"/>
            <a:ext cx="124897" cy="16656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66455" y="4753570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تعمیر و نگهداری</a:t>
            </a:r>
            <a:endParaRPr lang="en-US" sz="1750" dirty="0"/>
          </a:p>
        </p:txBody>
      </p:sp>
      <p:pic>
        <p:nvPicPr>
          <p:cNvPr id="10" name="Image 4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661285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محیط زیستی واعتقادات اخلاقی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799999"/>
            <a:ext cx="9933503" cy="1768197"/>
          </a:xfrm>
          <a:prstGeom prst="roundRect">
            <a:avLst>
              <a:gd name="adj" fmla="val 22620"/>
            </a:avLst>
          </a:prstGeom>
          <a:solidFill>
            <a:srgbClr val="00002E"/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7352" y="3996333"/>
            <a:ext cx="28252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کاهش مصرف انرژی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04548" y="3996333"/>
            <a:ext cx="282142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محافظت از محیط زیست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77933" y="3996333"/>
            <a:ext cx="28252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استفاده از مواد بازیافت شده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7352" y="4661059"/>
            <a:ext cx="28252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کاهش برداشت منابع طبیعی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04548" y="4661059"/>
            <a:ext cx="28214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رعایت استانداردهای زیست محیطی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77933" y="4661059"/>
            <a:ext cx="28252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افزایش طول عمر مفید از طریق بازیافت</a:t>
            </a:r>
            <a:endParaRPr lang="en-US" sz="1750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hossein mahmoodi</cp:lastModifiedBy>
  <cp:revision>2</cp:revision>
  <dcterms:created xsi:type="dcterms:W3CDTF">2023-12-26T17:05:50Z</dcterms:created>
  <dcterms:modified xsi:type="dcterms:W3CDTF">2023-12-26T17:14:47Z</dcterms:modified>
</cp:coreProperties>
</file>