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1f4010d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1f4010d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1f4010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1f4010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1f4010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1f4010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a40b2d8fa069c0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a40b2d8fa069c0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40b2d8fa069c0a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40b2d8fa069c0a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1f4010d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1f4010d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1f4010d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1f4010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1f4010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1f4010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1f4010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1f4010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1f4010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1f4010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1f4010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1f4010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and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Pointers and Function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void swap(int *px, int *py){ /* interchange *px and *py */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int temp;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temp = *px;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*px = *py;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*py = temp;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Pointers and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int i;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int ages[5] = {5,12,33,60,64};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for(i = 0 ; i&lt;5 ; i++){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    		printf("ages[%d] \t %d \t %x\n" , i , ages[i] , &amp;ages[i]);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}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printf("address of ages : %x\n" , ages);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printf("value of age[0] : %d\n" , *ages);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printf("value of age[1] : %d\n" , *(ages + 1));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printf("value of age[2] : %d\n" , *(ages + 2));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printf("value of age[3] : %d\n" , *(ages + 3));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Pointers...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 alloc and afree / malloc and 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5.5 character pointers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5.6 casting and void pointer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5.7 pointer to pointer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5.8 multidimensional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5.9 Realloc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721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pointer?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pointer?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pointers because it's easier to give someone an address to your home than to give a copy of your home to everyone :D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 pointer because it helps us by using dynamic allocation.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do we need dynamic allocation? Because C is used in many micro controllers and such devices that suffer from low memory storage!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Pointers and addresses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int main(){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int temp = 25;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printf("%p" , &amp;temp);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2032300" y="2332550"/>
            <a:ext cx="14052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05" name="Google Shape;105;p16"/>
          <p:cNvSpPr txBox="1"/>
          <p:nvPr/>
        </p:nvSpPr>
        <p:spPr>
          <a:xfrm>
            <a:off x="3587900" y="1788325"/>
            <a:ext cx="4052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Remember %p in printf ?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It can print address of a variable.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We can also use %X here!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Pointers and addresses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dig deeper!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int main(){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int temp = 25;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printf("Name\tValue\tAddress\n");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printf("temp\t%d\t%X",temp,&amp;temp);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Pointers and addresses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	Value   	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temp	25  		62FE4C</a:t>
            </a: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 flipH="1" rot="10800000">
            <a:off x="3173925" y="1943500"/>
            <a:ext cx="10161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4390800" y="1454400"/>
            <a:ext cx="30486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As you can see , address of a variable contains letters and integers! hmm a little odd…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Which type in C language can hold both int and letters?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POINTERS 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Pointers and addresses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int main(){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int temp = 25;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printf("Name \t Value \t Address\n");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printf("temp \t %d \t %X\n",temp,&amp;temp);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int * pTemp = &amp;temp;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	printf("temp \t %d \t %X\n",temp,pTemp);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flipH="1" rot="10800000">
            <a:off x="2007200" y="1687350"/>
            <a:ext cx="3399900" cy="17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 txBox="1"/>
          <p:nvPr/>
        </p:nvSpPr>
        <p:spPr>
          <a:xfrm>
            <a:off x="4742050" y="1354050"/>
            <a:ext cx="3726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how to declare a pointer :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type * name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Pointers and addresses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079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int main(){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int temp = 25;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printf("Name \t Value \t Address\n");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printf("temp \t %d \t %X\n",temp,&amp;temp);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int * pTemp = &amp;temp;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printf("temp \t %d \t %X\n",temp,pTemp);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	printf("pTemp \t %X \t %X\n",pTemp,&amp;pTemp);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>
            <a:off x="2684550" y="4076325"/>
            <a:ext cx="1632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141600" y="4302150"/>
            <a:ext cx="3249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we can have access to value of a pointer with %x.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 flipH="1" rot="10800000">
            <a:off x="5294050" y="2320050"/>
            <a:ext cx="552000" cy="15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5670375" y="1543050"/>
            <a:ext cx="2935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output shows that the value of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pTemp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is address of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temp.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</a:t>
            </a:r>
            <a:r>
              <a:rPr lang="en"/>
              <a:t>Pointers and Function Arguments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void swap(int x, int y){ /* WRONG */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int temp;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temp = x;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x = y;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y = temp;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44" name="Google Shape;144;p21"/>
          <p:cNvCxnSpPr/>
          <p:nvPr/>
        </p:nvCxnSpPr>
        <p:spPr>
          <a:xfrm>
            <a:off x="4453525" y="1706125"/>
            <a:ext cx="50100" cy="7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/>
        </p:nvSpPr>
        <p:spPr>
          <a:xfrm>
            <a:off x="4202625" y="2609375"/>
            <a:ext cx="3048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because a copy of x and y is using in body of the function , the original x and y dont change!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