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6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9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5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3C17-5F17-427A-89DC-C884F40719C1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680A-7724-416E-8B88-2DDB860C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5636" y="91704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 The Name Of God</a:t>
            </a:r>
          </a:p>
          <a:p>
            <a:pPr algn="ctr"/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Principles Of Programming</a:t>
            </a:r>
          </a:p>
          <a:p>
            <a:pPr algn="ctr"/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 Session 5 )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Chapter 2, 3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K&amp;R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Presenter : Graders’ Team – Spring 2019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Switch Case :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FFC000"/>
                </a:solidFill>
              </a:rPr>
              <a:t> variable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</a:t>
            </a:r>
            <a:r>
              <a:rPr lang="en-US" dirty="0" smtClean="0">
                <a:solidFill>
                  <a:srgbClr val="FFC000"/>
                </a:solidFill>
              </a:rPr>
              <a:t> const1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//your Code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 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</a:t>
            </a:r>
            <a:r>
              <a:rPr lang="en-US" dirty="0" smtClean="0">
                <a:solidFill>
                  <a:srgbClr val="FFC000"/>
                </a:solidFill>
              </a:rPr>
              <a:t> const2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		//Your code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 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…….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// code to be executed if non of the constants above are satisfied 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//your code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 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282812" y="454778"/>
            <a:ext cx="9602064" cy="6403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dirty="0">
                <a:solidFill>
                  <a:srgbClr val="E06C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  <a:b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500" dirty="0" smtClean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i="1" dirty="0">
                <a:solidFill>
                  <a:srgbClr val="5C63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local variable definition */</a:t>
            </a:r>
            <a:br>
              <a:rPr lang="en-US" altLang="en-US" sz="1500" i="1" dirty="0">
                <a:solidFill>
                  <a:srgbClr val="5C63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i="1" dirty="0">
                <a:solidFill>
                  <a:srgbClr val="5C63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switch(grade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500" dirty="0">
                <a:solidFill>
                  <a:srgbClr val="61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"Excellent!\n" 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500" dirty="0">
                <a:solidFill>
                  <a:srgbClr val="61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"Well done\n" 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 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500" dirty="0">
                <a:solidFill>
                  <a:srgbClr val="61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passed\n" 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500" dirty="0">
                <a:solidFill>
                  <a:srgbClr val="61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"Better try again\n" 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500" dirty="0">
                <a:solidFill>
                  <a:srgbClr val="61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grade\n" 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dirty="0" smtClean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dirty="0">
                <a:solidFill>
                  <a:srgbClr val="61A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"Your grade is  %c\n"</a:t>
            </a:r>
            <a:r>
              <a:rPr lang="en-US" altLang="en-US" sz="1500" dirty="0">
                <a:solidFill>
                  <a:srgbClr val="B5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lang="en-US" altLang="en-US" sz="1500" dirty="0" smtClean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500" dirty="0">
                <a:solidFill>
                  <a:srgbClr val="D19A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51059" y="2424253"/>
            <a:ext cx="2417196" cy="4688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Well </a:t>
            </a: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grade is B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1537"/>
            <a:ext cx="12191999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  <a:t>Ternary Operator :</a:t>
            </a: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1859" y="949184"/>
            <a:ext cx="9949962" cy="578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 smtClean="0">
              <a:solidFill>
                <a:srgbClr val="E06C7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E06C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dirty="0">
                <a:solidFill>
                  <a:srgbClr val="E06C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  <a:b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1600" dirty="0">
                <a:solidFill>
                  <a:srgbClr val="D19A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600" dirty="0">
                <a:solidFill>
                  <a:srgbClr val="D19A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 smtClean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"even</a:t>
            </a:r>
            <a:r>
              <a:rPr lang="en-US" altLang="en-US" sz="1600" dirty="0" smtClean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600" dirty="0" smtClean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"odd</a:t>
            </a:r>
            <a:r>
              <a:rPr lang="en-US" altLang="en-US" sz="1600" dirty="0" smtClean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D19A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08807" y="772869"/>
            <a:ext cx="8364415" cy="415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 smtClean="0">
              <a:solidFill>
                <a:srgbClr val="E06C7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 smtClean="0">
              <a:solidFill>
                <a:srgbClr val="E06C7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smtClean="0">
                <a:solidFill>
                  <a:srgbClr val="E06C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dirty="0">
                <a:solidFill>
                  <a:srgbClr val="E06C7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  <a:b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;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1600" dirty="0">
                <a:solidFill>
                  <a:srgbClr val="D19A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1600" dirty="0" smtClean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600" dirty="0" smtClean="0">
                <a:solidFill>
                  <a:srgbClr val="D19A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"even"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98C3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"odd"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D19A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BB2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Another Example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3438236" cy="323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C000"/>
                </a:solidFill>
              </a:rPr>
              <a:t>i</a:t>
            </a:r>
            <a:r>
              <a:rPr lang="en-US" sz="1800" dirty="0" err="1" smtClean="0">
                <a:solidFill>
                  <a:srgbClr val="FFC000"/>
                </a:solidFill>
              </a:rPr>
              <a:t>nt</a:t>
            </a:r>
            <a:r>
              <a:rPr lang="en-US" sz="1800" dirty="0" smtClean="0">
                <a:solidFill>
                  <a:schemeClr val="bg1"/>
                </a:solidFill>
              </a:rPr>
              <a:t>  </a:t>
            </a:r>
            <a:r>
              <a:rPr lang="en-US" sz="1800" dirty="0" smtClean="0">
                <a:solidFill>
                  <a:srgbClr val="00B0F0"/>
                </a:solidFill>
              </a:rPr>
              <a:t>max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=</a:t>
            </a:r>
            <a:r>
              <a:rPr lang="en-US" sz="1800" dirty="0" smtClean="0">
                <a:solidFill>
                  <a:schemeClr val="bg1"/>
                </a:solidFill>
              </a:rPr>
              <a:t> 0 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C000"/>
                </a:solidFill>
              </a:rPr>
              <a:t>i</a:t>
            </a:r>
            <a:r>
              <a:rPr lang="en-US" sz="1800" dirty="0" err="1" smtClean="0">
                <a:solidFill>
                  <a:srgbClr val="FFC000"/>
                </a:solidFill>
              </a:rPr>
              <a:t>nt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num1</a:t>
            </a:r>
            <a:r>
              <a:rPr lang="en-US" sz="1800" dirty="0" smtClean="0">
                <a:solidFill>
                  <a:schemeClr val="bg1"/>
                </a:solidFill>
              </a:rPr>
              <a:t>  </a:t>
            </a:r>
            <a:r>
              <a:rPr lang="en-US" sz="1800" dirty="0" smtClean="0">
                <a:solidFill>
                  <a:srgbClr val="FFC000"/>
                </a:solidFill>
              </a:rPr>
              <a:t>=</a:t>
            </a:r>
            <a:r>
              <a:rPr lang="en-US" sz="1800" dirty="0" smtClean="0">
                <a:solidFill>
                  <a:schemeClr val="bg1"/>
                </a:solidFill>
              </a:rPr>
              <a:t> 20 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C000"/>
                </a:solidFill>
              </a:rPr>
              <a:t>i</a:t>
            </a:r>
            <a:r>
              <a:rPr lang="en-US" sz="1800" dirty="0" err="1" smtClean="0">
                <a:solidFill>
                  <a:srgbClr val="FFC000"/>
                </a:solidFill>
              </a:rPr>
              <a:t>nt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num2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=</a:t>
            </a:r>
            <a:r>
              <a:rPr lang="en-US" sz="1800" dirty="0" smtClean="0">
                <a:solidFill>
                  <a:schemeClr val="bg1"/>
                </a:solidFill>
              </a:rPr>
              <a:t> 40 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 (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num1</a:t>
            </a:r>
            <a:r>
              <a:rPr lang="en-US" sz="1800" dirty="0" smtClean="0">
                <a:solidFill>
                  <a:schemeClr val="bg1"/>
                </a:solidFill>
              </a:rPr>
              <a:t> &gt; </a:t>
            </a:r>
            <a:r>
              <a:rPr lang="en-US" sz="1800" dirty="0" smtClean="0">
                <a:solidFill>
                  <a:srgbClr val="00B0F0"/>
                </a:solidFill>
              </a:rPr>
              <a:t>num2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max = </a:t>
            </a:r>
            <a:r>
              <a:rPr lang="en-US" sz="1800" dirty="0" smtClean="0">
                <a:solidFill>
                  <a:srgbClr val="00B0F0"/>
                </a:solidFill>
              </a:rPr>
              <a:t>num1</a:t>
            </a:r>
            <a:r>
              <a:rPr lang="en-US" sz="1800" dirty="0" smtClean="0">
                <a:solidFill>
                  <a:schemeClr val="bg1"/>
                </a:solidFill>
              </a:rPr>
              <a:t> 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lse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max </a:t>
            </a:r>
            <a:r>
              <a:rPr lang="en-US" sz="1800" dirty="0" smtClean="0">
                <a:solidFill>
                  <a:srgbClr val="FFC000"/>
                </a:solidFill>
              </a:rPr>
              <a:t>=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num2</a:t>
            </a:r>
            <a:r>
              <a:rPr lang="en-US" sz="1800" dirty="0" smtClean="0">
                <a:solidFill>
                  <a:schemeClr val="bg1"/>
                </a:solidFill>
              </a:rPr>
              <a:t> ;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437" y="1825623"/>
            <a:ext cx="5015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>
                <a:solidFill>
                  <a:srgbClr val="00B0F0"/>
                </a:solidFill>
              </a:rPr>
              <a:t>max  </a:t>
            </a:r>
            <a:r>
              <a:rPr lang="en-US" dirty="0" smtClean="0">
                <a:solidFill>
                  <a:srgbClr val="FFFF00"/>
                </a:solidFill>
              </a:rPr>
              <a:t>=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>
                <a:solidFill>
                  <a:srgbClr val="00B0F0"/>
                </a:solidFill>
              </a:rPr>
              <a:t>num1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>
                <a:solidFill>
                  <a:srgbClr val="00B0F0"/>
                </a:solidFill>
              </a:rPr>
              <a:t>num2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0 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ax</a:t>
            </a:r>
            <a:r>
              <a:rPr lang="en-US" dirty="0" smtClean="0">
                <a:solidFill>
                  <a:srgbClr val="FFFF00"/>
                </a:solidFill>
              </a:rPr>
              <a:t> = (num1 &gt; num2 )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rgbClr val="FFFF00"/>
                </a:solidFill>
              </a:rPr>
              <a:t> Num1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FF00"/>
                </a:solidFill>
              </a:rPr>
              <a:t> num2 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23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111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Switch Case : </vt:lpstr>
      <vt:lpstr>PowerPoint Presentation</vt:lpstr>
      <vt:lpstr>Ternary Operator :</vt:lpstr>
      <vt:lpstr>Another Example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Dehghanipour</dc:creator>
  <cp:lastModifiedBy>Hossein Dehghanipour</cp:lastModifiedBy>
  <cp:revision>4</cp:revision>
  <dcterms:created xsi:type="dcterms:W3CDTF">2019-03-10T07:54:18Z</dcterms:created>
  <dcterms:modified xsi:type="dcterms:W3CDTF">2019-03-10T09:07:46Z</dcterms:modified>
</cp:coreProperties>
</file>