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47D20-20D2-4472-B069-42BC1985708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C601-036D-4FF4-B3BD-14669F45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FC601-036D-4FF4-B3BD-14669F4524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1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6E8-F696-42EB-8FAD-23B6E7FF0E9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F1A-1E32-41A1-A232-99EA012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0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6E8-F696-42EB-8FAD-23B6E7FF0E9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F1A-1E32-41A1-A232-99EA012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6E8-F696-42EB-8FAD-23B6E7FF0E9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F1A-1E32-41A1-A232-99EA012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2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6E8-F696-42EB-8FAD-23B6E7FF0E9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F1A-1E32-41A1-A232-99EA012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7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6E8-F696-42EB-8FAD-23B6E7FF0E9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F1A-1E32-41A1-A232-99EA012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1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6E8-F696-42EB-8FAD-23B6E7FF0E9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F1A-1E32-41A1-A232-99EA012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6E8-F696-42EB-8FAD-23B6E7FF0E9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F1A-1E32-41A1-A232-99EA012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1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6E8-F696-42EB-8FAD-23B6E7FF0E9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F1A-1E32-41A1-A232-99EA012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2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6E8-F696-42EB-8FAD-23B6E7FF0E9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F1A-1E32-41A1-A232-99EA012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9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6E8-F696-42EB-8FAD-23B6E7FF0E9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F1A-1E32-41A1-A232-99EA012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8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6E8-F696-42EB-8FAD-23B6E7FF0E9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F1A-1E32-41A1-A232-99EA012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4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76E8-F696-42EB-8FAD-23B6E7FF0E9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AF1A-1E32-41A1-A232-99EA012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 The Name Of God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Python GUI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Winter 2019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By : Hossein Dehghanipour ( Blue Owl )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9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Check Buttons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9845"/>
            <a:ext cx="5401851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419" y="1299845"/>
            <a:ext cx="6084733" cy="4245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419" y="5379875"/>
            <a:ext cx="2279333" cy="102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Radio Button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0648"/>
            <a:ext cx="6925189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1365789"/>
            <a:ext cx="5981700" cy="46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2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944211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564" y="0"/>
            <a:ext cx="6914436" cy="352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5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Scroll text Widget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762" y="1615281"/>
            <a:ext cx="8601075" cy="3267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8225" y="536257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Don’t Forget to import this line of code :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from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tkinter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import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scrolledtext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0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37" y="38136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Parent Frame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376" y="2382983"/>
            <a:ext cx="10920322" cy="26294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41236" y="3528291"/>
            <a:ext cx="738909" cy="498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92582" y="4479636"/>
            <a:ext cx="460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add the parent layer as other layer’s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1927" y="1690688"/>
            <a:ext cx="246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Our desired parent layer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Curved Connector 8"/>
          <p:cNvCxnSpPr>
            <a:endCxn id="7" idx="1"/>
          </p:cNvCxnSpPr>
          <p:nvPr/>
        </p:nvCxnSpPr>
        <p:spPr>
          <a:xfrm flipV="1">
            <a:off x="1579418" y="1875354"/>
            <a:ext cx="2872509" cy="858610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6" idx="1"/>
          </p:cNvCxnSpPr>
          <p:nvPr/>
        </p:nvCxnSpPr>
        <p:spPr>
          <a:xfrm rot="16200000" flipH="1">
            <a:off x="2424577" y="4096296"/>
            <a:ext cx="637247" cy="498764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6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Menu Bar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64" y="1387330"/>
            <a:ext cx="74771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5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3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1600" y="240145"/>
            <a:ext cx="318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 GUI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4145" y="1459345"/>
            <a:ext cx="3315855" cy="1948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787"/>
            <a:ext cx="11867524" cy="49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4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19" y="7879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Making The Window Not Resizable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19" y="1228436"/>
            <a:ext cx="11882556" cy="54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2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Adding A Label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514763"/>
            <a:ext cx="11176000" cy="520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Adding A Button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/>
              </a:rPr>
              <a:t>#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We call this function ( </a:t>
            </a:r>
            <a:r>
              <a:rPr lang="en-US" dirty="0" err="1" smtClean="0">
                <a:solidFill>
                  <a:schemeClr val="accent2"/>
                </a:solidFill>
                <a:effectLst/>
              </a:rPr>
              <a:t>clickMe</a:t>
            </a:r>
            <a:r>
              <a:rPr lang="en-US" dirty="0" smtClean="0">
                <a:solidFill>
                  <a:schemeClr val="bg1"/>
                </a:solidFill>
                <a:effectLst/>
              </a:rPr>
              <a:t>)  a " Call Back " function which means by the time that this function is clicked all the variables used in this function are already known.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smtClean="0">
                <a:solidFill>
                  <a:schemeClr val="bg1"/>
                </a:solidFill>
              </a:rPr>
              <a:t> Note that </a:t>
            </a:r>
            <a:r>
              <a:rPr lang="en-US" dirty="0" err="1" smtClean="0">
                <a:solidFill>
                  <a:srgbClr val="00B0F0"/>
                </a:solidFill>
              </a:rPr>
              <a:t>tKinter</a:t>
            </a:r>
            <a:r>
              <a:rPr lang="en-US" dirty="0" smtClean="0">
                <a:solidFill>
                  <a:schemeClr val="bg1"/>
                </a:solidFill>
              </a:rPr>
              <a:t> is not python but we can use it from python. It’s a third party library that’s why we are going to declare it as a </a:t>
            </a:r>
            <a:r>
              <a:rPr lang="en-US" dirty="0" err="1" smtClean="0">
                <a:solidFill>
                  <a:srgbClr val="92D050"/>
                </a:solidFill>
              </a:rPr>
              <a:t>stringVar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before use.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89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199" y="179462"/>
            <a:ext cx="10215418" cy="64942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7864" y="3920247"/>
            <a:ext cx="4143983" cy="972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2606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Get an Entry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60" y="1475430"/>
            <a:ext cx="8384599" cy="4491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736" y="1475430"/>
            <a:ext cx="5894343" cy="36961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" y="599456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rgbClr val="FFFF00"/>
                </a:solidFill>
              </a:rPr>
              <a:t>Width</a:t>
            </a:r>
            <a:r>
              <a:rPr lang="en-US" dirty="0" smtClean="0">
                <a:solidFill>
                  <a:schemeClr val="bg1"/>
                </a:solidFill>
              </a:rPr>
              <a:t> set on </a:t>
            </a:r>
            <a:r>
              <a:rPr lang="en-US" dirty="0" smtClean="0">
                <a:solidFill>
                  <a:schemeClr val="accent2"/>
                </a:solidFill>
              </a:rPr>
              <a:t>Line 34 </a:t>
            </a:r>
            <a:r>
              <a:rPr lang="en-US" dirty="0" smtClean="0">
                <a:solidFill>
                  <a:schemeClr val="bg1"/>
                </a:solidFill>
              </a:rPr>
              <a:t>limits our button text to 12 characters.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4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Disable</a:t>
            </a:r>
            <a:r>
              <a:rPr lang="en-US" dirty="0" smtClean="0">
                <a:solidFill>
                  <a:schemeClr val="bg1"/>
                </a:solidFill>
              </a:rPr>
              <a:t> a Button and put the </a:t>
            </a:r>
            <a:r>
              <a:rPr lang="en-US" dirty="0" smtClean="0">
                <a:solidFill>
                  <a:schemeClr val="accent2"/>
                </a:solidFill>
              </a:rPr>
              <a:t>curser</a:t>
            </a:r>
            <a:r>
              <a:rPr lang="en-US" dirty="0" smtClean="0">
                <a:solidFill>
                  <a:schemeClr val="bg1"/>
                </a:solidFill>
              </a:rPr>
              <a:t> at the beginning of the text ( </a:t>
            </a:r>
            <a:r>
              <a:rPr lang="en-US" dirty="0" err="1" smtClean="0">
                <a:solidFill>
                  <a:schemeClr val="accent2"/>
                </a:solidFill>
              </a:rPr>
              <a:t>setFocus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5288280" cy="4878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825624"/>
            <a:ext cx="4664080" cy="9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7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Combo Box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" y="1229837"/>
            <a:ext cx="5204459" cy="5204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409" y="1229837"/>
            <a:ext cx="5803582" cy="21068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14060" y="2080260"/>
            <a:ext cx="1539240" cy="259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53300" y="2080260"/>
            <a:ext cx="2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This line determines the default value to be shown at the  start-up of the combo-box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8553" y="4003247"/>
            <a:ext cx="2207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if I add </a:t>
            </a:r>
            <a:r>
              <a:rPr lang="en-US" sz="1200" dirty="0" err="1" smtClean="0">
                <a:solidFill>
                  <a:srgbClr val="0070C0"/>
                </a:solidFill>
              </a:rPr>
              <a:t>numberChosen.get</a:t>
            </a:r>
            <a:r>
              <a:rPr lang="en-US" sz="1200" dirty="0" smtClean="0">
                <a:solidFill>
                  <a:srgbClr val="0070C0"/>
                </a:solidFill>
              </a:rPr>
              <a:t>() </a:t>
            </a:r>
            <a:r>
              <a:rPr lang="en-US" sz="1200" dirty="0" smtClean="0">
                <a:solidFill>
                  <a:schemeClr val="bg1"/>
                </a:solidFill>
              </a:rPr>
              <a:t>then I get the number chosen by the user in the combo-box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2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204</Words>
  <Application>Microsoft Office PowerPoint</Application>
  <PresentationFormat>Widescreen</PresentationFormat>
  <Paragraphs>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 The Name Of God</vt:lpstr>
      <vt:lpstr>PowerPoint Presentation</vt:lpstr>
      <vt:lpstr>Making The Window Not Resizable</vt:lpstr>
      <vt:lpstr>Adding A Label</vt:lpstr>
      <vt:lpstr>Adding A Button</vt:lpstr>
      <vt:lpstr>PowerPoint Presentation</vt:lpstr>
      <vt:lpstr>Get an Entry</vt:lpstr>
      <vt:lpstr>Disable a Button and put the curser at the beginning of the text ( setFocus)</vt:lpstr>
      <vt:lpstr>Combo Box</vt:lpstr>
      <vt:lpstr>Check Buttons</vt:lpstr>
      <vt:lpstr>Radio Button</vt:lpstr>
      <vt:lpstr>PowerPoint Presentation</vt:lpstr>
      <vt:lpstr>Scroll text Widget</vt:lpstr>
      <vt:lpstr>Parent Frame</vt:lpstr>
      <vt:lpstr>Menu Bar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</dc:title>
  <dc:creator>Hossein Dehghanipour</dc:creator>
  <cp:lastModifiedBy>Hossein Dehghanipour</cp:lastModifiedBy>
  <cp:revision>11</cp:revision>
  <dcterms:created xsi:type="dcterms:W3CDTF">2019-09-16T18:00:50Z</dcterms:created>
  <dcterms:modified xsi:type="dcterms:W3CDTF">2019-09-18T17:48:57Z</dcterms:modified>
</cp:coreProperties>
</file>