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600" r:id="rId2"/>
    <p:sldId id="594" r:id="rId3"/>
    <p:sldId id="601" r:id="rId4"/>
    <p:sldId id="593" r:id="rId5"/>
    <p:sldId id="591" r:id="rId6"/>
    <p:sldId id="592" r:id="rId7"/>
    <p:sldId id="595" r:id="rId8"/>
    <p:sldId id="596" r:id="rId9"/>
    <p:sldId id="604" r:id="rId10"/>
    <p:sldId id="598" r:id="rId11"/>
    <p:sldId id="602" r:id="rId12"/>
    <p:sldId id="597" r:id="rId13"/>
    <p:sldId id="606" r:id="rId14"/>
    <p:sldId id="607" r:id="rId15"/>
    <p:sldId id="608" r:id="rId16"/>
    <p:sldId id="615" r:id="rId17"/>
    <p:sldId id="614" r:id="rId18"/>
    <p:sldId id="611" r:id="rId19"/>
    <p:sldId id="612" r:id="rId20"/>
    <p:sldId id="624" r:id="rId21"/>
    <p:sldId id="613" r:id="rId22"/>
    <p:sldId id="616" r:id="rId23"/>
    <p:sldId id="618" r:id="rId24"/>
    <p:sldId id="619" r:id="rId25"/>
    <p:sldId id="625" r:id="rId26"/>
    <p:sldId id="626" r:id="rId27"/>
    <p:sldId id="627" r:id="rId28"/>
    <p:sldId id="628" r:id="rId29"/>
    <p:sldId id="621" r:id="rId30"/>
    <p:sldId id="622" r:id="rId31"/>
    <p:sldId id="620" r:id="rId32"/>
    <p:sldId id="630" r:id="rId33"/>
    <p:sldId id="631" r:id="rId34"/>
    <p:sldId id="634" r:id="rId35"/>
    <p:sldId id="635" r:id="rId36"/>
    <p:sldId id="632" r:id="rId37"/>
    <p:sldId id="636" r:id="rId38"/>
    <p:sldId id="641" r:id="rId39"/>
    <p:sldId id="639" r:id="rId40"/>
    <p:sldId id="662" r:id="rId41"/>
    <p:sldId id="658" r:id="rId42"/>
    <p:sldId id="674" r:id="rId43"/>
    <p:sldId id="659" r:id="rId44"/>
    <p:sldId id="660" r:id="rId45"/>
    <p:sldId id="661" r:id="rId46"/>
    <p:sldId id="68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27" autoAdjust="0"/>
  </p:normalViewPr>
  <p:slideViewPr>
    <p:cSldViewPr snapToGrid="0">
      <p:cViewPr varScale="1">
        <p:scale>
          <a:sx n="65" d="100"/>
          <a:sy n="65" d="100"/>
        </p:scale>
        <p:origin x="23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5DFD5-A7AC-423C-9D7B-7A3FB4E1DBB5}"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F140E-A5D5-43D4-9115-07966A935E8C}" type="slidenum">
              <a:rPr lang="en-US" smtClean="0"/>
              <a:t>‹#›</a:t>
            </a:fld>
            <a:endParaRPr lang="en-US"/>
          </a:p>
        </p:txBody>
      </p:sp>
    </p:spTree>
    <p:extLst>
      <p:ext uri="{BB962C8B-B14F-4D97-AF65-F5344CB8AC3E}">
        <p14:creationId xmlns:p14="http://schemas.microsoft.com/office/powerpoint/2010/main" val="286965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Digital_circuit" TargetMode="External"/><Relationship Id="rId7" Type="http://schemas.openxmlformats.org/officeDocument/2006/relationships/hyperlink" Target="https://en.wikipedia.org/wiki/Boolean_algebra"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A_Symbolic_Analysis_of_Relay_and_Switching_Circuits" TargetMode="External"/><Relationship Id="rId5" Type="http://schemas.openxmlformats.org/officeDocument/2006/relationships/hyperlink" Target="https://en.wikipedia.org/wiki/Massachusetts_Institute_of_Technology" TargetMode="External"/><Relationship Id="rId4" Type="http://schemas.openxmlformats.org/officeDocument/2006/relationships/hyperlink" Target="https://en.wikipedia.org/wiki/Master%27s_degre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physical quantities called </a:t>
            </a:r>
            <a:r>
              <a:rPr lang="en-CA" i="1" dirty="0"/>
              <a:t>signals</a:t>
            </a:r>
            <a:r>
              <a:rPr lang="en-CA" dirty="0"/>
              <a:t>. Electrical signals such as voltages and currents are the most common. Electronic devices called transistors predominate in the circuitry that implement, represent, and manipulate these signals. </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a:t>
            </a:fld>
            <a:endParaRPr lang="en-US"/>
          </a:p>
        </p:txBody>
      </p:sp>
    </p:spTree>
    <p:extLst>
      <p:ext uri="{BB962C8B-B14F-4D97-AF65-F5344CB8AC3E}">
        <p14:creationId xmlns:p14="http://schemas.microsoft.com/office/powerpoint/2010/main" val="4110764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44</a:t>
            </a:fld>
            <a:endParaRPr lang="en-US"/>
          </a:p>
        </p:txBody>
      </p:sp>
    </p:spTree>
    <p:extLst>
      <p:ext uri="{BB962C8B-B14F-4D97-AF65-F5344CB8AC3E}">
        <p14:creationId xmlns:p14="http://schemas.microsoft.com/office/powerpoint/2010/main" val="1984822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45</a:t>
            </a:fld>
            <a:endParaRPr lang="en-US"/>
          </a:p>
        </p:txBody>
      </p:sp>
    </p:spTree>
    <p:extLst>
      <p:ext uri="{BB962C8B-B14F-4D97-AF65-F5344CB8AC3E}">
        <p14:creationId xmlns:p14="http://schemas.microsoft.com/office/powerpoint/2010/main" val="15155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 </a:t>
            </a:r>
            <a:r>
              <a:rPr lang="en-CA" dirty="0"/>
              <a:t>digital system is a system that manipulates discrete elements of information represented internally in binary form. </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a:t>
            </a:fld>
            <a:endParaRPr lang="en-US"/>
          </a:p>
        </p:txBody>
      </p:sp>
    </p:spTree>
    <p:extLst>
      <p:ext uri="{BB962C8B-B14F-4D97-AF65-F5344CB8AC3E}">
        <p14:creationId xmlns:p14="http://schemas.microsoft.com/office/powerpoint/2010/main" val="392291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7</a:t>
            </a:fld>
            <a:endParaRPr lang="en-US"/>
          </a:p>
        </p:txBody>
      </p:sp>
    </p:spTree>
    <p:extLst>
      <p:ext uri="{BB962C8B-B14F-4D97-AF65-F5344CB8AC3E}">
        <p14:creationId xmlns:p14="http://schemas.microsoft.com/office/powerpoint/2010/main" val="3723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19</a:t>
            </a:fld>
            <a:endParaRPr lang="en-US"/>
          </a:p>
        </p:txBody>
      </p:sp>
    </p:spTree>
    <p:extLst>
      <p:ext uri="{BB962C8B-B14F-4D97-AF65-F5344CB8AC3E}">
        <p14:creationId xmlns:p14="http://schemas.microsoft.com/office/powerpoint/2010/main" val="2491187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He is also well known for founding </a:t>
            </a:r>
            <a:r>
              <a:rPr lang="en-CA" sz="1200" b="0" i="0" u="none" strike="noStrike" kern="1200" dirty="0">
                <a:solidFill>
                  <a:schemeClr val="tx1"/>
                </a:solidFill>
                <a:effectLst/>
                <a:latin typeface="+mn-lt"/>
                <a:ea typeface="+mn-ea"/>
                <a:cs typeface="+mn-cs"/>
                <a:hlinkClick r:id="rId3" tooltip="Digital circuit"/>
              </a:rPr>
              <a:t>digital circuit</a:t>
            </a:r>
            <a:r>
              <a:rPr lang="en-CA" sz="1200" b="0" i="0" kern="1200" dirty="0">
                <a:solidFill>
                  <a:schemeClr val="tx1"/>
                </a:solidFill>
                <a:effectLst/>
                <a:latin typeface="+mn-lt"/>
                <a:ea typeface="+mn-ea"/>
                <a:cs typeface="+mn-cs"/>
              </a:rPr>
              <a:t> design theory in 1937, when—as a 21-year-old </a:t>
            </a:r>
            <a:r>
              <a:rPr lang="en-CA" sz="1200" b="0" i="0" u="none" strike="noStrike" kern="1200" dirty="0">
                <a:solidFill>
                  <a:schemeClr val="tx1"/>
                </a:solidFill>
                <a:effectLst/>
                <a:latin typeface="+mn-lt"/>
                <a:ea typeface="+mn-ea"/>
                <a:cs typeface="+mn-cs"/>
                <a:hlinkClick r:id="rId4" tooltip="Master's degree"/>
              </a:rPr>
              <a:t>master's degree</a:t>
            </a:r>
            <a:r>
              <a:rPr lang="en-CA" sz="1200" b="0" i="0" kern="1200" dirty="0">
                <a:solidFill>
                  <a:schemeClr val="tx1"/>
                </a:solidFill>
                <a:effectLst/>
                <a:latin typeface="+mn-lt"/>
                <a:ea typeface="+mn-ea"/>
                <a:cs typeface="+mn-cs"/>
              </a:rPr>
              <a:t> student at the </a:t>
            </a:r>
            <a:r>
              <a:rPr lang="en-CA" sz="1200" b="0" i="0" u="none" strike="noStrike" kern="1200" dirty="0">
                <a:solidFill>
                  <a:schemeClr val="tx1"/>
                </a:solidFill>
                <a:effectLst/>
                <a:latin typeface="+mn-lt"/>
                <a:ea typeface="+mn-ea"/>
                <a:cs typeface="+mn-cs"/>
                <a:hlinkClick r:id="rId5" tooltip="Massachusetts Institute of Technology"/>
              </a:rPr>
              <a:t>Massachusetts Institute of Technology</a:t>
            </a:r>
            <a:r>
              <a:rPr lang="en-CA" sz="1200" b="0" i="0" kern="1200" dirty="0">
                <a:solidFill>
                  <a:schemeClr val="tx1"/>
                </a:solidFill>
                <a:effectLst/>
                <a:latin typeface="+mn-lt"/>
                <a:ea typeface="+mn-ea"/>
                <a:cs typeface="+mn-cs"/>
              </a:rPr>
              <a:t> (MIT)—he wrote </a:t>
            </a:r>
            <a:r>
              <a:rPr lang="en-CA" sz="1200" b="0" i="0" u="none" strike="noStrike" kern="1200" dirty="0">
                <a:solidFill>
                  <a:schemeClr val="tx1"/>
                </a:solidFill>
                <a:effectLst/>
                <a:latin typeface="+mn-lt"/>
                <a:ea typeface="+mn-ea"/>
                <a:cs typeface="+mn-cs"/>
                <a:hlinkClick r:id="rId6" tooltip="A Symbolic Analysis of Relay and Switching Circuits"/>
              </a:rPr>
              <a:t>his thesis</a:t>
            </a:r>
            <a:r>
              <a:rPr lang="en-CA" sz="1200" b="0" i="0" kern="1200" dirty="0">
                <a:solidFill>
                  <a:schemeClr val="tx1"/>
                </a:solidFill>
                <a:effectLst/>
                <a:latin typeface="+mn-lt"/>
                <a:ea typeface="+mn-ea"/>
                <a:cs typeface="+mn-cs"/>
              </a:rPr>
              <a:t> demonstrating that electrical applications of </a:t>
            </a:r>
            <a:r>
              <a:rPr lang="en-CA" sz="1200" b="0" i="0" u="none" strike="noStrike" kern="1200" dirty="0">
                <a:solidFill>
                  <a:schemeClr val="tx1"/>
                </a:solidFill>
                <a:effectLst/>
                <a:latin typeface="+mn-lt"/>
                <a:ea typeface="+mn-ea"/>
                <a:cs typeface="+mn-cs"/>
                <a:hlinkClick r:id="rId7" tooltip="Boolean algebra"/>
              </a:rPr>
              <a:t>Boolean algebra</a:t>
            </a:r>
            <a:r>
              <a:rPr lang="en-CA" sz="1200" b="0" i="0" kern="1200" dirty="0">
                <a:solidFill>
                  <a:schemeClr val="tx1"/>
                </a:solidFill>
                <a:effectLst/>
                <a:latin typeface="+mn-lt"/>
                <a:ea typeface="+mn-ea"/>
                <a:cs typeface="+mn-cs"/>
              </a:rPr>
              <a:t> could construct any logical numerical relationship</a:t>
            </a:r>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20</a:t>
            </a:fld>
            <a:endParaRPr lang="en-US"/>
          </a:p>
        </p:txBody>
      </p:sp>
    </p:spTree>
    <p:extLst>
      <p:ext uri="{BB962C8B-B14F-4D97-AF65-F5344CB8AC3E}">
        <p14:creationId xmlns:p14="http://schemas.microsoft.com/office/powerpoint/2010/main" val="2082457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28</a:t>
            </a:fld>
            <a:endParaRPr lang="en-US"/>
          </a:p>
        </p:txBody>
      </p:sp>
    </p:spTree>
    <p:extLst>
      <p:ext uri="{BB962C8B-B14F-4D97-AF65-F5344CB8AC3E}">
        <p14:creationId xmlns:p14="http://schemas.microsoft.com/office/powerpoint/2010/main" val="374222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baseline="0" dirty="0">
                <a:solidFill>
                  <a:schemeClr val="tx1"/>
                </a:solidFill>
                <a:latin typeface="+mn-lt"/>
                <a:ea typeface="+mn-ea"/>
                <a:cs typeface="+mn-cs"/>
              </a:rPr>
              <a:t>The cost of circuits that implement binary logic in all of today’s digital devices and computers is an important factor addressed by designers—be they computer engineers, electrical engineers, or computer scientists.</a:t>
            </a:r>
          </a:p>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Finding simpler and cheaper, but equivalent, realizations of a circuit can reap huge payoffs in reducing the overall cost of the design. Mathematical methods that simplify circuits rely primarily on Boolean algebra.</a:t>
            </a:r>
            <a:endParaRPr lang="en-US" dirty="0"/>
          </a:p>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29</a:t>
            </a:fld>
            <a:endParaRPr lang="en-US"/>
          </a:p>
        </p:txBody>
      </p:sp>
    </p:spTree>
    <p:extLst>
      <p:ext uri="{BB962C8B-B14F-4D97-AF65-F5344CB8AC3E}">
        <p14:creationId xmlns:p14="http://schemas.microsoft.com/office/powerpoint/2010/main" val="158571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33</a:t>
            </a:fld>
            <a:endParaRPr lang="en-US"/>
          </a:p>
        </p:txBody>
      </p:sp>
    </p:spTree>
    <p:extLst>
      <p:ext uri="{BB962C8B-B14F-4D97-AF65-F5344CB8AC3E}">
        <p14:creationId xmlns:p14="http://schemas.microsoft.com/office/powerpoint/2010/main" val="395522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DF140E-A5D5-43D4-9115-07966A935E8C}" type="slidenum">
              <a:rPr lang="en-US" smtClean="0"/>
              <a:t>43</a:t>
            </a:fld>
            <a:endParaRPr lang="en-US"/>
          </a:p>
        </p:txBody>
      </p:sp>
    </p:spTree>
    <p:extLst>
      <p:ext uri="{BB962C8B-B14F-4D97-AF65-F5344CB8AC3E}">
        <p14:creationId xmlns:p14="http://schemas.microsoft.com/office/powerpoint/2010/main" val="305582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78D2-FB28-489B-B06D-A26333519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E9B2E-C705-4532-A06B-D7A31B9AF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6C937-16F0-4E79-8056-EFD6678CCD8F}"/>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0B150E86-F342-4E88-96BE-C51EC363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90499-3501-4ED8-A842-47D1085C57E6}"/>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86416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C5C6-5E18-4D7C-A965-2893AF6A3D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AB6B3-3FC2-436A-BB96-38E2A769A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EF0FE-21B5-42C3-9DF5-665131FDC985}"/>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2DD0090D-A80B-48CB-A59A-19B0E7067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BDABA-66A5-404D-A6D5-A5C2FC518C29}"/>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27813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897561-6245-4957-994F-C32067276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F416D3-102E-4E92-AA4B-BC9CB79CC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C8679-4696-49D1-8F72-1B1B690040E3}"/>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7D37809F-2F37-46CE-B49B-945E0AE79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B6872-347B-4F69-AFC7-279D6478B05F}"/>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8267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D4DE-868C-45A8-BFF5-D3B2C21EF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C3236-D2FD-495E-8786-79A946BFC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ECD48-AF2C-4242-A391-0BA0EBA59298}"/>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6141F715-A45F-46FB-B68E-047BDCF63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A588A-5552-4F66-B3BB-63C1637137DD}"/>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83851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D9AF-3430-4EBC-9AD1-1FB045B41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665FC-F6DD-4740-90B2-2F05A4D14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955553-CCB2-4268-B2A9-A533D366A14A}"/>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BE681195-A86A-4DA6-AF6A-D2D8BDF3F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8C5C9-3FE1-4DDC-B86E-C8E6CCE08B1E}"/>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79742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27B0-515A-4047-AB43-7C9C987FD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4A5A6-0864-43FE-8CE8-88306684C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DBE4D0-4DEB-43C7-9588-2A8479824B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75D2-F91B-44F9-8198-BF60F5B31D2C}"/>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6" name="Footer Placeholder 5">
            <a:extLst>
              <a:ext uri="{FF2B5EF4-FFF2-40B4-BE49-F238E27FC236}">
                <a16:creationId xmlns:a16="http://schemas.microsoft.com/office/drawing/2014/main" id="{1B2FB287-8017-43DB-B6AB-863390030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0AAFC-A97F-4F89-AA4A-83424D76CD21}"/>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01309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27F4-2FEE-4DD2-9FC0-A099A5A7F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3C049-D8C4-45C2-8146-5BC534B01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D4365-C4D6-44C4-B12F-85E79E153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59BAA-BA25-49FC-942C-650BE41D7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C95A9-5080-4ED8-9A70-D7BBC2C02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000D54-394B-4FEE-BDEA-1EE8060363AA}"/>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8" name="Footer Placeholder 7">
            <a:extLst>
              <a:ext uri="{FF2B5EF4-FFF2-40B4-BE49-F238E27FC236}">
                <a16:creationId xmlns:a16="http://schemas.microsoft.com/office/drawing/2014/main" id="{A8D14A20-6C96-4A78-B5CE-F333040FC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8BF6FC-F1FD-4230-A05B-37F4C75B2D37}"/>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305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98AD-7452-4D1F-B32E-A9CB2CC0CC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BDD633-4D46-411D-A073-C902DF48ADCB}"/>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4" name="Footer Placeholder 3">
            <a:extLst>
              <a:ext uri="{FF2B5EF4-FFF2-40B4-BE49-F238E27FC236}">
                <a16:creationId xmlns:a16="http://schemas.microsoft.com/office/drawing/2014/main" id="{747DD49C-F238-46E5-8A7A-13C0073CA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E63A25-E64C-4CDC-8AC9-11AD75DC3CC4}"/>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17404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F7E04-E9B0-45A6-BD5A-43747ADA96B7}"/>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3" name="Footer Placeholder 2">
            <a:extLst>
              <a:ext uri="{FF2B5EF4-FFF2-40B4-BE49-F238E27FC236}">
                <a16:creationId xmlns:a16="http://schemas.microsoft.com/office/drawing/2014/main" id="{BD050801-A4CB-4939-B677-244DE5C6B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234FBF-58A8-48B1-A5E7-BF30CEE4BEA8}"/>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352951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736DB-2732-4C16-9F54-19083C8D3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2D018-157B-4084-AE7F-91CDC3C32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C8322-1EDA-4A1A-9D59-3AB9092F1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0556E-BA38-48E4-91AB-7421F445140E}"/>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6" name="Footer Placeholder 5">
            <a:extLst>
              <a:ext uri="{FF2B5EF4-FFF2-40B4-BE49-F238E27FC236}">
                <a16:creationId xmlns:a16="http://schemas.microsoft.com/office/drawing/2014/main" id="{61D50096-5132-48BB-9698-5CFC76BF9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9B9E4-5736-4ABC-B523-661A4E9C4100}"/>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257515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2A03-3313-480A-9A63-B607E196E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6BB29-B5E0-4F4F-B93A-D5462D990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ABFE2C-30B3-44BF-9F22-AACA09D7B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74A5E-0F75-45DA-BDF9-561B8DA71B1C}"/>
              </a:ext>
            </a:extLst>
          </p:cNvPr>
          <p:cNvSpPr>
            <a:spLocks noGrp="1"/>
          </p:cNvSpPr>
          <p:nvPr>
            <p:ph type="dt" sz="half" idx="10"/>
          </p:nvPr>
        </p:nvSpPr>
        <p:spPr/>
        <p:txBody>
          <a:bodyPr/>
          <a:lstStyle/>
          <a:p>
            <a:fld id="{1171A922-2ECE-4345-A74C-45EF892E4F49}" type="datetimeFigureOut">
              <a:rPr lang="en-US" smtClean="0"/>
              <a:t>9/30/2020</a:t>
            </a:fld>
            <a:endParaRPr lang="en-US"/>
          </a:p>
        </p:txBody>
      </p:sp>
      <p:sp>
        <p:nvSpPr>
          <p:cNvPr id="6" name="Footer Placeholder 5">
            <a:extLst>
              <a:ext uri="{FF2B5EF4-FFF2-40B4-BE49-F238E27FC236}">
                <a16:creationId xmlns:a16="http://schemas.microsoft.com/office/drawing/2014/main" id="{5C4D551B-FE9B-4CB9-AA0E-B23A2765C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2D5ADB-92B2-49EC-B48C-0C873182E777}"/>
              </a:ext>
            </a:extLst>
          </p:cNvPr>
          <p:cNvSpPr>
            <a:spLocks noGrp="1"/>
          </p:cNvSpPr>
          <p:nvPr>
            <p:ph type="sldNum" sz="quarter" idx="12"/>
          </p:nvPr>
        </p:nvSpPr>
        <p:spPr/>
        <p:txBody>
          <a:bodyPr/>
          <a:lstStyle/>
          <a:p>
            <a:fld id="{2957911D-17FE-457E-9C0A-A38867B6A2A0}" type="slidenum">
              <a:rPr lang="en-US" smtClean="0"/>
              <a:t>‹#›</a:t>
            </a:fld>
            <a:endParaRPr lang="en-US"/>
          </a:p>
        </p:txBody>
      </p:sp>
    </p:spTree>
    <p:extLst>
      <p:ext uri="{BB962C8B-B14F-4D97-AF65-F5344CB8AC3E}">
        <p14:creationId xmlns:p14="http://schemas.microsoft.com/office/powerpoint/2010/main" val="922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34FBF7-74B8-4DB1-806C-9EA94E997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D0ABDD-1EAD-4DFA-BF27-6ACEBD66C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CF3B-2E20-41B9-8601-216C1787D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1A922-2ECE-4345-A74C-45EF892E4F49}" type="datetimeFigureOut">
              <a:rPr lang="en-US" smtClean="0"/>
              <a:t>9/30/2020</a:t>
            </a:fld>
            <a:endParaRPr lang="en-US"/>
          </a:p>
        </p:txBody>
      </p:sp>
      <p:sp>
        <p:nvSpPr>
          <p:cNvPr id="5" name="Footer Placeholder 4">
            <a:extLst>
              <a:ext uri="{FF2B5EF4-FFF2-40B4-BE49-F238E27FC236}">
                <a16:creationId xmlns:a16="http://schemas.microsoft.com/office/drawing/2014/main" id="{AC7F2B97-35C7-4811-9EEA-1C61D876C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C7EC5-478A-4419-BEF8-B825C9EBC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7911D-17FE-457E-9C0A-A38867B6A2A0}" type="slidenum">
              <a:rPr lang="en-US" smtClean="0"/>
              <a:t>‹#›</a:t>
            </a:fld>
            <a:endParaRPr lang="en-US"/>
          </a:p>
        </p:txBody>
      </p:sp>
    </p:spTree>
    <p:extLst>
      <p:ext uri="{BB962C8B-B14F-4D97-AF65-F5344CB8AC3E}">
        <p14:creationId xmlns:p14="http://schemas.microsoft.com/office/powerpoint/2010/main" val="3853368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Analog systems</a:t>
            </a:r>
          </a:p>
        </p:txBody>
      </p:sp>
      <p:sp>
        <p:nvSpPr>
          <p:cNvPr id="6" name="TextBox 5">
            <a:extLst>
              <a:ext uri="{FF2B5EF4-FFF2-40B4-BE49-F238E27FC236}">
                <a16:creationId xmlns:a16="http://schemas.microsoft.com/office/drawing/2014/main" id="{73D626FD-735A-487A-8CB0-DABBAC4CEDAF}"/>
              </a:ext>
            </a:extLst>
          </p:cNvPr>
          <p:cNvSpPr txBox="1"/>
          <p:nvPr/>
        </p:nvSpPr>
        <p:spPr>
          <a:xfrm>
            <a:off x="7347012" y="3602558"/>
            <a:ext cx="2257349" cy="584775"/>
          </a:xfrm>
          <a:prstGeom prst="rect">
            <a:avLst/>
          </a:prstGeom>
          <a:noFill/>
        </p:spPr>
        <p:txBody>
          <a:bodyPr wrap="none" rtlCol="0">
            <a:spAutoFit/>
          </a:bodyPr>
          <a:lstStyle/>
          <a:p>
            <a:r>
              <a:rPr lang="en-US" sz="3200" dirty="0">
                <a:latin typeface="Segoe UI Light (Headings)"/>
              </a:rPr>
              <a:t>Continuous </a:t>
            </a:r>
          </a:p>
        </p:txBody>
      </p:sp>
    </p:spTree>
    <p:extLst>
      <p:ext uri="{BB962C8B-B14F-4D97-AF65-F5344CB8AC3E}">
        <p14:creationId xmlns:p14="http://schemas.microsoft.com/office/powerpoint/2010/main" val="255952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3538035456"/>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5</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8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9</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Headings)"/>
                          <a:ea typeface="+mn-ea"/>
                          <a:cs typeface="+mn-cs"/>
                        </a:rPr>
                        <a:t>7</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8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8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9" name="TextBox 8">
            <a:extLst>
              <a:ext uri="{FF2B5EF4-FFF2-40B4-BE49-F238E27FC236}">
                <a16:creationId xmlns:a16="http://schemas.microsoft.com/office/drawing/2014/main" id="{9FAAF2C4-B673-4AB6-81D0-3397FD0FC28E}"/>
              </a:ext>
            </a:extLst>
          </p:cNvPr>
          <p:cNvSpPr txBox="1"/>
          <p:nvPr/>
        </p:nvSpPr>
        <p:spPr>
          <a:xfrm>
            <a:off x="548311" y="5794962"/>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6231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granularity</a:t>
            </a:r>
          </a:p>
        </p:txBody>
      </p:sp>
    </p:spTree>
    <p:extLst>
      <p:ext uri="{BB962C8B-B14F-4D97-AF65-F5344CB8AC3E}">
        <p14:creationId xmlns:p14="http://schemas.microsoft.com/office/powerpoint/2010/main" val="3090990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2087317682"/>
              </p:ext>
            </p:extLst>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4290493449"/>
              </p:ext>
            </p:extLst>
          </p:nvPr>
        </p:nvGraphicFramePr>
        <p:xfrm>
          <a:off x="1723747" y="1242448"/>
          <a:ext cx="4804050" cy="5428095"/>
        </p:xfrm>
        <a:graphic>
          <a:graphicData uri="http://schemas.openxmlformats.org/drawingml/2006/table">
            <a:tbl>
              <a:tblPr bandCol="1">
                <a:tableStyleId>{93296810-A885-4BE3-A3E7-6D5BEEA58F35}</a:tableStyleId>
              </a:tblPr>
              <a:tblGrid>
                <a:gridCol w="320270">
                  <a:extLst>
                    <a:ext uri="{9D8B030D-6E8A-4147-A177-3AD203B41FA5}">
                      <a16:colId xmlns:a16="http://schemas.microsoft.com/office/drawing/2014/main" val="231252776"/>
                    </a:ext>
                  </a:extLst>
                </a:gridCol>
                <a:gridCol w="320270">
                  <a:extLst>
                    <a:ext uri="{9D8B030D-6E8A-4147-A177-3AD203B41FA5}">
                      <a16:colId xmlns:a16="http://schemas.microsoft.com/office/drawing/2014/main" val="1752968434"/>
                    </a:ext>
                  </a:extLst>
                </a:gridCol>
                <a:gridCol w="320270">
                  <a:extLst>
                    <a:ext uri="{9D8B030D-6E8A-4147-A177-3AD203B41FA5}">
                      <a16:colId xmlns:a16="http://schemas.microsoft.com/office/drawing/2014/main" val="4084507577"/>
                    </a:ext>
                  </a:extLst>
                </a:gridCol>
                <a:gridCol w="320270">
                  <a:extLst>
                    <a:ext uri="{9D8B030D-6E8A-4147-A177-3AD203B41FA5}">
                      <a16:colId xmlns:a16="http://schemas.microsoft.com/office/drawing/2014/main" val="2059221913"/>
                    </a:ext>
                  </a:extLst>
                </a:gridCol>
                <a:gridCol w="320270">
                  <a:extLst>
                    <a:ext uri="{9D8B030D-6E8A-4147-A177-3AD203B41FA5}">
                      <a16:colId xmlns:a16="http://schemas.microsoft.com/office/drawing/2014/main" val="769424419"/>
                    </a:ext>
                  </a:extLst>
                </a:gridCol>
                <a:gridCol w="320270">
                  <a:extLst>
                    <a:ext uri="{9D8B030D-6E8A-4147-A177-3AD203B41FA5}">
                      <a16:colId xmlns:a16="http://schemas.microsoft.com/office/drawing/2014/main" val="3519824441"/>
                    </a:ext>
                  </a:extLst>
                </a:gridCol>
                <a:gridCol w="320270">
                  <a:extLst>
                    <a:ext uri="{9D8B030D-6E8A-4147-A177-3AD203B41FA5}">
                      <a16:colId xmlns:a16="http://schemas.microsoft.com/office/drawing/2014/main" val="3921875730"/>
                    </a:ext>
                  </a:extLst>
                </a:gridCol>
                <a:gridCol w="320270">
                  <a:extLst>
                    <a:ext uri="{9D8B030D-6E8A-4147-A177-3AD203B41FA5}">
                      <a16:colId xmlns:a16="http://schemas.microsoft.com/office/drawing/2014/main" val="2150180168"/>
                    </a:ext>
                  </a:extLst>
                </a:gridCol>
                <a:gridCol w="320270">
                  <a:extLst>
                    <a:ext uri="{9D8B030D-6E8A-4147-A177-3AD203B41FA5}">
                      <a16:colId xmlns:a16="http://schemas.microsoft.com/office/drawing/2014/main" val="113799139"/>
                    </a:ext>
                  </a:extLst>
                </a:gridCol>
                <a:gridCol w="320270">
                  <a:extLst>
                    <a:ext uri="{9D8B030D-6E8A-4147-A177-3AD203B41FA5}">
                      <a16:colId xmlns:a16="http://schemas.microsoft.com/office/drawing/2014/main" val="4276369735"/>
                    </a:ext>
                  </a:extLst>
                </a:gridCol>
                <a:gridCol w="320270">
                  <a:extLst>
                    <a:ext uri="{9D8B030D-6E8A-4147-A177-3AD203B41FA5}">
                      <a16:colId xmlns:a16="http://schemas.microsoft.com/office/drawing/2014/main" val="2776503858"/>
                    </a:ext>
                  </a:extLst>
                </a:gridCol>
                <a:gridCol w="320270">
                  <a:extLst>
                    <a:ext uri="{9D8B030D-6E8A-4147-A177-3AD203B41FA5}">
                      <a16:colId xmlns:a16="http://schemas.microsoft.com/office/drawing/2014/main" val="2306195522"/>
                    </a:ext>
                  </a:extLst>
                </a:gridCol>
                <a:gridCol w="320270">
                  <a:extLst>
                    <a:ext uri="{9D8B030D-6E8A-4147-A177-3AD203B41FA5}">
                      <a16:colId xmlns:a16="http://schemas.microsoft.com/office/drawing/2014/main" val="487449682"/>
                    </a:ext>
                  </a:extLst>
                </a:gridCol>
                <a:gridCol w="320270">
                  <a:extLst>
                    <a:ext uri="{9D8B030D-6E8A-4147-A177-3AD203B41FA5}">
                      <a16:colId xmlns:a16="http://schemas.microsoft.com/office/drawing/2014/main" val="968708152"/>
                    </a:ext>
                  </a:extLst>
                </a:gridCol>
                <a:gridCol w="320270">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32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32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a:t>
                      </a: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9" name="TextBox 8">
            <a:extLst>
              <a:ext uri="{FF2B5EF4-FFF2-40B4-BE49-F238E27FC236}">
                <a16:creationId xmlns:a16="http://schemas.microsoft.com/office/drawing/2014/main" id="{25C6C159-54E2-467F-99E4-36AC38286D35}"/>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129537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4198209648"/>
              </p:ext>
            </p:extLst>
          </p:nvPr>
        </p:nvGraphicFramePr>
        <p:xfrm>
          <a:off x="548311" y="1242447"/>
          <a:ext cx="10380098" cy="4261708"/>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940369582"/>
                  </a:ext>
                </a:extLst>
              </a:tr>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[6,9)</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3095350869"/>
                  </a:ext>
                </a:extLst>
              </a:tr>
              <a:tr h="1065427">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[3,6)</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3321188233"/>
                  </a:ext>
                </a:extLst>
              </a:tr>
              <a:tr h="1065427">
                <a:tc>
                  <a:txBody>
                    <a:bodyPr/>
                    <a:lstStyle/>
                    <a:p>
                      <a:r>
                        <a:rPr lang="en-US" sz="3200" kern="1200" dirty="0">
                          <a:solidFill>
                            <a:schemeClr val="tx1"/>
                          </a:solidFill>
                          <a:latin typeface="Segoe UI Light (Headings)"/>
                          <a:ea typeface="+mn-ea"/>
                          <a:cs typeface="+mn-cs"/>
                        </a:rPr>
                        <a:t>[0,3)</a:t>
                      </a:r>
                    </a:p>
                  </a:txBody>
                  <a:tcPr anchor="ctr"/>
                </a:tc>
                <a:extLst>
                  <a:ext uri="{0D108BD9-81ED-4DB2-BD59-A6C34878D82A}">
                    <a16:rowId xmlns:a16="http://schemas.microsoft.com/office/drawing/2014/main" val="233605468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2412240427"/>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3</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2</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6559CE07-EE44-465A-9119-98E4756011E3}"/>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59847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extLst>
              <p:ext uri="{D42A27DB-BD31-4B8C-83A1-F6EECF244321}">
                <p14:modId xmlns:p14="http://schemas.microsoft.com/office/powerpoint/2010/main" val="1562960939"/>
              </p:ext>
            </p:extLst>
          </p:nvPr>
        </p:nvGraphicFramePr>
        <p:xfrm>
          <a:off x="548311" y="1242447"/>
          <a:ext cx="10380098" cy="4261708"/>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2130854">
                <a:tc>
                  <a:txBody>
                    <a:bodyPr/>
                    <a:lstStyle/>
                    <a:p>
                      <a:r>
                        <a:rPr kumimoji="0" lang="en-US" sz="3200" b="0" i="0" u="none" strike="noStrike" kern="1200" cap="none" spc="0" normalizeH="0" baseline="0" noProof="0">
                          <a:ln>
                            <a:noFill/>
                          </a:ln>
                          <a:solidFill>
                            <a:prstClr val="black"/>
                          </a:solidFill>
                          <a:effectLst/>
                          <a:uLnTx/>
                          <a:uFillTx/>
                          <a:latin typeface="Segoe UI Light (Headings)"/>
                          <a:ea typeface="+mn-ea"/>
                          <a:cs typeface="+mn-cs"/>
                        </a:rPr>
                        <a:t>[5,</a:t>
                      </a: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a:t>
                      </a:r>
                      <a:endParaRPr lang="en-US" sz="3200" kern="1200" dirty="0">
                        <a:solidFill>
                          <a:schemeClr val="tx1"/>
                        </a:solidFill>
                        <a:latin typeface="Segoe UI Light (Headings)"/>
                        <a:ea typeface="+mn-ea"/>
                        <a:cs typeface="+mn-cs"/>
                      </a:endParaRPr>
                    </a:p>
                  </a:txBody>
                  <a:tcPr anchor="ctr"/>
                </a:tc>
                <a:extLst>
                  <a:ext uri="{0D108BD9-81ED-4DB2-BD59-A6C34878D82A}">
                    <a16:rowId xmlns:a16="http://schemas.microsoft.com/office/drawing/2014/main" val="940369582"/>
                  </a:ext>
                </a:extLst>
              </a:tr>
              <a:tr h="2130854">
                <a:tc>
                  <a:txBody>
                    <a:bodyPr/>
                    <a:lstStyle/>
                    <a:p>
                      <a:r>
                        <a:rPr lang="en-US" sz="3200" kern="1200" dirty="0">
                          <a:solidFill>
                            <a:schemeClr val="tx1"/>
                          </a:solidFill>
                          <a:latin typeface="Segoe UI Light (Headings)"/>
                          <a:ea typeface="+mn-ea"/>
                          <a:cs typeface="+mn-cs"/>
                        </a:rPr>
                        <a:t>[0,5)</a:t>
                      </a:r>
                    </a:p>
                  </a:txBody>
                  <a:tcPr anchor="ctr"/>
                </a:tc>
                <a:extLst>
                  <a:ext uri="{0D108BD9-81ED-4DB2-BD59-A6C34878D82A}">
                    <a16:rowId xmlns:a16="http://schemas.microsoft.com/office/drawing/2014/main" val="3321188233"/>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3872676368"/>
              </p:ext>
            </p:extLst>
          </p:nvPr>
        </p:nvGraphicFramePr>
        <p:xfrm>
          <a:off x="1723747"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1</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386C13BD-AFEB-4AA0-8D27-AB56C2193DED}"/>
              </a:ext>
            </a:extLst>
          </p:cNvPr>
          <p:cNvSpPr txBox="1"/>
          <p:nvPr/>
        </p:nvSpPr>
        <p:spPr>
          <a:xfrm>
            <a:off x="553089" y="5720083"/>
            <a:ext cx="1103379" cy="584775"/>
          </a:xfrm>
          <a:prstGeom prst="rect">
            <a:avLst/>
          </a:prstGeom>
          <a:noFill/>
        </p:spPr>
        <p:txBody>
          <a:bodyPr wrap="none" rtlCol="0">
            <a:spAutoFit/>
          </a:bodyPr>
          <a:lstStyle/>
          <a:p>
            <a:r>
              <a:rPr lang="en-US" sz="3200" dirty="0">
                <a:latin typeface="Segoe UI Light (Headings)"/>
              </a:rPr>
              <a:t>Value</a:t>
            </a:r>
          </a:p>
        </p:txBody>
      </p:sp>
    </p:spTree>
    <p:extLst>
      <p:ext uri="{BB962C8B-B14F-4D97-AF65-F5344CB8AC3E}">
        <p14:creationId xmlns:p14="http://schemas.microsoft.com/office/powerpoint/2010/main" val="118573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reliability</a:t>
            </a:r>
          </a:p>
        </p:txBody>
      </p:sp>
      <p:sp>
        <p:nvSpPr>
          <p:cNvPr id="5" name="TextBox 4">
            <a:extLst>
              <a:ext uri="{FF2B5EF4-FFF2-40B4-BE49-F238E27FC236}">
                <a16:creationId xmlns:a16="http://schemas.microsoft.com/office/drawing/2014/main" id="{5DAD29EF-4034-4DDE-BDBC-384A5250144E}"/>
              </a:ext>
            </a:extLst>
          </p:cNvPr>
          <p:cNvSpPr txBox="1"/>
          <p:nvPr/>
        </p:nvSpPr>
        <p:spPr>
          <a:xfrm>
            <a:off x="6299200" y="3651049"/>
            <a:ext cx="1899879" cy="400110"/>
          </a:xfrm>
          <a:prstGeom prst="rect">
            <a:avLst/>
          </a:prstGeom>
          <a:noFill/>
        </p:spPr>
        <p:txBody>
          <a:bodyPr wrap="none" rtlCol="0">
            <a:spAutoFit/>
          </a:bodyPr>
          <a:lstStyle/>
          <a:p>
            <a:r>
              <a:rPr lang="en-US" sz="2000" dirty="0">
                <a:latin typeface="Segoe UI Light (Headings)"/>
              </a:rPr>
              <a:t>Robust to Noise</a:t>
            </a:r>
          </a:p>
        </p:txBody>
      </p:sp>
      <p:sp>
        <p:nvSpPr>
          <p:cNvPr id="6" name="Rectangle 5">
            <a:extLst>
              <a:ext uri="{FF2B5EF4-FFF2-40B4-BE49-F238E27FC236}">
                <a16:creationId xmlns:a16="http://schemas.microsoft.com/office/drawing/2014/main" id="{D5C3498D-B0D4-4C01-9CA3-8F81DA9C8F8B}"/>
              </a:ext>
            </a:extLst>
          </p:cNvPr>
          <p:cNvSpPr/>
          <p:nvPr/>
        </p:nvSpPr>
        <p:spPr>
          <a:xfrm>
            <a:off x="1889668" y="4575536"/>
            <a:ext cx="8369022" cy="584775"/>
          </a:xfrm>
          <a:prstGeom prst="rect">
            <a:avLst/>
          </a:prstGeom>
        </p:spPr>
        <p:txBody>
          <a:bodyPr wrap="none">
            <a:spAutoFit/>
          </a:bodyPr>
          <a:lstStyle/>
          <a:p>
            <a:r>
              <a:rPr lang="en-CA" sz="3200" dirty="0">
                <a:solidFill>
                  <a:srgbClr val="1A1A1B"/>
                </a:solidFill>
                <a:latin typeface="Segoe UI Light (Headings)"/>
              </a:rPr>
              <a:t>Fundamentally Hardware | Engineering Problem</a:t>
            </a:r>
            <a:endParaRPr lang="en-US" sz="3200" dirty="0">
              <a:latin typeface="Segoe UI Light (Headings)"/>
            </a:endParaRPr>
          </a:p>
        </p:txBody>
      </p:sp>
    </p:spTree>
    <p:extLst>
      <p:ext uri="{BB962C8B-B14F-4D97-AF65-F5344CB8AC3E}">
        <p14:creationId xmlns:p14="http://schemas.microsoft.com/office/powerpoint/2010/main" val="146784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Ternary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TextBox 4">
            <a:extLst>
              <a:ext uri="{FF2B5EF4-FFF2-40B4-BE49-F238E27FC236}">
                <a16:creationId xmlns:a16="http://schemas.microsoft.com/office/drawing/2014/main" id="{CEE1BA63-387F-487F-8219-62DFEB16ECB8}"/>
              </a:ext>
            </a:extLst>
          </p:cNvPr>
          <p:cNvSpPr txBox="1"/>
          <p:nvPr/>
        </p:nvSpPr>
        <p:spPr>
          <a:xfrm>
            <a:off x="2085462" y="4523563"/>
            <a:ext cx="7977441" cy="1877437"/>
          </a:xfrm>
          <a:prstGeom prst="rect">
            <a:avLst/>
          </a:prstGeom>
          <a:noFill/>
        </p:spPr>
        <p:txBody>
          <a:bodyPr wrap="none" rtlCol="0">
            <a:spAutoFit/>
          </a:bodyPr>
          <a:lstStyle/>
          <a:p>
            <a:pPr algn="ctr"/>
            <a:r>
              <a:rPr lang="en-CA" sz="3200" dirty="0">
                <a:latin typeface="Segoe UI Light (Headings)"/>
              </a:rPr>
              <a:t>Balanced Trinary {−1,0,1}</a:t>
            </a:r>
          </a:p>
          <a:p>
            <a:pPr algn="ctr"/>
            <a:r>
              <a:rPr lang="en-CA" sz="3200" dirty="0">
                <a:latin typeface="Segoe UI Light (Headings)"/>
              </a:rPr>
              <a:t>Entirely from </a:t>
            </a:r>
            <a:r>
              <a:rPr lang="en-CA" sz="3200" i="1" dirty="0">
                <a:latin typeface="Segoe UI Light (Headings)"/>
              </a:rPr>
              <a:t>Wood</a:t>
            </a:r>
            <a:r>
              <a:rPr lang="en-CA" sz="3200" dirty="0">
                <a:latin typeface="Segoe UI Light (Headings)"/>
              </a:rPr>
              <a:t>!</a:t>
            </a:r>
          </a:p>
          <a:p>
            <a:pPr algn="ctr"/>
            <a:r>
              <a:rPr lang="en-CA" sz="3200" dirty="0">
                <a:latin typeface="Segoe UI Light (Headings)"/>
              </a:rPr>
              <a:t>Thomas Fowler 1840</a:t>
            </a:r>
          </a:p>
          <a:p>
            <a:pPr algn="ctr"/>
            <a:r>
              <a:rPr lang="en-US" sz="2000" dirty="0">
                <a:latin typeface="Segoe UI Light (Headings)"/>
              </a:rPr>
              <a:t>More History and Etymology </a:t>
            </a:r>
            <a:r>
              <a:rPr lang="en-US" sz="2000" dirty="0">
                <a:latin typeface="Segoe UI Light (Headings)"/>
                <a:sym typeface="Wingdings" panose="05000000000000000000" pitchFamily="2" charset="2"/>
              </a:rPr>
              <a:t> </a:t>
            </a:r>
            <a:r>
              <a:rPr lang="en-US" sz="2000" dirty="0">
                <a:latin typeface="Segoe UI Light (Headings)"/>
              </a:rPr>
              <a:t>https://en.wikipedia.org/wiki/Computer</a:t>
            </a:r>
          </a:p>
        </p:txBody>
      </p:sp>
      <p:sp>
        <p:nvSpPr>
          <p:cNvPr id="6" name="Rectangle 5">
            <a:extLst>
              <a:ext uri="{FF2B5EF4-FFF2-40B4-BE49-F238E27FC236}">
                <a16:creationId xmlns:a16="http://schemas.microsoft.com/office/drawing/2014/main" id="{85C3A13E-173A-4B8D-A8AA-B0DAFEE3C1FE}"/>
              </a:ext>
            </a:extLst>
          </p:cNvPr>
          <p:cNvSpPr/>
          <p:nvPr/>
        </p:nvSpPr>
        <p:spPr>
          <a:xfrm>
            <a:off x="5400281" y="3633335"/>
            <a:ext cx="4752968" cy="369332"/>
          </a:xfrm>
          <a:prstGeom prst="rect">
            <a:avLst/>
          </a:prstGeom>
        </p:spPr>
        <p:txBody>
          <a:bodyPr wrap="none">
            <a:spAutoFit/>
          </a:bodyPr>
          <a:lstStyle/>
          <a:p>
            <a:r>
              <a:rPr lang="en-US" dirty="0">
                <a:latin typeface="Segoe UI Light (Headings)"/>
              </a:rPr>
              <a:t>https://en.wikipedia.org/wiki/Ternary_computer</a:t>
            </a:r>
          </a:p>
        </p:txBody>
      </p:sp>
    </p:spTree>
    <p:extLst>
      <p:ext uri="{BB962C8B-B14F-4D97-AF65-F5344CB8AC3E}">
        <p14:creationId xmlns:p14="http://schemas.microsoft.com/office/powerpoint/2010/main" val="205108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schemeClr val="bg1">
                    <a:lumMod val="75000"/>
                  </a:schemeClr>
                </a:solidFill>
                <a:latin typeface="Segoe UI Light (Headings)"/>
              </a:rPr>
              <a:t>decimal computer</a:t>
            </a:r>
            <a:endParaRPr kumimoji="0" lang="en-CA" sz="6600" b="0" i="0" u="none" strike="noStrike" kern="1200" cap="all" spc="0" normalizeH="0" baseline="0" noProof="0" dirty="0">
              <a:ln>
                <a:noFill/>
              </a:ln>
              <a:solidFill>
                <a:schemeClr val="bg1">
                  <a:lumMod val="75000"/>
                </a:schemeClr>
              </a:solidFill>
              <a:effectLst/>
              <a:uLnTx/>
              <a:uFillTx/>
              <a:latin typeface="Segoe UI Light (Headings)"/>
            </a:endParaRPr>
          </a:p>
        </p:txBody>
      </p:sp>
      <p:sp>
        <p:nvSpPr>
          <p:cNvPr id="6" name="Rectangle 5">
            <a:extLst>
              <a:ext uri="{FF2B5EF4-FFF2-40B4-BE49-F238E27FC236}">
                <a16:creationId xmlns:a16="http://schemas.microsoft.com/office/drawing/2014/main" id="{85C3A13E-173A-4B8D-A8AA-B0DAFEE3C1FE}"/>
              </a:ext>
            </a:extLst>
          </p:cNvPr>
          <p:cNvSpPr/>
          <p:nvPr/>
        </p:nvSpPr>
        <p:spPr>
          <a:xfrm>
            <a:off x="5247881" y="3633335"/>
            <a:ext cx="4752968" cy="369332"/>
          </a:xfrm>
          <a:prstGeom prst="rect">
            <a:avLst/>
          </a:prstGeom>
        </p:spPr>
        <p:txBody>
          <a:bodyPr wrap="none">
            <a:spAutoFit/>
          </a:bodyPr>
          <a:lstStyle/>
          <a:p>
            <a:r>
              <a:rPr lang="en-US" dirty="0">
                <a:latin typeface="Segoe UI Light (Headings)"/>
              </a:rPr>
              <a:t>https://en.wikipedia.org/wiki/Decimal_computer</a:t>
            </a:r>
          </a:p>
        </p:txBody>
      </p:sp>
      <p:sp>
        <p:nvSpPr>
          <p:cNvPr id="7" name="Rectangle 6">
            <a:extLst>
              <a:ext uri="{FF2B5EF4-FFF2-40B4-BE49-F238E27FC236}">
                <a16:creationId xmlns:a16="http://schemas.microsoft.com/office/drawing/2014/main" id="{1EEFEBDE-BCAF-473D-9E7D-358746CD8638}"/>
              </a:ext>
            </a:extLst>
          </p:cNvPr>
          <p:cNvSpPr/>
          <p:nvPr/>
        </p:nvSpPr>
        <p:spPr>
          <a:xfrm>
            <a:off x="1666481" y="4523563"/>
            <a:ext cx="9176551" cy="584775"/>
          </a:xfrm>
          <a:prstGeom prst="rect">
            <a:avLst/>
          </a:prstGeom>
        </p:spPr>
        <p:txBody>
          <a:bodyPr wrap="none">
            <a:spAutoFit/>
          </a:bodyPr>
          <a:lstStyle/>
          <a:p>
            <a:r>
              <a:rPr lang="en-US" sz="3200" dirty="0">
                <a:latin typeface="Segoe UI Light (Headings)"/>
              </a:rPr>
              <a:t>They are not actually base-10! We’ll cover them later.</a:t>
            </a:r>
          </a:p>
        </p:txBody>
      </p:sp>
    </p:spTree>
    <p:extLst>
      <p:ext uri="{BB962C8B-B14F-4D97-AF65-F5344CB8AC3E}">
        <p14:creationId xmlns:p14="http://schemas.microsoft.com/office/powerpoint/2010/main" val="35282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True vs. false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9671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E383788-5CE8-41D5-8227-99092C226D9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r="1" b="20456"/>
          <a:stretch/>
        </p:blipFill>
        <p:spPr bwMode="auto">
          <a:xfrm flipH="1">
            <a:off x="-306" y="58995"/>
            <a:ext cx="6342111" cy="677157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98D81695-C176-4B1E-8EA5-85A141871898}"/>
              </a:ext>
            </a:extLst>
          </p:cNvPr>
          <p:cNvSpPr/>
          <p:nvPr/>
        </p:nvSpPr>
        <p:spPr>
          <a:xfrm>
            <a:off x="5595954" y="428178"/>
            <a:ext cx="7073900" cy="6001643"/>
          </a:xfrm>
          <a:prstGeom prst="rect">
            <a:avLst/>
          </a:prstGeom>
        </p:spPr>
        <p:txBody>
          <a:bodyPr wrap="square">
            <a:spAutoFit/>
          </a:bodyPr>
          <a:lstStyle/>
          <a:p>
            <a:pPr algn="ctr"/>
            <a:r>
              <a:rPr lang="en-US" sz="5400" dirty="0">
                <a:solidFill>
                  <a:prstClr val="black"/>
                </a:solidFill>
                <a:latin typeface="Segoe UI Light (Headings)"/>
              </a:rPr>
              <a:t>George Boole </a:t>
            </a:r>
            <a:r>
              <a:rPr lang="en-US" sz="3200" dirty="0">
                <a:solidFill>
                  <a:prstClr val="black"/>
                </a:solidFill>
                <a:latin typeface="Segoe UI Light (Headings)"/>
              </a:rPr>
              <a:t>(/</a:t>
            </a:r>
            <a:r>
              <a:rPr lang="en-US" sz="3200" dirty="0" err="1">
                <a:solidFill>
                  <a:prstClr val="black"/>
                </a:solidFill>
                <a:latin typeface="Segoe UI Light (Headings)"/>
              </a:rPr>
              <a:t>buːl</a:t>
            </a:r>
            <a:r>
              <a:rPr lang="en-US" sz="3200" dirty="0">
                <a:solidFill>
                  <a:prstClr val="black"/>
                </a:solidFill>
                <a:latin typeface="Segoe UI Light (Headings)"/>
              </a:rPr>
              <a:t>/)</a:t>
            </a:r>
          </a:p>
          <a:p>
            <a:pPr algn="ctr"/>
            <a:r>
              <a:rPr lang="en-CA" sz="3200" dirty="0">
                <a:solidFill>
                  <a:prstClr val="black"/>
                </a:solidFill>
                <a:latin typeface="Segoe UI Light (Headings)"/>
              </a:rPr>
              <a:t>Mathematician</a:t>
            </a:r>
          </a:p>
          <a:p>
            <a:pPr algn="ctr"/>
            <a:r>
              <a:rPr lang="en-CA" sz="3200" dirty="0">
                <a:solidFill>
                  <a:prstClr val="black"/>
                </a:solidFill>
                <a:latin typeface="Segoe UI Light (Headings)"/>
              </a:rPr>
              <a:t>Philosopher </a:t>
            </a:r>
          </a:p>
          <a:p>
            <a:pPr algn="ctr"/>
            <a:r>
              <a:rPr lang="en-CA" sz="3200" dirty="0">
                <a:solidFill>
                  <a:prstClr val="black"/>
                </a:solidFill>
                <a:latin typeface="Segoe UI Light (Headings)"/>
              </a:rPr>
              <a:t>Logician</a:t>
            </a:r>
          </a:p>
          <a:p>
            <a:pPr algn="ctr"/>
            <a:endParaRPr lang="en-CA" sz="4800" dirty="0">
              <a:solidFill>
                <a:prstClr val="black"/>
              </a:solidFill>
              <a:latin typeface="Segoe UI Light (Headings)"/>
            </a:endParaRPr>
          </a:p>
          <a:p>
            <a:pPr algn="ctr"/>
            <a:r>
              <a:rPr lang="en-CA" sz="3600" dirty="0">
                <a:solidFill>
                  <a:prstClr val="black"/>
                </a:solidFill>
                <a:latin typeface="Segoe UI Light (Headings)"/>
              </a:rPr>
              <a:t>The Laws of Thought (1854)</a:t>
            </a:r>
          </a:p>
          <a:p>
            <a:pPr algn="ctr"/>
            <a:endParaRPr lang="en-CA" sz="4800" dirty="0">
              <a:solidFill>
                <a:prstClr val="black"/>
              </a:solidFill>
              <a:latin typeface="Segoe UI Light (Headings)"/>
            </a:endParaRP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Boolean Algebra!</a:t>
            </a:r>
            <a:endParaRPr lang="en-US" sz="5400" dirty="0">
              <a:solidFill>
                <a:prstClr val="black"/>
              </a:solidFill>
              <a:latin typeface="Segoe UI Light (Headings)"/>
            </a:endParaRPr>
          </a:p>
        </p:txBody>
      </p:sp>
    </p:spTree>
    <p:extLst>
      <p:ext uri="{BB962C8B-B14F-4D97-AF65-F5344CB8AC3E}">
        <p14:creationId xmlns:p14="http://schemas.microsoft.com/office/powerpoint/2010/main" val="26823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CCDFE6-D65C-4A89-A079-321538F10EB7}"/>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0" name="TextBox 9">
            <a:extLst>
              <a:ext uri="{FF2B5EF4-FFF2-40B4-BE49-F238E27FC236}">
                <a16:creationId xmlns:a16="http://schemas.microsoft.com/office/drawing/2014/main" id="{A93FC235-8771-4F5F-A09B-FBA76FAC0A66}"/>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01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F05E85-8081-481F-A2A5-28C20F71C262}"/>
              </a:ext>
            </a:extLst>
          </p:cNvPr>
          <p:cNvSpPr/>
          <p:nvPr/>
        </p:nvSpPr>
        <p:spPr>
          <a:xfrm>
            <a:off x="0" y="428178"/>
            <a:ext cx="7073900" cy="6093976"/>
          </a:xfrm>
          <a:prstGeom prst="rect">
            <a:avLst/>
          </a:prstGeom>
        </p:spPr>
        <p:txBody>
          <a:bodyPr wrap="square">
            <a:spAutoFit/>
          </a:bodyPr>
          <a:lstStyle/>
          <a:p>
            <a:pPr algn="ctr"/>
            <a:r>
              <a:rPr lang="en-US" sz="4800" dirty="0">
                <a:solidFill>
                  <a:prstClr val="black"/>
                </a:solidFill>
                <a:latin typeface="Segoe UI Light (Headings)"/>
              </a:rPr>
              <a:t>Claude Elwood Shannon</a:t>
            </a:r>
          </a:p>
          <a:p>
            <a:pPr algn="ctr"/>
            <a:r>
              <a:rPr lang="en-CA" sz="3200" dirty="0">
                <a:solidFill>
                  <a:prstClr val="black"/>
                </a:solidFill>
                <a:latin typeface="Segoe UI Light (Headings)"/>
              </a:rPr>
              <a:t> Mathematician</a:t>
            </a:r>
          </a:p>
          <a:p>
            <a:pPr algn="ctr"/>
            <a:r>
              <a:rPr lang="en-CA" sz="3200" dirty="0">
                <a:solidFill>
                  <a:prstClr val="black"/>
                </a:solidFill>
                <a:latin typeface="Segoe UI Light (Headings)"/>
              </a:rPr>
              <a:t>Electrical Engineer</a:t>
            </a:r>
          </a:p>
          <a:p>
            <a:pPr algn="ctr"/>
            <a:r>
              <a:rPr lang="en-CA" sz="3200" dirty="0">
                <a:solidFill>
                  <a:prstClr val="black"/>
                </a:solidFill>
                <a:latin typeface="Segoe UI Light (Headings)"/>
              </a:rPr>
              <a:t>Cryptographer </a:t>
            </a:r>
            <a:endParaRPr lang="en-CA" sz="4800" dirty="0">
              <a:solidFill>
                <a:prstClr val="black"/>
              </a:solidFill>
              <a:latin typeface="Segoe UI Light (Headings)"/>
            </a:endParaRPr>
          </a:p>
          <a:p>
            <a:pPr algn="ctr"/>
            <a:endParaRPr lang="en-CA" sz="3600" dirty="0">
              <a:solidFill>
                <a:prstClr val="black"/>
              </a:solidFill>
              <a:latin typeface="Segoe UI Light (Headings)"/>
            </a:endParaRPr>
          </a:p>
          <a:p>
            <a:pPr algn="ctr"/>
            <a:r>
              <a:rPr lang="en-CA" sz="3600" dirty="0">
                <a:solidFill>
                  <a:prstClr val="black"/>
                </a:solidFill>
                <a:latin typeface="Segoe UI Light (Headings)"/>
              </a:rPr>
              <a:t>M.Sc. Thesis (1937)</a:t>
            </a:r>
          </a:p>
          <a:p>
            <a:pPr algn="ctr"/>
            <a:r>
              <a:rPr lang="en-CA" sz="2400" dirty="0">
                <a:solidFill>
                  <a:prstClr val="black"/>
                </a:solidFill>
                <a:latin typeface="Segoe UI Light (Headings)"/>
              </a:rPr>
              <a:t>A Symbolic Analysis of Relay and Switching Circuits</a:t>
            </a:r>
          </a:p>
          <a:p>
            <a:pPr algn="ctr"/>
            <a:endParaRPr lang="en-CA" sz="4800" dirty="0">
              <a:solidFill>
                <a:prstClr val="black"/>
              </a:solidFill>
              <a:latin typeface="Segoe UI Light (Headings)"/>
            </a:endParaRPr>
          </a:p>
          <a:p>
            <a:pPr algn="ctr"/>
            <a:endParaRPr lang="en-CA" sz="4800" dirty="0">
              <a:solidFill>
                <a:prstClr val="black"/>
              </a:solidFill>
              <a:latin typeface="Segoe UI Light (Headings)"/>
            </a:endParaRPr>
          </a:p>
          <a:p>
            <a:pPr algn="ctr"/>
            <a:r>
              <a:rPr lang="en-CA" sz="5400" dirty="0">
                <a:solidFill>
                  <a:prstClr val="black"/>
                </a:solidFill>
                <a:latin typeface="Segoe UI Light (Headings)"/>
              </a:rPr>
              <a:t>Switching Algebra!</a:t>
            </a:r>
            <a:endParaRPr lang="en-US" sz="5400" dirty="0">
              <a:solidFill>
                <a:prstClr val="black"/>
              </a:solidFill>
              <a:latin typeface="Segoe UI Light (Headings)"/>
            </a:endParaRPr>
          </a:p>
        </p:txBody>
      </p:sp>
      <p:pic>
        <p:nvPicPr>
          <p:cNvPr id="6146" name="Picture 2">
            <a:extLst>
              <a:ext uri="{FF2B5EF4-FFF2-40B4-BE49-F238E27FC236}">
                <a16:creationId xmlns:a16="http://schemas.microsoft.com/office/drawing/2014/main" id="{A72C6CED-6D01-4888-B732-9A496593A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948" y="-1"/>
            <a:ext cx="4862052" cy="6851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10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binary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144081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04E34-6DBE-49D4-890B-96E94C19F155}"/>
              </a:ext>
            </a:extLst>
          </p:cNvPr>
          <p:cNvSpPr/>
          <p:nvPr/>
        </p:nvSpPr>
        <p:spPr>
          <a:xfrm>
            <a:off x="0" y="6488668"/>
            <a:ext cx="5393977" cy="369332"/>
          </a:xfrm>
          <a:prstGeom prst="rect">
            <a:avLst/>
          </a:prstGeom>
        </p:spPr>
        <p:txBody>
          <a:bodyPr wrap="none">
            <a:spAutoFit/>
          </a:bodyPr>
          <a:lstStyle/>
          <a:p>
            <a:r>
              <a:rPr lang="en-US" dirty="0">
                <a:latin typeface="Segoe UI Light (Headings)"/>
              </a:rPr>
              <a:t>https://www.electronics-tutorials.ws/logic/logic_1.html</a:t>
            </a:r>
          </a:p>
        </p:txBody>
      </p:sp>
      <p:graphicFrame>
        <p:nvGraphicFramePr>
          <p:cNvPr id="3" name="Table 4">
            <a:extLst>
              <a:ext uri="{FF2B5EF4-FFF2-40B4-BE49-F238E27FC236}">
                <a16:creationId xmlns:a16="http://schemas.microsoft.com/office/drawing/2014/main" id="{9A4542F3-3944-4F51-8F14-13C2A64937C9}"/>
              </a:ext>
            </a:extLst>
          </p:cNvPr>
          <p:cNvGraphicFramePr>
            <a:graphicFrameLocks noGrp="1"/>
          </p:cNvGraphicFramePr>
          <p:nvPr>
            <p:extLst>
              <p:ext uri="{D42A27DB-BD31-4B8C-83A1-F6EECF244321}">
                <p14:modId xmlns:p14="http://schemas.microsoft.com/office/powerpoint/2010/main" val="42516873"/>
              </p:ext>
            </p:extLst>
          </p:nvPr>
        </p:nvGraphicFramePr>
        <p:xfrm>
          <a:off x="3394580" y="910375"/>
          <a:ext cx="3998794" cy="5037249"/>
        </p:xfrm>
        <a:graphic>
          <a:graphicData uri="http://schemas.openxmlformats.org/drawingml/2006/table">
            <a:tbl>
              <a:tblPr>
                <a:tableStyleId>{5C22544A-7EE6-4342-B048-85BDC9FD1C3A}</a:tableStyleId>
              </a:tblPr>
              <a:tblGrid>
                <a:gridCol w="1228298">
                  <a:extLst>
                    <a:ext uri="{9D8B030D-6E8A-4147-A177-3AD203B41FA5}">
                      <a16:colId xmlns:a16="http://schemas.microsoft.com/office/drawing/2014/main" val="2156266742"/>
                    </a:ext>
                  </a:extLst>
                </a:gridCol>
                <a:gridCol w="2770496">
                  <a:extLst>
                    <a:ext uri="{9D8B030D-6E8A-4147-A177-3AD203B41FA5}">
                      <a16:colId xmlns:a16="http://schemas.microsoft.com/office/drawing/2014/main" val="3328208306"/>
                    </a:ext>
                  </a:extLst>
                </a:gridCol>
              </a:tblGrid>
              <a:tr h="2479977">
                <a:tc>
                  <a:txBody>
                    <a:bodyPr/>
                    <a:lstStyle/>
                    <a:p>
                      <a:pPr algn="r"/>
                      <a:r>
                        <a:rPr lang="en-US" sz="3200" kern="1200" dirty="0">
                          <a:solidFill>
                            <a:schemeClr val="tx1"/>
                          </a:solidFill>
                          <a:latin typeface="Segoe UI Light (Headings)"/>
                          <a:ea typeface="+mn-ea"/>
                          <a:cs typeface="+mn-cs"/>
                        </a:rPr>
                        <a:t>+5V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6000" kern="1200" dirty="0">
                          <a:solidFill>
                            <a:schemeClr val="tx1"/>
                          </a:solidFill>
                          <a:latin typeface="Segoe UI Light (Headings)"/>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17917283"/>
                  </a:ext>
                </a:extLst>
              </a:tr>
              <a:tr h="1399032">
                <a:tc>
                  <a:txBody>
                    <a:bodyPr/>
                    <a:lstStyle/>
                    <a:p>
                      <a:pPr algn="r"/>
                      <a:r>
                        <a:rPr lang="en-US" sz="3200" kern="1200" dirty="0">
                          <a:solidFill>
                            <a:schemeClr val="tx1"/>
                          </a:solidFill>
                          <a:latin typeface="Segoe UI Light (Headings)"/>
                          <a:ea typeface="+mn-ea"/>
                          <a:cs typeface="+mn-cs"/>
                        </a:rPr>
                        <a:t>+2V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6000" kern="1200" noProof="0" dirty="0">
                          <a:solidFill>
                            <a:schemeClr val="tx1"/>
                          </a:solidFill>
                          <a:latin typeface="Segoe UI Light (Headings)"/>
                          <a:ea typeface="+mn-ea"/>
                          <a:cs typeface="+mn-cs"/>
                        </a:rPr>
                        <a:t>░</a:t>
                      </a:r>
                      <a:endParaRPr lang="en-US" sz="6000" kern="1200" noProof="0" dirty="0">
                        <a:solidFill>
                          <a:schemeClr val="tx1"/>
                        </a:solidFill>
                        <a:latin typeface="Segoe UI Light (Headings)"/>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87601645"/>
                  </a:ext>
                </a:extLst>
              </a:tr>
              <a:tr h="557957">
                <a:tc>
                  <a:txBody>
                    <a:bodyPr/>
                    <a:lstStyle/>
                    <a:p>
                      <a:pPr algn="r"/>
                      <a:r>
                        <a:rPr lang="en-US" sz="3200" kern="1200" dirty="0">
                          <a:solidFill>
                            <a:schemeClr val="tx1"/>
                          </a:solidFill>
                          <a:latin typeface="Segoe UI Light (Headings)"/>
                          <a:ea typeface="+mn-ea"/>
                          <a:cs typeface="+mn-cs"/>
                        </a:rPr>
                        <a:t>+0.8V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a:txBody>
                    <a:bodyPr/>
                    <a:lstStyle/>
                    <a:p>
                      <a:pPr algn="ctr"/>
                      <a:r>
                        <a:rPr lang="en-US" sz="6000" kern="1200" dirty="0">
                          <a:solidFill>
                            <a:schemeClr val="tx1"/>
                          </a:solidFill>
                          <a:latin typeface="Segoe UI Light (Headings)"/>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885"/>
                    </a:solidFill>
                  </a:tcPr>
                </a:tc>
                <a:extLst>
                  <a:ext uri="{0D108BD9-81ED-4DB2-BD59-A6C34878D82A}">
                    <a16:rowId xmlns:a16="http://schemas.microsoft.com/office/drawing/2014/main" val="251453363"/>
                  </a:ext>
                </a:extLst>
              </a:tr>
              <a:tr h="557957">
                <a:tc>
                  <a:txBody>
                    <a:bodyPr/>
                    <a:lstStyle/>
                    <a:p>
                      <a:pPr algn="r"/>
                      <a:r>
                        <a:rPr lang="en-US" sz="3200" kern="1200" dirty="0">
                          <a:solidFill>
                            <a:schemeClr val="tx1"/>
                          </a:solidFill>
                          <a:latin typeface="Segoe UI Light (Headings)"/>
                          <a:ea typeface="+mn-ea"/>
                          <a:cs typeface="+mn-cs"/>
                        </a:rPr>
                        <a:t>0V</a:t>
                      </a: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24299601"/>
                  </a:ext>
                </a:extLst>
              </a:tr>
            </a:tbl>
          </a:graphicData>
        </a:graphic>
      </p:graphicFrame>
      <p:sp>
        <p:nvSpPr>
          <p:cNvPr id="7" name="Rectangle 6">
            <a:extLst>
              <a:ext uri="{FF2B5EF4-FFF2-40B4-BE49-F238E27FC236}">
                <a16:creationId xmlns:a16="http://schemas.microsoft.com/office/drawing/2014/main" id="{B71B00A2-681E-43DB-A481-6649DF5DA2BC}"/>
              </a:ext>
            </a:extLst>
          </p:cNvPr>
          <p:cNvSpPr/>
          <p:nvPr/>
        </p:nvSpPr>
        <p:spPr>
          <a:xfrm>
            <a:off x="7579893" y="2367171"/>
            <a:ext cx="4294540" cy="2123658"/>
          </a:xfrm>
          <a:prstGeom prst="rect">
            <a:avLst/>
          </a:prstGeom>
        </p:spPr>
        <p:txBody>
          <a:bodyPr wrap="square">
            <a:spAutoFit/>
          </a:bodyPr>
          <a:lstStyle/>
          <a:p>
            <a:pPr lvl="0" algn="ctr" defTabSz="457200">
              <a:defRPr/>
            </a:pPr>
            <a:r>
              <a:rPr lang="en-CA" sz="6600" cap="all" dirty="0">
                <a:solidFill>
                  <a:prstClr val="black"/>
                </a:solidFill>
                <a:latin typeface="Segoe UI Light (Headings)"/>
              </a:rPr>
              <a:t>Positive logic</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579136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9C9FED8-238E-4918-8132-FFB7F26226B0}"/>
              </a:ext>
            </a:extLst>
          </p:cNvPr>
          <p:cNvGraphicFramePr>
            <a:graphicFrameLocks noGrp="1"/>
          </p:cNvGraphicFramePr>
          <p:nvPr>
            <p:extLst>
              <p:ext uri="{D42A27DB-BD31-4B8C-83A1-F6EECF244321}">
                <p14:modId xmlns:p14="http://schemas.microsoft.com/office/powerpoint/2010/main" val="1363599395"/>
              </p:ext>
            </p:extLst>
          </p:nvPr>
        </p:nvGraphicFramePr>
        <p:xfrm>
          <a:off x="606368" y="1298148"/>
          <a:ext cx="10380098" cy="4261704"/>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773556">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[2,5]</a:t>
                      </a:r>
                      <a:endParaRPr lang="en-US" sz="3200" kern="1200" dirty="0">
                        <a:solidFill>
                          <a:schemeClr val="tx1"/>
                        </a:solidFill>
                        <a:latin typeface="Segoe UI Light (Headings)"/>
                        <a:ea typeface="+mn-ea"/>
                        <a:cs typeface="+mn-cs"/>
                      </a:endParaRPr>
                    </a:p>
                  </a:txBody>
                  <a:tcPr anchor="ctr">
                    <a:solidFill>
                      <a:srgbClr val="92D050"/>
                    </a:solidFill>
                  </a:tcPr>
                </a:tc>
                <a:extLst>
                  <a:ext uri="{0D108BD9-81ED-4DB2-BD59-A6C34878D82A}">
                    <a16:rowId xmlns:a16="http://schemas.microsoft.com/office/drawing/2014/main" val="940369582"/>
                  </a:ext>
                </a:extLst>
              </a:tr>
              <a:tr h="1550728">
                <a:tc>
                  <a:txBody>
                    <a:bodyPr/>
                    <a:lstStyle/>
                    <a:p>
                      <a:r>
                        <a:rPr lang="en-US" sz="3200" kern="1200" dirty="0">
                          <a:solidFill>
                            <a:schemeClr val="tx1"/>
                          </a:solidFill>
                          <a:latin typeface="Segoe UI Light (Headings)"/>
                          <a:ea typeface="+mn-ea"/>
                          <a:cs typeface="+mn-cs"/>
                        </a:rPr>
                        <a:t>[0.8,2)</a:t>
                      </a:r>
                    </a:p>
                  </a:txBody>
                  <a:tcPr anchor="ctr"/>
                </a:tc>
                <a:extLst>
                  <a:ext uri="{0D108BD9-81ED-4DB2-BD59-A6C34878D82A}">
                    <a16:rowId xmlns:a16="http://schemas.microsoft.com/office/drawing/2014/main" val="3871144692"/>
                  </a:ext>
                </a:extLst>
              </a:tr>
              <a:tr h="937420">
                <a:tc>
                  <a:txBody>
                    <a:bodyPr/>
                    <a:lstStyle/>
                    <a:p>
                      <a:r>
                        <a:rPr lang="en-US" sz="3200" kern="1200" dirty="0">
                          <a:solidFill>
                            <a:schemeClr val="tx1"/>
                          </a:solidFill>
                          <a:latin typeface="Segoe UI Light (Headings)"/>
                          <a:ea typeface="+mn-ea"/>
                          <a:cs typeface="+mn-cs"/>
                        </a:rPr>
                        <a:t>[0,0.8)</a:t>
                      </a:r>
                    </a:p>
                  </a:txBody>
                  <a:tcPr anchor="ctr">
                    <a:solidFill>
                      <a:srgbClr val="FF8885"/>
                    </a:solidFill>
                  </a:tcPr>
                </a:tc>
                <a:extLst>
                  <a:ext uri="{0D108BD9-81ED-4DB2-BD59-A6C34878D82A}">
                    <a16:rowId xmlns:a16="http://schemas.microsoft.com/office/drawing/2014/main" val="3321188233"/>
                  </a:ext>
                </a:extLst>
              </a:tr>
            </a:tbl>
          </a:graphicData>
        </a:graphic>
      </p:graphicFrame>
      <p:graphicFrame>
        <p:nvGraphicFramePr>
          <p:cNvPr id="4" name="Table 7">
            <a:extLst>
              <a:ext uri="{FF2B5EF4-FFF2-40B4-BE49-F238E27FC236}">
                <a16:creationId xmlns:a16="http://schemas.microsoft.com/office/drawing/2014/main" id="{84B3C2F8-E178-491D-8468-F234A5E701C1}"/>
              </a:ext>
            </a:extLst>
          </p:cNvPr>
          <p:cNvGraphicFramePr>
            <a:graphicFrameLocks noGrp="1"/>
          </p:cNvGraphicFramePr>
          <p:nvPr>
            <p:extLst>
              <p:ext uri="{D42A27DB-BD31-4B8C-83A1-F6EECF244321}">
                <p14:modId xmlns:p14="http://schemas.microsoft.com/office/powerpoint/2010/main" val="2571192546"/>
              </p:ext>
            </p:extLst>
          </p:nvPr>
        </p:nvGraphicFramePr>
        <p:xfrm>
          <a:off x="1781804" y="1298149"/>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1</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5" name="Straight Arrow Connector 4">
            <a:extLst>
              <a:ext uri="{FF2B5EF4-FFF2-40B4-BE49-F238E27FC236}">
                <a16:creationId xmlns:a16="http://schemas.microsoft.com/office/drawing/2014/main" id="{60E11AB3-4A9B-4A14-B617-6EA80868FFB3}"/>
              </a:ext>
            </a:extLst>
          </p:cNvPr>
          <p:cNvCxnSpPr/>
          <p:nvPr/>
        </p:nvCxnSpPr>
        <p:spPr>
          <a:xfrm>
            <a:off x="1629405" y="5559856"/>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BAE6EF-1B54-48EB-B2DD-73B8BD38196E}"/>
              </a:ext>
            </a:extLst>
          </p:cNvPr>
          <p:cNvCxnSpPr>
            <a:cxnSpLocks/>
          </p:cNvCxnSpPr>
          <p:nvPr/>
        </p:nvCxnSpPr>
        <p:spPr>
          <a:xfrm flipV="1">
            <a:off x="1781805" y="1043992"/>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722CA3D-6393-4DEC-B535-F147432208EC}"/>
              </a:ext>
            </a:extLst>
          </p:cNvPr>
          <p:cNvSpPr/>
          <p:nvPr/>
        </p:nvSpPr>
        <p:spPr>
          <a:xfrm>
            <a:off x="1781805" y="1513797"/>
            <a:ext cx="9186220" cy="3977117"/>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 name="connsiteX0" fmla="*/ 0 w 9993746"/>
              <a:gd name="connsiteY0" fmla="*/ 4630373 h 4630373"/>
              <a:gd name="connsiteX1" fmla="*/ 129309 w 9993746"/>
              <a:gd name="connsiteY1" fmla="*/ 2676646 h 4630373"/>
              <a:gd name="connsiteX2" fmla="*/ 471055 w 9993746"/>
              <a:gd name="connsiteY2" fmla="*/ 478391 h 4630373"/>
              <a:gd name="connsiteX3" fmla="*/ 794327 w 9993746"/>
              <a:gd name="connsiteY3" fmla="*/ 330609 h 4630373"/>
              <a:gd name="connsiteX4" fmla="*/ 1330037 w 9993746"/>
              <a:gd name="connsiteY4" fmla="*/ 1688355 h 4630373"/>
              <a:gd name="connsiteX5" fmla="*/ 2115127 w 9993746"/>
              <a:gd name="connsiteY5" fmla="*/ 1863846 h 4630373"/>
              <a:gd name="connsiteX6" fmla="*/ 2521527 w 9993746"/>
              <a:gd name="connsiteY6" fmla="*/ 2565809 h 4630373"/>
              <a:gd name="connsiteX7" fmla="*/ 2946400 w 9993746"/>
              <a:gd name="connsiteY7" fmla="*/ 3646464 h 4630373"/>
              <a:gd name="connsiteX8" fmla="*/ 3925455 w 9993746"/>
              <a:gd name="connsiteY8" fmla="*/ 3350900 h 4630373"/>
              <a:gd name="connsiteX9" fmla="*/ 4405746 w 9993746"/>
              <a:gd name="connsiteY9" fmla="*/ 1466682 h 4630373"/>
              <a:gd name="connsiteX10" fmla="*/ 4858327 w 9993746"/>
              <a:gd name="connsiteY10" fmla="*/ 62755 h 4630373"/>
              <a:gd name="connsiteX11" fmla="*/ 5643418 w 9993746"/>
              <a:gd name="connsiteY11" fmla="*/ 229009 h 4630373"/>
              <a:gd name="connsiteX12" fmla="*/ 6345382 w 9993746"/>
              <a:gd name="connsiteY12" fmla="*/ 90464 h 4630373"/>
              <a:gd name="connsiteX13" fmla="*/ 6825673 w 9993746"/>
              <a:gd name="connsiteY13" fmla="*/ 293664 h 4630373"/>
              <a:gd name="connsiteX14" fmla="*/ 7305964 w 9993746"/>
              <a:gd name="connsiteY14" fmla="*/ 71991 h 4630373"/>
              <a:gd name="connsiteX15" fmla="*/ 7647709 w 9993746"/>
              <a:gd name="connsiteY15" fmla="*/ 847846 h 4630373"/>
              <a:gd name="connsiteX16" fmla="*/ 8478982 w 9993746"/>
              <a:gd name="connsiteY16" fmla="*/ 977155 h 4630373"/>
              <a:gd name="connsiteX17" fmla="*/ 8922327 w 9993746"/>
              <a:gd name="connsiteY17" fmla="*/ 2611991 h 4630373"/>
              <a:gd name="connsiteX18" fmla="*/ 9679709 w 9993746"/>
              <a:gd name="connsiteY18" fmla="*/ 2852137 h 4630373"/>
              <a:gd name="connsiteX19" fmla="*/ 9993746 w 9993746"/>
              <a:gd name="connsiteY19" fmla="*/ 4431555 h 4630373"/>
              <a:gd name="connsiteX0" fmla="*/ 0 w 9993746"/>
              <a:gd name="connsiteY0" fmla="*/ 4630373 h 4630373"/>
              <a:gd name="connsiteX1" fmla="*/ 691473 w 9993746"/>
              <a:gd name="connsiteY1" fmla="*/ 4434599 h 4630373"/>
              <a:gd name="connsiteX2" fmla="*/ 129309 w 9993746"/>
              <a:gd name="connsiteY2" fmla="*/ 2676646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703949"/>
              <a:gd name="connsiteX1" fmla="*/ 691473 w 9993746"/>
              <a:gd name="connsiteY1" fmla="*/ 4434599 h 4703949"/>
              <a:gd name="connsiteX2" fmla="*/ 673048 w 9993746"/>
              <a:gd name="connsiteY2" fmla="*/ 2659581 h 4703949"/>
              <a:gd name="connsiteX3" fmla="*/ 726931 w 9993746"/>
              <a:gd name="connsiteY3" fmla="*/ 495455 h 4703949"/>
              <a:gd name="connsiteX4" fmla="*/ 1210127 w 9993746"/>
              <a:gd name="connsiteY4" fmla="*/ 364736 h 4703949"/>
              <a:gd name="connsiteX5" fmla="*/ 1314045 w 9993746"/>
              <a:gd name="connsiteY5" fmla="*/ 1671292 h 4703949"/>
              <a:gd name="connsiteX6" fmla="*/ 1491426 w 9993746"/>
              <a:gd name="connsiteY6" fmla="*/ 4696394 h 4703949"/>
              <a:gd name="connsiteX7" fmla="*/ 2521527 w 9993746"/>
              <a:gd name="connsiteY7" fmla="*/ 2565809 h 4703949"/>
              <a:gd name="connsiteX8" fmla="*/ 2946400 w 9993746"/>
              <a:gd name="connsiteY8" fmla="*/ 3646464 h 4703949"/>
              <a:gd name="connsiteX9" fmla="*/ 3925455 w 9993746"/>
              <a:gd name="connsiteY9" fmla="*/ 3350900 h 4703949"/>
              <a:gd name="connsiteX10" fmla="*/ 4405746 w 9993746"/>
              <a:gd name="connsiteY10" fmla="*/ 1466682 h 4703949"/>
              <a:gd name="connsiteX11" fmla="*/ 4858327 w 9993746"/>
              <a:gd name="connsiteY11" fmla="*/ 62755 h 4703949"/>
              <a:gd name="connsiteX12" fmla="*/ 5643418 w 9993746"/>
              <a:gd name="connsiteY12" fmla="*/ 229009 h 4703949"/>
              <a:gd name="connsiteX13" fmla="*/ 6345382 w 9993746"/>
              <a:gd name="connsiteY13" fmla="*/ 90464 h 4703949"/>
              <a:gd name="connsiteX14" fmla="*/ 6825673 w 9993746"/>
              <a:gd name="connsiteY14" fmla="*/ 293664 h 4703949"/>
              <a:gd name="connsiteX15" fmla="*/ 7305964 w 9993746"/>
              <a:gd name="connsiteY15" fmla="*/ 71991 h 4703949"/>
              <a:gd name="connsiteX16" fmla="*/ 7647709 w 9993746"/>
              <a:gd name="connsiteY16" fmla="*/ 847846 h 4703949"/>
              <a:gd name="connsiteX17" fmla="*/ 8478982 w 9993746"/>
              <a:gd name="connsiteY17" fmla="*/ 977155 h 4703949"/>
              <a:gd name="connsiteX18" fmla="*/ 8922327 w 9993746"/>
              <a:gd name="connsiteY18" fmla="*/ 2611991 h 4703949"/>
              <a:gd name="connsiteX19" fmla="*/ 9679709 w 9993746"/>
              <a:gd name="connsiteY19" fmla="*/ 2852137 h 4703949"/>
              <a:gd name="connsiteX20" fmla="*/ 9993746 w 9993746"/>
              <a:gd name="connsiteY20" fmla="*/ 4431555 h 4703949"/>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521527 w 9993746"/>
              <a:gd name="connsiteY8" fmla="*/ 2565809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786477 w 9993746"/>
              <a:gd name="connsiteY9" fmla="*/ 46058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811760 h 4811760"/>
              <a:gd name="connsiteX1" fmla="*/ 691473 w 9993746"/>
              <a:gd name="connsiteY1" fmla="*/ 4615986 h 4811760"/>
              <a:gd name="connsiteX2" fmla="*/ 673048 w 9993746"/>
              <a:gd name="connsiteY2" fmla="*/ 2840968 h 4811760"/>
              <a:gd name="connsiteX3" fmla="*/ 726931 w 9993746"/>
              <a:gd name="connsiteY3" fmla="*/ 676842 h 4811760"/>
              <a:gd name="connsiteX4" fmla="*/ 1210127 w 9993746"/>
              <a:gd name="connsiteY4" fmla="*/ 546123 h 4811760"/>
              <a:gd name="connsiteX5" fmla="*/ 1314045 w 9993746"/>
              <a:gd name="connsiteY5" fmla="*/ 1852679 h 4811760"/>
              <a:gd name="connsiteX6" fmla="*/ 1523411 w 9993746"/>
              <a:gd name="connsiteY6" fmla="*/ 4434129 h 4811760"/>
              <a:gd name="connsiteX7" fmla="*/ 2098798 w 9993746"/>
              <a:gd name="connsiteY7" fmla="*/ 4360032 h 4811760"/>
              <a:gd name="connsiteX8" fmla="*/ 2665458 w 9993746"/>
              <a:gd name="connsiteY8" fmla="*/ 4334104 h 4811760"/>
              <a:gd name="connsiteX9" fmla="*/ 2786477 w 9993746"/>
              <a:gd name="connsiteY9" fmla="*/ 227445 h 4811760"/>
              <a:gd name="connsiteX10" fmla="*/ 4229309 w 9993746"/>
              <a:gd name="connsiteY10" fmla="*/ 648549 h 4811760"/>
              <a:gd name="connsiteX11" fmla="*/ 4405746 w 9993746"/>
              <a:gd name="connsiteY11" fmla="*/ 1648069 h 4811760"/>
              <a:gd name="connsiteX12" fmla="*/ 4858327 w 9993746"/>
              <a:gd name="connsiteY12" fmla="*/ 244142 h 4811760"/>
              <a:gd name="connsiteX13" fmla="*/ 5643418 w 9993746"/>
              <a:gd name="connsiteY13" fmla="*/ 410396 h 4811760"/>
              <a:gd name="connsiteX14" fmla="*/ 6345382 w 9993746"/>
              <a:gd name="connsiteY14" fmla="*/ 271851 h 4811760"/>
              <a:gd name="connsiteX15" fmla="*/ 6825673 w 9993746"/>
              <a:gd name="connsiteY15" fmla="*/ 475051 h 4811760"/>
              <a:gd name="connsiteX16" fmla="*/ 7305964 w 9993746"/>
              <a:gd name="connsiteY16" fmla="*/ 253378 h 4811760"/>
              <a:gd name="connsiteX17" fmla="*/ 7647709 w 9993746"/>
              <a:gd name="connsiteY17" fmla="*/ 1029233 h 4811760"/>
              <a:gd name="connsiteX18" fmla="*/ 8478982 w 9993746"/>
              <a:gd name="connsiteY18" fmla="*/ 1158542 h 4811760"/>
              <a:gd name="connsiteX19" fmla="*/ 8922327 w 9993746"/>
              <a:gd name="connsiteY19" fmla="*/ 2793378 h 4811760"/>
              <a:gd name="connsiteX20" fmla="*/ 9679709 w 9993746"/>
              <a:gd name="connsiteY20" fmla="*/ 3033524 h 4811760"/>
              <a:gd name="connsiteX21" fmla="*/ 9993746 w 9993746"/>
              <a:gd name="connsiteY21" fmla="*/ 4612942 h 4811760"/>
              <a:gd name="connsiteX0" fmla="*/ 0 w 9993746"/>
              <a:gd name="connsiteY0" fmla="*/ 4630374 h 4630374"/>
              <a:gd name="connsiteX1" fmla="*/ 691473 w 9993746"/>
              <a:gd name="connsiteY1" fmla="*/ 4434600 h 4630374"/>
              <a:gd name="connsiteX2" fmla="*/ 673048 w 9993746"/>
              <a:gd name="connsiteY2" fmla="*/ 2659582 h 4630374"/>
              <a:gd name="connsiteX3" fmla="*/ 726931 w 9993746"/>
              <a:gd name="connsiteY3" fmla="*/ 495456 h 4630374"/>
              <a:gd name="connsiteX4" fmla="*/ 1210127 w 9993746"/>
              <a:gd name="connsiteY4" fmla="*/ 364737 h 4630374"/>
              <a:gd name="connsiteX5" fmla="*/ 1314045 w 9993746"/>
              <a:gd name="connsiteY5" fmla="*/ 1671293 h 4630374"/>
              <a:gd name="connsiteX6" fmla="*/ 1523411 w 9993746"/>
              <a:gd name="connsiteY6" fmla="*/ 4252743 h 4630374"/>
              <a:gd name="connsiteX7" fmla="*/ 2098798 w 9993746"/>
              <a:gd name="connsiteY7" fmla="*/ 4178646 h 4630374"/>
              <a:gd name="connsiteX8" fmla="*/ 2665458 w 9993746"/>
              <a:gd name="connsiteY8" fmla="*/ 4152718 h 4630374"/>
              <a:gd name="connsiteX9" fmla="*/ 2786477 w 9993746"/>
              <a:gd name="connsiteY9" fmla="*/ 540901 h 4630374"/>
              <a:gd name="connsiteX10" fmla="*/ 4229309 w 9993746"/>
              <a:gd name="connsiteY10" fmla="*/ 467163 h 4630374"/>
              <a:gd name="connsiteX11" fmla="*/ 4405746 w 9993746"/>
              <a:gd name="connsiteY11" fmla="*/ 1466683 h 4630374"/>
              <a:gd name="connsiteX12" fmla="*/ 4858327 w 9993746"/>
              <a:gd name="connsiteY12" fmla="*/ 62756 h 4630374"/>
              <a:gd name="connsiteX13" fmla="*/ 5643418 w 9993746"/>
              <a:gd name="connsiteY13" fmla="*/ 229010 h 4630374"/>
              <a:gd name="connsiteX14" fmla="*/ 6345382 w 9993746"/>
              <a:gd name="connsiteY14" fmla="*/ 90465 h 4630374"/>
              <a:gd name="connsiteX15" fmla="*/ 6825673 w 9993746"/>
              <a:gd name="connsiteY15" fmla="*/ 293665 h 4630374"/>
              <a:gd name="connsiteX16" fmla="*/ 7305964 w 9993746"/>
              <a:gd name="connsiteY16" fmla="*/ 71992 h 4630374"/>
              <a:gd name="connsiteX17" fmla="*/ 7647709 w 9993746"/>
              <a:gd name="connsiteY17" fmla="*/ 847847 h 4630374"/>
              <a:gd name="connsiteX18" fmla="*/ 8478982 w 9993746"/>
              <a:gd name="connsiteY18" fmla="*/ 977156 h 4630374"/>
              <a:gd name="connsiteX19" fmla="*/ 8922327 w 9993746"/>
              <a:gd name="connsiteY19" fmla="*/ 2611992 h 4630374"/>
              <a:gd name="connsiteX20" fmla="*/ 9679709 w 9993746"/>
              <a:gd name="connsiteY20" fmla="*/ 2852138 h 4630374"/>
              <a:gd name="connsiteX21" fmla="*/ 9993746 w 9993746"/>
              <a:gd name="connsiteY21" fmla="*/ 4431556 h 4630374"/>
              <a:gd name="connsiteX0" fmla="*/ 0 w 9993746"/>
              <a:gd name="connsiteY0" fmla="*/ 4575519 h 4575519"/>
              <a:gd name="connsiteX1" fmla="*/ 691473 w 9993746"/>
              <a:gd name="connsiteY1" fmla="*/ 4379745 h 4575519"/>
              <a:gd name="connsiteX2" fmla="*/ 673048 w 9993746"/>
              <a:gd name="connsiteY2" fmla="*/ 2604727 h 4575519"/>
              <a:gd name="connsiteX3" fmla="*/ 726931 w 9993746"/>
              <a:gd name="connsiteY3" fmla="*/ 440601 h 4575519"/>
              <a:gd name="connsiteX4" fmla="*/ 1210127 w 9993746"/>
              <a:gd name="connsiteY4" fmla="*/ 309882 h 4575519"/>
              <a:gd name="connsiteX5" fmla="*/ 1314045 w 9993746"/>
              <a:gd name="connsiteY5" fmla="*/ 1616438 h 4575519"/>
              <a:gd name="connsiteX6" fmla="*/ 1523411 w 9993746"/>
              <a:gd name="connsiteY6" fmla="*/ 4197888 h 4575519"/>
              <a:gd name="connsiteX7" fmla="*/ 2098798 w 9993746"/>
              <a:gd name="connsiteY7" fmla="*/ 4123791 h 4575519"/>
              <a:gd name="connsiteX8" fmla="*/ 2665458 w 9993746"/>
              <a:gd name="connsiteY8" fmla="*/ 4097863 h 4575519"/>
              <a:gd name="connsiteX9" fmla="*/ 2786477 w 9993746"/>
              <a:gd name="connsiteY9" fmla="*/ 486046 h 4575519"/>
              <a:gd name="connsiteX10" fmla="*/ 4229309 w 9993746"/>
              <a:gd name="connsiteY10" fmla="*/ 412308 h 4575519"/>
              <a:gd name="connsiteX11" fmla="*/ 4858327 w 9993746"/>
              <a:gd name="connsiteY11" fmla="*/ 7901 h 4575519"/>
              <a:gd name="connsiteX12" fmla="*/ 5643418 w 9993746"/>
              <a:gd name="connsiteY12" fmla="*/ 174155 h 4575519"/>
              <a:gd name="connsiteX13" fmla="*/ 6345382 w 9993746"/>
              <a:gd name="connsiteY13" fmla="*/ 35610 h 4575519"/>
              <a:gd name="connsiteX14" fmla="*/ 6825673 w 9993746"/>
              <a:gd name="connsiteY14" fmla="*/ 238810 h 4575519"/>
              <a:gd name="connsiteX15" fmla="*/ 7305964 w 9993746"/>
              <a:gd name="connsiteY15" fmla="*/ 17137 h 4575519"/>
              <a:gd name="connsiteX16" fmla="*/ 7647709 w 9993746"/>
              <a:gd name="connsiteY16" fmla="*/ 792992 h 4575519"/>
              <a:gd name="connsiteX17" fmla="*/ 8478982 w 9993746"/>
              <a:gd name="connsiteY17" fmla="*/ 922301 h 4575519"/>
              <a:gd name="connsiteX18" fmla="*/ 8922327 w 9993746"/>
              <a:gd name="connsiteY18" fmla="*/ 2557137 h 4575519"/>
              <a:gd name="connsiteX19" fmla="*/ 9679709 w 9993746"/>
              <a:gd name="connsiteY19" fmla="*/ 2797283 h 4575519"/>
              <a:gd name="connsiteX20" fmla="*/ 9993746 w 9993746"/>
              <a:gd name="connsiteY20" fmla="*/ 4376701 h 4575519"/>
              <a:gd name="connsiteX0" fmla="*/ 0 w 9993746"/>
              <a:gd name="connsiteY0" fmla="*/ 4576730 h 4576730"/>
              <a:gd name="connsiteX1" fmla="*/ 691473 w 9993746"/>
              <a:gd name="connsiteY1" fmla="*/ 4380956 h 4576730"/>
              <a:gd name="connsiteX2" fmla="*/ 673048 w 9993746"/>
              <a:gd name="connsiteY2" fmla="*/ 2605938 h 4576730"/>
              <a:gd name="connsiteX3" fmla="*/ 726931 w 9993746"/>
              <a:gd name="connsiteY3" fmla="*/ 441812 h 4576730"/>
              <a:gd name="connsiteX4" fmla="*/ 1210127 w 9993746"/>
              <a:gd name="connsiteY4" fmla="*/ 311093 h 4576730"/>
              <a:gd name="connsiteX5" fmla="*/ 1314045 w 9993746"/>
              <a:gd name="connsiteY5" fmla="*/ 1617649 h 4576730"/>
              <a:gd name="connsiteX6" fmla="*/ 1523411 w 9993746"/>
              <a:gd name="connsiteY6" fmla="*/ 4199099 h 4576730"/>
              <a:gd name="connsiteX7" fmla="*/ 2098798 w 9993746"/>
              <a:gd name="connsiteY7" fmla="*/ 4125002 h 4576730"/>
              <a:gd name="connsiteX8" fmla="*/ 2665458 w 9993746"/>
              <a:gd name="connsiteY8" fmla="*/ 4099074 h 4576730"/>
              <a:gd name="connsiteX9" fmla="*/ 2786477 w 9993746"/>
              <a:gd name="connsiteY9" fmla="*/ 487257 h 4576730"/>
              <a:gd name="connsiteX10" fmla="*/ 4229309 w 9993746"/>
              <a:gd name="connsiteY10" fmla="*/ 413519 h 4576730"/>
              <a:gd name="connsiteX11" fmla="*/ 4858327 w 9993746"/>
              <a:gd name="connsiteY11" fmla="*/ 9112 h 4576730"/>
              <a:gd name="connsiteX12" fmla="*/ 5419525 w 9993746"/>
              <a:gd name="connsiteY12" fmla="*/ 124176 h 4576730"/>
              <a:gd name="connsiteX13" fmla="*/ 6345382 w 9993746"/>
              <a:gd name="connsiteY13" fmla="*/ 36821 h 4576730"/>
              <a:gd name="connsiteX14" fmla="*/ 6825673 w 9993746"/>
              <a:gd name="connsiteY14" fmla="*/ 240021 h 4576730"/>
              <a:gd name="connsiteX15" fmla="*/ 7305964 w 9993746"/>
              <a:gd name="connsiteY15" fmla="*/ 18348 h 4576730"/>
              <a:gd name="connsiteX16" fmla="*/ 7647709 w 9993746"/>
              <a:gd name="connsiteY16" fmla="*/ 794203 h 4576730"/>
              <a:gd name="connsiteX17" fmla="*/ 8478982 w 9993746"/>
              <a:gd name="connsiteY17" fmla="*/ 923512 h 4576730"/>
              <a:gd name="connsiteX18" fmla="*/ 8922327 w 9993746"/>
              <a:gd name="connsiteY18" fmla="*/ 2558348 h 4576730"/>
              <a:gd name="connsiteX19" fmla="*/ 9679709 w 9993746"/>
              <a:gd name="connsiteY19" fmla="*/ 2798494 h 4576730"/>
              <a:gd name="connsiteX20" fmla="*/ 9993746 w 9993746"/>
              <a:gd name="connsiteY20" fmla="*/ 4377912 h 4576730"/>
              <a:gd name="connsiteX0" fmla="*/ 0 w 9993746"/>
              <a:gd name="connsiteY0" fmla="*/ 4811427 h 4811427"/>
              <a:gd name="connsiteX1" fmla="*/ 691473 w 9993746"/>
              <a:gd name="connsiteY1" fmla="*/ 4615653 h 4811427"/>
              <a:gd name="connsiteX2" fmla="*/ 673048 w 9993746"/>
              <a:gd name="connsiteY2" fmla="*/ 2840635 h 4811427"/>
              <a:gd name="connsiteX3" fmla="*/ 726931 w 9993746"/>
              <a:gd name="connsiteY3" fmla="*/ 676509 h 4811427"/>
              <a:gd name="connsiteX4" fmla="*/ 1210127 w 9993746"/>
              <a:gd name="connsiteY4" fmla="*/ 545790 h 4811427"/>
              <a:gd name="connsiteX5" fmla="*/ 1314045 w 9993746"/>
              <a:gd name="connsiteY5" fmla="*/ 1852346 h 4811427"/>
              <a:gd name="connsiteX6" fmla="*/ 1523411 w 9993746"/>
              <a:gd name="connsiteY6" fmla="*/ 4433796 h 4811427"/>
              <a:gd name="connsiteX7" fmla="*/ 2098798 w 9993746"/>
              <a:gd name="connsiteY7" fmla="*/ 4359699 h 4811427"/>
              <a:gd name="connsiteX8" fmla="*/ 2665458 w 9993746"/>
              <a:gd name="connsiteY8" fmla="*/ 4333771 h 4811427"/>
              <a:gd name="connsiteX9" fmla="*/ 2786477 w 9993746"/>
              <a:gd name="connsiteY9" fmla="*/ 721954 h 4811427"/>
              <a:gd name="connsiteX10" fmla="*/ 4229309 w 9993746"/>
              <a:gd name="connsiteY10" fmla="*/ 648216 h 4811427"/>
              <a:gd name="connsiteX11" fmla="*/ 4858327 w 9993746"/>
              <a:gd name="connsiteY11" fmla="*/ 243809 h 4811427"/>
              <a:gd name="connsiteX12" fmla="*/ 5419525 w 9993746"/>
              <a:gd name="connsiteY12" fmla="*/ 358873 h 4811427"/>
              <a:gd name="connsiteX13" fmla="*/ 5545767 w 9993746"/>
              <a:gd name="connsiteY13" fmla="*/ 4469148 h 4811427"/>
              <a:gd name="connsiteX14" fmla="*/ 6825673 w 9993746"/>
              <a:gd name="connsiteY14" fmla="*/ 474718 h 4811427"/>
              <a:gd name="connsiteX15" fmla="*/ 7305964 w 9993746"/>
              <a:gd name="connsiteY15" fmla="*/ 253045 h 4811427"/>
              <a:gd name="connsiteX16" fmla="*/ 7647709 w 9993746"/>
              <a:gd name="connsiteY16" fmla="*/ 1028900 h 4811427"/>
              <a:gd name="connsiteX17" fmla="*/ 8478982 w 9993746"/>
              <a:gd name="connsiteY17" fmla="*/ 1158209 h 4811427"/>
              <a:gd name="connsiteX18" fmla="*/ 8922327 w 9993746"/>
              <a:gd name="connsiteY18" fmla="*/ 2793045 h 4811427"/>
              <a:gd name="connsiteX19" fmla="*/ 9679709 w 9993746"/>
              <a:gd name="connsiteY19" fmla="*/ 3033191 h 4811427"/>
              <a:gd name="connsiteX20" fmla="*/ 9993746 w 9993746"/>
              <a:gd name="connsiteY20" fmla="*/ 4612609 h 4811427"/>
              <a:gd name="connsiteX0" fmla="*/ 0 w 9993746"/>
              <a:gd name="connsiteY0" fmla="*/ 4784337 h 4784337"/>
              <a:gd name="connsiteX1" fmla="*/ 691473 w 9993746"/>
              <a:gd name="connsiteY1" fmla="*/ 4588563 h 4784337"/>
              <a:gd name="connsiteX2" fmla="*/ 673048 w 9993746"/>
              <a:gd name="connsiteY2" fmla="*/ 2813545 h 4784337"/>
              <a:gd name="connsiteX3" fmla="*/ 726931 w 9993746"/>
              <a:gd name="connsiteY3" fmla="*/ 649419 h 4784337"/>
              <a:gd name="connsiteX4" fmla="*/ 1210127 w 9993746"/>
              <a:gd name="connsiteY4" fmla="*/ 518700 h 4784337"/>
              <a:gd name="connsiteX5" fmla="*/ 1314045 w 9993746"/>
              <a:gd name="connsiteY5" fmla="*/ 1825256 h 4784337"/>
              <a:gd name="connsiteX6" fmla="*/ 1523411 w 9993746"/>
              <a:gd name="connsiteY6" fmla="*/ 4406706 h 4784337"/>
              <a:gd name="connsiteX7" fmla="*/ 2098798 w 9993746"/>
              <a:gd name="connsiteY7" fmla="*/ 4332609 h 4784337"/>
              <a:gd name="connsiteX8" fmla="*/ 2665458 w 9993746"/>
              <a:gd name="connsiteY8" fmla="*/ 4306681 h 4784337"/>
              <a:gd name="connsiteX9" fmla="*/ 2786477 w 9993746"/>
              <a:gd name="connsiteY9" fmla="*/ 694864 h 4784337"/>
              <a:gd name="connsiteX10" fmla="*/ 4229309 w 9993746"/>
              <a:gd name="connsiteY10" fmla="*/ 621126 h 4784337"/>
              <a:gd name="connsiteX11" fmla="*/ 4858327 w 9993746"/>
              <a:gd name="connsiteY11" fmla="*/ 216719 h 4784337"/>
              <a:gd name="connsiteX12" fmla="*/ 5545767 w 9993746"/>
              <a:gd name="connsiteY12" fmla="*/ 4442058 h 4784337"/>
              <a:gd name="connsiteX13" fmla="*/ 6825673 w 9993746"/>
              <a:gd name="connsiteY13" fmla="*/ 447628 h 4784337"/>
              <a:gd name="connsiteX14" fmla="*/ 7305964 w 9993746"/>
              <a:gd name="connsiteY14" fmla="*/ 225955 h 4784337"/>
              <a:gd name="connsiteX15" fmla="*/ 7647709 w 9993746"/>
              <a:gd name="connsiteY15" fmla="*/ 1001810 h 4784337"/>
              <a:gd name="connsiteX16" fmla="*/ 8478982 w 9993746"/>
              <a:gd name="connsiteY16" fmla="*/ 1131119 h 4784337"/>
              <a:gd name="connsiteX17" fmla="*/ 8922327 w 9993746"/>
              <a:gd name="connsiteY17" fmla="*/ 2765955 h 4784337"/>
              <a:gd name="connsiteX18" fmla="*/ 9679709 w 9993746"/>
              <a:gd name="connsiteY18" fmla="*/ 3006101 h 4784337"/>
              <a:gd name="connsiteX19" fmla="*/ 9993746 w 9993746"/>
              <a:gd name="connsiteY19" fmla="*/ 4585519 h 4784337"/>
              <a:gd name="connsiteX0" fmla="*/ 0 w 9993746"/>
              <a:gd name="connsiteY0" fmla="*/ 4748799 h 4748799"/>
              <a:gd name="connsiteX1" fmla="*/ 691473 w 9993746"/>
              <a:gd name="connsiteY1" fmla="*/ 4553025 h 4748799"/>
              <a:gd name="connsiteX2" fmla="*/ 673048 w 9993746"/>
              <a:gd name="connsiteY2" fmla="*/ 2778007 h 4748799"/>
              <a:gd name="connsiteX3" fmla="*/ 726931 w 9993746"/>
              <a:gd name="connsiteY3" fmla="*/ 613881 h 4748799"/>
              <a:gd name="connsiteX4" fmla="*/ 1210127 w 9993746"/>
              <a:gd name="connsiteY4" fmla="*/ 483162 h 4748799"/>
              <a:gd name="connsiteX5" fmla="*/ 1314045 w 9993746"/>
              <a:gd name="connsiteY5" fmla="*/ 1789718 h 4748799"/>
              <a:gd name="connsiteX6" fmla="*/ 1523411 w 9993746"/>
              <a:gd name="connsiteY6" fmla="*/ 4371168 h 4748799"/>
              <a:gd name="connsiteX7" fmla="*/ 2098798 w 9993746"/>
              <a:gd name="connsiteY7" fmla="*/ 4297071 h 4748799"/>
              <a:gd name="connsiteX8" fmla="*/ 2665458 w 9993746"/>
              <a:gd name="connsiteY8" fmla="*/ 4271143 h 4748799"/>
              <a:gd name="connsiteX9" fmla="*/ 2786477 w 9993746"/>
              <a:gd name="connsiteY9" fmla="*/ 659326 h 4748799"/>
              <a:gd name="connsiteX10" fmla="*/ 4229309 w 9993746"/>
              <a:gd name="connsiteY10" fmla="*/ 585588 h 4748799"/>
              <a:gd name="connsiteX11" fmla="*/ 5370082 w 9993746"/>
              <a:gd name="connsiteY11" fmla="*/ 351817 h 4748799"/>
              <a:gd name="connsiteX12" fmla="*/ 5545767 w 9993746"/>
              <a:gd name="connsiteY12" fmla="*/ 4406520 h 4748799"/>
              <a:gd name="connsiteX13" fmla="*/ 6825673 w 9993746"/>
              <a:gd name="connsiteY13" fmla="*/ 412090 h 4748799"/>
              <a:gd name="connsiteX14" fmla="*/ 7305964 w 9993746"/>
              <a:gd name="connsiteY14" fmla="*/ 190417 h 4748799"/>
              <a:gd name="connsiteX15" fmla="*/ 7647709 w 9993746"/>
              <a:gd name="connsiteY15" fmla="*/ 966272 h 4748799"/>
              <a:gd name="connsiteX16" fmla="*/ 8478982 w 9993746"/>
              <a:gd name="connsiteY16" fmla="*/ 1095581 h 4748799"/>
              <a:gd name="connsiteX17" fmla="*/ 8922327 w 9993746"/>
              <a:gd name="connsiteY17" fmla="*/ 2730417 h 4748799"/>
              <a:gd name="connsiteX18" fmla="*/ 9679709 w 9993746"/>
              <a:gd name="connsiteY18" fmla="*/ 2970563 h 4748799"/>
              <a:gd name="connsiteX19" fmla="*/ 9993746 w 9993746"/>
              <a:gd name="connsiteY19" fmla="*/ 4549981 h 4748799"/>
              <a:gd name="connsiteX0" fmla="*/ 0 w 9993746"/>
              <a:gd name="connsiteY0" fmla="*/ 4663994 h 4663994"/>
              <a:gd name="connsiteX1" fmla="*/ 691473 w 9993746"/>
              <a:gd name="connsiteY1" fmla="*/ 4468220 h 4663994"/>
              <a:gd name="connsiteX2" fmla="*/ 673048 w 9993746"/>
              <a:gd name="connsiteY2" fmla="*/ 2693202 h 4663994"/>
              <a:gd name="connsiteX3" fmla="*/ 726931 w 9993746"/>
              <a:gd name="connsiteY3" fmla="*/ 529076 h 4663994"/>
              <a:gd name="connsiteX4" fmla="*/ 1210127 w 9993746"/>
              <a:gd name="connsiteY4" fmla="*/ 398357 h 4663994"/>
              <a:gd name="connsiteX5" fmla="*/ 1314045 w 9993746"/>
              <a:gd name="connsiteY5" fmla="*/ 1704913 h 4663994"/>
              <a:gd name="connsiteX6" fmla="*/ 1523411 w 9993746"/>
              <a:gd name="connsiteY6" fmla="*/ 4286363 h 4663994"/>
              <a:gd name="connsiteX7" fmla="*/ 2098798 w 9993746"/>
              <a:gd name="connsiteY7" fmla="*/ 4212266 h 4663994"/>
              <a:gd name="connsiteX8" fmla="*/ 2665458 w 9993746"/>
              <a:gd name="connsiteY8" fmla="*/ 4186338 h 4663994"/>
              <a:gd name="connsiteX9" fmla="*/ 2786477 w 9993746"/>
              <a:gd name="connsiteY9" fmla="*/ 574521 h 4663994"/>
              <a:gd name="connsiteX10" fmla="*/ 4229309 w 9993746"/>
              <a:gd name="connsiteY10" fmla="*/ 500783 h 4663994"/>
              <a:gd name="connsiteX11" fmla="*/ 5370082 w 9993746"/>
              <a:gd name="connsiteY11" fmla="*/ 267012 h 4663994"/>
              <a:gd name="connsiteX12" fmla="*/ 5545767 w 9993746"/>
              <a:gd name="connsiteY12" fmla="*/ 4321715 h 4663994"/>
              <a:gd name="connsiteX13" fmla="*/ 7161512 w 9993746"/>
              <a:gd name="connsiteY13" fmla="*/ 3518167 h 4663994"/>
              <a:gd name="connsiteX14" fmla="*/ 7305964 w 9993746"/>
              <a:gd name="connsiteY14" fmla="*/ 105612 h 4663994"/>
              <a:gd name="connsiteX15" fmla="*/ 7647709 w 9993746"/>
              <a:gd name="connsiteY15" fmla="*/ 881467 h 4663994"/>
              <a:gd name="connsiteX16" fmla="*/ 8478982 w 9993746"/>
              <a:gd name="connsiteY16" fmla="*/ 1010776 h 4663994"/>
              <a:gd name="connsiteX17" fmla="*/ 8922327 w 9993746"/>
              <a:gd name="connsiteY17" fmla="*/ 2645612 h 4663994"/>
              <a:gd name="connsiteX18" fmla="*/ 9679709 w 9993746"/>
              <a:gd name="connsiteY18" fmla="*/ 2885758 h 4663994"/>
              <a:gd name="connsiteX19" fmla="*/ 9993746 w 9993746"/>
              <a:gd name="connsiteY19" fmla="*/ 4465176 h 4663994"/>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647709 w 9993746"/>
              <a:gd name="connsiteY14" fmla="*/ 855739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6809681 w 9993746"/>
              <a:gd name="connsiteY13" fmla="*/ 3987281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999540 w 9993746"/>
              <a:gd name="connsiteY14" fmla="*/ 3717270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29314 h 4629314"/>
              <a:gd name="connsiteX1" fmla="*/ 691473 w 9993746"/>
              <a:gd name="connsiteY1" fmla="*/ 4433540 h 4629314"/>
              <a:gd name="connsiteX2" fmla="*/ 673048 w 9993746"/>
              <a:gd name="connsiteY2" fmla="*/ 2658522 h 4629314"/>
              <a:gd name="connsiteX3" fmla="*/ 726931 w 9993746"/>
              <a:gd name="connsiteY3" fmla="*/ 494396 h 4629314"/>
              <a:gd name="connsiteX4" fmla="*/ 1210127 w 9993746"/>
              <a:gd name="connsiteY4" fmla="*/ 363677 h 4629314"/>
              <a:gd name="connsiteX5" fmla="*/ 1314045 w 9993746"/>
              <a:gd name="connsiteY5" fmla="*/ 1670233 h 4629314"/>
              <a:gd name="connsiteX6" fmla="*/ 1523411 w 9993746"/>
              <a:gd name="connsiteY6" fmla="*/ 4251683 h 4629314"/>
              <a:gd name="connsiteX7" fmla="*/ 2098798 w 9993746"/>
              <a:gd name="connsiteY7" fmla="*/ 4177586 h 4629314"/>
              <a:gd name="connsiteX8" fmla="*/ 2665458 w 9993746"/>
              <a:gd name="connsiteY8" fmla="*/ 4151658 h 4629314"/>
              <a:gd name="connsiteX9" fmla="*/ 2786477 w 9993746"/>
              <a:gd name="connsiteY9" fmla="*/ 539841 h 4629314"/>
              <a:gd name="connsiteX10" fmla="*/ 4229309 w 9993746"/>
              <a:gd name="connsiteY10" fmla="*/ 466103 h 4629314"/>
              <a:gd name="connsiteX11" fmla="*/ 5370082 w 9993746"/>
              <a:gd name="connsiteY11" fmla="*/ 232332 h 4629314"/>
              <a:gd name="connsiteX12" fmla="*/ 5561759 w 9993746"/>
              <a:gd name="connsiteY12" fmla="*/ 3979891 h 4629314"/>
              <a:gd name="connsiteX13" fmla="*/ 6809681 w 9993746"/>
              <a:gd name="connsiteY13" fmla="*/ 3978329 h 4629314"/>
              <a:gd name="connsiteX14" fmla="*/ 7999540 w 9993746"/>
              <a:gd name="connsiteY14" fmla="*/ 3730526 h 4629314"/>
              <a:gd name="connsiteX15" fmla="*/ 8223105 w 9993746"/>
              <a:gd name="connsiteY15" fmla="*/ 242364 h 4629314"/>
              <a:gd name="connsiteX16" fmla="*/ 9450075 w 9993746"/>
              <a:gd name="connsiteY16" fmla="*/ 580372 h 4629314"/>
              <a:gd name="connsiteX17" fmla="*/ 9679709 w 9993746"/>
              <a:gd name="connsiteY17" fmla="*/ 2851078 h 4629314"/>
              <a:gd name="connsiteX18" fmla="*/ 9993746 w 9993746"/>
              <a:gd name="connsiteY18" fmla="*/ 4430496 h 4629314"/>
              <a:gd name="connsiteX0" fmla="*/ 0 w 9993746"/>
              <a:gd name="connsiteY0" fmla="*/ 4632442 h 4632442"/>
              <a:gd name="connsiteX1" fmla="*/ 691473 w 9993746"/>
              <a:gd name="connsiteY1" fmla="*/ 4436668 h 4632442"/>
              <a:gd name="connsiteX2" fmla="*/ 673048 w 9993746"/>
              <a:gd name="connsiteY2" fmla="*/ 2661650 h 4632442"/>
              <a:gd name="connsiteX3" fmla="*/ 726931 w 9993746"/>
              <a:gd name="connsiteY3" fmla="*/ 497524 h 4632442"/>
              <a:gd name="connsiteX4" fmla="*/ 1210127 w 9993746"/>
              <a:gd name="connsiteY4" fmla="*/ 366805 h 4632442"/>
              <a:gd name="connsiteX5" fmla="*/ 1314045 w 9993746"/>
              <a:gd name="connsiteY5" fmla="*/ 1673361 h 4632442"/>
              <a:gd name="connsiteX6" fmla="*/ 1523411 w 9993746"/>
              <a:gd name="connsiteY6" fmla="*/ 4254811 h 4632442"/>
              <a:gd name="connsiteX7" fmla="*/ 2098798 w 9993746"/>
              <a:gd name="connsiteY7" fmla="*/ 4180714 h 4632442"/>
              <a:gd name="connsiteX8" fmla="*/ 2665458 w 9993746"/>
              <a:gd name="connsiteY8" fmla="*/ 4154786 h 4632442"/>
              <a:gd name="connsiteX9" fmla="*/ 2786477 w 9993746"/>
              <a:gd name="connsiteY9" fmla="*/ 542969 h 4632442"/>
              <a:gd name="connsiteX10" fmla="*/ 4229309 w 9993746"/>
              <a:gd name="connsiteY10" fmla="*/ 469231 h 4632442"/>
              <a:gd name="connsiteX11" fmla="*/ 5370082 w 9993746"/>
              <a:gd name="connsiteY11" fmla="*/ 235460 h 4632442"/>
              <a:gd name="connsiteX12" fmla="*/ 5561759 w 9993746"/>
              <a:gd name="connsiteY12" fmla="*/ 3983019 h 4632442"/>
              <a:gd name="connsiteX13" fmla="*/ 6809681 w 9993746"/>
              <a:gd name="connsiteY13" fmla="*/ 3981457 h 4632442"/>
              <a:gd name="connsiteX14" fmla="*/ 7999540 w 9993746"/>
              <a:gd name="connsiteY14" fmla="*/ 3733654 h 4632442"/>
              <a:gd name="connsiteX15" fmla="*/ 8223105 w 9993746"/>
              <a:gd name="connsiteY15" fmla="*/ 245492 h 4632442"/>
              <a:gd name="connsiteX16" fmla="*/ 9450075 w 9993746"/>
              <a:gd name="connsiteY16" fmla="*/ 583500 h 4632442"/>
              <a:gd name="connsiteX17" fmla="*/ 9583755 w 9993746"/>
              <a:gd name="connsiteY17" fmla="*/ 2939523 h 4632442"/>
              <a:gd name="connsiteX18" fmla="*/ 9993746 w 9993746"/>
              <a:gd name="connsiteY18" fmla="*/ 4433624 h 4632442"/>
              <a:gd name="connsiteX0" fmla="*/ 0 w 10121684"/>
              <a:gd name="connsiteY0" fmla="*/ 4632442 h 4632442"/>
              <a:gd name="connsiteX1" fmla="*/ 691473 w 10121684"/>
              <a:gd name="connsiteY1" fmla="*/ 4436668 h 4632442"/>
              <a:gd name="connsiteX2" fmla="*/ 673048 w 10121684"/>
              <a:gd name="connsiteY2" fmla="*/ 2661650 h 4632442"/>
              <a:gd name="connsiteX3" fmla="*/ 726931 w 10121684"/>
              <a:gd name="connsiteY3" fmla="*/ 497524 h 4632442"/>
              <a:gd name="connsiteX4" fmla="*/ 1210127 w 10121684"/>
              <a:gd name="connsiteY4" fmla="*/ 366805 h 4632442"/>
              <a:gd name="connsiteX5" fmla="*/ 1314045 w 10121684"/>
              <a:gd name="connsiteY5" fmla="*/ 1673361 h 4632442"/>
              <a:gd name="connsiteX6" fmla="*/ 1523411 w 10121684"/>
              <a:gd name="connsiteY6" fmla="*/ 4254811 h 4632442"/>
              <a:gd name="connsiteX7" fmla="*/ 2098798 w 10121684"/>
              <a:gd name="connsiteY7" fmla="*/ 4180714 h 4632442"/>
              <a:gd name="connsiteX8" fmla="*/ 2665458 w 10121684"/>
              <a:gd name="connsiteY8" fmla="*/ 4154786 h 4632442"/>
              <a:gd name="connsiteX9" fmla="*/ 2786477 w 10121684"/>
              <a:gd name="connsiteY9" fmla="*/ 542969 h 4632442"/>
              <a:gd name="connsiteX10" fmla="*/ 4229309 w 10121684"/>
              <a:gd name="connsiteY10" fmla="*/ 469231 h 4632442"/>
              <a:gd name="connsiteX11" fmla="*/ 5370082 w 10121684"/>
              <a:gd name="connsiteY11" fmla="*/ 235460 h 4632442"/>
              <a:gd name="connsiteX12" fmla="*/ 5561759 w 10121684"/>
              <a:gd name="connsiteY12" fmla="*/ 3983019 h 4632442"/>
              <a:gd name="connsiteX13" fmla="*/ 6809681 w 10121684"/>
              <a:gd name="connsiteY13" fmla="*/ 3981457 h 4632442"/>
              <a:gd name="connsiteX14" fmla="*/ 7999540 w 10121684"/>
              <a:gd name="connsiteY14" fmla="*/ 3733654 h 4632442"/>
              <a:gd name="connsiteX15" fmla="*/ 8223105 w 10121684"/>
              <a:gd name="connsiteY15" fmla="*/ 245492 h 4632442"/>
              <a:gd name="connsiteX16" fmla="*/ 9450075 w 10121684"/>
              <a:gd name="connsiteY16" fmla="*/ 583500 h 4632442"/>
              <a:gd name="connsiteX17" fmla="*/ 9583755 w 10121684"/>
              <a:gd name="connsiteY17" fmla="*/ 2939523 h 4632442"/>
              <a:gd name="connsiteX18" fmla="*/ 10121684 w 10121684"/>
              <a:gd name="connsiteY18" fmla="*/ 4365370 h 4632442"/>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98798 w 10121684"/>
              <a:gd name="connsiteY7" fmla="*/ 4223919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34928 w 10121684"/>
              <a:gd name="connsiteY8" fmla="*/ 3427030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21684" h="4675647">
                <a:moveTo>
                  <a:pt x="0" y="4675647"/>
                </a:moveTo>
                <a:cubicBezTo>
                  <a:pt x="3299" y="4500822"/>
                  <a:pt x="669921" y="4805494"/>
                  <a:pt x="691473" y="4479873"/>
                </a:cubicBezTo>
                <a:cubicBezTo>
                  <a:pt x="713025" y="4154252"/>
                  <a:pt x="667138" y="3361379"/>
                  <a:pt x="673048" y="2704855"/>
                </a:cubicBezTo>
                <a:cubicBezTo>
                  <a:pt x="678958" y="2048331"/>
                  <a:pt x="637418" y="923203"/>
                  <a:pt x="726931" y="540729"/>
                </a:cubicBezTo>
                <a:cubicBezTo>
                  <a:pt x="816444" y="158255"/>
                  <a:pt x="1112275" y="214037"/>
                  <a:pt x="1210127" y="410010"/>
                </a:cubicBezTo>
                <a:cubicBezTo>
                  <a:pt x="1307979" y="605983"/>
                  <a:pt x="1261831" y="1068565"/>
                  <a:pt x="1314045" y="1716566"/>
                </a:cubicBezTo>
                <a:cubicBezTo>
                  <a:pt x="1366259" y="2364567"/>
                  <a:pt x="1399404" y="4097296"/>
                  <a:pt x="1523411" y="4298016"/>
                </a:cubicBezTo>
                <a:cubicBezTo>
                  <a:pt x="1647419" y="4498736"/>
                  <a:pt x="1891737" y="3202041"/>
                  <a:pt x="2058090" y="2920885"/>
                </a:cubicBezTo>
                <a:cubicBezTo>
                  <a:pt x="2224443" y="2639729"/>
                  <a:pt x="2513530" y="3816149"/>
                  <a:pt x="2634928" y="3427030"/>
                </a:cubicBezTo>
                <a:cubicBezTo>
                  <a:pt x="2756326" y="3037911"/>
                  <a:pt x="2520747" y="1071940"/>
                  <a:pt x="2786477" y="586174"/>
                </a:cubicBezTo>
                <a:cubicBezTo>
                  <a:pt x="3052207" y="100408"/>
                  <a:pt x="3798708" y="563687"/>
                  <a:pt x="4229309" y="512436"/>
                </a:cubicBezTo>
                <a:cubicBezTo>
                  <a:pt x="4659910" y="461185"/>
                  <a:pt x="5148007" y="-306966"/>
                  <a:pt x="5370082" y="278665"/>
                </a:cubicBezTo>
                <a:cubicBezTo>
                  <a:pt x="5592157" y="864296"/>
                  <a:pt x="5209881" y="3418953"/>
                  <a:pt x="5561759" y="4026224"/>
                </a:cubicBezTo>
                <a:cubicBezTo>
                  <a:pt x="5913637" y="4633495"/>
                  <a:pt x="6403384" y="4066223"/>
                  <a:pt x="6809681" y="4024662"/>
                </a:cubicBezTo>
                <a:cubicBezTo>
                  <a:pt x="7215978" y="3983101"/>
                  <a:pt x="7763969" y="4399520"/>
                  <a:pt x="7999540" y="3776859"/>
                </a:cubicBezTo>
                <a:cubicBezTo>
                  <a:pt x="8235111" y="3154198"/>
                  <a:pt x="7981349" y="813723"/>
                  <a:pt x="8223105" y="288697"/>
                </a:cubicBezTo>
                <a:cubicBezTo>
                  <a:pt x="8464861" y="-236329"/>
                  <a:pt x="9228631" y="1377"/>
                  <a:pt x="9450075" y="626705"/>
                </a:cubicBezTo>
                <a:cubicBezTo>
                  <a:pt x="9671519" y="1252033"/>
                  <a:pt x="9439834" y="3410356"/>
                  <a:pt x="9551769" y="4040668"/>
                </a:cubicBezTo>
                <a:cubicBezTo>
                  <a:pt x="9663704" y="4670980"/>
                  <a:pt x="10053950" y="3770496"/>
                  <a:pt x="10121684" y="440857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71FC6A1-1B98-4DAC-99E1-3985DE6F3E27}"/>
              </a:ext>
            </a:extLst>
          </p:cNvPr>
          <p:cNvSpPr txBox="1"/>
          <p:nvPr/>
        </p:nvSpPr>
        <p:spPr>
          <a:xfrm>
            <a:off x="10986469" y="5267468"/>
            <a:ext cx="1023037" cy="584775"/>
          </a:xfrm>
          <a:prstGeom prst="rect">
            <a:avLst/>
          </a:prstGeom>
          <a:noFill/>
        </p:spPr>
        <p:txBody>
          <a:bodyPr wrap="none" rtlCol="0">
            <a:spAutoFit/>
          </a:bodyPr>
          <a:lstStyle/>
          <a:p>
            <a:r>
              <a:rPr lang="en-US" sz="3200" dirty="0">
                <a:latin typeface="Segoe UI Light (Headings)"/>
              </a:rPr>
              <a:t>Time</a:t>
            </a:r>
          </a:p>
        </p:txBody>
      </p:sp>
      <p:sp>
        <p:nvSpPr>
          <p:cNvPr id="9" name="TextBox 8">
            <a:extLst>
              <a:ext uri="{FF2B5EF4-FFF2-40B4-BE49-F238E27FC236}">
                <a16:creationId xmlns:a16="http://schemas.microsoft.com/office/drawing/2014/main" id="{35EA84F0-9615-4385-989C-B8C858DF823E}"/>
              </a:ext>
            </a:extLst>
          </p:cNvPr>
          <p:cNvSpPr txBox="1"/>
          <p:nvPr/>
        </p:nvSpPr>
        <p:spPr>
          <a:xfrm>
            <a:off x="1046379" y="205059"/>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BBAA918A-2460-4706-A037-346AED916B7C}"/>
              </a:ext>
            </a:extLst>
          </p:cNvPr>
          <p:cNvSpPr txBox="1"/>
          <p:nvPr/>
        </p:nvSpPr>
        <p:spPr>
          <a:xfrm>
            <a:off x="611146" y="5775784"/>
            <a:ext cx="1103379" cy="584775"/>
          </a:xfrm>
          <a:prstGeom prst="rect">
            <a:avLst/>
          </a:prstGeom>
          <a:noFill/>
        </p:spPr>
        <p:txBody>
          <a:bodyPr wrap="none" rtlCol="0">
            <a:spAutoFit/>
          </a:bodyPr>
          <a:lstStyle/>
          <a:p>
            <a:r>
              <a:rPr lang="en-US" sz="3200" dirty="0">
                <a:latin typeface="Segoe UI Light (Headings)"/>
              </a:rPr>
              <a:t>Value</a:t>
            </a:r>
          </a:p>
        </p:txBody>
      </p:sp>
      <p:sp>
        <p:nvSpPr>
          <p:cNvPr id="11" name="TextBox 10">
            <a:extLst>
              <a:ext uri="{FF2B5EF4-FFF2-40B4-BE49-F238E27FC236}">
                <a16:creationId xmlns:a16="http://schemas.microsoft.com/office/drawing/2014/main" id="{A3593E4B-9D2A-4AFE-93E0-CA9BBEA9950E}"/>
              </a:ext>
            </a:extLst>
          </p:cNvPr>
          <p:cNvSpPr txBox="1"/>
          <p:nvPr/>
        </p:nvSpPr>
        <p:spPr>
          <a:xfrm>
            <a:off x="4989607" y="713371"/>
            <a:ext cx="1106393" cy="584775"/>
          </a:xfrm>
          <a:prstGeom prst="rect">
            <a:avLst/>
          </a:prstGeom>
          <a:noFill/>
        </p:spPr>
        <p:txBody>
          <a:bodyPr wrap="none" rtlCol="0">
            <a:spAutoFit/>
          </a:bodyPr>
          <a:lstStyle/>
          <a:p>
            <a:r>
              <a:rPr lang="en-US" sz="3200" dirty="0">
                <a:latin typeface="Segoe UI Light (Headings)"/>
              </a:rPr>
              <a:t>HIGH</a:t>
            </a:r>
          </a:p>
        </p:txBody>
      </p:sp>
      <p:sp>
        <p:nvSpPr>
          <p:cNvPr id="12" name="TextBox 11">
            <a:extLst>
              <a:ext uri="{FF2B5EF4-FFF2-40B4-BE49-F238E27FC236}">
                <a16:creationId xmlns:a16="http://schemas.microsoft.com/office/drawing/2014/main" id="{02822B50-22D3-42F8-9790-6DF38D84A3E0}"/>
              </a:ext>
            </a:extLst>
          </p:cNvPr>
          <p:cNvSpPr txBox="1"/>
          <p:nvPr/>
        </p:nvSpPr>
        <p:spPr>
          <a:xfrm>
            <a:off x="7419470" y="3719808"/>
            <a:ext cx="1030667" cy="584775"/>
          </a:xfrm>
          <a:prstGeom prst="rect">
            <a:avLst/>
          </a:prstGeom>
          <a:noFill/>
        </p:spPr>
        <p:txBody>
          <a:bodyPr wrap="none" rtlCol="0">
            <a:spAutoFit/>
          </a:bodyPr>
          <a:lstStyle/>
          <a:p>
            <a:r>
              <a:rPr lang="en-US" sz="3200" dirty="0">
                <a:latin typeface="Segoe UI Light (Headings)"/>
              </a:rPr>
              <a:t>LOW</a:t>
            </a:r>
          </a:p>
        </p:txBody>
      </p:sp>
      <p:cxnSp>
        <p:nvCxnSpPr>
          <p:cNvPr id="13" name="Straight Arrow Connector 12">
            <a:extLst>
              <a:ext uri="{FF2B5EF4-FFF2-40B4-BE49-F238E27FC236}">
                <a16:creationId xmlns:a16="http://schemas.microsoft.com/office/drawing/2014/main" id="{2BFF4482-3A38-46C2-A69D-7DBA110F1C64}"/>
              </a:ext>
            </a:extLst>
          </p:cNvPr>
          <p:cNvCxnSpPr>
            <a:cxnSpLocks/>
          </p:cNvCxnSpPr>
          <p:nvPr/>
        </p:nvCxnSpPr>
        <p:spPr>
          <a:xfrm>
            <a:off x="5542804" y="1242730"/>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863183-5F2B-4D14-9D8A-5BA3CD7267A8}"/>
              </a:ext>
            </a:extLst>
          </p:cNvPr>
          <p:cNvCxnSpPr>
            <a:cxnSpLocks/>
          </p:cNvCxnSpPr>
          <p:nvPr/>
        </p:nvCxnSpPr>
        <p:spPr>
          <a:xfrm>
            <a:off x="7921167" y="4304583"/>
            <a:ext cx="0" cy="37825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07839D-9330-4B70-8966-1290AE0631F1}"/>
              </a:ext>
            </a:extLst>
          </p:cNvPr>
          <p:cNvSpPr txBox="1"/>
          <p:nvPr/>
        </p:nvSpPr>
        <p:spPr>
          <a:xfrm>
            <a:off x="3109108" y="2990135"/>
            <a:ext cx="1085554" cy="584775"/>
          </a:xfrm>
          <a:prstGeom prst="rect">
            <a:avLst/>
          </a:prstGeom>
          <a:noFill/>
        </p:spPr>
        <p:txBody>
          <a:bodyPr wrap="none" rtlCol="0">
            <a:spAutoFit/>
          </a:bodyPr>
          <a:lstStyle/>
          <a:p>
            <a:r>
              <a:rPr lang="en-US" sz="3200" dirty="0">
                <a:latin typeface="Segoe UI Light (Headings)"/>
              </a:rPr>
              <a:t>noise</a:t>
            </a:r>
          </a:p>
        </p:txBody>
      </p:sp>
      <p:cxnSp>
        <p:nvCxnSpPr>
          <p:cNvPr id="19" name="Straight Arrow Connector 18">
            <a:extLst>
              <a:ext uri="{FF2B5EF4-FFF2-40B4-BE49-F238E27FC236}">
                <a16:creationId xmlns:a16="http://schemas.microsoft.com/office/drawing/2014/main" id="{E574A7B2-8EE2-4A7F-8786-5B7ADC2B8611}"/>
              </a:ext>
            </a:extLst>
          </p:cNvPr>
          <p:cNvCxnSpPr>
            <a:cxnSpLocks/>
          </p:cNvCxnSpPr>
          <p:nvPr/>
        </p:nvCxnSpPr>
        <p:spPr>
          <a:xfrm>
            <a:off x="3662305" y="3519494"/>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82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E97F8F-B0CF-4E05-8C18-3B305C11A8A2}"/>
              </a:ext>
            </a:extLst>
          </p:cNvPr>
          <p:cNvPicPr>
            <a:picLocks noChangeAspect="1"/>
          </p:cNvPicPr>
          <p:nvPr/>
        </p:nvPicPr>
        <p:blipFill>
          <a:blip r:embed="rId2"/>
          <a:stretch>
            <a:fillRect/>
          </a:stretch>
        </p:blipFill>
        <p:spPr>
          <a:xfrm>
            <a:off x="341745" y="5092693"/>
            <a:ext cx="2507876" cy="1428966"/>
          </a:xfrm>
          <a:prstGeom prst="rect">
            <a:avLst/>
          </a:prstGeom>
        </p:spPr>
      </p:pic>
      <p:grpSp>
        <p:nvGrpSpPr>
          <p:cNvPr id="44" name="Group 43">
            <a:extLst>
              <a:ext uri="{FF2B5EF4-FFF2-40B4-BE49-F238E27FC236}">
                <a16:creationId xmlns:a16="http://schemas.microsoft.com/office/drawing/2014/main" id="{81E55D2C-E99A-4A4A-96E8-3CDA8E341D45}"/>
              </a:ext>
            </a:extLst>
          </p:cNvPr>
          <p:cNvGrpSpPr/>
          <p:nvPr/>
        </p:nvGrpSpPr>
        <p:grpSpPr>
          <a:xfrm>
            <a:off x="3519475" y="1922975"/>
            <a:ext cx="2017765" cy="2958516"/>
            <a:chOff x="8322782" y="2301401"/>
            <a:chExt cx="2017765" cy="2958516"/>
          </a:xfrm>
        </p:grpSpPr>
        <p:cxnSp>
          <p:nvCxnSpPr>
            <p:cNvPr id="12" name="Straight Connector 11">
              <a:extLst>
                <a:ext uri="{FF2B5EF4-FFF2-40B4-BE49-F238E27FC236}">
                  <a16:creationId xmlns:a16="http://schemas.microsoft.com/office/drawing/2014/main" id="{55C0A354-CBB1-4A11-A308-0448C3D9F0DF}"/>
                </a:ext>
              </a:extLst>
            </p:cNvPr>
            <p:cNvCxnSpPr/>
            <p:nvPr/>
          </p:nvCxnSpPr>
          <p:spPr>
            <a:xfrm>
              <a:off x="8650880" y="2709333"/>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02B7F-E002-46EC-858C-952CEF430E6E}"/>
                </a:ext>
              </a:extLst>
            </p:cNvPr>
            <p:cNvCxnSpPr/>
            <p:nvPr/>
          </p:nvCxnSpPr>
          <p:spPr>
            <a:xfrm>
              <a:off x="8635492" y="4699770"/>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B8B2461-6B85-4BA1-852F-4E8385F44E41}"/>
                </a:ext>
              </a:extLst>
            </p:cNvPr>
            <p:cNvPicPr>
              <a:picLocks noChangeAspect="1"/>
            </p:cNvPicPr>
            <p:nvPr/>
          </p:nvPicPr>
          <p:blipFill>
            <a:blip r:embed="rId3"/>
            <a:stretch>
              <a:fillRect/>
            </a:stretch>
          </p:blipFill>
          <p:spPr>
            <a:xfrm>
              <a:off x="8904775" y="3060700"/>
              <a:ext cx="457200" cy="533400"/>
            </a:xfrm>
            <a:prstGeom prst="rect">
              <a:avLst/>
            </a:prstGeom>
          </p:spPr>
        </p:pic>
        <p:cxnSp>
          <p:nvCxnSpPr>
            <p:cNvPr id="27" name="Straight Connector 26">
              <a:extLst>
                <a:ext uri="{FF2B5EF4-FFF2-40B4-BE49-F238E27FC236}">
                  <a16:creationId xmlns:a16="http://schemas.microsoft.com/office/drawing/2014/main" id="{709ABC79-65BE-4E76-9028-90DE125913FE}"/>
                </a:ext>
              </a:extLst>
            </p:cNvPr>
            <p:cNvCxnSpPr>
              <a:cxnSpLocks/>
            </p:cNvCxnSpPr>
            <p:nvPr/>
          </p:nvCxnSpPr>
          <p:spPr>
            <a:xfrm>
              <a:off x="9040861" y="2709333"/>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228E74-DDD2-4936-9C68-EC6882B9C085}"/>
                </a:ext>
              </a:extLst>
            </p:cNvPr>
            <p:cNvCxnSpPr>
              <a:cxnSpLocks/>
            </p:cNvCxnSpPr>
            <p:nvPr/>
          </p:nvCxnSpPr>
          <p:spPr>
            <a:xfrm>
              <a:off x="9053178" y="3594100"/>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73ABD-5AE3-4239-ACFE-35922571F88E}"/>
                </a:ext>
              </a:extLst>
            </p:cNvPr>
            <p:cNvCxnSpPr>
              <a:cxnSpLocks/>
            </p:cNvCxnSpPr>
            <p:nvPr/>
          </p:nvCxnSpPr>
          <p:spPr>
            <a:xfrm>
              <a:off x="8804826" y="4796752"/>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8F3413-6313-4E29-8CBA-6CC06837B33F}"/>
                </a:ext>
              </a:extLst>
            </p:cNvPr>
            <p:cNvCxnSpPr>
              <a:cxnSpLocks/>
            </p:cNvCxnSpPr>
            <p:nvPr/>
          </p:nvCxnSpPr>
          <p:spPr>
            <a:xfrm>
              <a:off x="8917204" y="4852172"/>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85F35D-CDD9-4447-953B-C90B3D5B6040}"/>
                </a:ext>
              </a:extLst>
            </p:cNvPr>
            <p:cNvCxnSpPr>
              <a:cxnSpLocks/>
            </p:cNvCxnSpPr>
            <p:nvPr/>
          </p:nvCxnSpPr>
          <p:spPr>
            <a:xfrm>
              <a:off x="9023423" y="4902975"/>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1E2674-3805-4ED9-BAEE-5F4D10B16F69}"/>
                </a:ext>
              </a:extLst>
            </p:cNvPr>
            <p:cNvCxnSpPr>
              <a:cxnSpLocks/>
            </p:cNvCxnSpPr>
            <p:nvPr/>
          </p:nvCxnSpPr>
          <p:spPr>
            <a:xfrm>
              <a:off x="9049076" y="4348403"/>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07D1FF-D732-4247-A72E-9A0478B41437}"/>
                </a:ext>
              </a:extLst>
            </p:cNvPr>
            <p:cNvCxnSpPr>
              <a:cxnSpLocks/>
            </p:cNvCxnSpPr>
            <p:nvPr/>
          </p:nvCxnSpPr>
          <p:spPr>
            <a:xfrm>
              <a:off x="9050097" y="3978564"/>
              <a:ext cx="0" cy="351367"/>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C9B6F7-7CBC-424D-8A24-6A56604CED66}"/>
                </a:ext>
              </a:extLst>
            </p:cNvPr>
            <p:cNvCxnSpPr/>
            <p:nvPr/>
          </p:nvCxnSpPr>
          <p:spPr>
            <a:xfrm>
              <a:off x="9056007" y="3769783"/>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F65E1-D4B1-4962-A1F4-FE9B89B17271}"/>
                </a:ext>
              </a:extLst>
            </p:cNvPr>
            <p:cNvSpPr txBox="1"/>
            <p:nvPr/>
          </p:nvSpPr>
          <p:spPr>
            <a:xfrm>
              <a:off x="9891385" y="3434524"/>
              <a:ext cx="449162" cy="707886"/>
            </a:xfrm>
            <a:prstGeom prst="rect">
              <a:avLst/>
            </a:prstGeom>
            <a:noFill/>
          </p:spPr>
          <p:txBody>
            <a:bodyPr wrap="none" rtlCol="0">
              <a:spAutoFit/>
            </a:bodyPr>
            <a:lstStyle/>
            <a:p>
              <a:r>
                <a:rPr lang="en-US" sz="4000" dirty="0">
                  <a:latin typeface="Segoe UI Light (Headings)"/>
                </a:rPr>
                <a:t>0</a:t>
              </a:r>
            </a:p>
          </p:txBody>
        </p:sp>
        <p:sp>
          <p:nvSpPr>
            <p:cNvPr id="41" name="TextBox 40">
              <a:extLst>
                <a:ext uri="{FF2B5EF4-FFF2-40B4-BE49-F238E27FC236}">
                  <a16:creationId xmlns:a16="http://schemas.microsoft.com/office/drawing/2014/main" id="{9C38A73A-4BDA-44D7-8421-3B17EA4B3568}"/>
                </a:ext>
              </a:extLst>
            </p:cNvPr>
            <p:cNvSpPr txBox="1"/>
            <p:nvPr/>
          </p:nvSpPr>
          <p:spPr>
            <a:xfrm>
              <a:off x="8655010" y="2301401"/>
              <a:ext cx="638316" cy="400110"/>
            </a:xfrm>
            <a:prstGeom prst="rect">
              <a:avLst/>
            </a:prstGeom>
            <a:noFill/>
          </p:spPr>
          <p:txBody>
            <a:bodyPr wrap="none" rtlCol="0">
              <a:spAutoFit/>
            </a:bodyPr>
            <a:lstStyle/>
            <a:p>
              <a:r>
                <a:rPr lang="en-US" sz="2000" dirty="0">
                  <a:latin typeface="Segoe UI Light (Headings)"/>
                </a:rPr>
                <a:t>+5V</a:t>
              </a:r>
            </a:p>
          </p:txBody>
        </p:sp>
        <p:sp>
          <p:nvSpPr>
            <p:cNvPr id="42" name="TextBox 41">
              <a:extLst>
                <a:ext uri="{FF2B5EF4-FFF2-40B4-BE49-F238E27FC236}">
                  <a16:creationId xmlns:a16="http://schemas.microsoft.com/office/drawing/2014/main" id="{1D1CAA9F-AEE6-4976-8D54-67D70AA4D901}"/>
                </a:ext>
              </a:extLst>
            </p:cNvPr>
            <p:cNvSpPr txBox="1"/>
            <p:nvPr/>
          </p:nvSpPr>
          <p:spPr>
            <a:xfrm>
              <a:off x="9441622" y="4502157"/>
              <a:ext cx="471604" cy="400110"/>
            </a:xfrm>
            <a:prstGeom prst="rect">
              <a:avLst/>
            </a:prstGeom>
            <a:noFill/>
          </p:spPr>
          <p:txBody>
            <a:bodyPr wrap="none" rtlCol="0">
              <a:spAutoFit/>
            </a:bodyPr>
            <a:lstStyle/>
            <a:p>
              <a:r>
                <a:rPr lang="en-US" sz="2000" dirty="0">
                  <a:latin typeface="Segoe UI Light (Headings)"/>
                </a:rPr>
                <a:t>0V</a:t>
              </a:r>
            </a:p>
          </p:txBody>
        </p:sp>
        <p:sp>
          <p:nvSpPr>
            <p:cNvPr id="43" name="TextBox 42">
              <a:extLst>
                <a:ext uri="{FF2B5EF4-FFF2-40B4-BE49-F238E27FC236}">
                  <a16:creationId xmlns:a16="http://schemas.microsoft.com/office/drawing/2014/main" id="{106DC8FC-144A-4185-91B1-CC321FDC941D}"/>
                </a:ext>
              </a:extLst>
            </p:cNvPr>
            <p:cNvSpPr txBox="1"/>
            <p:nvPr/>
          </p:nvSpPr>
          <p:spPr>
            <a:xfrm>
              <a:off x="8322782" y="4859807"/>
              <a:ext cx="1781000" cy="400110"/>
            </a:xfrm>
            <a:prstGeom prst="rect">
              <a:avLst/>
            </a:prstGeom>
            <a:noFill/>
          </p:spPr>
          <p:txBody>
            <a:bodyPr wrap="none" rtlCol="0">
              <a:spAutoFit/>
            </a:bodyPr>
            <a:lstStyle/>
            <a:p>
              <a:r>
                <a:rPr lang="en-US" sz="2000" dirty="0">
                  <a:latin typeface="Segoe UI Light (Headings)"/>
                </a:rPr>
                <a:t>Earth (Ground)</a:t>
              </a:r>
            </a:p>
          </p:txBody>
        </p:sp>
        <p:sp>
          <p:nvSpPr>
            <p:cNvPr id="34" name="Freeform: Shape 33">
              <a:extLst>
                <a:ext uri="{FF2B5EF4-FFF2-40B4-BE49-F238E27FC236}">
                  <a16:creationId xmlns:a16="http://schemas.microsoft.com/office/drawing/2014/main" id="{F7212043-8A23-4816-B382-8ED48EDBF99D}"/>
                </a:ext>
              </a:extLst>
            </p:cNvPr>
            <p:cNvSpPr/>
            <p:nvPr/>
          </p:nvSpPr>
          <p:spPr>
            <a:xfrm>
              <a:off x="8865513" y="3617997"/>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grpSp>
      <p:sp>
        <p:nvSpPr>
          <p:cNvPr id="64" name="TextBox 63">
            <a:extLst>
              <a:ext uri="{FF2B5EF4-FFF2-40B4-BE49-F238E27FC236}">
                <a16:creationId xmlns:a16="http://schemas.microsoft.com/office/drawing/2014/main" id="{D8C3B0E2-B1B6-49C6-83DE-8422EBC1CFBC}"/>
              </a:ext>
            </a:extLst>
          </p:cNvPr>
          <p:cNvSpPr txBox="1"/>
          <p:nvPr/>
        </p:nvSpPr>
        <p:spPr>
          <a:xfrm>
            <a:off x="4285825" y="3570328"/>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nvGrpSpPr>
          <p:cNvPr id="63" name="Group 62">
            <a:extLst>
              <a:ext uri="{FF2B5EF4-FFF2-40B4-BE49-F238E27FC236}">
                <a16:creationId xmlns:a16="http://schemas.microsoft.com/office/drawing/2014/main" id="{82BF3F41-D1DF-4B10-BFE8-618F026BE9FE}"/>
              </a:ext>
            </a:extLst>
          </p:cNvPr>
          <p:cNvGrpSpPr/>
          <p:nvPr/>
        </p:nvGrpSpPr>
        <p:grpSpPr>
          <a:xfrm>
            <a:off x="7082083" y="1912099"/>
            <a:ext cx="1936011" cy="2958516"/>
            <a:chOff x="7082083" y="1912099"/>
            <a:chExt cx="1936011" cy="2958516"/>
          </a:xfrm>
        </p:grpSpPr>
        <p:cxnSp>
          <p:nvCxnSpPr>
            <p:cNvPr id="47" name="Straight Connector 46">
              <a:extLst>
                <a:ext uri="{FF2B5EF4-FFF2-40B4-BE49-F238E27FC236}">
                  <a16:creationId xmlns:a16="http://schemas.microsoft.com/office/drawing/2014/main" id="{52367FC5-A03E-4CDD-BF93-CCA2113B20D2}"/>
                </a:ext>
              </a:extLst>
            </p:cNvPr>
            <p:cNvCxnSpPr/>
            <p:nvPr/>
          </p:nvCxnSpPr>
          <p:spPr>
            <a:xfrm>
              <a:off x="7391709" y="2320031"/>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103D3D-5179-4073-9095-B650E4C69B67}"/>
                </a:ext>
              </a:extLst>
            </p:cNvPr>
            <p:cNvCxnSpPr/>
            <p:nvPr/>
          </p:nvCxnSpPr>
          <p:spPr>
            <a:xfrm>
              <a:off x="7394793" y="4310468"/>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F21ADBA-A6BB-4375-B791-2A55AB016B7D}"/>
                </a:ext>
              </a:extLst>
            </p:cNvPr>
            <p:cNvPicPr>
              <a:picLocks noChangeAspect="1"/>
            </p:cNvPicPr>
            <p:nvPr/>
          </p:nvPicPr>
          <p:blipFill>
            <a:blip r:embed="rId3"/>
            <a:stretch>
              <a:fillRect/>
            </a:stretch>
          </p:blipFill>
          <p:spPr>
            <a:xfrm>
              <a:off x="7664076" y="2671398"/>
              <a:ext cx="457200" cy="533400"/>
            </a:xfrm>
            <a:prstGeom prst="rect">
              <a:avLst/>
            </a:prstGeom>
          </p:spPr>
        </p:pic>
        <p:cxnSp>
          <p:nvCxnSpPr>
            <p:cNvPr id="50" name="Straight Connector 49">
              <a:extLst>
                <a:ext uri="{FF2B5EF4-FFF2-40B4-BE49-F238E27FC236}">
                  <a16:creationId xmlns:a16="http://schemas.microsoft.com/office/drawing/2014/main" id="{40331383-C0A1-4352-B944-4951CBC0E9A2}"/>
                </a:ext>
              </a:extLst>
            </p:cNvPr>
            <p:cNvCxnSpPr>
              <a:cxnSpLocks/>
            </p:cNvCxnSpPr>
            <p:nvPr/>
          </p:nvCxnSpPr>
          <p:spPr>
            <a:xfrm>
              <a:off x="7800162" y="2320031"/>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D6BCC9-56A6-468F-94A9-276E4CBB53D7}"/>
                </a:ext>
              </a:extLst>
            </p:cNvPr>
            <p:cNvCxnSpPr>
              <a:cxnSpLocks/>
            </p:cNvCxnSpPr>
            <p:nvPr/>
          </p:nvCxnSpPr>
          <p:spPr>
            <a:xfrm>
              <a:off x="7812479" y="3204798"/>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73B4FE-5509-4728-9ADA-9A1634435D46}"/>
                </a:ext>
              </a:extLst>
            </p:cNvPr>
            <p:cNvCxnSpPr>
              <a:cxnSpLocks/>
            </p:cNvCxnSpPr>
            <p:nvPr/>
          </p:nvCxnSpPr>
          <p:spPr>
            <a:xfrm>
              <a:off x="7564127" y="4407450"/>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B248CD-27B1-4689-ADB4-0B4667B84277}"/>
                </a:ext>
              </a:extLst>
            </p:cNvPr>
            <p:cNvCxnSpPr>
              <a:cxnSpLocks/>
            </p:cNvCxnSpPr>
            <p:nvPr/>
          </p:nvCxnSpPr>
          <p:spPr>
            <a:xfrm>
              <a:off x="7676505" y="4462870"/>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A6ED92-81D3-4C11-9539-50578755DE97}"/>
                </a:ext>
              </a:extLst>
            </p:cNvPr>
            <p:cNvCxnSpPr>
              <a:cxnSpLocks/>
            </p:cNvCxnSpPr>
            <p:nvPr/>
          </p:nvCxnSpPr>
          <p:spPr>
            <a:xfrm>
              <a:off x="7782724" y="451367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0000E7-BAD0-4679-ADDF-2AEBDE354EAE}"/>
                </a:ext>
              </a:extLst>
            </p:cNvPr>
            <p:cNvCxnSpPr>
              <a:cxnSpLocks/>
            </p:cNvCxnSpPr>
            <p:nvPr/>
          </p:nvCxnSpPr>
          <p:spPr>
            <a:xfrm>
              <a:off x="7808377" y="3959101"/>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A505C4-56FA-4003-AF02-1EDAB9303B91}"/>
                </a:ext>
              </a:extLst>
            </p:cNvPr>
            <p:cNvCxnSpPr>
              <a:cxnSpLocks/>
            </p:cNvCxnSpPr>
            <p:nvPr/>
          </p:nvCxnSpPr>
          <p:spPr>
            <a:xfrm>
              <a:off x="7573363" y="3655554"/>
              <a:ext cx="226799" cy="274320"/>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B63A1CB-93C3-4528-B3BE-A15F038E4044}"/>
                </a:ext>
              </a:extLst>
            </p:cNvPr>
            <p:cNvCxnSpPr/>
            <p:nvPr/>
          </p:nvCxnSpPr>
          <p:spPr>
            <a:xfrm>
              <a:off x="7815308" y="3380481"/>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49362B4-BF51-42A1-8CA0-ECA60C14FE88}"/>
                </a:ext>
              </a:extLst>
            </p:cNvPr>
            <p:cNvSpPr txBox="1"/>
            <p:nvPr/>
          </p:nvSpPr>
          <p:spPr>
            <a:xfrm>
              <a:off x="8650686" y="3026749"/>
              <a:ext cx="367408" cy="707886"/>
            </a:xfrm>
            <a:prstGeom prst="rect">
              <a:avLst/>
            </a:prstGeom>
            <a:noFill/>
          </p:spPr>
          <p:txBody>
            <a:bodyPr wrap="none" rtlCol="0">
              <a:spAutoFit/>
            </a:bodyPr>
            <a:lstStyle/>
            <a:p>
              <a:r>
                <a:rPr lang="en-US" sz="4000" dirty="0">
                  <a:latin typeface="Segoe UI Light (Headings)"/>
                </a:rPr>
                <a:t>1</a:t>
              </a:r>
            </a:p>
          </p:txBody>
        </p:sp>
        <p:sp>
          <p:nvSpPr>
            <p:cNvPr id="59" name="TextBox 58">
              <a:extLst>
                <a:ext uri="{FF2B5EF4-FFF2-40B4-BE49-F238E27FC236}">
                  <a16:creationId xmlns:a16="http://schemas.microsoft.com/office/drawing/2014/main" id="{E0E2BD5F-43DD-4A47-8224-F99D945D1AE9}"/>
                </a:ext>
              </a:extLst>
            </p:cNvPr>
            <p:cNvSpPr txBox="1"/>
            <p:nvPr/>
          </p:nvSpPr>
          <p:spPr>
            <a:xfrm>
              <a:off x="7414311" y="1912099"/>
              <a:ext cx="638316" cy="400110"/>
            </a:xfrm>
            <a:prstGeom prst="rect">
              <a:avLst/>
            </a:prstGeom>
            <a:noFill/>
          </p:spPr>
          <p:txBody>
            <a:bodyPr wrap="none" rtlCol="0">
              <a:spAutoFit/>
            </a:bodyPr>
            <a:lstStyle/>
            <a:p>
              <a:r>
                <a:rPr lang="en-US" sz="2000" dirty="0">
                  <a:latin typeface="Segoe UI Light (Headings)"/>
                </a:rPr>
                <a:t>+5V</a:t>
              </a:r>
            </a:p>
          </p:txBody>
        </p:sp>
        <p:sp>
          <p:nvSpPr>
            <p:cNvPr id="60" name="TextBox 59">
              <a:extLst>
                <a:ext uri="{FF2B5EF4-FFF2-40B4-BE49-F238E27FC236}">
                  <a16:creationId xmlns:a16="http://schemas.microsoft.com/office/drawing/2014/main" id="{45A831D7-ED5E-4B3B-AB6A-FA55315FC6CF}"/>
                </a:ext>
              </a:extLst>
            </p:cNvPr>
            <p:cNvSpPr txBox="1"/>
            <p:nvPr/>
          </p:nvSpPr>
          <p:spPr>
            <a:xfrm>
              <a:off x="8200923" y="4103619"/>
              <a:ext cx="471604" cy="400110"/>
            </a:xfrm>
            <a:prstGeom prst="rect">
              <a:avLst/>
            </a:prstGeom>
            <a:noFill/>
          </p:spPr>
          <p:txBody>
            <a:bodyPr wrap="none" rtlCol="0">
              <a:spAutoFit/>
            </a:bodyPr>
            <a:lstStyle/>
            <a:p>
              <a:r>
                <a:rPr lang="en-US" sz="2000" dirty="0">
                  <a:latin typeface="Segoe UI Light (Headings)"/>
                </a:rPr>
                <a:t>0V</a:t>
              </a:r>
            </a:p>
          </p:txBody>
        </p:sp>
        <p:sp>
          <p:nvSpPr>
            <p:cNvPr id="61" name="TextBox 60">
              <a:extLst>
                <a:ext uri="{FF2B5EF4-FFF2-40B4-BE49-F238E27FC236}">
                  <a16:creationId xmlns:a16="http://schemas.microsoft.com/office/drawing/2014/main" id="{E2336604-6349-409E-8225-C581AF560AE7}"/>
                </a:ext>
              </a:extLst>
            </p:cNvPr>
            <p:cNvSpPr txBox="1"/>
            <p:nvPr/>
          </p:nvSpPr>
          <p:spPr>
            <a:xfrm>
              <a:off x="7082083" y="4470505"/>
              <a:ext cx="1781000" cy="400110"/>
            </a:xfrm>
            <a:prstGeom prst="rect">
              <a:avLst/>
            </a:prstGeom>
            <a:noFill/>
          </p:spPr>
          <p:txBody>
            <a:bodyPr wrap="none" rtlCol="0">
              <a:spAutoFit/>
            </a:bodyPr>
            <a:lstStyle/>
            <a:p>
              <a:r>
                <a:rPr lang="en-US" sz="2000" dirty="0">
                  <a:latin typeface="Segoe UI Light (Headings)"/>
                </a:rPr>
                <a:t>Earth (Ground)</a:t>
              </a:r>
            </a:p>
          </p:txBody>
        </p:sp>
        <p:sp>
          <p:nvSpPr>
            <p:cNvPr id="62" name="Freeform: Shape 61">
              <a:extLst>
                <a:ext uri="{FF2B5EF4-FFF2-40B4-BE49-F238E27FC236}">
                  <a16:creationId xmlns:a16="http://schemas.microsoft.com/office/drawing/2014/main" id="{14615FC5-0FB1-4594-95DE-95FE95E55477}"/>
                </a:ext>
              </a:extLst>
            </p:cNvPr>
            <p:cNvSpPr/>
            <p:nvPr/>
          </p:nvSpPr>
          <p:spPr>
            <a:xfrm flipV="1">
              <a:off x="7582599" y="2360278"/>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chemeClr val="accent6">
                  <a:lumMod val="75000"/>
                </a:schemeClr>
              </a:solidFill>
              <a:prstDash val="dash"/>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FB27ADD9-C30D-4331-90BF-572C9B5F018D}"/>
                </a:ext>
              </a:extLst>
            </p:cNvPr>
            <p:cNvSpPr txBox="1"/>
            <p:nvPr/>
          </p:nvSpPr>
          <p:spPr>
            <a:xfrm>
              <a:off x="7827619" y="3528037"/>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spTree>
    <p:extLst>
      <p:ext uri="{BB962C8B-B14F-4D97-AF65-F5344CB8AC3E}">
        <p14:creationId xmlns:p14="http://schemas.microsoft.com/office/powerpoint/2010/main" val="119404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04E34-6DBE-49D4-890B-96E94C19F155}"/>
              </a:ext>
            </a:extLst>
          </p:cNvPr>
          <p:cNvSpPr/>
          <p:nvPr/>
        </p:nvSpPr>
        <p:spPr>
          <a:xfrm>
            <a:off x="0" y="6488668"/>
            <a:ext cx="5393977" cy="369332"/>
          </a:xfrm>
          <a:prstGeom prst="rect">
            <a:avLst/>
          </a:prstGeom>
        </p:spPr>
        <p:txBody>
          <a:bodyPr wrap="none">
            <a:spAutoFit/>
          </a:bodyPr>
          <a:lstStyle/>
          <a:p>
            <a:r>
              <a:rPr lang="en-US" dirty="0">
                <a:latin typeface="Segoe UI Light (Headings)"/>
              </a:rPr>
              <a:t>https://www.electronics-tutorials.ws/logic/logic_1.html</a:t>
            </a:r>
          </a:p>
        </p:txBody>
      </p:sp>
      <p:graphicFrame>
        <p:nvGraphicFramePr>
          <p:cNvPr id="3" name="Table 4">
            <a:extLst>
              <a:ext uri="{FF2B5EF4-FFF2-40B4-BE49-F238E27FC236}">
                <a16:creationId xmlns:a16="http://schemas.microsoft.com/office/drawing/2014/main" id="{9A4542F3-3944-4F51-8F14-13C2A64937C9}"/>
              </a:ext>
            </a:extLst>
          </p:cNvPr>
          <p:cNvGraphicFramePr>
            <a:graphicFrameLocks noGrp="1"/>
          </p:cNvGraphicFramePr>
          <p:nvPr>
            <p:extLst>
              <p:ext uri="{D42A27DB-BD31-4B8C-83A1-F6EECF244321}">
                <p14:modId xmlns:p14="http://schemas.microsoft.com/office/powerpoint/2010/main" val="809945275"/>
              </p:ext>
            </p:extLst>
          </p:nvPr>
        </p:nvGraphicFramePr>
        <p:xfrm>
          <a:off x="3394580" y="910375"/>
          <a:ext cx="3998794" cy="5037249"/>
        </p:xfrm>
        <a:graphic>
          <a:graphicData uri="http://schemas.openxmlformats.org/drawingml/2006/table">
            <a:tbl>
              <a:tblPr>
                <a:tableStyleId>{5C22544A-7EE6-4342-B048-85BDC9FD1C3A}</a:tableStyleId>
              </a:tblPr>
              <a:tblGrid>
                <a:gridCol w="1228298">
                  <a:extLst>
                    <a:ext uri="{9D8B030D-6E8A-4147-A177-3AD203B41FA5}">
                      <a16:colId xmlns:a16="http://schemas.microsoft.com/office/drawing/2014/main" val="2156266742"/>
                    </a:ext>
                  </a:extLst>
                </a:gridCol>
                <a:gridCol w="2770496">
                  <a:extLst>
                    <a:ext uri="{9D8B030D-6E8A-4147-A177-3AD203B41FA5}">
                      <a16:colId xmlns:a16="http://schemas.microsoft.com/office/drawing/2014/main" val="3328208306"/>
                    </a:ext>
                  </a:extLst>
                </a:gridCol>
              </a:tblGrid>
              <a:tr h="2479977">
                <a:tc>
                  <a:txBody>
                    <a:bodyPr/>
                    <a:lstStyle/>
                    <a:p>
                      <a:pPr algn="r"/>
                      <a:r>
                        <a:rPr lang="en-US" sz="3200" kern="1200" dirty="0">
                          <a:solidFill>
                            <a:schemeClr val="tx1"/>
                          </a:solidFill>
                          <a:latin typeface="Segoe UI Light (Headings)"/>
                          <a:ea typeface="+mn-ea"/>
                          <a:cs typeface="+mn-cs"/>
                        </a:rPr>
                        <a:t>+5V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6000" kern="1200" dirty="0">
                          <a:solidFill>
                            <a:schemeClr val="tx1"/>
                          </a:solidFill>
                          <a:latin typeface="Segoe UI Light (Headings)"/>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17917283"/>
                  </a:ext>
                </a:extLst>
              </a:tr>
              <a:tr h="1399032">
                <a:tc>
                  <a:txBody>
                    <a:bodyPr/>
                    <a:lstStyle/>
                    <a:p>
                      <a:pPr algn="r"/>
                      <a:r>
                        <a:rPr lang="en-US" sz="3200" kern="1200" dirty="0">
                          <a:solidFill>
                            <a:schemeClr val="tx1"/>
                          </a:solidFill>
                          <a:latin typeface="Segoe UI Light (Headings)"/>
                          <a:ea typeface="+mn-ea"/>
                          <a:cs typeface="+mn-cs"/>
                        </a:rPr>
                        <a:t>+2V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6000" kern="1200" noProof="0" dirty="0">
                          <a:solidFill>
                            <a:schemeClr val="tx1"/>
                          </a:solidFill>
                          <a:latin typeface="Segoe UI Light (Headings)"/>
                          <a:ea typeface="+mn-ea"/>
                          <a:cs typeface="+mn-cs"/>
                        </a:rPr>
                        <a:t>░</a:t>
                      </a:r>
                      <a:endParaRPr lang="en-US" sz="6000" kern="1200" noProof="0" dirty="0">
                        <a:solidFill>
                          <a:schemeClr val="tx1"/>
                        </a:solidFill>
                        <a:latin typeface="Segoe UI Light (Headings)"/>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87601645"/>
                  </a:ext>
                </a:extLst>
              </a:tr>
              <a:tr h="557957">
                <a:tc>
                  <a:txBody>
                    <a:bodyPr/>
                    <a:lstStyle/>
                    <a:p>
                      <a:pPr algn="r"/>
                      <a:r>
                        <a:rPr lang="en-US" sz="3200" kern="1200" dirty="0">
                          <a:solidFill>
                            <a:schemeClr val="tx1"/>
                          </a:solidFill>
                          <a:latin typeface="Segoe UI Light (Headings)"/>
                          <a:ea typeface="+mn-ea"/>
                          <a:cs typeface="+mn-cs"/>
                        </a:rPr>
                        <a:t>+0.8V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rowSpan="2">
                  <a:txBody>
                    <a:bodyPr/>
                    <a:lstStyle/>
                    <a:p>
                      <a:pPr algn="ctr"/>
                      <a:r>
                        <a:rPr lang="en-US" sz="6000" kern="1200" dirty="0">
                          <a:solidFill>
                            <a:schemeClr val="tx1"/>
                          </a:solidFill>
                          <a:latin typeface="Segoe UI Light (Headings)"/>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8885"/>
                    </a:solidFill>
                  </a:tcPr>
                </a:tc>
                <a:extLst>
                  <a:ext uri="{0D108BD9-81ED-4DB2-BD59-A6C34878D82A}">
                    <a16:rowId xmlns:a16="http://schemas.microsoft.com/office/drawing/2014/main" val="251453363"/>
                  </a:ext>
                </a:extLst>
              </a:tr>
              <a:tr h="557957">
                <a:tc>
                  <a:txBody>
                    <a:bodyPr/>
                    <a:lstStyle/>
                    <a:p>
                      <a:pPr algn="r"/>
                      <a:r>
                        <a:rPr lang="en-US" sz="3200" kern="1200" dirty="0">
                          <a:solidFill>
                            <a:schemeClr val="tx1"/>
                          </a:solidFill>
                          <a:latin typeface="Segoe UI Light (Headings)"/>
                          <a:ea typeface="+mn-ea"/>
                          <a:cs typeface="+mn-cs"/>
                        </a:rPr>
                        <a:t>0V</a:t>
                      </a:r>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24299601"/>
                  </a:ext>
                </a:extLst>
              </a:tr>
            </a:tbl>
          </a:graphicData>
        </a:graphic>
      </p:graphicFrame>
      <p:sp>
        <p:nvSpPr>
          <p:cNvPr id="4" name="Rectangle 3">
            <a:extLst>
              <a:ext uri="{FF2B5EF4-FFF2-40B4-BE49-F238E27FC236}">
                <a16:creationId xmlns:a16="http://schemas.microsoft.com/office/drawing/2014/main" id="{33D5F19C-CCC4-49B2-ADDC-6EBF871C8BAE}"/>
              </a:ext>
            </a:extLst>
          </p:cNvPr>
          <p:cNvSpPr/>
          <p:nvPr/>
        </p:nvSpPr>
        <p:spPr>
          <a:xfrm>
            <a:off x="7579893" y="2367171"/>
            <a:ext cx="4294540" cy="2123658"/>
          </a:xfrm>
          <a:prstGeom prst="rect">
            <a:avLst/>
          </a:prstGeom>
        </p:spPr>
        <p:txBody>
          <a:bodyPr wrap="square">
            <a:spAutoFit/>
          </a:bodyPr>
          <a:lstStyle/>
          <a:p>
            <a:pPr lvl="0" algn="ctr" defTabSz="457200">
              <a:defRPr/>
            </a:pPr>
            <a:r>
              <a:rPr lang="en-CA" sz="6600" cap="all" dirty="0">
                <a:solidFill>
                  <a:prstClr val="black"/>
                </a:solidFill>
                <a:latin typeface="Segoe UI Light (Headings)"/>
              </a:rPr>
              <a:t>negative logic</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92643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9C9FED8-238E-4918-8132-FFB7F26226B0}"/>
              </a:ext>
            </a:extLst>
          </p:cNvPr>
          <p:cNvGraphicFramePr>
            <a:graphicFrameLocks noGrp="1"/>
          </p:cNvGraphicFramePr>
          <p:nvPr/>
        </p:nvGraphicFramePr>
        <p:xfrm>
          <a:off x="606368" y="1298148"/>
          <a:ext cx="10380098" cy="4261704"/>
        </p:xfrm>
        <a:graphic>
          <a:graphicData uri="http://schemas.openxmlformats.org/drawingml/2006/table">
            <a:tbl>
              <a:tblPr bandRow="1">
                <a:tableStyleId>{5C22544A-7EE6-4342-B048-85BDC9FD1C3A}</a:tableStyleId>
              </a:tblPr>
              <a:tblGrid>
                <a:gridCol w="10380098">
                  <a:extLst>
                    <a:ext uri="{9D8B030D-6E8A-4147-A177-3AD203B41FA5}">
                      <a16:colId xmlns:a16="http://schemas.microsoft.com/office/drawing/2014/main" val="1351285895"/>
                    </a:ext>
                  </a:extLst>
                </a:gridCol>
              </a:tblGrid>
              <a:tr h="1773556">
                <a:tc>
                  <a:txBody>
                    <a:bodyPr/>
                    <a:lstStyle/>
                    <a:p>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[2,5]</a:t>
                      </a:r>
                      <a:endParaRPr lang="en-US" sz="3200" kern="1200" dirty="0">
                        <a:solidFill>
                          <a:schemeClr val="tx1"/>
                        </a:solidFill>
                        <a:latin typeface="Segoe UI Light (Headings)"/>
                        <a:ea typeface="+mn-ea"/>
                        <a:cs typeface="+mn-cs"/>
                      </a:endParaRPr>
                    </a:p>
                  </a:txBody>
                  <a:tcPr anchor="ctr">
                    <a:solidFill>
                      <a:srgbClr val="92D050"/>
                    </a:solidFill>
                  </a:tcPr>
                </a:tc>
                <a:extLst>
                  <a:ext uri="{0D108BD9-81ED-4DB2-BD59-A6C34878D82A}">
                    <a16:rowId xmlns:a16="http://schemas.microsoft.com/office/drawing/2014/main" val="940369582"/>
                  </a:ext>
                </a:extLst>
              </a:tr>
              <a:tr h="1550728">
                <a:tc>
                  <a:txBody>
                    <a:bodyPr/>
                    <a:lstStyle/>
                    <a:p>
                      <a:r>
                        <a:rPr lang="en-US" sz="3200" kern="1200" dirty="0">
                          <a:solidFill>
                            <a:schemeClr val="tx1"/>
                          </a:solidFill>
                          <a:latin typeface="Segoe UI Light (Headings)"/>
                          <a:ea typeface="+mn-ea"/>
                          <a:cs typeface="+mn-cs"/>
                        </a:rPr>
                        <a:t>[0.8,2)</a:t>
                      </a:r>
                    </a:p>
                  </a:txBody>
                  <a:tcPr anchor="ctr"/>
                </a:tc>
                <a:extLst>
                  <a:ext uri="{0D108BD9-81ED-4DB2-BD59-A6C34878D82A}">
                    <a16:rowId xmlns:a16="http://schemas.microsoft.com/office/drawing/2014/main" val="3871144692"/>
                  </a:ext>
                </a:extLst>
              </a:tr>
              <a:tr h="937420">
                <a:tc>
                  <a:txBody>
                    <a:bodyPr/>
                    <a:lstStyle/>
                    <a:p>
                      <a:r>
                        <a:rPr lang="en-US" sz="3200" kern="1200" dirty="0">
                          <a:solidFill>
                            <a:schemeClr val="tx1"/>
                          </a:solidFill>
                          <a:latin typeface="Segoe UI Light (Headings)"/>
                          <a:ea typeface="+mn-ea"/>
                          <a:cs typeface="+mn-cs"/>
                        </a:rPr>
                        <a:t>[0,0.8)</a:t>
                      </a:r>
                    </a:p>
                  </a:txBody>
                  <a:tcPr anchor="ctr">
                    <a:solidFill>
                      <a:srgbClr val="FF8885"/>
                    </a:solidFill>
                  </a:tcPr>
                </a:tc>
                <a:extLst>
                  <a:ext uri="{0D108BD9-81ED-4DB2-BD59-A6C34878D82A}">
                    <a16:rowId xmlns:a16="http://schemas.microsoft.com/office/drawing/2014/main" val="3321188233"/>
                  </a:ext>
                </a:extLst>
              </a:tr>
            </a:tbl>
          </a:graphicData>
        </a:graphic>
      </p:graphicFrame>
      <p:graphicFrame>
        <p:nvGraphicFramePr>
          <p:cNvPr id="4" name="Table 7">
            <a:extLst>
              <a:ext uri="{FF2B5EF4-FFF2-40B4-BE49-F238E27FC236}">
                <a16:creationId xmlns:a16="http://schemas.microsoft.com/office/drawing/2014/main" id="{84B3C2F8-E178-491D-8468-F234A5E701C1}"/>
              </a:ext>
            </a:extLst>
          </p:cNvPr>
          <p:cNvGraphicFramePr>
            <a:graphicFrameLocks noGrp="1"/>
          </p:cNvGraphicFramePr>
          <p:nvPr>
            <p:extLst>
              <p:ext uri="{D42A27DB-BD31-4B8C-83A1-F6EECF244321}">
                <p14:modId xmlns:p14="http://schemas.microsoft.com/office/powerpoint/2010/main" val="1336407251"/>
              </p:ext>
            </p:extLst>
          </p:nvPr>
        </p:nvGraphicFramePr>
        <p:xfrm>
          <a:off x="1781804" y="1298149"/>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dirty="0"/>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prstClr val="black"/>
                          </a:solidFill>
                          <a:effectLst/>
                          <a:uLnTx/>
                          <a:uFillTx/>
                          <a:latin typeface="Segoe UI Light (Headings)"/>
                          <a:ea typeface="+mn-ea"/>
                          <a:cs typeface="+mn-cs"/>
                        </a:rPr>
                        <a:t>0</a:t>
                      </a:r>
                      <a:endParaRPr kumimoji="0" lang="en-US" sz="4400" b="0" i="0" u="none" strike="noStrike" kern="1200" cap="none" spc="0" normalizeH="0" baseline="0" noProof="0" dirty="0">
                        <a:ln>
                          <a:noFill/>
                        </a:ln>
                        <a:solidFill>
                          <a:prstClr val="black"/>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4400" kern="1200" noProof="0" dirty="0">
                          <a:solidFill>
                            <a:schemeClr val="tx1"/>
                          </a:solidFill>
                          <a:latin typeface="Segoe UI Light (Headings)"/>
                          <a:ea typeface="+mn-ea"/>
                          <a:cs typeface="+mn-cs"/>
                        </a:rPr>
                        <a:t>░</a:t>
                      </a:r>
                      <a:endParaRPr lang="en-US" sz="4400" kern="1200" noProof="0" dirty="0">
                        <a:solidFill>
                          <a:schemeClr val="tx1"/>
                        </a:solidFill>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0</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1</a:t>
                      </a:r>
                    </a:p>
                  </a:txBody>
                  <a:tcPr anchor="ctr">
                    <a:solidFill>
                      <a:schemeClr val="accent6">
                        <a:tint val="4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Segoe UI Light (Headings)"/>
                          <a:ea typeface="+mn-ea"/>
                          <a:cs typeface="+mn-cs"/>
                        </a:rPr>
                        <a:t>0</a:t>
                      </a:r>
                    </a:p>
                  </a:txBody>
                  <a:tcPr anchor="ctr">
                    <a:solidFill>
                      <a:schemeClr val="accent6">
                        <a:tint val="20000"/>
                        <a:alpha val="34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all" spc="0" normalizeH="0" baseline="0" noProof="0" dirty="0">
                          <a:ln>
                            <a:noFill/>
                          </a:ln>
                          <a:solidFill>
                            <a:schemeClr val="tx1"/>
                          </a:solidFill>
                          <a:effectLst/>
                          <a:uLnTx/>
                          <a:uFillTx/>
                          <a:latin typeface="Segoe UI Light (Headings)"/>
                          <a:ea typeface="+mn-ea"/>
                          <a:cs typeface="+mn-cs"/>
                        </a:rPr>
                        <a:t>1</a:t>
                      </a:r>
                      <a:endParaRPr kumimoji="0" lang="en-US" sz="4400" b="0" i="0" u="none" strike="noStrike" kern="1200" cap="none" spc="0" normalizeH="0" baseline="0" noProof="0" dirty="0">
                        <a:ln>
                          <a:noFill/>
                        </a:ln>
                        <a:solidFill>
                          <a:schemeClr val="tx1"/>
                        </a:solidFill>
                        <a:effectLst/>
                        <a:uLnTx/>
                        <a:uFillTx/>
                        <a:latin typeface="Segoe UI Light (Headings)"/>
                        <a:ea typeface="+mn-ea"/>
                        <a:cs typeface="+mn-cs"/>
                      </a:endParaRPr>
                    </a:p>
                  </a:txBody>
                  <a:tcPr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5" name="Straight Arrow Connector 4">
            <a:extLst>
              <a:ext uri="{FF2B5EF4-FFF2-40B4-BE49-F238E27FC236}">
                <a16:creationId xmlns:a16="http://schemas.microsoft.com/office/drawing/2014/main" id="{60E11AB3-4A9B-4A14-B617-6EA80868FFB3}"/>
              </a:ext>
            </a:extLst>
          </p:cNvPr>
          <p:cNvCxnSpPr/>
          <p:nvPr/>
        </p:nvCxnSpPr>
        <p:spPr>
          <a:xfrm>
            <a:off x="1629405" y="5559856"/>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4BAE6EF-1B54-48EB-B2DD-73B8BD38196E}"/>
              </a:ext>
            </a:extLst>
          </p:cNvPr>
          <p:cNvCxnSpPr>
            <a:cxnSpLocks/>
          </p:cNvCxnSpPr>
          <p:nvPr/>
        </p:nvCxnSpPr>
        <p:spPr>
          <a:xfrm flipV="1">
            <a:off x="1781805" y="1043992"/>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F722CA3D-6393-4DEC-B535-F147432208EC}"/>
              </a:ext>
            </a:extLst>
          </p:cNvPr>
          <p:cNvSpPr/>
          <p:nvPr/>
        </p:nvSpPr>
        <p:spPr>
          <a:xfrm>
            <a:off x="1781805" y="1513797"/>
            <a:ext cx="9186220" cy="3977117"/>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 name="connsiteX0" fmla="*/ 0 w 9993746"/>
              <a:gd name="connsiteY0" fmla="*/ 4630373 h 4630373"/>
              <a:gd name="connsiteX1" fmla="*/ 129309 w 9993746"/>
              <a:gd name="connsiteY1" fmla="*/ 2676646 h 4630373"/>
              <a:gd name="connsiteX2" fmla="*/ 471055 w 9993746"/>
              <a:gd name="connsiteY2" fmla="*/ 478391 h 4630373"/>
              <a:gd name="connsiteX3" fmla="*/ 794327 w 9993746"/>
              <a:gd name="connsiteY3" fmla="*/ 330609 h 4630373"/>
              <a:gd name="connsiteX4" fmla="*/ 1330037 w 9993746"/>
              <a:gd name="connsiteY4" fmla="*/ 1688355 h 4630373"/>
              <a:gd name="connsiteX5" fmla="*/ 2115127 w 9993746"/>
              <a:gd name="connsiteY5" fmla="*/ 1863846 h 4630373"/>
              <a:gd name="connsiteX6" fmla="*/ 2521527 w 9993746"/>
              <a:gd name="connsiteY6" fmla="*/ 2565809 h 4630373"/>
              <a:gd name="connsiteX7" fmla="*/ 2946400 w 9993746"/>
              <a:gd name="connsiteY7" fmla="*/ 3646464 h 4630373"/>
              <a:gd name="connsiteX8" fmla="*/ 3925455 w 9993746"/>
              <a:gd name="connsiteY8" fmla="*/ 3350900 h 4630373"/>
              <a:gd name="connsiteX9" fmla="*/ 4405746 w 9993746"/>
              <a:gd name="connsiteY9" fmla="*/ 1466682 h 4630373"/>
              <a:gd name="connsiteX10" fmla="*/ 4858327 w 9993746"/>
              <a:gd name="connsiteY10" fmla="*/ 62755 h 4630373"/>
              <a:gd name="connsiteX11" fmla="*/ 5643418 w 9993746"/>
              <a:gd name="connsiteY11" fmla="*/ 229009 h 4630373"/>
              <a:gd name="connsiteX12" fmla="*/ 6345382 w 9993746"/>
              <a:gd name="connsiteY12" fmla="*/ 90464 h 4630373"/>
              <a:gd name="connsiteX13" fmla="*/ 6825673 w 9993746"/>
              <a:gd name="connsiteY13" fmla="*/ 293664 h 4630373"/>
              <a:gd name="connsiteX14" fmla="*/ 7305964 w 9993746"/>
              <a:gd name="connsiteY14" fmla="*/ 71991 h 4630373"/>
              <a:gd name="connsiteX15" fmla="*/ 7647709 w 9993746"/>
              <a:gd name="connsiteY15" fmla="*/ 847846 h 4630373"/>
              <a:gd name="connsiteX16" fmla="*/ 8478982 w 9993746"/>
              <a:gd name="connsiteY16" fmla="*/ 977155 h 4630373"/>
              <a:gd name="connsiteX17" fmla="*/ 8922327 w 9993746"/>
              <a:gd name="connsiteY17" fmla="*/ 2611991 h 4630373"/>
              <a:gd name="connsiteX18" fmla="*/ 9679709 w 9993746"/>
              <a:gd name="connsiteY18" fmla="*/ 2852137 h 4630373"/>
              <a:gd name="connsiteX19" fmla="*/ 9993746 w 9993746"/>
              <a:gd name="connsiteY19" fmla="*/ 4431555 h 4630373"/>
              <a:gd name="connsiteX0" fmla="*/ 0 w 9993746"/>
              <a:gd name="connsiteY0" fmla="*/ 4630373 h 4630373"/>
              <a:gd name="connsiteX1" fmla="*/ 691473 w 9993746"/>
              <a:gd name="connsiteY1" fmla="*/ 4434599 h 4630373"/>
              <a:gd name="connsiteX2" fmla="*/ 129309 w 9993746"/>
              <a:gd name="connsiteY2" fmla="*/ 2676646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794327 w 9993746"/>
              <a:gd name="connsiteY4" fmla="*/ 330609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471055 w 9993746"/>
              <a:gd name="connsiteY3" fmla="*/ 478391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30037 w 9993746"/>
              <a:gd name="connsiteY5" fmla="*/ 1688355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2115127 w 9993746"/>
              <a:gd name="connsiteY6" fmla="*/ 1863846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62023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39403 w 9993746"/>
              <a:gd name="connsiteY6" fmla="*/ 309242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703949"/>
              <a:gd name="connsiteX1" fmla="*/ 691473 w 9993746"/>
              <a:gd name="connsiteY1" fmla="*/ 4434599 h 4703949"/>
              <a:gd name="connsiteX2" fmla="*/ 673048 w 9993746"/>
              <a:gd name="connsiteY2" fmla="*/ 2659581 h 4703949"/>
              <a:gd name="connsiteX3" fmla="*/ 726931 w 9993746"/>
              <a:gd name="connsiteY3" fmla="*/ 495455 h 4703949"/>
              <a:gd name="connsiteX4" fmla="*/ 1210127 w 9993746"/>
              <a:gd name="connsiteY4" fmla="*/ 364736 h 4703949"/>
              <a:gd name="connsiteX5" fmla="*/ 1314045 w 9993746"/>
              <a:gd name="connsiteY5" fmla="*/ 1671292 h 4703949"/>
              <a:gd name="connsiteX6" fmla="*/ 1491426 w 9993746"/>
              <a:gd name="connsiteY6" fmla="*/ 4696394 h 4703949"/>
              <a:gd name="connsiteX7" fmla="*/ 2521527 w 9993746"/>
              <a:gd name="connsiteY7" fmla="*/ 2565809 h 4703949"/>
              <a:gd name="connsiteX8" fmla="*/ 2946400 w 9993746"/>
              <a:gd name="connsiteY8" fmla="*/ 3646464 h 4703949"/>
              <a:gd name="connsiteX9" fmla="*/ 3925455 w 9993746"/>
              <a:gd name="connsiteY9" fmla="*/ 3350900 h 4703949"/>
              <a:gd name="connsiteX10" fmla="*/ 4405746 w 9993746"/>
              <a:gd name="connsiteY10" fmla="*/ 1466682 h 4703949"/>
              <a:gd name="connsiteX11" fmla="*/ 4858327 w 9993746"/>
              <a:gd name="connsiteY11" fmla="*/ 62755 h 4703949"/>
              <a:gd name="connsiteX12" fmla="*/ 5643418 w 9993746"/>
              <a:gd name="connsiteY12" fmla="*/ 229009 h 4703949"/>
              <a:gd name="connsiteX13" fmla="*/ 6345382 w 9993746"/>
              <a:gd name="connsiteY13" fmla="*/ 90464 h 4703949"/>
              <a:gd name="connsiteX14" fmla="*/ 6825673 w 9993746"/>
              <a:gd name="connsiteY14" fmla="*/ 293664 h 4703949"/>
              <a:gd name="connsiteX15" fmla="*/ 7305964 w 9993746"/>
              <a:gd name="connsiteY15" fmla="*/ 71991 h 4703949"/>
              <a:gd name="connsiteX16" fmla="*/ 7647709 w 9993746"/>
              <a:gd name="connsiteY16" fmla="*/ 847846 h 4703949"/>
              <a:gd name="connsiteX17" fmla="*/ 8478982 w 9993746"/>
              <a:gd name="connsiteY17" fmla="*/ 977155 h 4703949"/>
              <a:gd name="connsiteX18" fmla="*/ 8922327 w 9993746"/>
              <a:gd name="connsiteY18" fmla="*/ 2611991 h 4703949"/>
              <a:gd name="connsiteX19" fmla="*/ 9679709 w 9993746"/>
              <a:gd name="connsiteY19" fmla="*/ 2852137 h 4703949"/>
              <a:gd name="connsiteX20" fmla="*/ 9993746 w 9993746"/>
              <a:gd name="connsiteY20" fmla="*/ 4431555 h 4703949"/>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521527 w 9993746"/>
              <a:gd name="connsiteY7" fmla="*/ 2565809 h 4630373"/>
              <a:gd name="connsiteX8" fmla="*/ 2946400 w 9993746"/>
              <a:gd name="connsiteY8" fmla="*/ 3646464 h 4630373"/>
              <a:gd name="connsiteX9" fmla="*/ 3925455 w 9993746"/>
              <a:gd name="connsiteY9" fmla="*/ 3350900 h 4630373"/>
              <a:gd name="connsiteX10" fmla="*/ 4405746 w 9993746"/>
              <a:gd name="connsiteY10" fmla="*/ 1466682 h 4630373"/>
              <a:gd name="connsiteX11" fmla="*/ 4858327 w 9993746"/>
              <a:gd name="connsiteY11" fmla="*/ 62755 h 4630373"/>
              <a:gd name="connsiteX12" fmla="*/ 5643418 w 9993746"/>
              <a:gd name="connsiteY12" fmla="*/ 229009 h 4630373"/>
              <a:gd name="connsiteX13" fmla="*/ 6345382 w 9993746"/>
              <a:gd name="connsiteY13" fmla="*/ 90464 h 4630373"/>
              <a:gd name="connsiteX14" fmla="*/ 6825673 w 9993746"/>
              <a:gd name="connsiteY14" fmla="*/ 293664 h 4630373"/>
              <a:gd name="connsiteX15" fmla="*/ 7305964 w 9993746"/>
              <a:gd name="connsiteY15" fmla="*/ 71991 h 4630373"/>
              <a:gd name="connsiteX16" fmla="*/ 7647709 w 9993746"/>
              <a:gd name="connsiteY16" fmla="*/ 847846 h 4630373"/>
              <a:gd name="connsiteX17" fmla="*/ 8478982 w 9993746"/>
              <a:gd name="connsiteY17" fmla="*/ 977155 h 4630373"/>
              <a:gd name="connsiteX18" fmla="*/ 8922327 w 9993746"/>
              <a:gd name="connsiteY18" fmla="*/ 2611991 h 4630373"/>
              <a:gd name="connsiteX19" fmla="*/ 9679709 w 9993746"/>
              <a:gd name="connsiteY19" fmla="*/ 2852137 h 4630373"/>
              <a:gd name="connsiteX20" fmla="*/ 9993746 w 9993746"/>
              <a:gd name="connsiteY20"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521527 w 9993746"/>
              <a:gd name="connsiteY8" fmla="*/ 2565809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946400 w 9993746"/>
              <a:gd name="connsiteY9" fmla="*/ 3646464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630373 h 4630373"/>
              <a:gd name="connsiteX1" fmla="*/ 691473 w 9993746"/>
              <a:gd name="connsiteY1" fmla="*/ 4434599 h 4630373"/>
              <a:gd name="connsiteX2" fmla="*/ 673048 w 9993746"/>
              <a:gd name="connsiteY2" fmla="*/ 2659581 h 4630373"/>
              <a:gd name="connsiteX3" fmla="*/ 726931 w 9993746"/>
              <a:gd name="connsiteY3" fmla="*/ 495455 h 4630373"/>
              <a:gd name="connsiteX4" fmla="*/ 1210127 w 9993746"/>
              <a:gd name="connsiteY4" fmla="*/ 364736 h 4630373"/>
              <a:gd name="connsiteX5" fmla="*/ 1314045 w 9993746"/>
              <a:gd name="connsiteY5" fmla="*/ 1671292 h 4630373"/>
              <a:gd name="connsiteX6" fmla="*/ 1523411 w 9993746"/>
              <a:gd name="connsiteY6" fmla="*/ 4252742 h 4630373"/>
              <a:gd name="connsiteX7" fmla="*/ 2098798 w 9993746"/>
              <a:gd name="connsiteY7" fmla="*/ 4178645 h 4630373"/>
              <a:gd name="connsiteX8" fmla="*/ 2665458 w 9993746"/>
              <a:gd name="connsiteY8" fmla="*/ 4152717 h 4630373"/>
              <a:gd name="connsiteX9" fmla="*/ 2786477 w 9993746"/>
              <a:gd name="connsiteY9" fmla="*/ 46058 h 4630373"/>
              <a:gd name="connsiteX10" fmla="*/ 3925455 w 9993746"/>
              <a:gd name="connsiteY10" fmla="*/ 3350900 h 4630373"/>
              <a:gd name="connsiteX11" fmla="*/ 4405746 w 9993746"/>
              <a:gd name="connsiteY11" fmla="*/ 1466682 h 4630373"/>
              <a:gd name="connsiteX12" fmla="*/ 4858327 w 9993746"/>
              <a:gd name="connsiteY12" fmla="*/ 62755 h 4630373"/>
              <a:gd name="connsiteX13" fmla="*/ 5643418 w 9993746"/>
              <a:gd name="connsiteY13" fmla="*/ 229009 h 4630373"/>
              <a:gd name="connsiteX14" fmla="*/ 6345382 w 9993746"/>
              <a:gd name="connsiteY14" fmla="*/ 90464 h 4630373"/>
              <a:gd name="connsiteX15" fmla="*/ 6825673 w 9993746"/>
              <a:gd name="connsiteY15" fmla="*/ 293664 h 4630373"/>
              <a:gd name="connsiteX16" fmla="*/ 7305964 w 9993746"/>
              <a:gd name="connsiteY16" fmla="*/ 71991 h 4630373"/>
              <a:gd name="connsiteX17" fmla="*/ 7647709 w 9993746"/>
              <a:gd name="connsiteY17" fmla="*/ 847846 h 4630373"/>
              <a:gd name="connsiteX18" fmla="*/ 8478982 w 9993746"/>
              <a:gd name="connsiteY18" fmla="*/ 977155 h 4630373"/>
              <a:gd name="connsiteX19" fmla="*/ 8922327 w 9993746"/>
              <a:gd name="connsiteY19" fmla="*/ 2611991 h 4630373"/>
              <a:gd name="connsiteX20" fmla="*/ 9679709 w 9993746"/>
              <a:gd name="connsiteY20" fmla="*/ 2852137 h 4630373"/>
              <a:gd name="connsiteX21" fmla="*/ 9993746 w 9993746"/>
              <a:gd name="connsiteY21" fmla="*/ 4431555 h 4630373"/>
              <a:gd name="connsiteX0" fmla="*/ 0 w 9993746"/>
              <a:gd name="connsiteY0" fmla="*/ 4811760 h 4811760"/>
              <a:gd name="connsiteX1" fmla="*/ 691473 w 9993746"/>
              <a:gd name="connsiteY1" fmla="*/ 4615986 h 4811760"/>
              <a:gd name="connsiteX2" fmla="*/ 673048 w 9993746"/>
              <a:gd name="connsiteY2" fmla="*/ 2840968 h 4811760"/>
              <a:gd name="connsiteX3" fmla="*/ 726931 w 9993746"/>
              <a:gd name="connsiteY3" fmla="*/ 676842 h 4811760"/>
              <a:gd name="connsiteX4" fmla="*/ 1210127 w 9993746"/>
              <a:gd name="connsiteY4" fmla="*/ 546123 h 4811760"/>
              <a:gd name="connsiteX5" fmla="*/ 1314045 w 9993746"/>
              <a:gd name="connsiteY5" fmla="*/ 1852679 h 4811760"/>
              <a:gd name="connsiteX6" fmla="*/ 1523411 w 9993746"/>
              <a:gd name="connsiteY6" fmla="*/ 4434129 h 4811760"/>
              <a:gd name="connsiteX7" fmla="*/ 2098798 w 9993746"/>
              <a:gd name="connsiteY7" fmla="*/ 4360032 h 4811760"/>
              <a:gd name="connsiteX8" fmla="*/ 2665458 w 9993746"/>
              <a:gd name="connsiteY8" fmla="*/ 4334104 h 4811760"/>
              <a:gd name="connsiteX9" fmla="*/ 2786477 w 9993746"/>
              <a:gd name="connsiteY9" fmla="*/ 227445 h 4811760"/>
              <a:gd name="connsiteX10" fmla="*/ 4229309 w 9993746"/>
              <a:gd name="connsiteY10" fmla="*/ 648549 h 4811760"/>
              <a:gd name="connsiteX11" fmla="*/ 4405746 w 9993746"/>
              <a:gd name="connsiteY11" fmla="*/ 1648069 h 4811760"/>
              <a:gd name="connsiteX12" fmla="*/ 4858327 w 9993746"/>
              <a:gd name="connsiteY12" fmla="*/ 244142 h 4811760"/>
              <a:gd name="connsiteX13" fmla="*/ 5643418 w 9993746"/>
              <a:gd name="connsiteY13" fmla="*/ 410396 h 4811760"/>
              <a:gd name="connsiteX14" fmla="*/ 6345382 w 9993746"/>
              <a:gd name="connsiteY14" fmla="*/ 271851 h 4811760"/>
              <a:gd name="connsiteX15" fmla="*/ 6825673 w 9993746"/>
              <a:gd name="connsiteY15" fmla="*/ 475051 h 4811760"/>
              <a:gd name="connsiteX16" fmla="*/ 7305964 w 9993746"/>
              <a:gd name="connsiteY16" fmla="*/ 253378 h 4811760"/>
              <a:gd name="connsiteX17" fmla="*/ 7647709 w 9993746"/>
              <a:gd name="connsiteY17" fmla="*/ 1029233 h 4811760"/>
              <a:gd name="connsiteX18" fmla="*/ 8478982 w 9993746"/>
              <a:gd name="connsiteY18" fmla="*/ 1158542 h 4811760"/>
              <a:gd name="connsiteX19" fmla="*/ 8922327 w 9993746"/>
              <a:gd name="connsiteY19" fmla="*/ 2793378 h 4811760"/>
              <a:gd name="connsiteX20" fmla="*/ 9679709 w 9993746"/>
              <a:gd name="connsiteY20" fmla="*/ 3033524 h 4811760"/>
              <a:gd name="connsiteX21" fmla="*/ 9993746 w 9993746"/>
              <a:gd name="connsiteY21" fmla="*/ 4612942 h 4811760"/>
              <a:gd name="connsiteX0" fmla="*/ 0 w 9993746"/>
              <a:gd name="connsiteY0" fmla="*/ 4630374 h 4630374"/>
              <a:gd name="connsiteX1" fmla="*/ 691473 w 9993746"/>
              <a:gd name="connsiteY1" fmla="*/ 4434600 h 4630374"/>
              <a:gd name="connsiteX2" fmla="*/ 673048 w 9993746"/>
              <a:gd name="connsiteY2" fmla="*/ 2659582 h 4630374"/>
              <a:gd name="connsiteX3" fmla="*/ 726931 w 9993746"/>
              <a:gd name="connsiteY3" fmla="*/ 495456 h 4630374"/>
              <a:gd name="connsiteX4" fmla="*/ 1210127 w 9993746"/>
              <a:gd name="connsiteY4" fmla="*/ 364737 h 4630374"/>
              <a:gd name="connsiteX5" fmla="*/ 1314045 w 9993746"/>
              <a:gd name="connsiteY5" fmla="*/ 1671293 h 4630374"/>
              <a:gd name="connsiteX6" fmla="*/ 1523411 w 9993746"/>
              <a:gd name="connsiteY6" fmla="*/ 4252743 h 4630374"/>
              <a:gd name="connsiteX7" fmla="*/ 2098798 w 9993746"/>
              <a:gd name="connsiteY7" fmla="*/ 4178646 h 4630374"/>
              <a:gd name="connsiteX8" fmla="*/ 2665458 w 9993746"/>
              <a:gd name="connsiteY8" fmla="*/ 4152718 h 4630374"/>
              <a:gd name="connsiteX9" fmla="*/ 2786477 w 9993746"/>
              <a:gd name="connsiteY9" fmla="*/ 540901 h 4630374"/>
              <a:gd name="connsiteX10" fmla="*/ 4229309 w 9993746"/>
              <a:gd name="connsiteY10" fmla="*/ 467163 h 4630374"/>
              <a:gd name="connsiteX11" fmla="*/ 4405746 w 9993746"/>
              <a:gd name="connsiteY11" fmla="*/ 1466683 h 4630374"/>
              <a:gd name="connsiteX12" fmla="*/ 4858327 w 9993746"/>
              <a:gd name="connsiteY12" fmla="*/ 62756 h 4630374"/>
              <a:gd name="connsiteX13" fmla="*/ 5643418 w 9993746"/>
              <a:gd name="connsiteY13" fmla="*/ 229010 h 4630374"/>
              <a:gd name="connsiteX14" fmla="*/ 6345382 w 9993746"/>
              <a:gd name="connsiteY14" fmla="*/ 90465 h 4630374"/>
              <a:gd name="connsiteX15" fmla="*/ 6825673 w 9993746"/>
              <a:gd name="connsiteY15" fmla="*/ 293665 h 4630374"/>
              <a:gd name="connsiteX16" fmla="*/ 7305964 w 9993746"/>
              <a:gd name="connsiteY16" fmla="*/ 71992 h 4630374"/>
              <a:gd name="connsiteX17" fmla="*/ 7647709 w 9993746"/>
              <a:gd name="connsiteY17" fmla="*/ 847847 h 4630374"/>
              <a:gd name="connsiteX18" fmla="*/ 8478982 w 9993746"/>
              <a:gd name="connsiteY18" fmla="*/ 977156 h 4630374"/>
              <a:gd name="connsiteX19" fmla="*/ 8922327 w 9993746"/>
              <a:gd name="connsiteY19" fmla="*/ 2611992 h 4630374"/>
              <a:gd name="connsiteX20" fmla="*/ 9679709 w 9993746"/>
              <a:gd name="connsiteY20" fmla="*/ 2852138 h 4630374"/>
              <a:gd name="connsiteX21" fmla="*/ 9993746 w 9993746"/>
              <a:gd name="connsiteY21" fmla="*/ 4431556 h 4630374"/>
              <a:gd name="connsiteX0" fmla="*/ 0 w 9993746"/>
              <a:gd name="connsiteY0" fmla="*/ 4575519 h 4575519"/>
              <a:gd name="connsiteX1" fmla="*/ 691473 w 9993746"/>
              <a:gd name="connsiteY1" fmla="*/ 4379745 h 4575519"/>
              <a:gd name="connsiteX2" fmla="*/ 673048 w 9993746"/>
              <a:gd name="connsiteY2" fmla="*/ 2604727 h 4575519"/>
              <a:gd name="connsiteX3" fmla="*/ 726931 w 9993746"/>
              <a:gd name="connsiteY3" fmla="*/ 440601 h 4575519"/>
              <a:gd name="connsiteX4" fmla="*/ 1210127 w 9993746"/>
              <a:gd name="connsiteY4" fmla="*/ 309882 h 4575519"/>
              <a:gd name="connsiteX5" fmla="*/ 1314045 w 9993746"/>
              <a:gd name="connsiteY5" fmla="*/ 1616438 h 4575519"/>
              <a:gd name="connsiteX6" fmla="*/ 1523411 w 9993746"/>
              <a:gd name="connsiteY6" fmla="*/ 4197888 h 4575519"/>
              <a:gd name="connsiteX7" fmla="*/ 2098798 w 9993746"/>
              <a:gd name="connsiteY7" fmla="*/ 4123791 h 4575519"/>
              <a:gd name="connsiteX8" fmla="*/ 2665458 w 9993746"/>
              <a:gd name="connsiteY8" fmla="*/ 4097863 h 4575519"/>
              <a:gd name="connsiteX9" fmla="*/ 2786477 w 9993746"/>
              <a:gd name="connsiteY9" fmla="*/ 486046 h 4575519"/>
              <a:gd name="connsiteX10" fmla="*/ 4229309 w 9993746"/>
              <a:gd name="connsiteY10" fmla="*/ 412308 h 4575519"/>
              <a:gd name="connsiteX11" fmla="*/ 4858327 w 9993746"/>
              <a:gd name="connsiteY11" fmla="*/ 7901 h 4575519"/>
              <a:gd name="connsiteX12" fmla="*/ 5643418 w 9993746"/>
              <a:gd name="connsiteY12" fmla="*/ 174155 h 4575519"/>
              <a:gd name="connsiteX13" fmla="*/ 6345382 w 9993746"/>
              <a:gd name="connsiteY13" fmla="*/ 35610 h 4575519"/>
              <a:gd name="connsiteX14" fmla="*/ 6825673 w 9993746"/>
              <a:gd name="connsiteY14" fmla="*/ 238810 h 4575519"/>
              <a:gd name="connsiteX15" fmla="*/ 7305964 w 9993746"/>
              <a:gd name="connsiteY15" fmla="*/ 17137 h 4575519"/>
              <a:gd name="connsiteX16" fmla="*/ 7647709 w 9993746"/>
              <a:gd name="connsiteY16" fmla="*/ 792992 h 4575519"/>
              <a:gd name="connsiteX17" fmla="*/ 8478982 w 9993746"/>
              <a:gd name="connsiteY17" fmla="*/ 922301 h 4575519"/>
              <a:gd name="connsiteX18" fmla="*/ 8922327 w 9993746"/>
              <a:gd name="connsiteY18" fmla="*/ 2557137 h 4575519"/>
              <a:gd name="connsiteX19" fmla="*/ 9679709 w 9993746"/>
              <a:gd name="connsiteY19" fmla="*/ 2797283 h 4575519"/>
              <a:gd name="connsiteX20" fmla="*/ 9993746 w 9993746"/>
              <a:gd name="connsiteY20" fmla="*/ 4376701 h 4575519"/>
              <a:gd name="connsiteX0" fmla="*/ 0 w 9993746"/>
              <a:gd name="connsiteY0" fmla="*/ 4576730 h 4576730"/>
              <a:gd name="connsiteX1" fmla="*/ 691473 w 9993746"/>
              <a:gd name="connsiteY1" fmla="*/ 4380956 h 4576730"/>
              <a:gd name="connsiteX2" fmla="*/ 673048 w 9993746"/>
              <a:gd name="connsiteY2" fmla="*/ 2605938 h 4576730"/>
              <a:gd name="connsiteX3" fmla="*/ 726931 w 9993746"/>
              <a:gd name="connsiteY3" fmla="*/ 441812 h 4576730"/>
              <a:gd name="connsiteX4" fmla="*/ 1210127 w 9993746"/>
              <a:gd name="connsiteY4" fmla="*/ 311093 h 4576730"/>
              <a:gd name="connsiteX5" fmla="*/ 1314045 w 9993746"/>
              <a:gd name="connsiteY5" fmla="*/ 1617649 h 4576730"/>
              <a:gd name="connsiteX6" fmla="*/ 1523411 w 9993746"/>
              <a:gd name="connsiteY6" fmla="*/ 4199099 h 4576730"/>
              <a:gd name="connsiteX7" fmla="*/ 2098798 w 9993746"/>
              <a:gd name="connsiteY7" fmla="*/ 4125002 h 4576730"/>
              <a:gd name="connsiteX8" fmla="*/ 2665458 w 9993746"/>
              <a:gd name="connsiteY8" fmla="*/ 4099074 h 4576730"/>
              <a:gd name="connsiteX9" fmla="*/ 2786477 w 9993746"/>
              <a:gd name="connsiteY9" fmla="*/ 487257 h 4576730"/>
              <a:gd name="connsiteX10" fmla="*/ 4229309 w 9993746"/>
              <a:gd name="connsiteY10" fmla="*/ 413519 h 4576730"/>
              <a:gd name="connsiteX11" fmla="*/ 4858327 w 9993746"/>
              <a:gd name="connsiteY11" fmla="*/ 9112 h 4576730"/>
              <a:gd name="connsiteX12" fmla="*/ 5419525 w 9993746"/>
              <a:gd name="connsiteY12" fmla="*/ 124176 h 4576730"/>
              <a:gd name="connsiteX13" fmla="*/ 6345382 w 9993746"/>
              <a:gd name="connsiteY13" fmla="*/ 36821 h 4576730"/>
              <a:gd name="connsiteX14" fmla="*/ 6825673 w 9993746"/>
              <a:gd name="connsiteY14" fmla="*/ 240021 h 4576730"/>
              <a:gd name="connsiteX15" fmla="*/ 7305964 w 9993746"/>
              <a:gd name="connsiteY15" fmla="*/ 18348 h 4576730"/>
              <a:gd name="connsiteX16" fmla="*/ 7647709 w 9993746"/>
              <a:gd name="connsiteY16" fmla="*/ 794203 h 4576730"/>
              <a:gd name="connsiteX17" fmla="*/ 8478982 w 9993746"/>
              <a:gd name="connsiteY17" fmla="*/ 923512 h 4576730"/>
              <a:gd name="connsiteX18" fmla="*/ 8922327 w 9993746"/>
              <a:gd name="connsiteY18" fmla="*/ 2558348 h 4576730"/>
              <a:gd name="connsiteX19" fmla="*/ 9679709 w 9993746"/>
              <a:gd name="connsiteY19" fmla="*/ 2798494 h 4576730"/>
              <a:gd name="connsiteX20" fmla="*/ 9993746 w 9993746"/>
              <a:gd name="connsiteY20" fmla="*/ 4377912 h 4576730"/>
              <a:gd name="connsiteX0" fmla="*/ 0 w 9993746"/>
              <a:gd name="connsiteY0" fmla="*/ 4811427 h 4811427"/>
              <a:gd name="connsiteX1" fmla="*/ 691473 w 9993746"/>
              <a:gd name="connsiteY1" fmla="*/ 4615653 h 4811427"/>
              <a:gd name="connsiteX2" fmla="*/ 673048 w 9993746"/>
              <a:gd name="connsiteY2" fmla="*/ 2840635 h 4811427"/>
              <a:gd name="connsiteX3" fmla="*/ 726931 w 9993746"/>
              <a:gd name="connsiteY3" fmla="*/ 676509 h 4811427"/>
              <a:gd name="connsiteX4" fmla="*/ 1210127 w 9993746"/>
              <a:gd name="connsiteY4" fmla="*/ 545790 h 4811427"/>
              <a:gd name="connsiteX5" fmla="*/ 1314045 w 9993746"/>
              <a:gd name="connsiteY5" fmla="*/ 1852346 h 4811427"/>
              <a:gd name="connsiteX6" fmla="*/ 1523411 w 9993746"/>
              <a:gd name="connsiteY6" fmla="*/ 4433796 h 4811427"/>
              <a:gd name="connsiteX7" fmla="*/ 2098798 w 9993746"/>
              <a:gd name="connsiteY7" fmla="*/ 4359699 h 4811427"/>
              <a:gd name="connsiteX8" fmla="*/ 2665458 w 9993746"/>
              <a:gd name="connsiteY8" fmla="*/ 4333771 h 4811427"/>
              <a:gd name="connsiteX9" fmla="*/ 2786477 w 9993746"/>
              <a:gd name="connsiteY9" fmla="*/ 721954 h 4811427"/>
              <a:gd name="connsiteX10" fmla="*/ 4229309 w 9993746"/>
              <a:gd name="connsiteY10" fmla="*/ 648216 h 4811427"/>
              <a:gd name="connsiteX11" fmla="*/ 4858327 w 9993746"/>
              <a:gd name="connsiteY11" fmla="*/ 243809 h 4811427"/>
              <a:gd name="connsiteX12" fmla="*/ 5419525 w 9993746"/>
              <a:gd name="connsiteY12" fmla="*/ 358873 h 4811427"/>
              <a:gd name="connsiteX13" fmla="*/ 5545767 w 9993746"/>
              <a:gd name="connsiteY13" fmla="*/ 4469148 h 4811427"/>
              <a:gd name="connsiteX14" fmla="*/ 6825673 w 9993746"/>
              <a:gd name="connsiteY14" fmla="*/ 474718 h 4811427"/>
              <a:gd name="connsiteX15" fmla="*/ 7305964 w 9993746"/>
              <a:gd name="connsiteY15" fmla="*/ 253045 h 4811427"/>
              <a:gd name="connsiteX16" fmla="*/ 7647709 w 9993746"/>
              <a:gd name="connsiteY16" fmla="*/ 1028900 h 4811427"/>
              <a:gd name="connsiteX17" fmla="*/ 8478982 w 9993746"/>
              <a:gd name="connsiteY17" fmla="*/ 1158209 h 4811427"/>
              <a:gd name="connsiteX18" fmla="*/ 8922327 w 9993746"/>
              <a:gd name="connsiteY18" fmla="*/ 2793045 h 4811427"/>
              <a:gd name="connsiteX19" fmla="*/ 9679709 w 9993746"/>
              <a:gd name="connsiteY19" fmla="*/ 3033191 h 4811427"/>
              <a:gd name="connsiteX20" fmla="*/ 9993746 w 9993746"/>
              <a:gd name="connsiteY20" fmla="*/ 4612609 h 4811427"/>
              <a:gd name="connsiteX0" fmla="*/ 0 w 9993746"/>
              <a:gd name="connsiteY0" fmla="*/ 4784337 h 4784337"/>
              <a:gd name="connsiteX1" fmla="*/ 691473 w 9993746"/>
              <a:gd name="connsiteY1" fmla="*/ 4588563 h 4784337"/>
              <a:gd name="connsiteX2" fmla="*/ 673048 w 9993746"/>
              <a:gd name="connsiteY2" fmla="*/ 2813545 h 4784337"/>
              <a:gd name="connsiteX3" fmla="*/ 726931 w 9993746"/>
              <a:gd name="connsiteY3" fmla="*/ 649419 h 4784337"/>
              <a:gd name="connsiteX4" fmla="*/ 1210127 w 9993746"/>
              <a:gd name="connsiteY4" fmla="*/ 518700 h 4784337"/>
              <a:gd name="connsiteX5" fmla="*/ 1314045 w 9993746"/>
              <a:gd name="connsiteY5" fmla="*/ 1825256 h 4784337"/>
              <a:gd name="connsiteX6" fmla="*/ 1523411 w 9993746"/>
              <a:gd name="connsiteY6" fmla="*/ 4406706 h 4784337"/>
              <a:gd name="connsiteX7" fmla="*/ 2098798 w 9993746"/>
              <a:gd name="connsiteY7" fmla="*/ 4332609 h 4784337"/>
              <a:gd name="connsiteX8" fmla="*/ 2665458 w 9993746"/>
              <a:gd name="connsiteY8" fmla="*/ 4306681 h 4784337"/>
              <a:gd name="connsiteX9" fmla="*/ 2786477 w 9993746"/>
              <a:gd name="connsiteY9" fmla="*/ 694864 h 4784337"/>
              <a:gd name="connsiteX10" fmla="*/ 4229309 w 9993746"/>
              <a:gd name="connsiteY10" fmla="*/ 621126 h 4784337"/>
              <a:gd name="connsiteX11" fmla="*/ 4858327 w 9993746"/>
              <a:gd name="connsiteY11" fmla="*/ 216719 h 4784337"/>
              <a:gd name="connsiteX12" fmla="*/ 5545767 w 9993746"/>
              <a:gd name="connsiteY12" fmla="*/ 4442058 h 4784337"/>
              <a:gd name="connsiteX13" fmla="*/ 6825673 w 9993746"/>
              <a:gd name="connsiteY13" fmla="*/ 447628 h 4784337"/>
              <a:gd name="connsiteX14" fmla="*/ 7305964 w 9993746"/>
              <a:gd name="connsiteY14" fmla="*/ 225955 h 4784337"/>
              <a:gd name="connsiteX15" fmla="*/ 7647709 w 9993746"/>
              <a:gd name="connsiteY15" fmla="*/ 1001810 h 4784337"/>
              <a:gd name="connsiteX16" fmla="*/ 8478982 w 9993746"/>
              <a:gd name="connsiteY16" fmla="*/ 1131119 h 4784337"/>
              <a:gd name="connsiteX17" fmla="*/ 8922327 w 9993746"/>
              <a:gd name="connsiteY17" fmla="*/ 2765955 h 4784337"/>
              <a:gd name="connsiteX18" fmla="*/ 9679709 w 9993746"/>
              <a:gd name="connsiteY18" fmla="*/ 3006101 h 4784337"/>
              <a:gd name="connsiteX19" fmla="*/ 9993746 w 9993746"/>
              <a:gd name="connsiteY19" fmla="*/ 4585519 h 4784337"/>
              <a:gd name="connsiteX0" fmla="*/ 0 w 9993746"/>
              <a:gd name="connsiteY0" fmla="*/ 4748799 h 4748799"/>
              <a:gd name="connsiteX1" fmla="*/ 691473 w 9993746"/>
              <a:gd name="connsiteY1" fmla="*/ 4553025 h 4748799"/>
              <a:gd name="connsiteX2" fmla="*/ 673048 w 9993746"/>
              <a:gd name="connsiteY2" fmla="*/ 2778007 h 4748799"/>
              <a:gd name="connsiteX3" fmla="*/ 726931 w 9993746"/>
              <a:gd name="connsiteY3" fmla="*/ 613881 h 4748799"/>
              <a:gd name="connsiteX4" fmla="*/ 1210127 w 9993746"/>
              <a:gd name="connsiteY4" fmla="*/ 483162 h 4748799"/>
              <a:gd name="connsiteX5" fmla="*/ 1314045 w 9993746"/>
              <a:gd name="connsiteY5" fmla="*/ 1789718 h 4748799"/>
              <a:gd name="connsiteX6" fmla="*/ 1523411 w 9993746"/>
              <a:gd name="connsiteY6" fmla="*/ 4371168 h 4748799"/>
              <a:gd name="connsiteX7" fmla="*/ 2098798 w 9993746"/>
              <a:gd name="connsiteY7" fmla="*/ 4297071 h 4748799"/>
              <a:gd name="connsiteX8" fmla="*/ 2665458 w 9993746"/>
              <a:gd name="connsiteY8" fmla="*/ 4271143 h 4748799"/>
              <a:gd name="connsiteX9" fmla="*/ 2786477 w 9993746"/>
              <a:gd name="connsiteY9" fmla="*/ 659326 h 4748799"/>
              <a:gd name="connsiteX10" fmla="*/ 4229309 w 9993746"/>
              <a:gd name="connsiteY10" fmla="*/ 585588 h 4748799"/>
              <a:gd name="connsiteX11" fmla="*/ 5370082 w 9993746"/>
              <a:gd name="connsiteY11" fmla="*/ 351817 h 4748799"/>
              <a:gd name="connsiteX12" fmla="*/ 5545767 w 9993746"/>
              <a:gd name="connsiteY12" fmla="*/ 4406520 h 4748799"/>
              <a:gd name="connsiteX13" fmla="*/ 6825673 w 9993746"/>
              <a:gd name="connsiteY13" fmla="*/ 412090 h 4748799"/>
              <a:gd name="connsiteX14" fmla="*/ 7305964 w 9993746"/>
              <a:gd name="connsiteY14" fmla="*/ 190417 h 4748799"/>
              <a:gd name="connsiteX15" fmla="*/ 7647709 w 9993746"/>
              <a:gd name="connsiteY15" fmla="*/ 966272 h 4748799"/>
              <a:gd name="connsiteX16" fmla="*/ 8478982 w 9993746"/>
              <a:gd name="connsiteY16" fmla="*/ 1095581 h 4748799"/>
              <a:gd name="connsiteX17" fmla="*/ 8922327 w 9993746"/>
              <a:gd name="connsiteY17" fmla="*/ 2730417 h 4748799"/>
              <a:gd name="connsiteX18" fmla="*/ 9679709 w 9993746"/>
              <a:gd name="connsiteY18" fmla="*/ 2970563 h 4748799"/>
              <a:gd name="connsiteX19" fmla="*/ 9993746 w 9993746"/>
              <a:gd name="connsiteY19" fmla="*/ 4549981 h 4748799"/>
              <a:gd name="connsiteX0" fmla="*/ 0 w 9993746"/>
              <a:gd name="connsiteY0" fmla="*/ 4663994 h 4663994"/>
              <a:gd name="connsiteX1" fmla="*/ 691473 w 9993746"/>
              <a:gd name="connsiteY1" fmla="*/ 4468220 h 4663994"/>
              <a:gd name="connsiteX2" fmla="*/ 673048 w 9993746"/>
              <a:gd name="connsiteY2" fmla="*/ 2693202 h 4663994"/>
              <a:gd name="connsiteX3" fmla="*/ 726931 w 9993746"/>
              <a:gd name="connsiteY3" fmla="*/ 529076 h 4663994"/>
              <a:gd name="connsiteX4" fmla="*/ 1210127 w 9993746"/>
              <a:gd name="connsiteY4" fmla="*/ 398357 h 4663994"/>
              <a:gd name="connsiteX5" fmla="*/ 1314045 w 9993746"/>
              <a:gd name="connsiteY5" fmla="*/ 1704913 h 4663994"/>
              <a:gd name="connsiteX6" fmla="*/ 1523411 w 9993746"/>
              <a:gd name="connsiteY6" fmla="*/ 4286363 h 4663994"/>
              <a:gd name="connsiteX7" fmla="*/ 2098798 w 9993746"/>
              <a:gd name="connsiteY7" fmla="*/ 4212266 h 4663994"/>
              <a:gd name="connsiteX8" fmla="*/ 2665458 w 9993746"/>
              <a:gd name="connsiteY8" fmla="*/ 4186338 h 4663994"/>
              <a:gd name="connsiteX9" fmla="*/ 2786477 w 9993746"/>
              <a:gd name="connsiteY9" fmla="*/ 574521 h 4663994"/>
              <a:gd name="connsiteX10" fmla="*/ 4229309 w 9993746"/>
              <a:gd name="connsiteY10" fmla="*/ 500783 h 4663994"/>
              <a:gd name="connsiteX11" fmla="*/ 5370082 w 9993746"/>
              <a:gd name="connsiteY11" fmla="*/ 267012 h 4663994"/>
              <a:gd name="connsiteX12" fmla="*/ 5545767 w 9993746"/>
              <a:gd name="connsiteY12" fmla="*/ 4321715 h 4663994"/>
              <a:gd name="connsiteX13" fmla="*/ 7161512 w 9993746"/>
              <a:gd name="connsiteY13" fmla="*/ 3518167 h 4663994"/>
              <a:gd name="connsiteX14" fmla="*/ 7305964 w 9993746"/>
              <a:gd name="connsiteY14" fmla="*/ 105612 h 4663994"/>
              <a:gd name="connsiteX15" fmla="*/ 7647709 w 9993746"/>
              <a:gd name="connsiteY15" fmla="*/ 881467 h 4663994"/>
              <a:gd name="connsiteX16" fmla="*/ 8478982 w 9993746"/>
              <a:gd name="connsiteY16" fmla="*/ 1010776 h 4663994"/>
              <a:gd name="connsiteX17" fmla="*/ 8922327 w 9993746"/>
              <a:gd name="connsiteY17" fmla="*/ 2645612 h 4663994"/>
              <a:gd name="connsiteX18" fmla="*/ 9679709 w 9993746"/>
              <a:gd name="connsiteY18" fmla="*/ 2885758 h 4663994"/>
              <a:gd name="connsiteX19" fmla="*/ 9993746 w 9993746"/>
              <a:gd name="connsiteY19" fmla="*/ 4465176 h 4663994"/>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647709 w 9993746"/>
              <a:gd name="connsiteY14" fmla="*/ 855739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7161512 w 9993746"/>
              <a:gd name="connsiteY13" fmla="*/ 3492439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38266 h 4638266"/>
              <a:gd name="connsiteX1" fmla="*/ 691473 w 9993746"/>
              <a:gd name="connsiteY1" fmla="*/ 4442492 h 4638266"/>
              <a:gd name="connsiteX2" fmla="*/ 673048 w 9993746"/>
              <a:gd name="connsiteY2" fmla="*/ 2667474 h 4638266"/>
              <a:gd name="connsiteX3" fmla="*/ 726931 w 9993746"/>
              <a:gd name="connsiteY3" fmla="*/ 503348 h 4638266"/>
              <a:gd name="connsiteX4" fmla="*/ 1210127 w 9993746"/>
              <a:gd name="connsiteY4" fmla="*/ 372629 h 4638266"/>
              <a:gd name="connsiteX5" fmla="*/ 1314045 w 9993746"/>
              <a:gd name="connsiteY5" fmla="*/ 1679185 h 4638266"/>
              <a:gd name="connsiteX6" fmla="*/ 1523411 w 9993746"/>
              <a:gd name="connsiteY6" fmla="*/ 4260635 h 4638266"/>
              <a:gd name="connsiteX7" fmla="*/ 2098798 w 9993746"/>
              <a:gd name="connsiteY7" fmla="*/ 4186538 h 4638266"/>
              <a:gd name="connsiteX8" fmla="*/ 2665458 w 9993746"/>
              <a:gd name="connsiteY8" fmla="*/ 4160610 h 4638266"/>
              <a:gd name="connsiteX9" fmla="*/ 2786477 w 9993746"/>
              <a:gd name="connsiteY9" fmla="*/ 548793 h 4638266"/>
              <a:gd name="connsiteX10" fmla="*/ 4229309 w 9993746"/>
              <a:gd name="connsiteY10" fmla="*/ 475055 h 4638266"/>
              <a:gd name="connsiteX11" fmla="*/ 5370082 w 9993746"/>
              <a:gd name="connsiteY11" fmla="*/ 241284 h 4638266"/>
              <a:gd name="connsiteX12" fmla="*/ 5545767 w 9993746"/>
              <a:gd name="connsiteY12" fmla="*/ 4295987 h 4638266"/>
              <a:gd name="connsiteX13" fmla="*/ 6809681 w 9993746"/>
              <a:gd name="connsiteY13" fmla="*/ 3987281 h 4638266"/>
              <a:gd name="connsiteX14" fmla="*/ 7775647 w 9993746"/>
              <a:gd name="connsiteY14" fmla="*/ 3517652 h 4638266"/>
              <a:gd name="connsiteX15" fmla="*/ 8478982 w 9993746"/>
              <a:gd name="connsiteY15" fmla="*/ 985048 h 4638266"/>
              <a:gd name="connsiteX16" fmla="*/ 8922327 w 9993746"/>
              <a:gd name="connsiteY16" fmla="*/ 2619884 h 4638266"/>
              <a:gd name="connsiteX17" fmla="*/ 9679709 w 9993746"/>
              <a:gd name="connsiteY17" fmla="*/ 2860030 h 4638266"/>
              <a:gd name="connsiteX18" fmla="*/ 9993746 w 9993746"/>
              <a:gd name="connsiteY18" fmla="*/ 4439448 h 4638266"/>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478982 w 9993746"/>
              <a:gd name="connsiteY15" fmla="*/ 962840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775647 w 9993746"/>
              <a:gd name="connsiteY14" fmla="*/ 3495444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16058 h 4616058"/>
              <a:gd name="connsiteX1" fmla="*/ 691473 w 9993746"/>
              <a:gd name="connsiteY1" fmla="*/ 4420284 h 4616058"/>
              <a:gd name="connsiteX2" fmla="*/ 673048 w 9993746"/>
              <a:gd name="connsiteY2" fmla="*/ 2645266 h 4616058"/>
              <a:gd name="connsiteX3" fmla="*/ 726931 w 9993746"/>
              <a:gd name="connsiteY3" fmla="*/ 481140 h 4616058"/>
              <a:gd name="connsiteX4" fmla="*/ 1210127 w 9993746"/>
              <a:gd name="connsiteY4" fmla="*/ 350421 h 4616058"/>
              <a:gd name="connsiteX5" fmla="*/ 1314045 w 9993746"/>
              <a:gd name="connsiteY5" fmla="*/ 1656977 h 4616058"/>
              <a:gd name="connsiteX6" fmla="*/ 1523411 w 9993746"/>
              <a:gd name="connsiteY6" fmla="*/ 4238427 h 4616058"/>
              <a:gd name="connsiteX7" fmla="*/ 2098798 w 9993746"/>
              <a:gd name="connsiteY7" fmla="*/ 4164330 h 4616058"/>
              <a:gd name="connsiteX8" fmla="*/ 2665458 w 9993746"/>
              <a:gd name="connsiteY8" fmla="*/ 4138402 h 4616058"/>
              <a:gd name="connsiteX9" fmla="*/ 2786477 w 9993746"/>
              <a:gd name="connsiteY9" fmla="*/ 526585 h 4616058"/>
              <a:gd name="connsiteX10" fmla="*/ 4229309 w 9993746"/>
              <a:gd name="connsiteY10" fmla="*/ 452847 h 4616058"/>
              <a:gd name="connsiteX11" fmla="*/ 5370082 w 9993746"/>
              <a:gd name="connsiteY11" fmla="*/ 219076 h 4616058"/>
              <a:gd name="connsiteX12" fmla="*/ 5561759 w 9993746"/>
              <a:gd name="connsiteY12" fmla="*/ 3966635 h 4616058"/>
              <a:gd name="connsiteX13" fmla="*/ 6809681 w 9993746"/>
              <a:gd name="connsiteY13" fmla="*/ 3965073 h 4616058"/>
              <a:gd name="connsiteX14" fmla="*/ 7999540 w 9993746"/>
              <a:gd name="connsiteY14" fmla="*/ 3717270 h 4616058"/>
              <a:gd name="connsiteX15" fmla="*/ 8223105 w 9993746"/>
              <a:gd name="connsiteY15" fmla="*/ 229108 h 4616058"/>
              <a:gd name="connsiteX16" fmla="*/ 8922327 w 9993746"/>
              <a:gd name="connsiteY16" fmla="*/ 2597676 h 4616058"/>
              <a:gd name="connsiteX17" fmla="*/ 9679709 w 9993746"/>
              <a:gd name="connsiteY17" fmla="*/ 2837822 h 4616058"/>
              <a:gd name="connsiteX18" fmla="*/ 9993746 w 9993746"/>
              <a:gd name="connsiteY18" fmla="*/ 4417240 h 4616058"/>
              <a:gd name="connsiteX0" fmla="*/ 0 w 9993746"/>
              <a:gd name="connsiteY0" fmla="*/ 4629314 h 4629314"/>
              <a:gd name="connsiteX1" fmla="*/ 691473 w 9993746"/>
              <a:gd name="connsiteY1" fmla="*/ 4433540 h 4629314"/>
              <a:gd name="connsiteX2" fmla="*/ 673048 w 9993746"/>
              <a:gd name="connsiteY2" fmla="*/ 2658522 h 4629314"/>
              <a:gd name="connsiteX3" fmla="*/ 726931 w 9993746"/>
              <a:gd name="connsiteY3" fmla="*/ 494396 h 4629314"/>
              <a:gd name="connsiteX4" fmla="*/ 1210127 w 9993746"/>
              <a:gd name="connsiteY4" fmla="*/ 363677 h 4629314"/>
              <a:gd name="connsiteX5" fmla="*/ 1314045 w 9993746"/>
              <a:gd name="connsiteY5" fmla="*/ 1670233 h 4629314"/>
              <a:gd name="connsiteX6" fmla="*/ 1523411 w 9993746"/>
              <a:gd name="connsiteY6" fmla="*/ 4251683 h 4629314"/>
              <a:gd name="connsiteX7" fmla="*/ 2098798 w 9993746"/>
              <a:gd name="connsiteY7" fmla="*/ 4177586 h 4629314"/>
              <a:gd name="connsiteX8" fmla="*/ 2665458 w 9993746"/>
              <a:gd name="connsiteY8" fmla="*/ 4151658 h 4629314"/>
              <a:gd name="connsiteX9" fmla="*/ 2786477 w 9993746"/>
              <a:gd name="connsiteY9" fmla="*/ 539841 h 4629314"/>
              <a:gd name="connsiteX10" fmla="*/ 4229309 w 9993746"/>
              <a:gd name="connsiteY10" fmla="*/ 466103 h 4629314"/>
              <a:gd name="connsiteX11" fmla="*/ 5370082 w 9993746"/>
              <a:gd name="connsiteY11" fmla="*/ 232332 h 4629314"/>
              <a:gd name="connsiteX12" fmla="*/ 5561759 w 9993746"/>
              <a:gd name="connsiteY12" fmla="*/ 3979891 h 4629314"/>
              <a:gd name="connsiteX13" fmla="*/ 6809681 w 9993746"/>
              <a:gd name="connsiteY13" fmla="*/ 3978329 h 4629314"/>
              <a:gd name="connsiteX14" fmla="*/ 7999540 w 9993746"/>
              <a:gd name="connsiteY14" fmla="*/ 3730526 h 4629314"/>
              <a:gd name="connsiteX15" fmla="*/ 8223105 w 9993746"/>
              <a:gd name="connsiteY15" fmla="*/ 242364 h 4629314"/>
              <a:gd name="connsiteX16" fmla="*/ 9450075 w 9993746"/>
              <a:gd name="connsiteY16" fmla="*/ 580372 h 4629314"/>
              <a:gd name="connsiteX17" fmla="*/ 9679709 w 9993746"/>
              <a:gd name="connsiteY17" fmla="*/ 2851078 h 4629314"/>
              <a:gd name="connsiteX18" fmla="*/ 9993746 w 9993746"/>
              <a:gd name="connsiteY18" fmla="*/ 4430496 h 4629314"/>
              <a:gd name="connsiteX0" fmla="*/ 0 w 9993746"/>
              <a:gd name="connsiteY0" fmla="*/ 4632442 h 4632442"/>
              <a:gd name="connsiteX1" fmla="*/ 691473 w 9993746"/>
              <a:gd name="connsiteY1" fmla="*/ 4436668 h 4632442"/>
              <a:gd name="connsiteX2" fmla="*/ 673048 w 9993746"/>
              <a:gd name="connsiteY2" fmla="*/ 2661650 h 4632442"/>
              <a:gd name="connsiteX3" fmla="*/ 726931 w 9993746"/>
              <a:gd name="connsiteY3" fmla="*/ 497524 h 4632442"/>
              <a:gd name="connsiteX4" fmla="*/ 1210127 w 9993746"/>
              <a:gd name="connsiteY4" fmla="*/ 366805 h 4632442"/>
              <a:gd name="connsiteX5" fmla="*/ 1314045 w 9993746"/>
              <a:gd name="connsiteY5" fmla="*/ 1673361 h 4632442"/>
              <a:gd name="connsiteX6" fmla="*/ 1523411 w 9993746"/>
              <a:gd name="connsiteY6" fmla="*/ 4254811 h 4632442"/>
              <a:gd name="connsiteX7" fmla="*/ 2098798 w 9993746"/>
              <a:gd name="connsiteY7" fmla="*/ 4180714 h 4632442"/>
              <a:gd name="connsiteX8" fmla="*/ 2665458 w 9993746"/>
              <a:gd name="connsiteY8" fmla="*/ 4154786 h 4632442"/>
              <a:gd name="connsiteX9" fmla="*/ 2786477 w 9993746"/>
              <a:gd name="connsiteY9" fmla="*/ 542969 h 4632442"/>
              <a:gd name="connsiteX10" fmla="*/ 4229309 w 9993746"/>
              <a:gd name="connsiteY10" fmla="*/ 469231 h 4632442"/>
              <a:gd name="connsiteX11" fmla="*/ 5370082 w 9993746"/>
              <a:gd name="connsiteY11" fmla="*/ 235460 h 4632442"/>
              <a:gd name="connsiteX12" fmla="*/ 5561759 w 9993746"/>
              <a:gd name="connsiteY12" fmla="*/ 3983019 h 4632442"/>
              <a:gd name="connsiteX13" fmla="*/ 6809681 w 9993746"/>
              <a:gd name="connsiteY13" fmla="*/ 3981457 h 4632442"/>
              <a:gd name="connsiteX14" fmla="*/ 7999540 w 9993746"/>
              <a:gd name="connsiteY14" fmla="*/ 3733654 h 4632442"/>
              <a:gd name="connsiteX15" fmla="*/ 8223105 w 9993746"/>
              <a:gd name="connsiteY15" fmla="*/ 245492 h 4632442"/>
              <a:gd name="connsiteX16" fmla="*/ 9450075 w 9993746"/>
              <a:gd name="connsiteY16" fmla="*/ 583500 h 4632442"/>
              <a:gd name="connsiteX17" fmla="*/ 9583755 w 9993746"/>
              <a:gd name="connsiteY17" fmla="*/ 2939523 h 4632442"/>
              <a:gd name="connsiteX18" fmla="*/ 9993746 w 9993746"/>
              <a:gd name="connsiteY18" fmla="*/ 4433624 h 4632442"/>
              <a:gd name="connsiteX0" fmla="*/ 0 w 10121684"/>
              <a:gd name="connsiteY0" fmla="*/ 4632442 h 4632442"/>
              <a:gd name="connsiteX1" fmla="*/ 691473 w 10121684"/>
              <a:gd name="connsiteY1" fmla="*/ 4436668 h 4632442"/>
              <a:gd name="connsiteX2" fmla="*/ 673048 w 10121684"/>
              <a:gd name="connsiteY2" fmla="*/ 2661650 h 4632442"/>
              <a:gd name="connsiteX3" fmla="*/ 726931 w 10121684"/>
              <a:gd name="connsiteY3" fmla="*/ 497524 h 4632442"/>
              <a:gd name="connsiteX4" fmla="*/ 1210127 w 10121684"/>
              <a:gd name="connsiteY4" fmla="*/ 366805 h 4632442"/>
              <a:gd name="connsiteX5" fmla="*/ 1314045 w 10121684"/>
              <a:gd name="connsiteY5" fmla="*/ 1673361 h 4632442"/>
              <a:gd name="connsiteX6" fmla="*/ 1523411 w 10121684"/>
              <a:gd name="connsiteY6" fmla="*/ 4254811 h 4632442"/>
              <a:gd name="connsiteX7" fmla="*/ 2098798 w 10121684"/>
              <a:gd name="connsiteY7" fmla="*/ 4180714 h 4632442"/>
              <a:gd name="connsiteX8" fmla="*/ 2665458 w 10121684"/>
              <a:gd name="connsiteY8" fmla="*/ 4154786 h 4632442"/>
              <a:gd name="connsiteX9" fmla="*/ 2786477 w 10121684"/>
              <a:gd name="connsiteY9" fmla="*/ 542969 h 4632442"/>
              <a:gd name="connsiteX10" fmla="*/ 4229309 w 10121684"/>
              <a:gd name="connsiteY10" fmla="*/ 469231 h 4632442"/>
              <a:gd name="connsiteX11" fmla="*/ 5370082 w 10121684"/>
              <a:gd name="connsiteY11" fmla="*/ 235460 h 4632442"/>
              <a:gd name="connsiteX12" fmla="*/ 5561759 w 10121684"/>
              <a:gd name="connsiteY12" fmla="*/ 3983019 h 4632442"/>
              <a:gd name="connsiteX13" fmla="*/ 6809681 w 10121684"/>
              <a:gd name="connsiteY13" fmla="*/ 3981457 h 4632442"/>
              <a:gd name="connsiteX14" fmla="*/ 7999540 w 10121684"/>
              <a:gd name="connsiteY14" fmla="*/ 3733654 h 4632442"/>
              <a:gd name="connsiteX15" fmla="*/ 8223105 w 10121684"/>
              <a:gd name="connsiteY15" fmla="*/ 245492 h 4632442"/>
              <a:gd name="connsiteX16" fmla="*/ 9450075 w 10121684"/>
              <a:gd name="connsiteY16" fmla="*/ 583500 h 4632442"/>
              <a:gd name="connsiteX17" fmla="*/ 9583755 w 10121684"/>
              <a:gd name="connsiteY17" fmla="*/ 2939523 h 4632442"/>
              <a:gd name="connsiteX18" fmla="*/ 10121684 w 10121684"/>
              <a:gd name="connsiteY18" fmla="*/ 4365370 h 4632442"/>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98798 w 10121684"/>
              <a:gd name="connsiteY7" fmla="*/ 4223919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65458 w 10121684"/>
              <a:gd name="connsiteY8" fmla="*/ 4197991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 name="connsiteX0" fmla="*/ 0 w 10121684"/>
              <a:gd name="connsiteY0" fmla="*/ 4675647 h 4675647"/>
              <a:gd name="connsiteX1" fmla="*/ 691473 w 10121684"/>
              <a:gd name="connsiteY1" fmla="*/ 4479873 h 4675647"/>
              <a:gd name="connsiteX2" fmla="*/ 673048 w 10121684"/>
              <a:gd name="connsiteY2" fmla="*/ 2704855 h 4675647"/>
              <a:gd name="connsiteX3" fmla="*/ 726931 w 10121684"/>
              <a:gd name="connsiteY3" fmla="*/ 540729 h 4675647"/>
              <a:gd name="connsiteX4" fmla="*/ 1210127 w 10121684"/>
              <a:gd name="connsiteY4" fmla="*/ 410010 h 4675647"/>
              <a:gd name="connsiteX5" fmla="*/ 1314045 w 10121684"/>
              <a:gd name="connsiteY5" fmla="*/ 1716566 h 4675647"/>
              <a:gd name="connsiteX6" fmla="*/ 1523411 w 10121684"/>
              <a:gd name="connsiteY6" fmla="*/ 4298016 h 4675647"/>
              <a:gd name="connsiteX7" fmla="*/ 2058090 w 10121684"/>
              <a:gd name="connsiteY7" fmla="*/ 2920885 h 4675647"/>
              <a:gd name="connsiteX8" fmla="*/ 2634928 w 10121684"/>
              <a:gd name="connsiteY8" fmla="*/ 3427030 h 4675647"/>
              <a:gd name="connsiteX9" fmla="*/ 2786477 w 10121684"/>
              <a:gd name="connsiteY9" fmla="*/ 586174 h 4675647"/>
              <a:gd name="connsiteX10" fmla="*/ 4229309 w 10121684"/>
              <a:gd name="connsiteY10" fmla="*/ 512436 h 4675647"/>
              <a:gd name="connsiteX11" fmla="*/ 5370082 w 10121684"/>
              <a:gd name="connsiteY11" fmla="*/ 278665 h 4675647"/>
              <a:gd name="connsiteX12" fmla="*/ 5561759 w 10121684"/>
              <a:gd name="connsiteY12" fmla="*/ 4026224 h 4675647"/>
              <a:gd name="connsiteX13" fmla="*/ 6809681 w 10121684"/>
              <a:gd name="connsiteY13" fmla="*/ 4024662 h 4675647"/>
              <a:gd name="connsiteX14" fmla="*/ 7999540 w 10121684"/>
              <a:gd name="connsiteY14" fmla="*/ 3776859 h 4675647"/>
              <a:gd name="connsiteX15" fmla="*/ 8223105 w 10121684"/>
              <a:gd name="connsiteY15" fmla="*/ 288697 h 4675647"/>
              <a:gd name="connsiteX16" fmla="*/ 9450075 w 10121684"/>
              <a:gd name="connsiteY16" fmla="*/ 626705 h 4675647"/>
              <a:gd name="connsiteX17" fmla="*/ 9551769 w 10121684"/>
              <a:gd name="connsiteY17" fmla="*/ 4040668 h 4675647"/>
              <a:gd name="connsiteX18" fmla="*/ 10121684 w 10121684"/>
              <a:gd name="connsiteY18" fmla="*/ 4408575 h 46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21684" h="4675647">
                <a:moveTo>
                  <a:pt x="0" y="4675647"/>
                </a:moveTo>
                <a:cubicBezTo>
                  <a:pt x="3299" y="4500822"/>
                  <a:pt x="669921" y="4805494"/>
                  <a:pt x="691473" y="4479873"/>
                </a:cubicBezTo>
                <a:cubicBezTo>
                  <a:pt x="713025" y="4154252"/>
                  <a:pt x="667138" y="3361379"/>
                  <a:pt x="673048" y="2704855"/>
                </a:cubicBezTo>
                <a:cubicBezTo>
                  <a:pt x="678958" y="2048331"/>
                  <a:pt x="637418" y="923203"/>
                  <a:pt x="726931" y="540729"/>
                </a:cubicBezTo>
                <a:cubicBezTo>
                  <a:pt x="816444" y="158255"/>
                  <a:pt x="1112275" y="214037"/>
                  <a:pt x="1210127" y="410010"/>
                </a:cubicBezTo>
                <a:cubicBezTo>
                  <a:pt x="1307979" y="605983"/>
                  <a:pt x="1261831" y="1068565"/>
                  <a:pt x="1314045" y="1716566"/>
                </a:cubicBezTo>
                <a:cubicBezTo>
                  <a:pt x="1366259" y="2364567"/>
                  <a:pt x="1399404" y="4097296"/>
                  <a:pt x="1523411" y="4298016"/>
                </a:cubicBezTo>
                <a:cubicBezTo>
                  <a:pt x="1647419" y="4498736"/>
                  <a:pt x="1891737" y="3202041"/>
                  <a:pt x="2058090" y="2920885"/>
                </a:cubicBezTo>
                <a:cubicBezTo>
                  <a:pt x="2224443" y="2639729"/>
                  <a:pt x="2513530" y="3816149"/>
                  <a:pt x="2634928" y="3427030"/>
                </a:cubicBezTo>
                <a:cubicBezTo>
                  <a:pt x="2756326" y="3037911"/>
                  <a:pt x="2520747" y="1071940"/>
                  <a:pt x="2786477" y="586174"/>
                </a:cubicBezTo>
                <a:cubicBezTo>
                  <a:pt x="3052207" y="100408"/>
                  <a:pt x="3798708" y="563687"/>
                  <a:pt x="4229309" y="512436"/>
                </a:cubicBezTo>
                <a:cubicBezTo>
                  <a:pt x="4659910" y="461185"/>
                  <a:pt x="5148007" y="-306966"/>
                  <a:pt x="5370082" y="278665"/>
                </a:cubicBezTo>
                <a:cubicBezTo>
                  <a:pt x="5592157" y="864296"/>
                  <a:pt x="5209881" y="3418953"/>
                  <a:pt x="5561759" y="4026224"/>
                </a:cubicBezTo>
                <a:cubicBezTo>
                  <a:pt x="5913637" y="4633495"/>
                  <a:pt x="6403384" y="4066223"/>
                  <a:pt x="6809681" y="4024662"/>
                </a:cubicBezTo>
                <a:cubicBezTo>
                  <a:pt x="7215978" y="3983101"/>
                  <a:pt x="7763969" y="4399520"/>
                  <a:pt x="7999540" y="3776859"/>
                </a:cubicBezTo>
                <a:cubicBezTo>
                  <a:pt x="8235111" y="3154198"/>
                  <a:pt x="7981349" y="813723"/>
                  <a:pt x="8223105" y="288697"/>
                </a:cubicBezTo>
                <a:cubicBezTo>
                  <a:pt x="8464861" y="-236329"/>
                  <a:pt x="9228631" y="1377"/>
                  <a:pt x="9450075" y="626705"/>
                </a:cubicBezTo>
                <a:cubicBezTo>
                  <a:pt x="9671519" y="1252033"/>
                  <a:pt x="9439834" y="3410356"/>
                  <a:pt x="9551769" y="4040668"/>
                </a:cubicBezTo>
                <a:cubicBezTo>
                  <a:pt x="9663704" y="4670980"/>
                  <a:pt x="10053950" y="3770496"/>
                  <a:pt x="10121684" y="440857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71FC6A1-1B98-4DAC-99E1-3985DE6F3E27}"/>
              </a:ext>
            </a:extLst>
          </p:cNvPr>
          <p:cNvSpPr txBox="1"/>
          <p:nvPr/>
        </p:nvSpPr>
        <p:spPr>
          <a:xfrm>
            <a:off x="10986469" y="5267468"/>
            <a:ext cx="1023037" cy="584775"/>
          </a:xfrm>
          <a:prstGeom prst="rect">
            <a:avLst/>
          </a:prstGeom>
          <a:noFill/>
        </p:spPr>
        <p:txBody>
          <a:bodyPr wrap="none" rtlCol="0">
            <a:spAutoFit/>
          </a:bodyPr>
          <a:lstStyle/>
          <a:p>
            <a:r>
              <a:rPr lang="en-US" sz="3200" dirty="0">
                <a:latin typeface="Segoe UI Light (Headings)"/>
              </a:rPr>
              <a:t>Time</a:t>
            </a:r>
          </a:p>
        </p:txBody>
      </p:sp>
      <p:sp>
        <p:nvSpPr>
          <p:cNvPr id="9" name="TextBox 8">
            <a:extLst>
              <a:ext uri="{FF2B5EF4-FFF2-40B4-BE49-F238E27FC236}">
                <a16:creationId xmlns:a16="http://schemas.microsoft.com/office/drawing/2014/main" id="{35EA84F0-9615-4385-989C-B8C858DF823E}"/>
              </a:ext>
            </a:extLst>
          </p:cNvPr>
          <p:cNvSpPr txBox="1"/>
          <p:nvPr/>
        </p:nvSpPr>
        <p:spPr>
          <a:xfrm>
            <a:off x="1046379" y="205059"/>
            <a:ext cx="1470852" cy="584775"/>
          </a:xfrm>
          <a:prstGeom prst="rect">
            <a:avLst/>
          </a:prstGeom>
          <a:noFill/>
        </p:spPr>
        <p:txBody>
          <a:bodyPr wrap="none" rtlCol="0">
            <a:spAutoFit/>
          </a:bodyPr>
          <a:lstStyle/>
          <a:p>
            <a:r>
              <a:rPr lang="en-US" sz="3200" dirty="0">
                <a:latin typeface="Segoe UI Light (Headings)"/>
              </a:rPr>
              <a:t>Voltage</a:t>
            </a:r>
          </a:p>
        </p:txBody>
      </p:sp>
      <p:sp>
        <p:nvSpPr>
          <p:cNvPr id="10" name="TextBox 9">
            <a:extLst>
              <a:ext uri="{FF2B5EF4-FFF2-40B4-BE49-F238E27FC236}">
                <a16:creationId xmlns:a16="http://schemas.microsoft.com/office/drawing/2014/main" id="{BBAA918A-2460-4706-A037-346AED916B7C}"/>
              </a:ext>
            </a:extLst>
          </p:cNvPr>
          <p:cNvSpPr txBox="1"/>
          <p:nvPr/>
        </p:nvSpPr>
        <p:spPr>
          <a:xfrm>
            <a:off x="611146" y="5775784"/>
            <a:ext cx="1103379" cy="584775"/>
          </a:xfrm>
          <a:prstGeom prst="rect">
            <a:avLst/>
          </a:prstGeom>
          <a:noFill/>
        </p:spPr>
        <p:txBody>
          <a:bodyPr wrap="none" rtlCol="0">
            <a:spAutoFit/>
          </a:bodyPr>
          <a:lstStyle/>
          <a:p>
            <a:r>
              <a:rPr lang="en-US" sz="3200" dirty="0">
                <a:latin typeface="Segoe UI Light (Headings)"/>
              </a:rPr>
              <a:t>Value</a:t>
            </a:r>
          </a:p>
        </p:txBody>
      </p:sp>
      <p:sp>
        <p:nvSpPr>
          <p:cNvPr id="11" name="TextBox 10">
            <a:extLst>
              <a:ext uri="{FF2B5EF4-FFF2-40B4-BE49-F238E27FC236}">
                <a16:creationId xmlns:a16="http://schemas.microsoft.com/office/drawing/2014/main" id="{A3593E4B-9D2A-4AFE-93E0-CA9BBEA9950E}"/>
              </a:ext>
            </a:extLst>
          </p:cNvPr>
          <p:cNvSpPr txBox="1"/>
          <p:nvPr/>
        </p:nvSpPr>
        <p:spPr>
          <a:xfrm>
            <a:off x="4989607" y="713371"/>
            <a:ext cx="1106393" cy="584775"/>
          </a:xfrm>
          <a:prstGeom prst="rect">
            <a:avLst/>
          </a:prstGeom>
          <a:noFill/>
        </p:spPr>
        <p:txBody>
          <a:bodyPr wrap="none" rtlCol="0">
            <a:spAutoFit/>
          </a:bodyPr>
          <a:lstStyle/>
          <a:p>
            <a:r>
              <a:rPr lang="en-US" sz="3200" dirty="0">
                <a:latin typeface="Segoe UI Light (Headings)"/>
              </a:rPr>
              <a:t>HIGH</a:t>
            </a:r>
          </a:p>
        </p:txBody>
      </p:sp>
      <p:sp>
        <p:nvSpPr>
          <p:cNvPr id="12" name="TextBox 11">
            <a:extLst>
              <a:ext uri="{FF2B5EF4-FFF2-40B4-BE49-F238E27FC236}">
                <a16:creationId xmlns:a16="http://schemas.microsoft.com/office/drawing/2014/main" id="{02822B50-22D3-42F8-9790-6DF38D84A3E0}"/>
              </a:ext>
            </a:extLst>
          </p:cNvPr>
          <p:cNvSpPr txBox="1"/>
          <p:nvPr/>
        </p:nvSpPr>
        <p:spPr>
          <a:xfrm>
            <a:off x="7419470" y="3719808"/>
            <a:ext cx="1030667" cy="584775"/>
          </a:xfrm>
          <a:prstGeom prst="rect">
            <a:avLst/>
          </a:prstGeom>
          <a:noFill/>
        </p:spPr>
        <p:txBody>
          <a:bodyPr wrap="none" rtlCol="0">
            <a:spAutoFit/>
          </a:bodyPr>
          <a:lstStyle/>
          <a:p>
            <a:r>
              <a:rPr lang="en-US" sz="3200" dirty="0">
                <a:latin typeface="Segoe UI Light (Headings)"/>
              </a:rPr>
              <a:t>LOW</a:t>
            </a:r>
          </a:p>
        </p:txBody>
      </p:sp>
      <p:cxnSp>
        <p:nvCxnSpPr>
          <p:cNvPr id="13" name="Straight Arrow Connector 12">
            <a:extLst>
              <a:ext uri="{FF2B5EF4-FFF2-40B4-BE49-F238E27FC236}">
                <a16:creationId xmlns:a16="http://schemas.microsoft.com/office/drawing/2014/main" id="{2BFF4482-3A38-46C2-A69D-7DBA110F1C64}"/>
              </a:ext>
            </a:extLst>
          </p:cNvPr>
          <p:cNvCxnSpPr>
            <a:cxnSpLocks/>
          </p:cNvCxnSpPr>
          <p:nvPr/>
        </p:nvCxnSpPr>
        <p:spPr>
          <a:xfrm>
            <a:off x="5542804" y="1242730"/>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863183-5F2B-4D14-9D8A-5BA3CD7267A8}"/>
              </a:ext>
            </a:extLst>
          </p:cNvPr>
          <p:cNvCxnSpPr>
            <a:cxnSpLocks/>
          </p:cNvCxnSpPr>
          <p:nvPr/>
        </p:nvCxnSpPr>
        <p:spPr>
          <a:xfrm>
            <a:off x="7921167" y="4304583"/>
            <a:ext cx="0" cy="37825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07839D-9330-4B70-8966-1290AE0631F1}"/>
              </a:ext>
            </a:extLst>
          </p:cNvPr>
          <p:cNvSpPr txBox="1"/>
          <p:nvPr/>
        </p:nvSpPr>
        <p:spPr>
          <a:xfrm>
            <a:off x="3109108" y="2990135"/>
            <a:ext cx="1085554" cy="584775"/>
          </a:xfrm>
          <a:prstGeom prst="rect">
            <a:avLst/>
          </a:prstGeom>
          <a:noFill/>
        </p:spPr>
        <p:txBody>
          <a:bodyPr wrap="none" rtlCol="0">
            <a:spAutoFit/>
          </a:bodyPr>
          <a:lstStyle/>
          <a:p>
            <a:r>
              <a:rPr lang="en-US" sz="3200" dirty="0">
                <a:latin typeface="Segoe UI Light (Headings)"/>
              </a:rPr>
              <a:t>noise</a:t>
            </a:r>
          </a:p>
        </p:txBody>
      </p:sp>
      <p:cxnSp>
        <p:nvCxnSpPr>
          <p:cNvPr id="19" name="Straight Arrow Connector 18">
            <a:extLst>
              <a:ext uri="{FF2B5EF4-FFF2-40B4-BE49-F238E27FC236}">
                <a16:creationId xmlns:a16="http://schemas.microsoft.com/office/drawing/2014/main" id="{E574A7B2-8EE2-4A7F-8786-5B7ADC2B8611}"/>
              </a:ext>
            </a:extLst>
          </p:cNvPr>
          <p:cNvCxnSpPr>
            <a:cxnSpLocks/>
          </p:cNvCxnSpPr>
          <p:nvPr/>
        </p:nvCxnSpPr>
        <p:spPr>
          <a:xfrm>
            <a:off x="3662305" y="3519494"/>
            <a:ext cx="0" cy="370243"/>
          </a:xfrm>
          <a:prstGeom prst="straightConnector1">
            <a:avLst/>
          </a:prstGeom>
          <a:ln w="22225">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769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E97F8F-B0CF-4E05-8C18-3B305C11A8A2}"/>
              </a:ext>
            </a:extLst>
          </p:cNvPr>
          <p:cNvPicPr>
            <a:picLocks noChangeAspect="1"/>
          </p:cNvPicPr>
          <p:nvPr/>
        </p:nvPicPr>
        <p:blipFill>
          <a:blip r:embed="rId2"/>
          <a:stretch>
            <a:fillRect/>
          </a:stretch>
        </p:blipFill>
        <p:spPr>
          <a:xfrm>
            <a:off x="341745" y="5092693"/>
            <a:ext cx="2507876" cy="1428966"/>
          </a:xfrm>
          <a:prstGeom prst="rect">
            <a:avLst/>
          </a:prstGeom>
        </p:spPr>
      </p:pic>
      <p:grpSp>
        <p:nvGrpSpPr>
          <p:cNvPr id="44" name="Group 43">
            <a:extLst>
              <a:ext uri="{FF2B5EF4-FFF2-40B4-BE49-F238E27FC236}">
                <a16:creationId xmlns:a16="http://schemas.microsoft.com/office/drawing/2014/main" id="{81E55D2C-E99A-4A4A-96E8-3CDA8E341D45}"/>
              </a:ext>
            </a:extLst>
          </p:cNvPr>
          <p:cNvGrpSpPr/>
          <p:nvPr/>
        </p:nvGrpSpPr>
        <p:grpSpPr>
          <a:xfrm>
            <a:off x="3519475" y="1922975"/>
            <a:ext cx="1936011" cy="2958516"/>
            <a:chOff x="8322782" y="2301401"/>
            <a:chExt cx="1936011" cy="2958516"/>
          </a:xfrm>
        </p:grpSpPr>
        <p:cxnSp>
          <p:nvCxnSpPr>
            <p:cNvPr id="12" name="Straight Connector 11">
              <a:extLst>
                <a:ext uri="{FF2B5EF4-FFF2-40B4-BE49-F238E27FC236}">
                  <a16:creationId xmlns:a16="http://schemas.microsoft.com/office/drawing/2014/main" id="{55C0A354-CBB1-4A11-A308-0448C3D9F0DF}"/>
                </a:ext>
              </a:extLst>
            </p:cNvPr>
            <p:cNvCxnSpPr/>
            <p:nvPr/>
          </p:nvCxnSpPr>
          <p:spPr>
            <a:xfrm>
              <a:off x="8650880" y="2709333"/>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02B7F-E002-46EC-858C-952CEF430E6E}"/>
                </a:ext>
              </a:extLst>
            </p:cNvPr>
            <p:cNvCxnSpPr/>
            <p:nvPr/>
          </p:nvCxnSpPr>
          <p:spPr>
            <a:xfrm>
              <a:off x="8635492" y="4699770"/>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B8B2461-6B85-4BA1-852F-4E8385F44E41}"/>
                </a:ext>
              </a:extLst>
            </p:cNvPr>
            <p:cNvPicPr>
              <a:picLocks noChangeAspect="1"/>
            </p:cNvPicPr>
            <p:nvPr/>
          </p:nvPicPr>
          <p:blipFill>
            <a:blip r:embed="rId3"/>
            <a:stretch>
              <a:fillRect/>
            </a:stretch>
          </p:blipFill>
          <p:spPr>
            <a:xfrm>
              <a:off x="8904775" y="3060700"/>
              <a:ext cx="457200" cy="533400"/>
            </a:xfrm>
            <a:prstGeom prst="rect">
              <a:avLst/>
            </a:prstGeom>
          </p:spPr>
        </p:pic>
        <p:cxnSp>
          <p:nvCxnSpPr>
            <p:cNvPr id="27" name="Straight Connector 26">
              <a:extLst>
                <a:ext uri="{FF2B5EF4-FFF2-40B4-BE49-F238E27FC236}">
                  <a16:creationId xmlns:a16="http://schemas.microsoft.com/office/drawing/2014/main" id="{709ABC79-65BE-4E76-9028-90DE125913FE}"/>
                </a:ext>
              </a:extLst>
            </p:cNvPr>
            <p:cNvCxnSpPr>
              <a:cxnSpLocks/>
            </p:cNvCxnSpPr>
            <p:nvPr/>
          </p:nvCxnSpPr>
          <p:spPr>
            <a:xfrm>
              <a:off x="9040861" y="2709333"/>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228E74-DDD2-4936-9C68-EC6882B9C085}"/>
                </a:ext>
              </a:extLst>
            </p:cNvPr>
            <p:cNvCxnSpPr>
              <a:cxnSpLocks/>
            </p:cNvCxnSpPr>
            <p:nvPr/>
          </p:nvCxnSpPr>
          <p:spPr>
            <a:xfrm>
              <a:off x="9053178" y="3594100"/>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973ABD-5AE3-4239-ACFE-35922571F88E}"/>
                </a:ext>
              </a:extLst>
            </p:cNvPr>
            <p:cNvCxnSpPr>
              <a:cxnSpLocks/>
            </p:cNvCxnSpPr>
            <p:nvPr/>
          </p:nvCxnSpPr>
          <p:spPr>
            <a:xfrm>
              <a:off x="8804826" y="4796752"/>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8F3413-6313-4E29-8CBA-6CC06837B33F}"/>
                </a:ext>
              </a:extLst>
            </p:cNvPr>
            <p:cNvCxnSpPr>
              <a:cxnSpLocks/>
            </p:cNvCxnSpPr>
            <p:nvPr/>
          </p:nvCxnSpPr>
          <p:spPr>
            <a:xfrm>
              <a:off x="8917204" y="4852172"/>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85F35D-CDD9-4447-953B-C90B3D5B6040}"/>
                </a:ext>
              </a:extLst>
            </p:cNvPr>
            <p:cNvCxnSpPr>
              <a:cxnSpLocks/>
            </p:cNvCxnSpPr>
            <p:nvPr/>
          </p:nvCxnSpPr>
          <p:spPr>
            <a:xfrm>
              <a:off x="9023423" y="4902975"/>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1E2674-3805-4ED9-BAEE-5F4D10B16F69}"/>
                </a:ext>
              </a:extLst>
            </p:cNvPr>
            <p:cNvCxnSpPr>
              <a:cxnSpLocks/>
            </p:cNvCxnSpPr>
            <p:nvPr/>
          </p:nvCxnSpPr>
          <p:spPr>
            <a:xfrm>
              <a:off x="9049076" y="4348403"/>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07D1FF-D732-4247-A72E-9A0478B41437}"/>
                </a:ext>
              </a:extLst>
            </p:cNvPr>
            <p:cNvCxnSpPr>
              <a:cxnSpLocks/>
            </p:cNvCxnSpPr>
            <p:nvPr/>
          </p:nvCxnSpPr>
          <p:spPr>
            <a:xfrm>
              <a:off x="9050097" y="3978564"/>
              <a:ext cx="0" cy="351367"/>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C9B6F7-7CBC-424D-8A24-6A56604CED66}"/>
                </a:ext>
              </a:extLst>
            </p:cNvPr>
            <p:cNvCxnSpPr/>
            <p:nvPr/>
          </p:nvCxnSpPr>
          <p:spPr>
            <a:xfrm>
              <a:off x="9056007" y="3769783"/>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7CF65E1-D4B1-4962-A1F4-FE9B89B17271}"/>
                </a:ext>
              </a:extLst>
            </p:cNvPr>
            <p:cNvSpPr txBox="1"/>
            <p:nvPr/>
          </p:nvSpPr>
          <p:spPr>
            <a:xfrm>
              <a:off x="9891385" y="3434524"/>
              <a:ext cx="367408" cy="707886"/>
            </a:xfrm>
            <a:prstGeom prst="rect">
              <a:avLst/>
            </a:prstGeom>
            <a:noFill/>
          </p:spPr>
          <p:txBody>
            <a:bodyPr wrap="none" rtlCol="0">
              <a:spAutoFit/>
            </a:bodyPr>
            <a:lstStyle/>
            <a:p>
              <a:r>
                <a:rPr lang="en-US" sz="4000" dirty="0">
                  <a:latin typeface="Segoe UI Light (Headings)"/>
                </a:rPr>
                <a:t>1</a:t>
              </a:r>
            </a:p>
          </p:txBody>
        </p:sp>
        <p:sp>
          <p:nvSpPr>
            <p:cNvPr id="41" name="TextBox 40">
              <a:extLst>
                <a:ext uri="{FF2B5EF4-FFF2-40B4-BE49-F238E27FC236}">
                  <a16:creationId xmlns:a16="http://schemas.microsoft.com/office/drawing/2014/main" id="{9C38A73A-4BDA-44D7-8421-3B17EA4B3568}"/>
                </a:ext>
              </a:extLst>
            </p:cNvPr>
            <p:cNvSpPr txBox="1"/>
            <p:nvPr/>
          </p:nvSpPr>
          <p:spPr>
            <a:xfrm>
              <a:off x="8655010" y="2301401"/>
              <a:ext cx="638316" cy="400110"/>
            </a:xfrm>
            <a:prstGeom prst="rect">
              <a:avLst/>
            </a:prstGeom>
            <a:noFill/>
          </p:spPr>
          <p:txBody>
            <a:bodyPr wrap="none" rtlCol="0">
              <a:spAutoFit/>
            </a:bodyPr>
            <a:lstStyle/>
            <a:p>
              <a:r>
                <a:rPr lang="en-US" sz="2000" dirty="0">
                  <a:latin typeface="Segoe UI Light (Headings)"/>
                </a:rPr>
                <a:t>+5V</a:t>
              </a:r>
            </a:p>
          </p:txBody>
        </p:sp>
        <p:sp>
          <p:nvSpPr>
            <p:cNvPr id="42" name="TextBox 41">
              <a:extLst>
                <a:ext uri="{FF2B5EF4-FFF2-40B4-BE49-F238E27FC236}">
                  <a16:creationId xmlns:a16="http://schemas.microsoft.com/office/drawing/2014/main" id="{1D1CAA9F-AEE6-4976-8D54-67D70AA4D901}"/>
                </a:ext>
              </a:extLst>
            </p:cNvPr>
            <p:cNvSpPr txBox="1"/>
            <p:nvPr/>
          </p:nvSpPr>
          <p:spPr>
            <a:xfrm>
              <a:off x="9441622" y="4502157"/>
              <a:ext cx="471604" cy="400110"/>
            </a:xfrm>
            <a:prstGeom prst="rect">
              <a:avLst/>
            </a:prstGeom>
            <a:noFill/>
          </p:spPr>
          <p:txBody>
            <a:bodyPr wrap="none" rtlCol="0">
              <a:spAutoFit/>
            </a:bodyPr>
            <a:lstStyle/>
            <a:p>
              <a:r>
                <a:rPr lang="en-US" sz="2000" dirty="0">
                  <a:latin typeface="Segoe UI Light (Headings)"/>
                </a:rPr>
                <a:t>0V</a:t>
              </a:r>
            </a:p>
          </p:txBody>
        </p:sp>
        <p:sp>
          <p:nvSpPr>
            <p:cNvPr id="43" name="TextBox 42">
              <a:extLst>
                <a:ext uri="{FF2B5EF4-FFF2-40B4-BE49-F238E27FC236}">
                  <a16:creationId xmlns:a16="http://schemas.microsoft.com/office/drawing/2014/main" id="{106DC8FC-144A-4185-91B1-CC321FDC941D}"/>
                </a:ext>
              </a:extLst>
            </p:cNvPr>
            <p:cNvSpPr txBox="1"/>
            <p:nvPr/>
          </p:nvSpPr>
          <p:spPr>
            <a:xfrm>
              <a:off x="8322782" y="4859807"/>
              <a:ext cx="1781000" cy="400110"/>
            </a:xfrm>
            <a:prstGeom prst="rect">
              <a:avLst/>
            </a:prstGeom>
            <a:noFill/>
          </p:spPr>
          <p:txBody>
            <a:bodyPr wrap="none" rtlCol="0">
              <a:spAutoFit/>
            </a:bodyPr>
            <a:lstStyle/>
            <a:p>
              <a:r>
                <a:rPr lang="en-US" sz="2000" dirty="0">
                  <a:latin typeface="Segoe UI Light (Headings)"/>
                </a:rPr>
                <a:t>Earth (Ground)</a:t>
              </a:r>
            </a:p>
          </p:txBody>
        </p:sp>
        <p:sp>
          <p:nvSpPr>
            <p:cNvPr id="34" name="Freeform: Shape 33">
              <a:extLst>
                <a:ext uri="{FF2B5EF4-FFF2-40B4-BE49-F238E27FC236}">
                  <a16:creationId xmlns:a16="http://schemas.microsoft.com/office/drawing/2014/main" id="{F7212043-8A23-4816-B382-8ED48EDBF99D}"/>
                </a:ext>
              </a:extLst>
            </p:cNvPr>
            <p:cNvSpPr/>
            <p:nvPr/>
          </p:nvSpPr>
          <p:spPr>
            <a:xfrm>
              <a:off x="8865513" y="3617997"/>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grpSp>
      <p:sp>
        <p:nvSpPr>
          <p:cNvPr id="64" name="TextBox 63">
            <a:extLst>
              <a:ext uri="{FF2B5EF4-FFF2-40B4-BE49-F238E27FC236}">
                <a16:creationId xmlns:a16="http://schemas.microsoft.com/office/drawing/2014/main" id="{D8C3B0E2-B1B6-49C6-83DE-8422EBC1CFBC}"/>
              </a:ext>
            </a:extLst>
          </p:cNvPr>
          <p:cNvSpPr txBox="1"/>
          <p:nvPr/>
        </p:nvSpPr>
        <p:spPr>
          <a:xfrm>
            <a:off x="4285825" y="3570328"/>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nvGrpSpPr>
          <p:cNvPr id="63" name="Group 62">
            <a:extLst>
              <a:ext uri="{FF2B5EF4-FFF2-40B4-BE49-F238E27FC236}">
                <a16:creationId xmlns:a16="http://schemas.microsoft.com/office/drawing/2014/main" id="{82BF3F41-D1DF-4B10-BFE8-618F026BE9FE}"/>
              </a:ext>
            </a:extLst>
          </p:cNvPr>
          <p:cNvGrpSpPr/>
          <p:nvPr/>
        </p:nvGrpSpPr>
        <p:grpSpPr>
          <a:xfrm>
            <a:off x="7082083" y="1912099"/>
            <a:ext cx="2017765" cy="2958516"/>
            <a:chOff x="7082083" y="1912099"/>
            <a:chExt cx="2017765" cy="2958516"/>
          </a:xfrm>
        </p:grpSpPr>
        <p:cxnSp>
          <p:nvCxnSpPr>
            <p:cNvPr id="47" name="Straight Connector 46">
              <a:extLst>
                <a:ext uri="{FF2B5EF4-FFF2-40B4-BE49-F238E27FC236}">
                  <a16:creationId xmlns:a16="http://schemas.microsoft.com/office/drawing/2014/main" id="{52367FC5-A03E-4CDD-BF93-CCA2113B20D2}"/>
                </a:ext>
              </a:extLst>
            </p:cNvPr>
            <p:cNvCxnSpPr/>
            <p:nvPr/>
          </p:nvCxnSpPr>
          <p:spPr>
            <a:xfrm>
              <a:off x="7391709" y="2320031"/>
              <a:ext cx="835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9103D3D-5179-4073-9095-B650E4C69B67}"/>
                </a:ext>
              </a:extLst>
            </p:cNvPr>
            <p:cNvCxnSpPr/>
            <p:nvPr/>
          </p:nvCxnSpPr>
          <p:spPr>
            <a:xfrm>
              <a:off x="7394793" y="4310468"/>
              <a:ext cx="835378"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F21ADBA-A6BB-4375-B791-2A55AB016B7D}"/>
                </a:ext>
              </a:extLst>
            </p:cNvPr>
            <p:cNvPicPr>
              <a:picLocks noChangeAspect="1"/>
            </p:cNvPicPr>
            <p:nvPr/>
          </p:nvPicPr>
          <p:blipFill>
            <a:blip r:embed="rId3"/>
            <a:stretch>
              <a:fillRect/>
            </a:stretch>
          </p:blipFill>
          <p:spPr>
            <a:xfrm>
              <a:off x="7664076" y="2671398"/>
              <a:ext cx="457200" cy="533400"/>
            </a:xfrm>
            <a:prstGeom prst="rect">
              <a:avLst/>
            </a:prstGeom>
          </p:spPr>
        </p:pic>
        <p:cxnSp>
          <p:nvCxnSpPr>
            <p:cNvPr id="50" name="Straight Connector 49">
              <a:extLst>
                <a:ext uri="{FF2B5EF4-FFF2-40B4-BE49-F238E27FC236}">
                  <a16:creationId xmlns:a16="http://schemas.microsoft.com/office/drawing/2014/main" id="{40331383-C0A1-4352-B944-4951CBC0E9A2}"/>
                </a:ext>
              </a:extLst>
            </p:cNvPr>
            <p:cNvCxnSpPr>
              <a:cxnSpLocks/>
            </p:cNvCxnSpPr>
            <p:nvPr/>
          </p:nvCxnSpPr>
          <p:spPr>
            <a:xfrm>
              <a:off x="7800162" y="2320031"/>
              <a:ext cx="0" cy="351367"/>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D6BCC9-56A6-468F-94A9-276E4CBB53D7}"/>
                </a:ext>
              </a:extLst>
            </p:cNvPr>
            <p:cNvCxnSpPr>
              <a:cxnSpLocks/>
            </p:cNvCxnSpPr>
            <p:nvPr/>
          </p:nvCxnSpPr>
          <p:spPr>
            <a:xfrm>
              <a:off x="7812479" y="3204798"/>
              <a:ext cx="0" cy="351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73B4FE-5509-4728-9ADA-9A1634435D46}"/>
                </a:ext>
              </a:extLst>
            </p:cNvPr>
            <p:cNvCxnSpPr>
              <a:cxnSpLocks/>
            </p:cNvCxnSpPr>
            <p:nvPr/>
          </p:nvCxnSpPr>
          <p:spPr>
            <a:xfrm>
              <a:off x="7564127" y="4407450"/>
              <a:ext cx="488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B248CD-27B1-4689-ADB4-0B4667B84277}"/>
                </a:ext>
              </a:extLst>
            </p:cNvPr>
            <p:cNvCxnSpPr>
              <a:cxnSpLocks/>
            </p:cNvCxnSpPr>
            <p:nvPr/>
          </p:nvCxnSpPr>
          <p:spPr>
            <a:xfrm>
              <a:off x="7676505" y="4462870"/>
              <a:ext cx="296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A6ED92-81D3-4C11-9539-50578755DE97}"/>
                </a:ext>
              </a:extLst>
            </p:cNvPr>
            <p:cNvCxnSpPr>
              <a:cxnSpLocks/>
            </p:cNvCxnSpPr>
            <p:nvPr/>
          </p:nvCxnSpPr>
          <p:spPr>
            <a:xfrm>
              <a:off x="7782724" y="4513673"/>
              <a:ext cx="91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0000E7-BAD0-4679-ADDF-2AEBDE354EAE}"/>
                </a:ext>
              </a:extLst>
            </p:cNvPr>
            <p:cNvCxnSpPr>
              <a:cxnSpLocks/>
            </p:cNvCxnSpPr>
            <p:nvPr/>
          </p:nvCxnSpPr>
          <p:spPr>
            <a:xfrm>
              <a:off x="7808377" y="3959101"/>
              <a:ext cx="0" cy="35136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A505C4-56FA-4003-AF02-1EDAB9303B91}"/>
                </a:ext>
              </a:extLst>
            </p:cNvPr>
            <p:cNvCxnSpPr>
              <a:cxnSpLocks/>
            </p:cNvCxnSpPr>
            <p:nvPr/>
          </p:nvCxnSpPr>
          <p:spPr>
            <a:xfrm>
              <a:off x="7573363" y="3655554"/>
              <a:ext cx="226799" cy="274320"/>
            </a:xfrm>
            <a:prstGeom prst="line">
              <a:avLst/>
            </a:prstGeom>
            <a:ln w="25400">
              <a:headEnd type="diamond"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B63A1CB-93C3-4528-B3BE-A15F038E4044}"/>
                </a:ext>
              </a:extLst>
            </p:cNvPr>
            <p:cNvCxnSpPr/>
            <p:nvPr/>
          </p:nvCxnSpPr>
          <p:spPr>
            <a:xfrm>
              <a:off x="7815308" y="3380481"/>
              <a:ext cx="835378" cy="0"/>
            </a:xfrm>
            <a:prstGeom prst="line">
              <a:avLst/>
            </a:prstGeom>
            <a:ln>
              <a:headEnd type="oval"/>
              <a:tailEnd type="non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49362B4-BF51-42A1-8CA0-ECA60C14FE88}"/>
                </a:ext>
              </a:extLst>
            </p:cNvPr>
            <p:cNvSpPr txBox="1"/>
            <p:nvPr/>
          </p:nvSpPr>
          <p:spPr>
            <a:xfrm>
              <a:off x="8650686" y="3026749"/>
              <a:ext cx="449162" cy="707886"/>
            </a:xfrm>
            <a:prstGeom prst="rect">
              <a:avLst/>
            </a:prstGeom>
            <a:noFill/>
          </p:spPr>
          <p:txBody>
            <a:bodyPr wrap="none" rtlCol="0">
              <a:spAutoFit/>
            </a:bodyPr>
            <a:lstStyle/>
            <a:p>
              <a:r>
                <a:rPr lang="en-US" sz="4000" dirty="0">
                  <a:latin typeface="Segoe UI Light (Headings)"/>
                </a:rPr>
                <a:t>0</a:t>
              </a:r>
            </a:p>
          </p:txBody>
        </p:sp>
        <p:sp>
          <p:nvSpPr>
            <p:cNvPr id="59" name="TextBox 58">
              <a:extLst>
                <a:ext uri="{FF2B5EF4-FFF2-40B4-BE49-F238E27FC236}">
                  <a16:creationId xmlns:a16="http://schemas.microsoft.com/office/drawing/2014/main" id="{E0E2BD5F-43DD-4A47-8224-F99D945D1AE9}"/>
                </a:ext>
              </a:extLst>
            </p:cNvPr>
            <p:cNvSpPr txBox="1"/>
            <p:nvPr/>
          </p:nvSpPr>
          <p:spPr>
            <a:xfrm>
              <a:off x="7414311" y="1912099"/>
              <a:ext cx="638316" cy="400110"/>
            </a:xfrm>
            <a:prstGeom prst="rect">
              <a:avLst/>
            </a:prstGeom>
            <a:noFill/>
          </p:spPr>
          <p:txBody>
            <a:bodyPr wrap="none" rtlCol="0">
              <a:spAutoFit/>
            </a:bodyPr>
            <a:lstStyle/>
            <a:p>
              <a:r>
                <a:rPr lang="en-US" sz="2000" dirty="0">
                  <a:latin typeface="Segoe UI Light (Headings)"/>
                </a:rPr>
                <a:t>+5V</a:t>
              </a:r>
            </a:p>
          </p:txBody>
        </p:sp>
        <p:sp>
          <p:nvSpPr>
            <p:cNvPr id="60" name="TextBox 59">
              <a:extLst>
                <a:ext uri="{FF2B5EF4-FFF2-40B4-BE49-F238E27FC236}">
                  <a16:creationId xmlns:a16="http://schemas.microsoft.com/office/drawing/2014/main" id="{45A831D7-ED5E-4B3B-AB6A-FA55315FC6CF}"/>
                </a:ext>
              </a:extLst>
            </p:cNvPr>
            <p:cNvSpPr txBox="1"/>
            <p:nvPr/>
          </p:nvSpPr>
          <p:spPr>
            <a:xfrm>
              <a:off x="8200923" y="4103619"/>
              <a:ext cx="471604" cy="400110"/>
            </a:xfrm>
            <a:prstGeom prst="rect">
              <a:avLst/>
            </a:prstGeom>
            <a:noFill/>
          </p:spPr>
          <p:txBody>
            <a:bodyPr wrap="none" rtlCol="0">
              <a:spAutoFit/>
            </a:bodyPr>
            <a:lstStyle/>
            <a:p>
              <a:r>
                <a:rPr lang="en-US" sz="2000" dirty="0">
                  <a:latin typeface="Segoe UI Light (Headings)"/>
                </a:rPr>
                <a:t>0V</a:t>
              </a:r>
            </a:p>
          </p:txBody>
        </p:sp>
        <p:sp>
          <p:nvSpPr>
            <p:cNvPr id="61" name="TextBox 60">
              <a:extLst>
                <a:ext uri="{FF2B5EF4-FFF2-40B4-BE49-F238E27FC236}">
                  <a16:creationId xmlns:a16="http://schemas.microsoft.com/office/drawing/2014/main" id="{E2336604-6349-409E-8225-C581AF560AE7}"/>
                </a:ext>
              </a:extLst>
            </p:cNvPr>
            <p:cNvSpPr txBox="1"/>
            <p:nvPr/>
          </p:nvSpPr>
          <p:spPr>
            <a:xfrm>
              <a:off x="7082083" y="4470505"/>
              <a:ext cx="1781000" cy="400110"/>
            </a:xfrm>
            <a:prstGeom prst="rect">
              <a:avLst/>
            </a:prstGeom>
            <a:noFill/>
          </p:spPr>
          <p:txBody>
            <a:bodyPr wrap="none" rtlCol="0">
              <a:spAutoFit/>
            </a:bodyPr>
            <a:lstStyle/>
            <a:p>
              <a:r>
                <a:rPr lang="en-US" sz="2000" dirty="0">
                  <a:latin typeface="Segoe UI Light (Headings)"/>
                </a:rPr>
                <a:t>Earth (Ground)</a:t>
              </a:r>
            </a:p>
          </p:txBody>
        </p:sp>
        <p:sp>
          <p:nvSpPr>
            <p:cNvPr id="62" name="Freeform: Shape 61">
              <a:extLst>
                <a:ext uri="{FF2B5EF4-FFF2-40B4-BE49-F238E27FC236}">
                  <a16:creationId xmlns:a16="http://schemas.microsoft.com/office/drawing/2014/main" id="{14615FC5-0FB1-4594-95DE-95FE95E55477}"/>
                </a:ext>
              </a:extLst>
            </p:cNvPr>
            <p:cNvSpPr/>
            <p:nvPr/>
          </p:nvSpPr>
          <p:spPr>
            <a:xfrm flipV="1">
              <a:off x="7582599" y="2360278"/>
              <a:ext cx="801378" cy="950834"/>
            </a:xfrm>
            <a:custGeom>
              <a:avLst/>
              <a:gdLst>
                <a:gd name="connsiteX0" fmla="*/ 870281 w 870281"/>
                <a:gd name="connsiteY0" fmla="*/ 69565 h 937783"/>
                <a:gd name="connsiteX1" fmla="*/ 85190 w 870281"/>
                <a:gd name="connsiteY1" fmla="*/ 88037 h 937783"/>
                <a:gd name="connsiteX2" fmla="*/ 57481 w 870281"/>
                <a:gd name="connsiteY2" fmla="*/ 937783 h 937783"/>
                <a:gd name="connsiteX0" fmla="*/ 801378 w 801378"/>
                <a:gd name="connsiteY0" fmla="*/ 45889 h 969525"/>
                <a:gd name="connsiteX1" fmla="*/ 80942 w 801378"/>
                <a:gd name="connsiteY1" fmla="*/ 119779 h 969525"/>
                <a:gd name="connsiteX2" fmla="*/ 53233 w 801378"/>
                <a:gd name="connsiteY2" fmla="*/ 969525 h 969525"/>
                <a:gd name="connsiteX0" fmla="*/ 801378 w 801378"/>
                <a:gd name="connsiteY0" fmla="*/ 27198 h 950834"/>
                <a:gd name="connsiteX1" fmla="*/ 80942 w 801378"/>
                <a:gd name="connsiteY1" fmla="*/ 101088 h 950834"/>
                <a:gd name="connsiteX2" fmla="*/ 53233 w 801378"/>
                <a:gd name="connsiteY2" fmla="*/ 950834 h 950834"/>
              </a:gdLst>
              <a:ahLst/>
              <a:cxnLst>
                <a:cxn ang="0">
                  <a:pos x="connsiteX0" y="connsiteY0"/>
                </a:cxn>
                <a:cxn ang="0">
                  <a:pos x="connsiteX1" y="connsiteY1"/>
                </a:cxn>
                <a:cxn ang="0">
                  <a:pos x="connsiteX2" y="connsiteY2"/>
                </a:cxn>
              </a:cxnLst>
              <a:rect l="l" t="t" r="r" b="b"/>
              <a:pathLst>
                <a:path w="801378" h="950834">
                  <a:moveTo>
                    <a:pt x="801378" y="27198"/>
                  </a:moveTo>
                  <a:cubicBezTo>
                    <a:pt x="476566" y="10264"/>
                    <a:pt x="205633" y="-52851"/>
                    <a:pt x="80942" y="101088"/>
                  </a:cubicBezTo>
                  <a:cubicBezTo>
                    <a:pt x="-43749" y="255027"/>
                    <a:pt x="-646" y="598312"/>
                    <a:pt x="53233" y="950834"/>
                  </a:cubicBezTo>
                </a:path>
              </a:pathLst>
            </a:custGeom>
            <a:noFill/>
            <a:ln>
              <a:solidFill>
                <a:schemeClr val="accent6">
                  <a:lumMod val="75000"/>
                </a:schemeClr>
              </a:solidFill>
              <a:prstDash val="dash"/>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FB27ADD9-C30D-4331-90BF-572C9B5F018D}"/>
                </a:ext>
              </a:extLst>
            </p:cNvPr>
            <p:cNvSpPr txBox="1"/>
            <p:nvPr/>
          </p:nvSpPr>
          <p:spPr>
            <a:xfrm>
              <a:off x="7827619" y="3528037"/>
              <a:ext cx="399468" cy="369332"/>
            </a:xfrm>
            <a:prstGeom prst="rect">
              <a:avLst/>
            </a:prstGeom>
            <a:noFill/>
          </p:spPr>
          <p:txBody>
            <a:bodyPr wrap="none" rtlCol="0">
              <a:spAutoFit/>
            </a:bodyPr>
            <a:lstStyle/>
            <a:p>
              <a:r>
                <a:rPr lang="el-GR" dirty="0">
                  <a:latin typeface="Segoe UI Light (Headings)"/>
                </a:rPr>
                <a:t>Δ</a:t>
              </a:r>
              <a:r>
                <a:rPr lang="en-US" dirty="0">
                  <a:latin typeface="Segoe UI Light (Headings)"/>
                </a:rPr>
                <a:t>t</a:t>
              </a:r>
              <a:endParaRPr lang="en-US" sz="2000" dirty="0">
                <a:latin typeface="Segoe UI Light (Headings)"/>
              </a:endParaRPr>
            </a:p>
          </p:txBody>
        </p:sp>
      </p:grpSp>
    </p:spTree>
    <p:extLst>
      <p:ext uri="{BB962C8B-B14F-4D97-AF65-F5344CB8AC3E}">
        <p14:creationId xmlns:p14="http://schemas.microsoft.com/office/powerpoint/2010/main" val="3135451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design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EC1B4E92-F9CC-459F-B42A-5387ED6333C7}"/>
              </a:ext>
            </a:extLst>
          </p:cNvPr>
          <p:cNvSpPr/>
          <p:nvPr/>
        </p:nvSpPr>
        <p:spPr>
          <a:xfrm>
            <a:off x="7500660" y="3642770"/>
            <a:ext cx="2204642" cy="646331"/>
          </a:xfrm>
          <a:prstGeom prst="rect">
            <a:avLst/>
          </a:prstGeom>
        </p:spPr>
        <p:txBody>
          <a:bodyPr wrap="none">
            <a:spAutoFit/>
          </a:bodyPr>
          <a:lstStyle/>
          <a:p>
            <a:pPr algn="r"/>
            <a:r>
              <a:rPr lang="en-US" dirty="0">
                <a:latin typeface="Segoe UI Light (Headings)"/>
              </a:rPr>
              <a:t>Positive Logic</a:t>
            </a:r>
          </a:p>
          <a:p>
            <a:pPr algn="r"/>
            <a:r>
              <a:rPr lang="en-US" dirty="0">
                <a:latin typeface="Segoe UI Light (Headings)"/>
              </a:rPr>
              <a:t>Button-Up Approach</a:t>
            </a:r>
          </a:p>
        </p:txBody>
      </p:sp>
    </p:spTree>
    <p:extLst>
      <p:ext uri="{BB962C8B-B14F-4D97-AF65-F5344CB8AC3E}">
        <p14:creationId xmlns:p14="http://schemas.microsoft.com/office/powerpoint/2010/main" val="308586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lvl="0" algn="ctr" defTabSz="457200">
              <a:defRPr/>
            </a:pPr>
            <a:r>
              <a:rPr lang="en-CA" sz="6600" cap="all" dirty="0">
                <a:solidFill>
                  <a:prstClr val="black"/>
                </a:solidFill>
                <a:latin typeface="Segoe UI Light (Headings)"/>
              </a:rPr>
              <a:t>design computer</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
        <p:nvSpPr>
          <p:cNvPr id="5" name="Rectangle 4">
            <a:extLst>
              <a:ext uri="{FF2B5EF4-FFF2-40B4-BE49-F238E27FC236}">
                <a16:creationId xmlns:a16="http://schemas.microsoft.com/office/drawing/2014/main" id="{EC1B4E92-F9CC-459F-B42A-5387ED6333C7}"/>
              </a:ext>
            </a:extLst>
          </p:cNvPr>
          <p:cNvSpPr/>
          <p:nvPr/>
        </p:nvSpPr>
        <p:spPr>
          <a:xfrm>
            <a:off x="7500660" y="3642770"/>
            <a:ext cx="2204642" cy="646331"/>
          </a:xfrm>
          <a:prstGeom prst="rect">
            <a:avLst/>
          </a:prstGeom>
        </p:spPr>
        <p:txBody>
          <a:bodyPr wrap="none">
            <a:spAutoFit/>
          </a:bodyPr>
          <a:lstStyle/>
          <a:p>
            <a:pPr algn="r"/>
            <a:r>
              <a:rPr lang="en-US" dirty="0">
                <a:latin typeface="Segoe UI Light (Headings)"/>
              </a:rPr>
              <a:t>Positive Logic</a:t>
            </a:r>
          </a:p>
          <a:p>
            <a:pPr algn="r"/>
            <a:r>
              <a:rPr lang="en-US" dirty="0">
                <a:latin typeface="Segoe UI Light (Headings)"/>
              </a:rPr>
              <a:t>Button-Up Approach</a:t>
            </a:r>
          </a:p>
        </p:txBody>
      </p:sp>
      <p:sp>
        <p:nvSpPr>
          <p:cNvPr id="8" name="Rectangle 7">
            <a:extLst>
              <a:ext uri="{FF2B5EF4-FFF2-40B4-BE49-F238E27FC236}">
                <a16:creationId xmlns:a16="http://schemas.microsoft.com/office/drawing/2014/main" id="{72250F02-6CB7-4610-9E71-6688A37B69CD}"/>
              </a:ext>
            </a:extLst>
          </p:cNvPr>
          <p:cNvSpPr/>
          <p:nvPr/>
        </p:nvSpPr>
        <p:spPr>
          <a:xfrm>
            <a:off x="-21819" y="4753226"/>
            <a:ext cx="12213820" cy="954107"/>
          </a:xfrm>
          <a:prstGeom prst="rect">
            <a:avLst/>
          </a:prstGeom>
        </p:spPr>
        <p:txBody>
          <a:bodyPr wrap="square">
            <a:spAutoFit/>
          </a:bodyPr>
          <a:lstStyle/>
          <a:p>
            <a:pPr algn="ctr"/>
            <a:r>
              <a:rPr lang="en-CA" sz="2800" dirty="0">
                <a:latin typeface="Segoe UI Light (Headings)"/>
              </a:rPr>
              <a:t>Finding </a:t>
            </a:r>
            <a:r>
              <a:rPr lang="en-CA" sz="2800" dirty="0">
                <a:highlight>
                  <a:srgbClr val="FFFF00"/>
                </a:highlight>
                <a:latin typeface="Segoe UI Light (Headings)"/>
              </a:rPr>
              <a:t>simpler</a:t>
            </a:r>
            <a:r>
              <a:rPr lang="en-CA" sz="2800" dirty="0">
                <a:latin typeface="Segoe UI Light (Headings)"/>
              </a:rPr>
              <a:t>, but </a:t>
            </a:r>
            <a:r>
              <a:rPr lang="en-CA" sz="2800" dirty="0">
                <a:highlight>
                  <a:srgbClr val="FFFF00"/>
                </a:highlight>
                <a:latin typeface="Segoe UI Light (Headings)"/>
              </a:rPr>
              <a:t>equivalent</a:t>
            </a:r>
            <a:r>
              <a:rPr lang="en-CA" sz="2800" dirty="0">
                <a:latin typeface="Segoe UI Light (Headings)"/>
              </a:rPr>
              <a:t>, computers reduces the overall </a:t>
            </a:r>
            <a:r>
              <a:rPr lang="en-CA" sz="2800" dirty="0">
                <a:highlight>
                  <a:srgbClr val="FFFF00"/>
                </a:highlight>
                <a:latin typeface="Segoe UI Light (Headings)"/>
              </a:rPr>
              <a:t>cost</a:t>
            </a:r>
            <a:r>
              <a:rPr lang="en-CA" sz="2800" dirty="0">
                <a:latin typeface="Segoe UI Light (Headings)"/>
              </a:rPr>
              <a:t>! </a:t>
            </a:r>
          </a:p>
          <a:p>
            <a:pPr algn="ctr"/>
            <a:r>
              <a:rPr lang="en-CA" sz="2800" dirty="0">
                <a:latin typeface="Segoe UI Light (Headings)"/>
              </a:rPr>
              <a:t>Rely primarily on mathematical methods in </a:t>
            </a:r>
            <a:r>
              <a:rPr lang="en-CA" sz="2800" dirty="0">
                <a:highlight>
                  <a:srgbClr val="00FF00"/>
                </a:highlight>
                <a:latin typeface="Segoe UI Light (Headings)"/>
              </a:rPr>
              <a:t>Boolean algebra</a:t>
            </a:r>
            <a:r>
              <a:rPr lang="en-CA" sz="2800" dirty="0">
                <a:latin typeface="Segoe UI Light (Headings)"/>
              </a:rPr>
              <a:t>!</a:t>
            </a:r>
            <a:endParaRPr lang="en-US" sz="2800" dirty="0">
              <a:latin typeface="Segoe UI Light (Headings)"/>
            </a:endParaRPr>
          </a:p>
        </p:txBody>
      </p:sp>
    </p:spTree>
    <p:extLst>
      <p:ext uri="{BB962C8B-B14F-4D97-AF65-F5344CB8AC3E}">
        <p14:creationId xmlns:p14="http://schemas.microsoft.com/office/powerpoint/2010/main" val="167394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digital systems</a:t>
            </a:r>
          </a:p>
        </p:txBody>
      </p:sp>
      <p:sp>
        <p:nvSpPr>
          <p:cNvPr id="6" name="TextBox 5">
            <a:extLst>
              <a:ext uri="{FF2B5EF4-FFF2-40B4-BE49-F238E27FC236}">
                <a16:creationId xmlns:a16="http://schemas.microsoft.com/office/drawing/2014/main" id="{73D626FD-735A-487A-8CB0-DABBAC4CEDAF}"/>
              </a:ext>
            </a:extLst>
          </p:cNvPr>
          <p:cNvSpPr txBox="1"/>
          <p:nvPr/>
        </p:nvSpPr>
        <p:spPr>
          <a:xfrm>
            <a:off x="7715312" y="3602558"/>
            <a:ext cx="1776255" cy="584775"/>
          </a:xfrm>
          <a:prstGeom prst="rect">
            <a:avLst/>
          </a:prstGeom>
          <a:noFill/>
        </p:spPr>
        <p:txBody>
          <a:bodyPr wrap="none" rtlCol="0">
            <a:spAutoFit/>
          </a:bodyPr>
          <a:lstStyle/>
          <a:p>
            <a:r>
              <a:rPr lang="en-US" sz="3200" dirty="0">
                <a:latin typeface="Segoe UI Light (Headings)"/>
              </a:rPr>
              <a:t>Discrete  </a:t>
            </a:r>
          </a:p>
        </p:txBody>
      </p:sp>
    </p:spTree>
    <p:extLst>
      <p:ext uri="{BB962C8B-B14F-4D97-AF65-F5344CB8AC3E}">
        <p14:creationId xmlns:p14="http://schemas.microsoft.com/office/powerpoint/2010/main" val="404038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606E5E3D-7F3C-429D-BB99-CE1562CD1EA3}"/>
              </a:ext>
            </a:extLst>
          </p:cNvPr>
          <p:cNvSpPr/>
          <p:nvPr/>
        </p:nvSpPr>
        <p:spPr>
          <a:xfrm>
            <a:off x="1" y="2647872"/>
            <a:ext cx="12191999" cy="1107996"/>
          </a:xfrm>
          <a:prstGeom prst="rect">
            <a:avLst/>
          </a:prstGeom>
        </p:spPr>
        <p:txBody>
          <a:bodyPr wrap="square">
            <a:spAutoFit/>
          </a:bodyPr>
          <a:lstStyle/>
          <a:p>
            <a:pPr lvl="0" algn="ctr" defTabSz="457200">
              <a:defRPr/>
            </a:pPr>
            <a:r>
              <a:rPr lang="en-CA" sz="6600" cap="all" dirty="0">
                <a:solidFill>
                  <a:schemeClr val="bg1">
                    <a:lumMod val="75000"/>
                  </a:schemeClr>
                </a:solidFill>
                <a:latin typeface="Segoe UI Light (Headings)"/>
              </a:rPr>
              <a:t>build computer</a:t>
            </a:r>
          </a:p>
        </p:txBody>
      </p:sp>
      <p:sp>
        <p:nvSpPr>
          <p:cNvPr id="7" name="Rectangle 6">
            <a:extLst>
              <a:ext uri="{FF2B5EF4-FFF2-40B4-BE49-F238E27FC236}">
                <a16:creationId xmlns:a16="http://schemas.microsoft.com/office/drawing/2014/main" id="{381A5689-377B-4751-91EA-8F100281BC23}"/>
              </a:ext>
            </a:extLst>
          </p:cNvPr>
          <p:cNvSpPr/>
          <p:nvPr/>
        </p:nvSpPr>
        <p:spPr>
          <a:xfrm>
            <a:off x="5765118" y="3525035"/>
            <a:ext cx="3711272" cy="369332"/>
          </a:xfrm>
          <a:prstGeom prst="rect">
            <a:avLst/>
          </a:prstGeom>
        </p:spPr>
        <p:txBody>
          <a:bodyPr wrap="none">
            <a:spAutoFit/>
          </a:bodyPr>
          <a:lstStyle/>
          <a:p>
            <a:r>
              <a:rPr lang="en-US" dirty="0">
                <a:solidFill>
                  <a:schemeClr val="bg1">
                    <a:lumMod val="75000"/>
                  </a:schemeClr>
                </a:solidFill>
                <a:latin typeface="Segoe UI Light (Headings)"/>
              </a:rPr>
              <a:t>Electrical and Computer Engineering</a:t>
            </a:r>
          </a:p>
        </p:txBody>
      </p:sp>
    </p:spTree>
    <p:extLst>
      <p:ext uri="{BB962C8B-B14F-4D97-AF65-F5344CB8AC3E}">
        <p14:creationId xmlns:p14="http://schemas.microsoft.com/office/powerpoint/2010/main" val="391075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Logic gates</a:t>
            </a:r>
          </a:p>
        </p:txBody>
      </p:sp>
    </p:spTree>
    <p:extLst>
      <p:ext uri="{BB962C8B-B14F-4D97-AF65-F5344CB8AC3E}">
        <p14:creationId xmlns:p14="http://schemas.microsoft.com/office/powerpoint/2010/main" val="117541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6" name="Picture 5" descr="A picture containing shape&#10;&#10;Description automatically generated">
            <a:extLst>
              <a:ext uri="{FF2B5EF4-FFF2-40B4-BE49-F238E27FC236}">
                <a16:creationId xmlns:a16="http://schemas.microsoft.com/office/drawing/2014/main" id="{E128F78B-BED2-4B1A-A793-C74A5D5EE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966" y="2116393"/>
            <a:ext cx="5250426" cy="2625213"/>
          </a:xfrm>
          <a:prstGeom prst="rect">
            <a:avLst/>
          </a:prstGeom>
        </p:spPr>
      </p:pic>
    </p:spTree>
    <p:extLst>
      <p:ext uri="{BB962C8B-B14F-4D97-AF65-F5344CB8AC3E}">
        <p14:creationId xmlns:p14="http://schemas.microsoft.com/office/powerpoint/2010/main" val="623089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74EB6BBF-DE2A-4113-AC5D-EA5A564EF56C}"/>
                  </a:ext>
                </a:extLst>
              </p:cNvPr>
              <p:cNvGraphicFramePr>
                <a:graphicFrameLocks noGrp="1"/>
              </p:cNvGraphicFramePr>
              <p:nvPr>
                <p:extLst>
                  <p:ext uri="{D42A27DB-BD31-4B8C-83A1-F6EECF244321}">
                    <p14:modId xmlns:p14="http://schemas.microsoft.com/office/powerpoint/2010/main" val="2109616510"/>
                  </p:ext>
                </p:extLst>
              </p:nvPr>
            </p:nvGraphicFramePr>
            <p:xfrm>
              <a:off x="-1" y="2971800"/>
              <a:ext cx="12192001" cy="2103120"/>
            </p:xfrm>
            <a:graphic>
              <a:graphicData uri="http://schemas.openxmlformats.org/drawingml/2006/table">
                <a:tbl>
                  <a:tblPr firstRow="1" bandRow="1">
                    <a:tableStyleId>{5C22544A-7EE6-4342-B048-85BDC9FD1C3A}</a:tableStyleId>
                  </a:tblPr>
                  <a:tblGrid>
                    <a:gridCol w="1795296">
                      <a:extLst>
                        <a:ext uri="{9D8B030D-6E8A-4147-A177-3AD203B41FA5}">
                          <a16:colId xmlns:a16="http://schemas.microsoft.com/office/drawing/2014/main" val="1524816466"/>
                        </a:ext>
                      </a:extLst>
                    </a:gridCol>
                    <a:gridCol w="2827718">
                      <a:extLst>
                        <a:ext uri="{9D8B030D-6E8A-4147-A177-3AD203B41FA5}">
                          <a16:colId xmlns:a16="http://schemas.microsoft.com/office/drawing/2014/main" val="3035806854"/>
                        </a:ext>
                      </a:extLst>
                    </a:gridCol>
                    <a:gridCol w="3046146">
                      <a:extLst>
                        <a:ext uri="{9D8B030D-6E8A-4147-A177-3AD203B41FA5}">
                          <a16:colId xmlns:a16="http://schemas.microsoft.com/office/drawing/2014/main" val="402088676"/>
                        </a:ext>
                      </a:extLst>
                    </a:gridCol>
                    <a:gridCol w="2403987">
                      <a:extLst>
                        <a:ext uri="{9D8B030D-6E8A-4147-A177-3AD203B41FA5}">
                          <a16:colId xmlns:a16="http://schemas.microsoft.com/office/drawing/2014/main" val="2283184083"/>
                        </a:ext>
                      </a:extLst>
                    </a:gridCol>
                    <a:gridCol w="2118854">
                      <a:extLst>
                        <a:ext uri="{9D8B030D-6E8A-4147-A177-3AD203B41FA5}">
                          <a16:colId xmlns:a16="http://schemas.microsoft.com/office/drawing/2014/main" val="4043229578"/>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NOT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Invertor X</a:t>
                          </a:r>
                        </a:p>
                      </a:txBody>
                      <a:tcPr/>
                    </a:tc>
                    <a:tc>
                      <a:txBody>
                        <a:bodyPr/>
                        <a:lstStyle/>
                        <a:p>
                          <a:pPr algn="ctr"/>
                          <a:r>
                            <a:rPr lang="en-US" sz="4000" dirty="0">
                              <a:latin typeface="Segoe UI Light (Headings)"/>
                            </a:rPr>
                            <a:t>X’</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4000" b="0" i="1" smtClean="0">
                                        <a:latin typeface="Cambria Math" panose="02040503050406030204" pitchFamily="18" charset="0"/>
                                      </a:rPr>
                                    </m:ctrlPr>
                                  </m:accPr>
                                  <m:e>
                                    <m:r>
                                      <m:rPr>
                                        <m:sty m:val="p"/>
                                      </m:rPr>
                                      <a:rPr lang="en-US" sz="4000" b="0" i="0" smtClean="0">
                                        <a:latin typeface="Cambria Math" panose="02040503050406030204" pitchFamily="18" charset="0"/>
                                      </a:rPr>
                                      <m:t>X</m:t>
                                    </m:r>
                                  </m:e>
                                </m:acc>
                              </m:oMath>
                            </m:oMathPara>
                          </a14:m>
                          <a:endParaRPr lang="en-US" sz="4000" b="0" i="0" dirty="0">
                            <a:latin typeface="Segoe UI Light (Headings)"/>
                          </a:endParaRP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1</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485883203"/>
                      </a:ext>
                    </a:extLst>
                  </a:tr>
                </a:tbl>
              </a:graphicData>
            </a:graphic>
          </p:graphicFrame>
        </mc:Choice>
        <mc:Fallback xmlns="">
          <p:graphicFrame>
            <p:nvGraphicFramePr>
              <p:cNvPr id="2" name="Table 2">
                <a:extLst>
                  <a:ext uri="{FF2B5EF4-FFF2-40B4-BE49-F238E27FC236}">
                    <a16:creationId xmlns:a16="http://schemas.microsoft.com/office/drawing/2014/main" id="{74EB6BBF-DE2A-4113-AC5D-EA5A564EF56C}"/>
                  </a:ext>
                </a:extLst>
              </p:cNvPr>
              <p:cNvGraphicFramePr>
                <a:graphicFrameLocks noGrp="1"/>
              </p:cNvGraphicFramePr>
              <p:nvPr>
                <p:extLst>
                  <p:ext uri="{D42A27DB-BD31-4B8C-83A1-F6EECF244321}">
                    <p14:modId xmlns:p14="http://schemas.microsoft.com/office/powerpoint/2010/main" val="2109616510"/>
                  </p:ext>
                </p:extLst>
              </p:nvPr>
            </p:nvGraphicFramePr>
            <p:xfrm>
              <a:off x="-1" y="2971800"/>
              <a:ext cx="12192001" cy="2103120"/>
            </p:xfrm>
            <a:graphic>
              <a:graphicData uri="http://schemas.openxmlformats.org/drawingml/2006/table">
                <a:tbl>
                  <a:tblPr firstRow="1" bandRow="1">
                    <a:tableStyleId>{5C22544A-7EE6-4342-B048-85BDC9FD1C3A}</a:tableStyleId>
                  </a:tblPr>
                  <a:tblGrid>
                    <a:gridCol w="1795296">
                      <a:extLst>
                        <a:ext uri="{9D8B030D-6E8A-4147-A177-3AD203B41FA5}">
                          <a16:colId xmlns:a16="http://schemas.microsoft.com/office/drawing/2014/main" val="1524816466"/>
                        </a:ext>
                      </a:extLst>
                    </a:gridCol>
                    <a:gridCol w="2827718">
                      <a:extLst>
                        <a:ext uri="{9D8B030D-6E8A-4147-A177-3AD203B41FA5}">
                          <a16:colId xmlns:a16="http://schemas.microsoft.com/office/drawing/2014/main" val="3035806854"/>
                        </a:ext>
                      </a:extLst>
                    </a:gridCol>
                    <a:gridCol w="3046146">
                      <a:extLst>
                        <a:ext uri="{9D8B030D-6E8A-4147-A177-3AD203B41FA5}">
                          <a16:colId xmlns:a16="http://schemas.microsoft.com/office/drawing/2014/main" val="402088676"/>
                        </a:ext>
                      </a:extLst>
                    </a:gridCol>
                    <a:gridCol w="2403987">
                      <a:extLst>
                        <a:ext uri="{9D8B030D-6E8A-4147-A177-3AD203B41FA5}">
                          <a16:colId xmlns:a16="http://schemas.microsoft.com/office/drawing/2014/main" val="2283184083"/>
                        </a:ext>
                      </a:extLst>
                    </a:gridCol>
                    <a:gridCol w="2118854">
                      <a:extLst>
                        <a:ext uri="{9D8B030D-6E8A-4147-A177-3AD203B41FA5}">
                          <a16:colId xmlns:a16="http://schemas.microsoft.com/office/drawing/2014/main" val="4043229578"/>
                        </a:ext>
                      </a:extLst>
                    </a:gridCol>
                  </a:tblGrid>
                  <a:tr h="7010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NOT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Invertor X</a:t>
                          </a:r>
                        </a:p>
                      </a:txBody>
                      <a:tcPr/>
                    </a:tc>
                    <a:tc>
                      <a:txBody>
                        <a:bodyPr/>
                        <a:lstStyle/>
                        <a:p>
                          <a:pPr algn="ctr"/>
                          <a:r>
                            <a:rPr lang="en-US" sz="4000" dirty="0">
                              <a:latin typeface="Segoe UI Light (Headings)"/>
                            </a:rPr>
                            <a:t>X’</a:t>
                          </a:r>
                        </a:p>
                      </a:txBody>
                      <a:tcPr/>
                    </a:tc>
                    <a:tc>
                      <a:txBody>
                        <a:bodyPr/>
                        <a:lstStyle/>
                        <a:p>
                          <a:endParaRPr lang="en-US"/>
                        </a:p>
                      </a:txBody>
                      <a:tcPr>
                        <a:blipFill>
                          <a:blip r:embed="rId3"/>
                          <a:stretch>
                            <a:fillRect l="-475287" t="-14783" r="-1437" b="-237391"/>
                          </a:stretch>
                        </a:blipFill>
                      </a:tcPr>
                    </a:tc>
                    <a:extLst>
                      <a:ext uri="{0D108BD9-81ED-4DB2-BD59-A6C34878D82A}">
                        <a16:rowId xmlns:a16="http://schemas.microsoft.com/office/drawing/2014/main" val="2673722427"/>
                      </a:ext>
                    </a:extLst>
                  </a:tr>
                  <a:tr h="701040">
                    <a:tc>
                      <a:txBody>
                        <a:bodyPr/>
                        <a:lstStyle/>
                        <a:p>
                          <a:pPr algn="ctr"/>
                          <a:r>
                            <a:rPr lang="en-US" sz="4000" dirty="0">
                              <a:latin typeface="Segoe UI Light (Headings)"/>
                            </a:rPr>
                            <a:t>0</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743120134"/>
                      </a:ext>
                    </a:extLst>
                  </a:tr>
                  <a:tr h="701040">
                    <a:tc>
                      <a:txBody>
                        <a:bodyPr/>
                        <a:lstStyle/>
                        <a:p>
                          <a:pPr algn="ctr"/>
                          <a:r>
                            <a:rPr lang="en-US" sz="4000" dirty="0">
                              <a:latin typeface="Segoe UI Light (Headings)"/>
                            </a:rPr>
                            <a:t>1</a:t>
                          </a:r>
                        </a:p>
                      </a:txBody>
                      <a:tcPr>
                        <a:lnR w="12700" cap="flat" cmpd="sng" algn="ctr">
                          <a:solidFill>
                            <a:schemeClr val="tx1"/>
                          </a:solidFill>
                          <a:prstDash val="solid"/>
                          <a:round/>
                          <a:headEnd type="none" w="med" len="med"/>
                          <a:tailEnd type="none" w="med" len="med"/>
                        </a:lnR>
                      </a:tcPr>
                    </a:tc>
                    <a:tc gridSpan="4">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tc hMerge="1">
                      <a:txBody>
                        <a:bodyPr/>
                        <a:lstStyle/>
                        <a:p>
                          <a:pPr algn="ctr"/>
                          <a:endParaRPr lang="en-US" sz="4000" dirty="0">
                            <a:latin typeface="Segoe UI Light (Headings)"/>
                          </a:endParaRPr>
                        </a:p>
                      </a:txBody>
                      <a:tcPr/>
                    </a:tc>
                    <a:extLst>
                      <a:ext uri="{0D108BD9-81ED-4DB2-BD59-A6C34878D82A}">
                        <a16:rowId xmlns:a16="http://schemas.microsoft.com/office/drawing/2014/main" val="485883203"/>
                      </a:ext>
                    </a:extLst>
                  </a:tr>
                </a:tbl>
              </a:graphicData>
            </a:graphic>
          </p:graphicFrame>
        </mc:Fallback>
      </mc:AlternateContent>
      <p:grpSp>
        <p:nvGrpSpPr>
          <p:cNvPr id="13" name="Group 12">
            <a:extLst>
              <a:ext uri="{FF2B5EF4-FFF2-40B4-BE49-F238E27FC236}">
                <a16:creationId xmlns:a16="http://schemas.microsoft.com/office/drawing/2014/main" id="{97857798-0CFF-450B-8B60-1607CAD4CA28}"/>
              </a:ext>
            </a:extLst>
          </p:cNvPr>
          <p:cNvGrpSpPr/>
          <p:nvPr/>
        </p:nvGrpSpPr>
        <p:grpSpPr>
          <a:xfrm>
            <a:off x="2925798" y="59615"/>
            <a:ext cx="7858895" cy="2809879"/>
            <a:chOff x="2925798" y="161921"/>
            <a:chExt cx="7858895" cy="2809879"/>
          </a:xfrm>
        </p:grpSpPr>
        <p:grpSp>
          <p:nvGrpSpPr>
            <p:cNvPr id="3" name="Group 2">
              <a:extLst>
                <a:ext uri="{FF2B5EF4-FFF2-40B4-BE49-F238E27FC236}">
                  <a16:creationId xmlns:a16="http://schemas.microsoft.com/office/drawing/2014/main" id="{436F23E3-6132-4CFA-8B8F-61C2F0FA6BE1}"/>
                </a:ext>
              </a:extLst>
            </p:cNvPr>
            <p:cNvGrpSpPr/>
            <p:nvPr/>
          </p:nvGrpSpPr>
          <p:grpSpPr>
            <a:xfrm>
              <a:off x="3212991" y="161921"/>
              <a:ext cx="7571702" cy="2809879"/>
              <a:chOff x="3448966" y="1931727"/>
              <a:chExt cx="7571702" cy="2809879"/>
            </a:xfrm>
          </p:grpSpPr>
          <p:pic>
            <p:nvPicPr>
              <p:cNvPr id="4" name="Picture 3" descr="A picture containing shape&#10;&#10;Description automatically generated">
                <a:extLst>
                  <a:ext uri="{FF2B5EF4-FFF2-40B4-BE49-F238E27FC236}">
                    <a16:creationId xmlns:a16="http://schemas.microsoft.com/office/drawing/2014/main" id="{D086F2E5-D47D-4A7C-A0F8-65728C7C7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966" y="2116393"/>
                <a:ext cx="5250426" cy="2625213"/>
              </a:xfrm>
              <a:prstGeom prst="rect">
                <a:avLst/>
              </a:prstGeom>
            </p:spPr>
          </p:pic>
          <p:sp>
            <p:nvSpPr>
              <p:cNvPr id="5" name="Rectangle 4">
                <a:extLst>
                  <a:ext uri="{FF2B5EF4-FFF2-40B4-BE49-F238E27FC236}">
                    <a16:creationId xmlns:a16="http://schemas.microsoft.com/office/drawing/2014/main" id="{209F63E6-758C-443D-863D-20A5BFBB3C2A}"/>
                  </a:ext>
                </a:extLst>
              </p:cNvPr>
              <p:cNvSpPr/>
              <p:nvPr/>
            </p:nvSpPr>
            <p:spPr>
              <a:xfrm>
                <a:off x="8699392" y="1931727"/>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6" name="Straight Arrow Connector 5">
                <a:extLst>
                  <a:ext uri="{FF2B5EF4-FFF2-40B4-BE49-F238E27FC236}">
                    <a16:creationId xmlns:a16="http://schemas.microsoft.com/office/drawing/2014/main" id="{C8600524-72F6-4DCD-AB5A-9CF0F4082F8D}"/>
                  </a:ext>
                </a:extLst>
              </p:cNvPr>
              <p:cNvCxnSpPr>
                <a:cxnSpLocks/>
              </p:cNvCxnSpPr>
              <p:nvPr/>
            </p:nvCxnSpPr>
            <p:spPr>
              <a:xfrm flipH="1">
                <a:off x="7698659" y="2333510"/>
                <a:ext cx="781664" cy="793148"/>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DDB0EF90-4511-4AF7-96B4-95B66B74DB4E}"/>
                </a:ext>
              </a:extLst>
            </p:cNvPr>
            <p:cNvSpPr/>
            <p:nvPr/>
          </p:nvSpPr>
          <p:spPr>
            <a:xfrm>
              <a:off x="2925798" y="1253667"/>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9" name="Rectangle 8">
              <a:extLst>
                <a:ext uri="{FF2B5EF4-FFF2-40B4-BE49-F238E27FC236}">
                  <a16:creationId xmlns:a16="http://schemas.microsoft.com/office/drawing/2014/main" id="{CAEB9329-0ADA-4BFD-B5D9-E6C448D040BC}"/>
                </a:ext>
              </a:extLst>
            </p:cNvPr>
            <p:cNvSpPr/>
            <p:nvPr/>
          </p:nvSpPr>
          <p:spPr>
            <a:xfrm>
              <a:off x="8164392" y="1197528"/>
              <a:ext cx="1686680"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a:t>
              </a:r>
            </a:p>
          </p:txBody>
        </p:sp>
      </p:grpSp>
      <p:sp>
        <p:nvSpPr>
          <p:cNvPr id="12" name="Rectangle 11">
            <a:extLst>
              <a:ext uri="{FF2B5EF4-FFF2-40B4-BE49-F238E27FC236}">
                <a16:creationId xmlns:a16="http://schemas.microsoft.com/office/drawing/2014/main" id="{9FB4F1FB-6C24-4B49-A3B2-58C35780DE5A}"/>
              </a:ext>
            </a:extLst>
          </p:cNvPr>
          <p:cNvSpPr/>
          <p:nvPr/>
        </p:nvSpPr>
        <p:spPr>
          <a:xfrm>
            <a:off x="-1" y="5177226"/>
            <a:ext cx="12192001" cy="1569660"/>
          </a:xfrm>
          <a:prstGeom prst="rect">
            <a:avLst/>
          </a:prstGeom>
        </p:spPr>
        <p:txBody>
          <a:bodyPr wrap="square">
            <a:spAutoFit/>
          </a:bodyPr>
          <a:lstStyle/>
          <a:p>
            <a:pPr algn="ctr"/>
            <a:r>
              <a:rPr lang="en-US" sz="4800" dirty="0">
                <a:solidFill>
                  <a:srgbClr val="414042"/>
                </a:solidFill>
                <a:latin typeface="Segoe UI Light (Headings)"/>
              </a:rPr>
              <a:t>Boolean Expression/Function: F = </a:t>
            </a:r>
            <a:r>
              <a:rPr lang="en-CA" sz="4800" dirty="0">
                <a:solidFill>
                  <a:srgbClr val="414042"/>
                </a:solidFill>
                <a:latin typeface="Segoe UI Light (Headings)"/>
              </a:rPr>
              <a:t>X’ </a:t>
            </a:r>
          </a:p>
          <a:p>
            <a:pPr algn="ctr"/>
            <a:r>
              <a:rPr lang="en-CA" sz="4800" dirty="0">
                <a:solidFill>
                  <a:srgbClr val="414042"/>
                </a:solidFill>
                <a:latin typeface="Segoe UI Light (Headings)"/>
              </a:rPr>
              <a:t>&gt;  </a:t>
            </a:r>
            <a:r>
              <a:rPr lang="en-CA" sz="4000" i="1" dirty="0">
                <a:solidFill>
                  <a:srgbClr val="414042"/>
                </a:solidFill>
                <a:latin typeface="Segoe UI Light (Headings)"/>
              </a:rPr>
              <a:t>inverse of X gives F </a:t>
            </a:r>
            <a:r>
              <a:rPr lang="en-CA" sz="4800" dirty="0">
                <a:solidFill>
                  <a:srgbClr val="414042"/>
                </a:solidFill>
                <a:latin typeface="Segoe UI Light (Headings)"/>
              </a:rPr>
              <a:t> &lt;</a:t>
            </a:r>
            <a:endParaRPr lang="en-US" sz="4800" dirty="0">
              <a:latin typeface="Segoe UI Light (Headings)"/>
            </a:endParaRPr>
          </a:p>
        </p:txBody>
      </p:sp>
    </p:spTree>
    <p:extLst>
      <p:ext uri="{BB962C8B-B14F-4D97-AF65-F5344CB8AC3E}">
        <p14:creationId xmlns:p14="http://schemas.microsoft.com/office/powerpoint/2010/main" val="81851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346AD85-212B-49F7-9111-025CA8FA5671}"/>
              </a:ext>
            </a:extLst>
          </p:cNvPr>
          <p:cNvGraphicFramePr>
            <a:graphicFrameLocks noGrp="1"/>
          </p:cNvGraphicFramePr>
          <p:nvPr>
            <p:extLst>
              <p:ext uri="{D42A27DB-BD31-4B8C-83A1-F6EECF244321}">
                <p14:modId xmlns:p14="http://schemas.microsoft.com/office/powerpoint/2010/main" val="3595937052"/>
              </p:ext>
            </p:extLst>
          </p:nvPr>
        </p:nvGraphicFramePr>
        <p:xfrm>
          <a:off x="424426" y="103239"/>
          <a:ext cx="4870244" cy="648054"/>
        </p:xfrm>
        <a:graphic>
          <a:graphicData uri="http://schemas.openxmlformats.org/drawingml/2006/table">
            <a:tbl>
              <a:tblPr bandRow="1">
                <a:tableStyleId>{5C22544A-7EE6-4342-B048-85BDC9FD1C3A}</a:tableStyleId>
              </a:tblPr>
              <a:tblGrid>
                <a:gridCol w="1217561">
                  <a:extLst>
                    <a:ext uri="{9D8B030D-6E8A-4147-A177-3AD203B41FA5}">
                      <a16:colId xmlns:a16="http://schemas.microsoft.com/office/drawing/2014/main" val="960710876"/>
                    </a:ext>
                  </a:extLst>
                </a:gridCol>
                <a:gridCol w="1217561">
                  <a:extLst>
                    <a:ext uri="{9D8B030D-6E8A-4147-A177-3AD203B41FA5}">
                      <a16:colId xmlns:a16="http://schemas.microsoft.com/office/drawing/2014/main" val="1160835472"/>
                    </a:ext>
                  </a:extLst>
                </a:gridCol>
                <a:gridCol w="1217561">
                  <a:extLst>
                    <a:ext uri="{9D8B030D-6E8A-4147-A177-3AD203B41FA5}">
                      <a16:colId xmlns:a16="http://schemas.microsoft.com/office/drawing/2014/main" val="4286881019"/>
                    </a:ext>
                  </a:extLst>
                </a:gridCol>
                <a:gridCol w="1217561">
                  <a:extLst>
                    <a:ext uri="{9D8B030D-6E8A-4147-A177-3AD203B41FA5}">
                      <a16:colId xmlns:a16="http://schemas.microsoft.com/office/drawing/2014/main" val="3661666553"/>
                    </a:ext>
                  </a:extLst>
                </a:gridCol>
              </a:tblGrid>
              <a:tr h="648054">
                <a:tc>
                  <a:txBody>
                    <a:bodyPr/>
                    <a:lstStyle/>
                    <a:p>
                      <a:pPr algn="ctr"/>
                      <a:r>
                        <a:rPr lang="en-US" sz="3200" dirty="0">
                          <a:latin typeface="Segoe UI Light (Headings)"/>
                        </a:rPr>
                        <a:t>W</a:t>
                      </a:r>
                    </a:p>
                  </a:txBody>
                  <a:tcPr anchor="ctr"/>
                </a:tc>
                <a:tc>
                  <a:txBody>
                    <a:bodyPr/>
                    <a:lstStyle/>
                    <a:p>
                      <a:pPr algn="ctr"/>
                      <a:r>
                        <a:rPr lang="en-US" sz="3200" dirty="0">
                          <a:latin typeface="Segoe UI Light (Headings)"/>
                        </a:rPr>
                        <a:t>Z</a:t>
                      </a:r>
                    </a:p>
                  </a:txBody>
                  <a:tcPr anchor="ctr"/>
                </a:tc>
                <a:tc>
                  <a:txBody>
                    <a:bodyPr/>
                    <a:lstStyle/>
                    <a:p>
                      <a:pPr algn="ctr"/>
                      <a:r>
                        <a:rPr lang="en-US" sz="3200" dirty="0">
                          <a:latin typeface="Segoe UI Light (Headings)"/>
                        </a:rPr>
                        <a:t>Y</a:t>
                      </a:r>
                    </a:p>
                  </a:txBody>
                  <a:tcPr anchor="ctr"/>
                </a:tc>
                <a:tc>
                  <a:txBody>
                    <a:bodyPr/>
                    <a:lstStyle/>
                    <a:p>
                      <a:pPr algn="ctr"/>
                      <a:r>
                        <a:rPr lang="en-US" sz="3200" dirty="0">
                          <a:latin typeface="Segoe UI Light (Headings)"/>
                        </a:rPr>
                        <a:t>X</a:t>
                      </a:r>
                    </a:p>
                  </a:txBody>
                  <a:tcPr anchor="ctr"/>
                </a:tc>
                <a:extLst>
                  <a:ext uri="{0D108BD9-81ED-4DB2-BD59-A6C34878D82A}">
                    <a16:rowId xmlns:a16="http://schemas.microsoft.com/office/drawing/2014/main" val="173059465"/>
                  </a:ext>
                </a:extLst>
              </a:tr>
            </a:tbl>
          </a:graphicData>
        </a:graphic>
      </p:graphicFrame>
      <p:cxnSp>
        <p:nvCxnSpPr>
          <p:cNvPr id="5" name="Straight Connector 4">
            <a:extLst>
              <a:ext uri="{FF2B5EF4-FFF2-40B4-BE49-F238E27FC236}">
                <a16:creationId xmlns:a16="http://schemas.microsoft.com/office/drawing/2014/main" id="{BB4E8DF9-094D-4000-B146-0C756422E317}"/>
              </a:ext>
            </a:extLst>
          </p:cNvPr>
          <p:cNvCxnSpPr/>
          <p:nvPr/>
        </p:nvCxnSpPr>
        <p:spPr>
          <a:xfrm>
            <a:off x="988142" y="781665"/>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64043EA-84EA-403C-ACA3-9D947E7D0E36}"/>
              </a:ext>
            </a:extLst>
          </p:cNvPr>
          <p:cNvCxnSpPr/>
          <p:nvPr/>
        </p:nvCxnSpPr>
        <p:spPr>
          <a:xfrm>
            <a:off x="2261419" y="751293"/>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F8BDCC4-CDAB-422B-9116-372501C2122B}"/>
              </a:ext>
            </a:extLst>
          </p:cNvPr>
          <p:cNvCxnSpPr/>
          <p:nvPr/>
        </p:nvCxnSpPr>
        <p:spPr>
          <a:xfrm>
            <a:off x="3431458" y="752168"/>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7CA752-0104-4003-98FB-CCF4B532DC75}"/>
              </a:ext>
            </a:extLst>
          </p:cNvPr>
          <p:cNvCxnSpPr/>
          <p:nvPr/>
        </p:nvCxnSpPr>
        <p:spPr>
          <a:xfrm>
            <a:off x="4660490" y="751293"/>
            <a:ext cx="0" cy="54569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45CA18-92B2-4E7B-9F3F-6924CCBD0E31}"/>
              </a:ext>
            </a:extLst>
          </p:cNvPr>
          <p:cNvCxnSpPr>
            <a:cxnSpLocks/>
          </p:cNvCxnSpPr>
          <p:nvPr/>
        </p:nvCxnSpPr>
        <p:spPr>
          <a:xfrm>
            <a:off x="988142" y="4746835"/>
            <a:ext cx="6754761"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46A6F8-7287-41BA-A5FB-FBED73EE421B}"/>
              </a:ext>
            </a:extLst>
          </p:cNvPr>
          <p:cNvCxnSpPr>
            <a:cxnSpLocks/>
          </p:cNvCxnSpPr>
          <p:nvPr/>
        </p:nvCxnSpPr>
        <p:spPr>
          <a:xfrm>
            <a:off x="2261419" y="3592771"/>
            <a:ext cx="5481484"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4C5217-BF56-4633-8A26-EF17E63150E8}"/>
              </a:ext>
            </a:extLst>
          </p:cNvPr>
          <p:cNvCxnSpPr>
            <a:cxnSpLocks/>
          </p:cNvCxnSpPr>
          <p:nvPr/>
        </p:nvCxnSpPr>
        <p:spPr>
          <a:xfrm>
            <a:off x="3431458" y="2423039"/>
            <a:ext cx="4311445"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0C0FE50-16A4-401E-B5CC-2C2225381377}"/>
              </a:ext>
            </a:extLst>
          </p:cNvPr>
          <p:cNvCxnSpPr>
            <a:cxnSpLocks/>
          </p:cNvCxnSpPr>
          <p:nvPr/>
        </p:nvCxnSpPr>
        <p:spPr>
          <a:xfrm>
            <a:off x="4660490" y="1285571"/>
            <a:ext cx="3082413" cy="0"/>
          </a:xfrm>
          <a:prstGeom prst="line">
            <a:avLst/>
          </a:prstGeom>
          <a:ln w="25400">
            <a:headEnd type="oval" w="lg" len="lg"/>
          </a:ln>
        </p:spPr>
        <p:style>
          <a:lnRef idx="1">
            <a:schemeClr val="accent1"/>
          </a:lnRef>
          <a:fillRef idx="0">
            <a:schemeClr val="accent1"/>
          </a:fillRef>
          <a:effectRef idx="0">
            <a:schemeClr val="accent1"/>
          </a:effectRef>
          <a:fontRef idx="minor">
            <a:schemeClr val="tx1"/>
          </a:fontRef>
        </p:style>
      </p:cxnSp>
      <p:pic>
        <p:nvPicPr>
          <p:cNvPr id="18" name="Picture 17" descr="A picture containing shape&#10;&#10;Description automatically generated">
            <a:extLst>
              <a:ext uri="{FF2B5EF4-FFF2-40B4-BE49-F238E27FC236}">
                <a16:creationId xmlns:a16="http://schemas.microsoft.com/office/drawing/2014/main" id="{D7DF3AF7-4D27-4AC5-A1F1-D03B37AB1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4521922"/>
            <a:ext cx="899649" cy="44982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1B717630-6B67-43F8-BE1D-B066E751A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3362943"/>
            <a:ext cx="899649" cy="449825"/>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59F5504E-A868-4654-889D-95335A87F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2198126"/>
            <a:ext cx="899649" cy="449825"/>
          </a:xfrm>
          <a:prstGeom prst="rect">
            <a:avLst/>
          </a:prstGeom>
        </p:spPr>
      </p:pic>
      <p:pic>
        <p:nvPicPr>
          <p:cNvPr id="21" name="Picture 20" descr="A picture containing shape&#10;&#10;Description automatically generated">
            <a:extLst>
              <a:ext uri="{FF2B5EF4-FFF2-40B4-BE49-F238E27FC236}">
                <a16:creationId xmlns:a16="http://schemas.microsoft.com/office/drawing/2014/main" id="{339401CA-9254-4CF8-A62A-6A28832A9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68" y="1069257"/>
            <a:ext cx="899649" cy="449825"/>
          </a:xfrm>
          <a:prstGeom prst="rect">
            <a:avLst/>
          </a:prstGeom>
        </p:spPr>
      </p:pic>
      <p:graphicFrame>
        <p:nvGraphicFramePr>
          <p:cNvPr id="23" name="Table 2">
            <a:extLst>
              <a:ext uri="{FF2B5EF4-FFF2-40B4-BE49-F238E27FC236}">
                <a16:creationId xmlns:a16="http://schemas.microsoft.com/office/drawing/2014/main" id="{F84A7E5E-E318-4927-A5BB-E82526832E25}"/>
              </a:ext>
            </a:extLst>
          </p:cNvPr>
          <p:cNvGraphicFramePr>
            <a:graphicFrameLocks noGrp="1"/>
          </p:cNvGraphicFramePr>
          <p:nvPr>
            <p:extLst>
              <p:ext uri="{D42A27DB-BD31-4B8C-83A1-F6EECF244321}">
                <p14:modId xmlns:p14="http://schemas.microsoft.com/office/powerpoint/2010/main" val="2444623925"/>
              </p:ext>
            </p:extLst>
          </p:nvPr>
        </p:nvGraphicFramePr>
        <p:xfrm>
          <a:off x="8455743" y="781665"/>
          <a:ext cx="1217561" cy="4398272"/>
        </p:xfrm>
        <a:graphic>
          <a:graphicData uri="http://schemas.openxmlformats.org/drawingml/2006/table">
            <a:tbl>
              <a:tblPr bandRow="1">
                <a:tableStyleId>{5C22544A-7EE6-4342-B048-85BDC9FD1C3A}</a:tableStyleId>
              </a:tblPr>
              <a:tblGrid>
                <a:gridCol w="1217561">
                  <a:extLst>
                    <a:ext uri="{9D8B030D-6E8A-4147-A177-3AD203B41FA5}">
                      <a16:colId xmlns:a16="http://schemas.microsoft.com/office/drawing/2014/main" val="3661666553"/>
                    </a:ext>
                  </a:extLst>
                </a:gridCol>
              </a:tblGrid>
              <a:tr h="1099568">
                <a:tc>
                  <a:txBody>
                    <a:bodyPr/>
                    <a:lstStyle/>
                    <a:p>
                      <a:pPr algn="ctr"/>
                      <a:r>
                        <a:rPr lang="en-US" sz="3200" dirty="0">
                          <a:latin typeface="Segoe UI Light (Headings)"/>
                        </a:rPr>
                        <a:t>X’</a:t>
                      </a:r>
                    </a:p>
                  </a:txBody>
                  <a:tcPr anchor="ctr"/>
                </a:tc>
                <a:extLst>
                  <a:ext uri="{0D108BD9-81ED-4DB2-BD59-A6C34878D82A}">
                    <a16:rowId xmlns:a16="http://schemas.microsoft.com/office/drawing/2014/main" val="173059465"/>
                  </a:ext>
                </a:extLst>
              </a:tr>
              <a:tr h="1099568">
                <a:tc>
                  <a:txBody>
                    <a:bodyPr/>
                    <a:lstStyle/>
                    <a:p>
                      <a:pPr algn="ctr"/>
                      <a:r>
                        <a:rPr lang="en-US" sz="3200" dirty="0">
                          <a:latin typeface="Segoe UI Light (Headings)"/>
                        </a:rPr>
                        <a:t>Y’</a:t>
                      </a:r>
                    </a:p>
                  </a:txBody>
                  <a:tcPr anchor="ctr"/>
                </a:tc>
                <a:extLst>
                  <a:ext uri="{0D108BD9-81ED-4DB2-BD59-A6C34878D82A}">
                    <a16:rowId xmlns:a16="http://schemas.microsoft.com/office/drawing/2014/main" val="1206267480"/>
                  </a:ext>
                </a:extLst>
              </a:tr>
              <a:tr h="1099568">
                <a:tc>
                  <a:txBody>
                    <a:bodyPr/>
                    <a:lstStyle/>
                    <a:p>
                      <a:pPr algn="ctr"/>
                      <a:r>
                        <a:rPr lang="en-US" sz="3200" dirty="0">
                          <a:latin typeface="Segoe UI Light (Headings)"/>
                        </a:rPr>
                        <a:t>Z’</a:t>
                      </a:r>
                    </a:p>
                  </a:txBody>
                  <a:tcPr anchor="ctr"/>
                </a:tc>
                <a:extLst>
                  <a:ext uri="{0D108BD9-81ED-4DB2-BD59-A6C34878D82A}">
                    <a16:rowId xmlns:a16="http://schemas.microsoft.com/office/drawing/2014/main" val="511908632"/>
                  </a:ext>
                </a:extLst>
              </a:tr>
              <a:tr h="1099568">
                <a:tc>
                  <a:txBody>
                    <a:bodyPr/>
                    <a:lstStyle/>
                    <a:p>
                      <a:pPr algn="ctr"/>
                      <a:r>
                        <a:rPr lang="en-US" sz="3200" dirty="0">
                          <a:latin typeface="Segoe UI Light (Headings)"/>
                        </a:rPr>
                        <a:t>W’</a:t>
                      </a:r>
                    </a:p>
                  </a:txBody>
                  <a:tcPr anchor="ctr"/>
                </a:tc>
                <a:extLst>
                  <a:ext uri="{0D108BD9-81ED-4DB2-BD59-A6C34878D82A}">
                    <a16:rowId xmlns:a16="http://schemas.microsoft.com/office/drawing/2014/main" val="3056753060"/>
                  </a:ext>
                </a:extLst>
              </a:tr>
            </a:tbl>
          </a:graphicData>
        </a:graphic>
      </p:graphicFrame>
      <p:sp>
        <p:nvSpPr>
          <p:cNvPr id="24" name="Rectangle 23">
            <a:extLst>
              <a:ext uri="{FF2B5EF4-FFF2-40B4-BE49-F238E27FC236}">
                <a16:creationId xmlns:a16="http://schemas.microsoft.com/office/drawing/2014/main" id="{218FDC3E-AF97-4CB1-B0C6-AEB02803971D}"/>
              </a:ext>
            </a:extLst>
          </p:cNvPr>
          <p:cNvSpPr/>
          <p:nvPr/>
        </p:nvSpPr>
        <p:spPr>
          <a:xfrm>
            <a:off x="5294670" y="5698505"/>
            <a:ext cx="7015316" cy="830997"/>
          </a:xfrm>
          <a:prstGeom prst="rect">
            <a:avLst/>
          </a:prstGeom>
        </p:spPr>
        <p:txBody>
          <a:bodyPr wrap="square">
            <a:spAutoFit/>
          </a:bodyPr>
          <a:lstStyle/>
          <a:p>
            <a:pPr algn="ctr"/>
            <a:r>
              <a:rPr lang="en-US" sz="4800" dirty="0">
                <a:solidFill>
                  <a:srgbClr val="414042"/>
                </a:solidFill>
                <a:latin typeface="Segoe UI Light (Headings)"/>
              </a:rPr>
              <a:t>1’s Complement</a:t>
            </a:r>
          </a:p>
        </p:txBody>
      </p:sp>
      <p:sp>
        <p:nvSpPr>
          <p:cNvPr id="25" name="Rectangle 24">
            <a:extLst>
              <a:ext uri="{FF2B5EF4-FFF2-40B4-BE49-F238E27FC236}">
                <a16:creationId xmlns:a16="http://schemas.microsoft.com/office/drawing/2014/main" id="{4644D539-D4D1-4CD0-8280-5FC3D15AF13D}"/>
              </a:ext>
            </a:extLst>
          </p:cNvPr>
          <p:cNvSpPr/>
          <p:nvPr/>
        </p:nvSpPr>
        <p:spPr>
          <a:xfrm>
            <a:off x="10027004" y="1069257"/>
            <a:ext cx="1443024"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1</a:t>
            </a:r>
            <a:r>
              <a:rPr lang="en-US" sz="3200" dirty="0">
                <a:solidFill>
                  <a:srgbClr val="414042"/>
                </a:solidFill>
                <a:latin typeface="Segoe UI Light (Headings)"/>
              </a:rPr>
              <a:t> = </a:t>
            </a:r>
            <a:r>
              <a:rPr lang="en-CA" sz="3200" dirty="0">
                <a:solidFill>
                  <a:srgbClr val="414042"/>
                </a:solidFill>
                <a:latin typeface="Segoe UI Light (Headings)"/>
              </a:rPr>
              <a:t>X’ </a:t>
            </a:r>
          </a:p>
        </p:txBody>
      </p:sp>
      <p:sp>
        <p:nvSpPr>
          <p:cNvPr id="26" name="Rectangle 25">
            <a:extLst>
              <a:ext uri="{FF2B5EF4-FFF2-40B4-BE49-F238E27FC236}">
                <a16:creationId xmlns:a16="http://schemas.microsoft.com/office/drawing/2014/main" id="{15544693-81E6-4FC1-9CBD-1B438FA3BA2B}"/>
              </a:ext>
            </a:extLst>
          </p:cNvPr>
          <p:cNvSpPr/>
          <p:nvPr/>
        </p:nvSpPr>
        <p:spPr>
          <a:xfrm>
            <a:off x="10027004" y="2172600"/>
            <a:ext cx="1428597"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2</a:t>
            </a:r>
            <a:r>
              <a:rPr lang="en-US" sz="3200" dirty="0">
                <a:solidFill>
                  <a:srgbClr val="414042"/>
                </a:solidFill>
                <a:latin typeface="Segoe UI Light (Headings)"/>
              </a:rPr>
              <a:t> = Y</a:t>
            </a:r>
            <a:r>
              <a:rPr lang="en-CA" sz="3200" dirty="0">
                <a:solidFill>
                  <a:srgbClr val="414042"/>
                </a:solidFill>
                <a:latin typeface="Segoe UI Light (Headings)"/>
              </a:rPr>
              <a:t>’ </a:t>
            </a:r>
          </a:p>
        </p:txBody>
      </p:sp>
      <p:sp>
        <p:nvSpPr>
          <p:cNvPr id="27" name="Rectangle 26">
            <a:extLst>
              <a:ext uri="{FF2B5EF4-FFF2-40B4-BE49-F238E27FC236}">
                <a16:creationId xmlns:a16="http://schemas.microsoft.com/office/drawing/2014/main" id="{C82B791D-646E-4B64-A66C-636BDA17DC3F}"/>
              </a:ext>
            </a:extLst>
          </p:cNvPr>
          <p:cNvSpPr/>
          <p:nvPr/>
        </p:nvSpPr>
        <p:spPr>
          <a:xfrm>
            <a:off x="10027004" y="3227993"/>
            <a:ext cx="1438214"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3</a:t>
            </a:r>
            <a:r>
              <a:rPr lang="en-US" sz="3200" dirty="0">
                <a:solidFill>
                  <a:srgbClr val="414042"/>
                </a:solidFill>
                <a:latin typeface="Segoe UI Light (Headings)"/>
              </a:rPr>
              <a:t> = </a:t>
            </a:r>
            <a:r>
              <a:rPr lang="en-CA" sz="3200" dirty="0">
                <a:solidFill>
                  <a:srgbClr val="414042"/>
                </a:solidFill>
                <a:latin typeface="Segoe UI Light (Headings)"/>
              </a:rPr>
              <a:t>Z’ </a:t>
            </a:r>
          </a:p>
        </p:txBody>
      </p:sp>
      <p:sp>
        <p:nvSpPr>
          <p:cNvPr id="28" name="Rectangle 27">
            <a:extLst>
              <a:ext uri="{FF2B5EF4-FFF2-40B4-BE49-F238E27FC236}">
                <a16:creationId xmlns:a16="http://schemas.microsoft.com/office/drawing/2014/main" id="{9CB0D411-27B1-4215-B279-B6C2B1B3986F}"/>
              </a:ext>
            </a:extLst>
          </p:cNvPr>
          <p:cNvSpPr/>
          <p:nvPr/>
        </p:nvSpPr>
        <p:spPr>
          <a:xfrm>
            <a:off x="10027004" y="4283386"/>
            <a:ext cx="1579278" cy="584775"/>
          </a:xfrm>
          <a:prstGeom prst="rect">
            <a:avLst/>
          </a:prstGeom>
        </p:spPr>
        <p:txBody>
          <a:bodyPr wrap="none">
            <a:spAutoFit/>
          </a:bodyPr>
          <a:lstStyle/>
          <a:p>
            <a:pPr algn="ctr"/>
            <a:r>
              <a:rPr lang="en-US" sz="3200" dirty="0">
                <a:solidFill>
                  <a:srgbClr val="414042"/>
                </a:solidFill>
                <a:latin typeface="Segoe UI Light (Headings)"/>
              </a:rPr>
              <a:t>F</a:t>
            </a:r>
            <a:r>
              <a:rPr lang="en-US" sz="3200" baseline="-25000" dirty="0">
                <a:solidFill>
                  <a:srgbClr val="414042"/>
                </a:solidFill>
                <a:latin typeface="Segoe UI Light (Headings)"/>
              </a:rPr>
              <a:t>4</a:t>
            </a:r>
            <a:r>
              <a:rPr lang="en-US" sz="3200" dirty="0">
                <a:solidFill>
                  <a:srgbClr val="414042"/>
                </a:solidFill>
                <a:latin typeface="Segoe UI Light (Headings)"/>
              </a:rPr>
              <a:t> = </a:t>
            </a:r>
            <a:r>
              <a:rPr lang="en-CA" sz="3200" dirty="0">
                <a:solidFill>
                  <a:srgbClr val="414042"/>
                </a:solidFill>
                <a:latin typeface="Segoe UI Light (Headings)"/>
              </a:rPr>
              <a:t>W’ </a:t>
            </a:r>
          </a:p>
        </p:txBody>
      </p:sp>
    </p:spTree>
    <p:extLst>
      <p:ext uri="{BB962C8B-B14F-4D97-AF65-F5344CB8AC3E}">
        <p14:creationId xmlns:p14="http://schemas.microsoft.com/office/powerpoint/2010/main" val="936798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31" y="2055317"/>
            <a:ext cx="4578937" cy="2747365"/>
          </a:xfrm>
          <a:prstGeom prst="rect">
            <a:avLst/>
          </a:prstGeom>
        </p:spPr>
      </p:pic>
    </p:spTree>
    <p:extLst>
      <p:ext uri="{BB962C8B-B14F-4D97-AF65-F5344CB8AC3E}">
        <p14:creationId xmlns:p14="http://schemas.microsoft.com/office/powerpoint/2010/main" val="184980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265471"/>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887055" cy="830997"/>
            </a:xfrm>
            <a:prstGeom prst="rect">
              <a:avLst/>
            </a:prstGeom>
          </p:spPr>
          <p:txBody>
            <a:bodyPr wrap="none">
              <a:spAutoFit/>
            </a:bodyPr>
            <a:lstStyle/>
            <a:p>
              <a:r>
                <a:rPr lang="en-US" sz="4800" dirty="0">
                  <a:solidFill>
                    <a:srgbClr val="414042"/>
                  </a:solidFill>
                  <a:latin typeface="Segoe UI Light (Headings)"/>
                </a:rPr>
                <a:t>F = Y</a:t>
              </a:r>
              <a:r>
                <a:rPr lang="en-US" sz="4800" dirty="0">
                  <a:latin typeface="Segoe UI Light (Headings)"/>
                </a:rPr>
                <a:t>X</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2650680590"/>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3020756">
                  <a:extLst>
                    <a:ext uri="{9D8B030D-6E8A-4147-A177-3AD203B41FA5}">
                      <a16:colId xmlns:a16="http://schemas.microsoft.com/office/drawing/2014/main" val="3035806854"/>
                    </a:ext>
                  </a:extLst>
                </a:gridCol>
                <a:gridCol w="3020756">
                  <a:extLst>
                    <a:ext uri="{9D8B030D-6E8A-4147-A177-3AD203B41FA5}">
                      <a16:colId xmlns:a16="http://schemas.microsoft.com/office/drawing/2014/main" val="1016841238"/>
                    </a:ext>
                  </a:extLst>
                </a:gridCol>
                <a:gridCol w="3020756">
                  <a:extLst>
                    <a:ext uri="{9D8B030D-6E8A-4147-A177-3AD203B41FA5}">
                      <a16:colId xmlns:a16="http://schemas.microsoft.com/office/drawing/2014/main" val="330093306"/>
                    </a:ext>
                  </a:extLst>
                </a:gridCol>
              </a:tblGrid>
              <a:tr h="370840">
                <a:tc>
                  <a:txBody>
                    <a:bodyPr/>
                    <a:lstStyle/>
                    <a:p>
                      <a:pPr algn="ctr"/>
                      <a:r>
                        <a:rPr lang="en-US" sz="4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X AND Y</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Y </a:t>
                      </a:r>
                      <a:r>
                        <a:rPr lang="en-US" sz="4800" baseline="30000" dirty="0">
                          <a:latin typeface="Segoe UI Light (Headings)"/>
                        </a:rPr>
                        <a:t>.</a:t>
                      </a:r>
                      <a:r>
                        <a:rPr lang="en-US" sz="4000" dirty="0">
                          <a:latin typeface="Segoe UI Light (Headings)"/>
                        </a:rPr>
                        <a:t> 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Y </a:t>
                      </a:r>
                      <a:r>
                        <a:rPr lang="en-US" sz="4000" baseline="0" dirty="0">
                          <a:latin typeface="Segoe UI Light (Headings)"/>
                        </a:rPr>
                        <a:t>*</a:t>
                      </a:r>
                      <a:r>
                        <a:rPr lang="en-US" sz="4000" dirty="0">
                          <a:latin typeface="Segoe UI Light (Headings)"/>
                        </a:rPr>
                        <a:t> X</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bl>
          </a:graphicData>
        </a:graphic>
      </p:graphicFrame>
    </p:spTree>
    <p:extLst>
      <p:ext uri="{BB962C8B-B14F-4D97-AF65-F5344CB8AC3E}">
        <p14:creationId xmlns:p14="http://schemas.microsoft.com/office/powerpoint/2010/main" val="4178506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0" y="265471"/>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3642344" cy="1569660"/>
            </a:xfrm>
            <a:prstGeom prst="rect">
              <a:avLst/>
            </a:prstGeom>
          </p:spPr>
          <p:txBody>
            <a:bodyPr wrap="none">
              <a:spAutoFit/>
            </a:bodyPr>
            <a:lstStyle/>
            <a:p>
              <a:r>
                <a:rPr lang="en-US" sz="4800" dirty="0">
                  <a:solidFill>
                    <a:srgbClr val="414042"/>
                  </a:solidFill>
                  <a:latin typeface="Segoe UI Light (Headings)"/>
                </a:rPr>
                <a:t>F =</a:t>
              </a:r>
              <a:r>
                <a:rPr lang="en-US" sz="4800" dirty="0">
                  <a:latin typeface="Segoe UI Light (Headings)"/>
                </a:rPr>
                <a:t>YX=XY</a:t>
              </a:r>
            </a:p>
            <a:p>
              <a:r>
                <a:rPr lang="en-US" sz="4800" dirty="0">
                  <a:latin typeface="Segoe UI Light (Headings)"/>
                </a:rPr>
                <a:t>Commutative</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1" name="Table 2">
            <a:extLst>
              <a:ext uri="{FF2B5EF4-FFF2-40B4-BE49-F238E27FC236}">
                <a16:creationId xmlns:a16="http://schemas.microsoft.com/office/drawing/2014/main" id="{DE495896-AE66-4D5B-BBA9-768AE1F48281}"/>
              </a:ext>
            </a:extLst>
          </p:cNvPr>
          <p:cNvGraphicFramePr>
            <a:graphicFrameLocks noGrp="1"/>
          </p:cNvGraphicFramePr>
          <p:nvPr>
            <p:extLst>
              <p:ext uri="{D42A27DB-BD31-4B8C-83A1-F6EECF244321}">
                <p14:modId xmlns:p14="http://schemas.microsoft.com/office/powerpoint/2010/main" val="3633738633"/>
              </p:ext>
            </p:extLst>
          </p:nvPr>
        </p:nvGraphicFramePr>
        <p:xfrm>
          <a:off x="-1" y="3377418"/>
          <a:ext cx="12192000" cy="3505200"/>
        </p:xfrm>
        <a:graphic>
          <a:graphicData uri="http://schemas.openxmlformats.org/drawingml/2006/table">
            <a:tbl>
              <a:tblPr firstRow="1" bandRow="1">
                <a:tableStyleId>{5C22544A-7EE6-4342-B048-85BDC9FD1C3A}</a:tableStyleId>
              </a:tblPr>
              <a:tblGrid>
                <a:gridCol w="1564866">
                  <a:extLst>
                    <a:ext uri="{9D8B030D-6E8A-4147-A177-3AD203B41FA5}">
                      <a16:colId xmlns:a16="http://schemas.microsoft.com/office/drawing/2014/main" val="3666604902"/>
                    </a:ext>
                  </a:extLst>
                </a:gridCol>
                <a:gridCol w="1564866">
                  <a:extLst>
                    <a:ext uri="{9D8B030D-6E8A-4147-A177-3AD203B41FA5}">
                      <a16:colId xmlns:a16="http://schemas.microsoft.com/office/drawing/2014/main" val="1524816466"/>
                    </a:ext>
                  </a:extLst>
                </a:gridCol>
                <a:gridCol w="3020756">
                  <a:extLst>
                    <a:ext uri="{9D8B030D-6E8A-4147-A177-3AD203B41FA5}">
                      <a16:colId xmlns:a16="http://schemas.microsoft.com/office/drawing/2014/main" val="3035806854"/>
                    </a:ext>
                  </a:extLst>
                </a:gridCol>
                <a:gridCol w="3020756">
                  <a:extLst>
                    <a:ext uri="{9D8B030D-6E8A-4147-A177-3AD203B41FA5}">
                      <a16:colId xmlns:a16="http://schemas.microsoft.com/office/drawing/2014/main" val="2178581117"/>
                    </a:ext>
                  </a:extLst>
                </a:gridCol>
                <a:gridCol w="3020756">
                  <a:extLst>
                    <a:ext uri="{9D8B030D-6E8A-4147-A177-3AD203B41FA5}">
                      <a16:colId xmlns:a16="http://schemas.microsoft.com/office/drawing/2014/main" val="183396008"/>
                    </a:ext>
                  </a:extLst>
                </a:gridCol>
              </a:tblGrid>
              <a:tr h="370840">
                <a:tc>
                  <a:txBody>
                    <a:bodyPr/>
                    <a:lstStyle/>
                    <a:p>
                      <a:pPr algn="ctr"/>
                      <a:r>
                        <a:rPr lang="en-US" sz="4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4000" dirty="0">
                          <a:latin typeface="Segoe UI Light (Headings)"/>
                        </a:rPr>
                        <a:t>Y AND X</a:t>
                      </a:r>
                    </a:p>
                  </a:txBody>
                  <a:tcPr>
                    <a:lnL w="12700" cap="flat" cmpd="sng" algn="ctr">
                      <a:solidFill>
                        <a:schemeClr val="tx1"/>
                      </a:solidFill>
                      <a:prstDash val="solid"/>
                      <a:round/>
                      <a:headEnd type="none" w="med" len="med"/>
                      <a:tailEnd type="none" w="med" len="med"/>
                    </a:lnL>
                  </a:tcPr>
                </a:tc>
                <a:tc>
                  <a:txBody>
                    <a:bodyPr/>
                    <a:lstStyle/>
                    <a:p>
                      <a:pPr algn="ctr"/>
                      <a:r>
                        <a:rPr lang="en-US" sz="4000" dirty="0">
                          <a:latin typeface="Segoe UI Light (Headings)"/>
                        </a:rPr>
                        <a:t>X </a:t>
                      </a:r>
                      <a:r>
                        <a:rPr lang="en-US" sz="4800" baseline="30000" dirty="0">
                          <a:latin typeface="Segoe UI Light (Headings)"/>
                        </a:rPr>
                        <a:t>.</a:t>
                      </a:r>
                      <a:r>
                        <a:rPr lang="en-US" sz="4000" dirty="0">
                          <a:latin typeface="Segoe UI Light (Headings)"/>
                        </a:rPr>
                        <a:t>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latin typeface="Segoe UI Light (Headings)"/>
                        </a:rPr>
                        <a:t>X </a:t>
                      </a:r>
                      <a:r>
                        <a:rPr lang="en-US" sz="4000" baseline="0" dirty="0">
                          <a:latin typeface="Segoe UI Light (Headings)"/>
                        </a:rPr>
                        <a:t>*</a:t>
                      </a:r>
                      <a:r>
                        <a:rPr lang="en-US" sz="4000" dirty="0">
                          <a:latin typeface="Segoe UI Light (Headings)"/>
                        </a:rPr>
                        <a:t> Y</a:t>
                      </a:r>
                    </a:p>
                  </a:txBody>
                  <a:tcPr/>
                </a:tc>
                <a:extLst>
                  <a:ext uri="{0D108BD9-81ED-4DB2-BD59-A6C34878D82A}">
                    <a16:rowId xmlns:a16="http://schemas.microsoft.com/office/drawing/2014/main" val="2673722427"/>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3120134"/>
                  </a:ext>
                </a:extLst>
              </a:tr>
              <a:tr h="370840">
                <a:tc>
                  <a:txBody>
                    <a:bodyPr/>
                    <a:lstStyle/>
                    <a:p>
                      <a:pPr algn="ctr"/>
                      <a:r>
                        <a:rPr lang="en-US" sz="4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88320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0</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2220083"/>
                  </a:ext>
                </a:extLst>
              </a:tr>
              <a:tr h="370840">
                <a:tc>
                  <a:txBody>
                    <a:bodyPr/>
                    <a:lstStyle/>
                    <a:p>
                      <a:pPr algn="ctr"/>
                      <a:r>
                        <a:rPr lang="en-US" sz="4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4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algn="ctr"/>
                      <a:r>
                        <a:rPr lang="en-US" sz="4000" dirty="0">
                          <a:latin typeface="Segoe UI Light (Headings)"/>
                        </a:rPr>
                        <a:t>1</a:t>
                      </a:r>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3723086"/>
                  </a:ext>
                </a:extLst>
              </a:tr>
            </a:tbl>
          </a:graphicData>
        </a:graphic>
      </p:graphicFrame>
    </p:spTree>
    <p:extLst>
      <p:ext uri="{BB962C8B-B14F-4D97-AF65-F5344CB8AC3E}">
        <p14:creationId xmlns:p14="http://schemas.microsoft.com/office/powerpoint/2010/main" val="1383055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694695"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02061" cy="830997"/>
            </a:xfrm>
            <a:prstGeom prst="rect">
              <a:avLst/>
            </a:prstGeom>
          </p:spPr>
          <p:txBody>
            <a:bodyPr wrap="none">
              <a:spAutoFit/>
            </a:bodyPr>
            <a:lstStyle/>
            <a:p>
              <a:r>
                <a:rPr lang="en-US" sz="4800" dirty="0">
                  <a:solidFill>
                    <a:srgbClr val="414042"/>
                  </a:solidFill>
                  <a:latin typeface="Segoe UI Light (Headings)"/>
                </a:rPr>
                <a:t>0</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C18ECF4F-2B86-409F-A49A-67A41D3236A9}"/>
              </a:ext>
            </a:extLst>
          </p:cNvPr>
          <p:cNvGraphicFramePr>
            <a:graphicFrameLocks noGrp="1"/>
          </p:cNvGraphicFramePr>
          <p:nvPr>
            <p:extLst>
              <p:ext uri="{D42A27DB-BD31-4B8C-83A1-F6EECF244321}">
                <p14:modId xmlns:p14="http://schemas.microsoft.com/office/powerpoint/2010/main" val="720733732"/>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1" name="Rectangle 10">
            <a:extLst>
              <a:ext uri="{FF2B5EF4-FFF2-40B4-BE49-F238E27FC236}">
                <a16:creationId xmlns:a16="http://schemas.microsoft.com/office/drawing/2014/main" id="{D032333B-2C22-4D85-8468-E706D6A6183D}"/>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X0 = 0</a:t>
            </a:r>
            <a:endParaRPr lang="en-US" dirty="0"/>
          </a:p>
        </p:txBody>
      </p:sp>
    </p:spTree>
    <p:extLst>
      <p:ext uri="{BB962C8B-B14F-4D97-AF65-F5344CB8AC3E}">
        <p14:creationId xmlns:p14="http://schemas.microsoft.com/office/powerpoint/2010/main" val="3132617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02061" cy="830997"/>
            </a:xfrm>
            <a:prstGeom prst="rect">
              <a:avLst/>
            </a:prstGeom>
          </p:spPr>
          <p:txBody>
            <a:bodyPr wrap="none">
              <a:spAutoFit/>
            </a:bodyPr>
            <a:lstStyle/>
            <a:p>
              <a:r>
                <a:rPr lang="en-US" sz="4800" dirty="0">
                  <a:solidFill>
                    <a:srgbClr val="414042"/>
                  </a:solidFill>
                  <a:latin typeface="Segoe UI Light (Headings)"/>
                </a:rPr>
                <a:t>0</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694695"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16488" cy="830997"/>
            </a:xfrm>
            <a:prstGeom prst="rect">
              <a:avLst/>
            </a:prstGeom>
          </p:spPr>
          <p:txBody>
            <a:bodyPr wrap="none">
              <a:spAutoFit/>
            </a:bodyPr>
            <a:lstStyle/>
            <a:p>
              <a:r>
                <a:rPr lang="en-US" sz="4800" dirty="0">
                  <a:solidFill>
                    <a:srgbClr val="414042"/>
                  </a:solidFill>
                  <a:latin typeface="Segoe UI Light (Headings)"/>
                </a:rPr>
                <a:t>Y</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4DF3DD1E-D7F0-4D9C-BD82-CB7C555763E7}"/>
              </a:ext>
            </a:extLst>
          </p:cNvPr>
          <p:cNvGraphicFramePr>
            <a:graphicFrameLocks noGrp="1"/>
          </p:cNvGraphicFramePr>
          <p:nvPr>
            <p:extLst>
              <p:ext uri="{D42A27DB-BD31-4B8C-83A1-F6EECF244321}">
                <p14:modId xmlns:p14="http://schemas.microsoft.com/office/powerpoint/2010/main" val="1739890359"/>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2" name="Rectangle 11">
            <a:extLst>
              <a:ext uri="{FF2B5EF4-FFF2-40B4-BE49-F238E27FC236}">
                <a16:creationId xmlns:a16="http://schemas.microsoft.com/office/drawing/2014/main" id="{02EDB12B-182F-432A-A4E8-8109686FC775}"/>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0Y = 0</a:t>
            </a:r>
            <a:endParaRPr lang="en-US" dirty="0"/>
          </a:p>
        </p:txBody>
      </p:sp>
    </p:spTree>
    <p:extLst>
      <p:ext uri="{BB962C8B-B14F-4D97-AF65-F5344CB8AC3E}">
        <p14:creationId xmlns:p14="http://schemas.microsoft.com/office/powerpoint/2010/main" val="129570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9544" y="2209290"/>
            <a:ext cx="12191999" cy="2123658"/>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Electricity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Number system </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64568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404278" cy="830997"/>
            </a:xfrm>
            <a:prstGeom prst="rect">
              <a:avLst/>
            </a:prstGeom>
          </p:spPr>
          <p:txBody>
            <a:bodyPr wrap="none">
              <a:spAutoFit/>
            </a:bodyPr>
            <a:lstStyle/>
            <a:p>
              <a:r>
                <a:rPr lang="en-US" sz="4800" dirty="0">
                  <a:solidFill>
                    <a:srgbClr val="414042"/>
                  </a:solidFill>
                  <a:latin typeface="Segoe UI Light (Headings)"/>
                </a:rPr>
                <a:t>1</a:t>
              </a:r>
              <a:endParaRPr lang="en-US" sz="4800" dirty="0">
                <a:latin typeface="Segoe UI Light (Headings)"/>
              </a:endParaRPr>
            </a:p>
          </p:txBody>
        </p:sp>
      </p:grpSp>
      <p:graphicFrame>
        <p:nvGraphicFramePr>
          <p:cNvPr id="10" name="Table 2">
            <a:extLst>
              <a:ext uri="{FF2B5EF4-FFF2-40B4-BE49-F238E27FC236}">
                <a16:creationId xmlns:a16="http://schemas.microsoft.com/office/drawing/2014/main" id="{C18ECF4F-2B86-409F-A49A-67A41D3236A9}"/>
              </a:ext>
            </a:extLst>
          </p:cNvPr>
          <p:cNvGraphicFramePr>
            <a:graphicFrameLocks noGrp="1"/>
          </p:cNvGraphicFramePr>
          <p:nvPr>
            <p:extLst>
              <p:ext uri="{D42A27DB-BD31-4B8C-83A1-F6EECF244321}">
                <p14:modId xmlns:p14="http://schemas.microsoft.com/office/powerpoint/2010/main" val="2476931130"/>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Y</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YX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11" name="Rectangle 10">
            <a:extLst>
              <a:ext uri="{FF2B5EF4-FFF2-40B4-BE49-F238E27FC236}">
                <a16:creationId xmlns:a16="http://schemas.microsoft.com/office/drawing/2014/main" id="{E9C93607-1ECE-4F5B-B69B-CE277AB5F29E}"/>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X1 = 1111X1111 = X</a:t>
            </a:r>
            <a:endParaRPr lang="en-US" dirty="0"/>
          </a:p>
        </p:txBody>
      </p:sp>
    </p:spTree>
    <p:extLst>
      <p:ext uri="{BB962C8B-B14F-4D97-AF65-F5344CB8AC3E}">
        <p14:creationId xmlns:p14="http://schemas.microsoft.com/office/powerpoint/2010/main" val="356627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sp>
          <p:nvSpPr>
            <p:cNvPr id="9" name="Rectangle 8">
              <a:extLst>
                <a:ext uri="{FF2B5EF4-FFF2-40B4-BE49-F238E27FC236}">
                  <a16:creationId xmlns:a16="http://schemas.microsoft.com/office/drawing/2014/main" id="{2643EC61-B9C8-4F30-9498-AC467E9EAA83}"/>
                </a:ext>
              </a:extLst>
            </p:cNvPr>
            <p:cNvSpPr/>
            <p:nvPr/>
          </p:nvSpPr>
          <p:spPr>
            <a:xfrm>
              <a:off x="3297436" y="1886996"/>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X</a:t>
            </a:r>
            <a:endParaRPr lang="en-US" dirty="0"/>
          </a:p>
        </p:txBody>
      </p:sp>
      <p:graphicFrame>
        <p:nvGraphicFramePr>
          <p:cNvPr id="10" name="Table 2">
            <a:extLst>
              <a:ext uri="{FF2B5EF4-FFF2-40B4-BE49-F238E27FC236}">
                <a16:creationId xmlns:a16="http://schemas.microsoft.com/office/drawing/2014/main" id="{98281F71-9AE7-4A5E-A7F7-FD692B46A30E}"/>
              </a:ext>
            </a:extLst>
          </p:cNvPr>
          <p:cNvGraphicFramePr>
            <a:graphicFrameLocks noGrp="1"/>
          </p:cNvGraphicFramePr>
          <p:nvPr>
            <p:extLst>
              <p:ext uri="{D42A27DB-BD31-4B8C-83A1-F6EECF244321}">
                <p14:modId xmlns:p14="http://schemas.microsoft.com/office/powerpoint/2010/main" val="1606321724"/>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1881860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016313" y="568424"/>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X </a:t>
              </a: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X</a:t>
            </a:r>
            <a:endParaRPr lang="en-US" dirty="0"/>
          </a:p>
        </p:txBody>
      </p:sp>
      <p:graphicFrame>
        <p:nvGraphicFramePr>
          <p:cNvPr id="10" name="Table 2">
            <a:extLst>
              <a:ext uri="{FF2B5EF4-FFF2-40B4-BE49-F238E27FC236}">
                <a16:creationId xmlns:a16="http://schemas.microsoft.com/office/drawing/2014/main" id="{98281F71-9AE7-4A5E-A7F7-FD692B46A30E}"/>
              </a:ext>
            </a:extLst>
          </p:cNvPr>
          <p:cNvGraphicFramePr>
            <a:graphicFrameLocks noGrp="1"/>
          </p:cNvGraphicFramePr>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cxnSp>
        <p:nvCxnSpPr>
          <p:cNvPr id="11" name="Straight Connector 10">
            <a:extLst>
              <a:ext uri="{FF2B5EF4-FFF2-40B4-BE49-F238E27FC236}">
                <a16:creationId xmlns:a16="http://schemas.microsoft.com/office/drawing/2014/main" id="{E7BC800C-3F7B-426A-BE5D-A58C7AFCE93E}"/>
              </a:ext>
            </a:extLst>
          </p:cNvPr>
          <p:cNvCxnSpPr>
            <a:cxnSpLocks/>
          </p:cNvCxnSpPr>
          <p:nvPr/>
        </p:nvCxnSpPr>
        <p:spPr>
          <a:xfrm flipH="1">
            <a:off x="3023419" y="2759020"/>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8DD83A-240E-4C44-81DF-0049F2823F0E}"/>
              </a:ext>
            </a:extLst>
          </p:cNvPr>
          <p:cNvCxnSpPr>
            <a:cxnSpLocks/>
          </p:cNvCxnSpPr>
          <p:nvPr/>
        </p:nvCxnSpPr>
        <p:spPr>
          <a:xfrm flipV="1">
            <a:off x="3857847" y="2754892"/>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19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1648718" y="1884946"/>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0" name="Table 2">
            <a:extLst>
              <a:ext uri="{FF2B5EF4-FFF2-40B4-BE49-F238E27FC236}">
                <a16:creationId xmlns:a16="http://schemas.microsoft.com/office/drawing/2014/main" id="{08535847-86ED-4667-A977-B4F932B598FD}"/>
              </a:ext>
            </a:extLst>
          </p:cNvPr>
          <p:cNvGraphicFramePr>
            <a:graphicFrameLocks noGrp="1"/>
          </p:cNvGraphicFramePr>
          <p:nvPr>
            <p:extLst>
              <p:ext uri="{D42A27DB-BD31-4B8C-83A1-F6EECF244321}">
                <p14:modId xmlns:p14="http://schemas.microsoft.com/office/powerpoint/2010/main" val="2306232493"/>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pic>
        <p:nvPicPr>
          <p:cNvPr id="11" name="Picture 10" descr="A picture containing shape&#10;&#10;Description automatically generated">
            <a:extLst>
              <a:ext uri="{FF2B5EF4-FFF2-40B4-BE49-F238E27FC236}">
                <a16:creationId xmlns:a16="http://schemas.microsoft.com/office/drawing/2014/main" id="{35518F60-F581-483A-AE01-915538522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6172" y="3569186"/>
            <a:ext cx="2084422" cy="1042211"/>
          </a:xfrm>
          <a:prstGeom prst="rect">
            <a:avLst/>
          </a:prstGeom>
        </p:spPr>
      </p:pic>
    </p:spTree>
    <p:extLst>
      <p:ext uri="{BB962C8B-B14F-4D97-AF65-F5344CB8AC3E}">
        <p14:creationId xmlns:p14="http://schemas.microsoft.com/office/powerpoint/2010/main" val="902862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2309276" y="549547"/>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0" name="Table 2">
            <a:extLst>
              <a:ext uri="{FF2B5EF4-FFF2-40B4-BE49-F238E27FC236}">
                <a16:creationId xmlns:a16="http://schemas.microsoft.com/office/drawing/2014/main" id="{08535847-86ED-4667-A977-B4F932B598FD}"/>
              </a:ext>
            </a:extLst>
          </p:cNvPr>
          <p:cNvGraphicFramePr>
            <a:graphicFrameLocks noGrp="1"/>
          </p:cNvGraphicFramePr>
          <p:nvPr>
            <p:extLst>
              <p:ext uri="{D42A27DB-BD31-4B8C-83A1-F6EECF244321}">
                <p14:modId xmlns:p14="http://schemas.microsoft.com/office/powerpoint/2010/main" val="2886718110"/>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
        <p:nvSpPr>
          <p:cNvPr id="2" name="Oval 1">
            <a:extLst>
              <a:ext uri="{FF2B5EF4-FFF2-40B4-BE49-F238E27FC236}">
                <a16:creationId xmlns:a16="http://schemas.microsoft.com/office/drawing/2014/main" id="{DE1D6094-8FE1-4E02-8102-BE178151D732}"/>
              </a:ext>
            </a:extLst>
          </p:cNvPr>
          <p:cNvSpPr>
            <a:spLocks noChangeAspect="1"/>
          </p:cNvSpPr>
          <p:nvPr/>
        </p:nvSpPr>
        <p:spPr>
          <a:xfrm>
            <a:off x="4306532" y="3921826"/>
            <a:ext cx="274320" cy="274320"/>
          </a:xfrm>
          <a:prstGeom prst="ellipse">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837A5B-B6A4-417D-851B-7514E884FB57}"/>
              </a:ext>
            </a:extLst>
          </p:cNvPr>
          <p:cNvSpPr/>
          <p:nvPr/>
        </p:nvSpPr>
        <p:spPr>
          <a:xfrm>
            <a:off x="1507076" y="4491281"/>
            <a:ext cx="2321276" cy="461665"/>
          </a:xfrm>
          <a:prstGeom prst="rect">
            <a:avLst/>
          </a:prstGeom>
        </p:spPr>
        <p:txBody>
          <a:bodyPr wrap="none">
            <a:spAutoFit/>
          </a:bodyPr>
          <a:lstStyle/>
          <a:p>
            <a:r>
              <a:rPr lang="en-US" sz="2400" dirty="0">
                <a:solidFill>
                  <a:srgbClr val="414042"/>
                </a:solidFill>
                <a:latin typeface="Segoe UI Light (Headings)"/>
              </a:rPr>
              <a:t>Inversion Bubble</a:t>
            </a:r>
            <a:endParaRPr lang="en-US" sz="2400" dirty="0">
              <a:latin typeface="Segoe UI Light (Headings)"/>
            </a:endParaRPr>
          </a:p>
        </p:txBody>
      </p:sp>
      <p:cxnSp>
        <p:nvCxnSpPr>
          <p:cNvPr id="13" name="Straight Arrow Connector 12">
            <a:extLst>
              <a:ext uri="{FF2B5EF4-FFF2-40B4-BE49-F238E27FC236}">
                <a16:creationId xmlns:a16="http://schemas.microsoft.com/office/drawing/2014/main" id="{363F8FCE-6671-44A8-AD4D-718F687FAC3D}"/>
              </a:ext>
            </a:extLst>
          </p:cNvPr>
          <p:cNvCxnSpPr>
            <a:cxnSpLocks/>
            <a:stCxn id="12" idx="3"/>
          </p:cNvCxnSpPr>
          <p:nvPr/>
        </p:nvCxnSpPr>
        <p:spPr>
          <a:xfrm flipV="1">
            <a:off x="3828352" y="4266868"/>
            <a:ext cx="478180" cy="455246"/>
          </a:xfrm>
          <a:prstGeom prst="straightConnector1">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609E24-1459-415F-A603-B7E541FF009B}"/>
              </a:ext>
            </a:extLst>
          </p:cNvPr>
          <p:cNvCxnSpPr>
            <a:cxnSpLocks/>
          </p:cNvCxnSpPr>
          <p:nvPr/>
        </p:nvCxnSpPr>
        <p:spPr>
          <a:xfrm flipH="1">
            <a:off x="3023419" y="2759020"/>
            <a:ext cx="884902"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CB385A6-8953-4CC7-9C1A-36B82CA44529}"/>
              </a:ext>
            </a:extLst>
          </p:cNvPr>
          <p:cNvCxnSpPr>
            <a:cxnSpLocks/>
          </p:cNvCxnSpPr>
          <p:nvPr/>
        </p:nvCxnSpPr>
        <p:spPr>
          <a:xfrm flipV="1">
            <a:off x="3857847" y="2754892"/>
            <a:ext cx="1" cy="13716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037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76BC098-BA78-4D7A-9DEF-BBDF76ACAD1C}"/>
              </a:ext>
            </a:extLst>
          </p:cNvPr>
          <p:cNvGrpSpPr/>
          <p:nvPr/>
        </p:nvGrpSpPr>
        <p:grpSpPr>
          <a:xfrm>
            <a:off x="1" y="2055317"/>
            <a:ext cx="12191999" cy="2747365"/>
            <a:chOff x="0" y="265471"/>
            <a:chExt cx="12191999" cy="2747365"/>
          </a:xfrm>
        </p:grpSpPr>
        <p:sp>
          <p:nvSpPr>
            <p:cNvPr id="4" name="Rectangle 3">
              <a:extLst>
                <a:ext uri="{FF2B5EF4-FFF2-40B4-BE49-F238E27FC236}">
                  <a16:creationId xmlns:a16="http://schemas.microsoft.com/office/drawing/2014/main" id="{85D96E30-5304-46DE-838C-123EA69484E4}"/>
                </a:ext>
              </a:extLst>
            </p:cNvPr>
            <p:cNvSpPr/>
            <p:nvPr/>
          </p:nvSpPr>
          <p:spPr>
            <a:xfrm>
              <a:off x="0" y="953262"/>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pic>
          <p:nvPicPr>
            <p:cNvPr id="3" name="Picture 2" descr="A picture containing shape&#10;&#10;Description automatically generated">
              <a:extLst>
                <a:ext uri="{FF2B5EF4-FFF2-40B4-BE49-F238E27FC236}">
                  <a16:creationId xmlns:a16="http://schemas.microsoft.com/office/drawing/2014/main" id="{5547581E-1869-453F-B3C2-FC4B0C14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351" y="265471"/>
              <a:ext cx="4578937" cy="2747365"/>
            </a:xfrm>
            <a:prstGeom prst="rect">
              <a:avLst/>
            </a:prstGeom>
          </p:spPr>
        </p:pic>
        <p:sp>
          <p:nvSpPr>
            <p:cNvPr id="7" name="Rectangle 6">
              <a:extLst>
                <a:ext uri="{FF2B5EF4-FFF2-40B4-BE49-F238E27FC236}">
                  <a16:creationId xmlns:a16="http://schemas.microsoft.com/office/drawing/2014/main" id="{F66F174F-D5EC-41F7-97A7-1D6FCB62F808}"/>
                </a:ext>
              </a:extLst>
            </p:cNvPr>
            <p:cNvSpPr/>
            <p:nvPr/>
          </p:nvSpPr>
          <p:spPr>
            <a:xfrm>
              <a:off x="3297436" y="537763"/>
              <a:ext cx="530915"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sp>
          <p:nvSpPr>
            <p:cNvPr id="8" name="Rectangle 7">
              <a:extLst>
                <a:ext uri="{FF2B5EF4-FFF2-40B4-BE49-F238E27FC236}">
                  <a16:creationId xmlns:a16="http://schemas.microsoft.com/office/drawing/2014/main" id="{08F36132-5B65-4293-93DB-DF5ADA352325}"/>
                </a:ext>
              </a:extLst>
            </p:cNvPr>
            <p:cNvSpPr/>
            <p:nvPr/>
          </p:nvSpPr>
          <p:spPr>
            <a:xfrm>
              <a:off x="8407288" y="1174122"/>
              <a:ext cx="1723549" cy="830997"/>
            </a:xfrm>
            <a:prstGeom prst="rect">
              <a:avLst/>
            </a:prstGeom>
          </p:spPr>
          <p:txBody>
            <a:bodyPr wrap="none">
              <a:spAutoFit/>
            </a:bodyPr>
            <a:lstStyle/>
            <a:p>
              <a:r>
                <a:rPr lang="en-US" sz="4800" dirty="0">
                  <a:solidFill>
                    <a:srgbClr val="414042"/>
                  </a:solidFill>
                  <a:latin typeface="Segoe UI Light (Headings)"/>
                </a:rPr>
                <a:t>F = </a:t>
              </a:r>
              <a:r>
                <a:rPr lang="en-US" sz="4800" dirty="0">
                  <a:latin typeface="Segoe UI Light (Headings)"/>
                </a:rPr>
                <a:t>0 </a:t>
              </a:r>
            </a:p>
          </p:txBody>
        </p:sp>
        <p:sp>
          <p:nvSpPr>
            <p:cNvPr id="9" name="Rectangle 8">
              <a:extLst>
                <a:ext uri="{FF2B5EF4-FFF2-40B4-BE49-F238E27FC236}">
                  <a16:creationId xmlns:a16="http://schemas.microsoft.com/office/drawing/2014/main" id="{2643EC61-B9C8-4F30-9498-AC467E9EAA83}"/>
                </a:ext>
              </a:extLst>
            </p:cNvPr>
            <p:cNvSpPr/>
            <p:nvPr/>
          </p:nvSpPr>
          <p:spPr>
            <a:xfrm>
              <a:off x="3269570" y="1881661"/>
              <a:ext cx="662361" cy="830997"/>
            </a:xfrm>
            <a:prstGeom prst="rect">
              <a:avLst/>
            </a:prstGeom>
          </p:spPr>
          <p:txBody>
            <a:bodyPr wrap="none">
              <a:spAutoFit/>
            </a:bodyPr>
            <a:lstStyle/>
            <a:p>
              <a:r>
                <a:rPr lang="en-US" sz="4800" dirty="0">
                  <a:solidFill>
                    <a:srgbClr val="414042"/>
                  </a:solidFill>
                  <a:latin typeface="Segoe UI Light (Headings)"/>
                </a:rPr>
                <a:t>X’</a:t>
              </a:r>
              <a:endParaRPr lang="en-US" sz="4800" dirty="0">
                <a:latin typeface="Segoe UI Light (Headings)"/>
              </a:endParaRPr>
            </a:p>
          </p:txBody>
        </p:sp>
      </p:grpSp>
      <p:sp>
        <p:nvSpPr>
          <p:cNvPr id="6" name="Rectangle 5">
            <a:extLst>
              <a:ext uri="{FF2B5EF4-FFF2-40B4-BE49-F238E27FC236}">
                <a16:creationId xmlns:a16="http://schemas.microsoft.com/office/drawing/2014/main" id="{19DD865E-4A32-4DEA-9A91-EED642212C6B}"/>
              </a:ext>
            </a:extLst>
          </p:cNvPr>
          <p:cNvSpPr/>
          <p:nvPr/>
        </p:nvSpPr>
        <p:spPr>
          <a:xfrm>
            <a:off x="0" y="5490473"/>
            <a:ext cx="12192000" cy="707886"/>
          </a:xfrm>
          <a:prstGeom prst="rect">
            <a:avLst/>
          </a:prstGeom>
        </p:spPr>
        <p:txBody>
          <a:bodyPr wrap="square">
            <a:spAutoFit/>
          </a:bodyPr>
          <a:lstStyle/>
          <a:p>
            <a:pPr algn="ctr"/>
            <a:r>
              <a:rPr lang="en-CA" sz="4000" dirty="0">
                <a:solidFill>
                  <a:prstClr val="black"/>
                </a:solidFill>
                <a:latin typeface="Segoe UI Light (Headings)"/>
              </a:rPr>
              <a:t>F = XX’ = 0</a:t>
            </a:r>
            <a:endParaRPr lang="en-US" dirty="0"/>
          </a:p>
        </p:txBody>
      </p:sp>
      <p:graphicFrame>
        <p:nvGraphicFramePr>
          <p:cNvPr id="11" name="Table 2">
            <a:extLst>
              <a:ext uri="{FF2B5EF4-FFF2-40B4-BE49-F238E27FC236}">
                <a16:creationId xmlns:a16="http://schemas.microsoft.com/office/drawing/2014/main" id="{B1211050-D7B1-4CCF-9A1D-BA4D537E8CD6}"/>
              </a:ext>
            </a:extLst>
          </p:cNvPr>
          <p:cNvGraphicFramePr>
            <a:graphicFrameLocks noGrp="1"/>
          </p:cNvGraphicFramePr>
          <p:nvPr>
            <p:extLst>
              <p:ext uri="{D42A27DB-BD31-4B8C-83A1-F6EECF244321}">
                <p14:modId xmlns:p14="http://schemas.microsoft.com/office/powerpoint/2010/main" val="3627440712"/>
              </p:ext>
            </p:extLst>
          </p:nvPr>
        </p:nvGraphicFramePr>
        <p:xfrm>
          <a:off x="0" y="5610039"/>
          <a:ext cx="3023419" cy="1247961"/>
        </p:xfrm>
        <a:graphic>
          <a:graphicData uri="http://schemas.openxmlformats.org/drawingml/2006/table">
            <a:tbl>
              <a:tblPr firstRow="1" bandRow="1">
                <a:tableStyleId>{5C22544A-7EE6-4342-B048-85BDC9FD1C3A}</a:tableStyleId>
              </a:tblPr>
              <a:tblGrid>
                <a:gridCol w="531888">
                  <a:extLst>
                    <a:ext uri="{9D8B030D-6E8A-4147-A177-3AD203B41FA5}">
                      <a16:colId xmlns:a16="http://schemas.microsoft.com/office/drawing/2014/main" val="3666604902"/>
                    </a:ext>
                  </a:extLst>
                </a:gridCol>
                <a:gridCol w="531888">
                  <a:extLst>
                    <a:ext uri="{9D8B030D-6E8A-4147-A177-3AD203B41FA5}">
                      <a16:colId xmlns:a16="http://schemas.microsoft.com/office/drawing/2014/main" val="1524816466"/>
                    </a:ext>
                  </a:extLst>
                </a:gridCol>
                <a:gridCol w="1959643">
                  <a:extLst>
                    <a:ext uri="{9D8B030D-6E8A-4147-A177-3AD203B41FA5}">
                      <a16:colId xmlns:a16="http://schemas.microsoft.com/office/drawing/2014/main" val="3035806854"/>
                    </a:ext>
                  </a:extLst>
                </a:gridCol>
              </a:tblGrid>
              <a:tr h="415987">
                <a:tc>
                  <a:txBody>
                    <a:bodyPr/>
                    <a:lstStyle/>
                    <a:p>
                      <a:pPr algn="ctr"/>
                      <a:r>
                        <a:rPr lang="en-US" sz="2000" dirty="0">
                          <a:latin typeface="Segoe UI Light (Headings)"/>
                        </a:rPr>
                        <a:t>X’</a:t>
                      </a:r>
                    </a:p>
                  </a:txBody>
                  <a:tcPr>
                    <a:lnR w="12700" cap="flat" cmpd="sng" algn="ctr">
                      <a:solidFill>
                        <a:schemeClr val="tx1"/>
                      </a:solidFill>
                      <a:prstDash val="solid"/>
                      <a:round/>
                      <a:headEnd type="none" w="med" len="med"/>
                      <a:tailEnd type="none" w="med" len="med"/>
                    </a:lnR>
                    <a:solidFill>
                      <a:srgbClr val="00B050"/>
                    </a:solidFill>
                  </a:tcPr>
                </a:tc>
                <a:tc>
                  <a:txBody>
                    <a:bodyPr/>
                    <a:lstStyle/>
                    <a:p>
                      <a:pPr algn="ctr"/>
                      <a:r>
                        <a:rPr lang="en-US" sz="2000" dirty="0">
                          <a:latin typeface="Segoe UI Light (Heading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Segoe UI Light (Headings)"/>
                        </a:rPr>
                        <a:t>X’X</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73722427"/>
                  </a:ext>
                </a:extLst>
              </a:tr>
              <a:tr h="415987">
                <a:tc>
                  <a:txBody>
                    <a:bodyPr/>
                    <a:lstStyle/>
                    <a:p>
                      <a:pPr algn="ctr"/>
                      <a:r>
                        <a:rPr lang="en-US" sz="2000" dirty="0">
                          <a:latin typeface="Segoe UI Light (Headings)"/>
                        </a:rPr>
                        <a:t>1</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3120134"/>
                  </a:ext>
                </a:extLst>
              </a:tr>
              <a:tr h="415987">
                <a:tc>
                  <a:txBody>
                    <a:bodyPr/>
                    <a:lstStyle/>
                    <a:p>
                      <a:pPr algn="ctr"/>
                      <a:r>
                        <a:rPr lang="en-US" sz="2000" dirty="0">
                          <a:latin typeface="Segoe UI Light (Headings)"/>
                        </a:rPr>
                        <a:t>0</a:t>
                      </a:r>
                    </a:p>
                  </a:txBody>
                  <a:tcPr>
                    <a:lnR w="12700" cap="flat" cmpd="sng" algn="ctr">
                      <a:noFill/>
                      <a:prstDash val="solid"/>
                      <a:round/>
                      <a:headEnd type="none" w="med" len="med"/>
                      <a:tailEnd type="none" w="med" len="med"/>
                    </a:lnR>
                  </a:tcPr>
                </a:tc>
                <a:tc>
                  <a:txBody>
                    <a:bodyPr/>
                    <a:lstStyle/>
                    <a:p>
                      <a:pPr algn="ctr"/>
                      <a:r>
                        <a:rPr lang="en-US" sz="2000" dirty="0">
                          <a:latin typeface="Segoe UI Light (Headings)"/>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Segoe UI Light (Headings)"/>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52220083"/>
                  </a:ext>
                </a:extLst>
              </a:tr>
            </a:tbl>
          </a:graphicData>
        </a:graphic>
      </p:graphicFrame>
    </p:spTree>
    <p:extLst>
      <p:ext uri="{BB962C8B-B14F-4D97-AF65-F5344CB8AC3E}">
        <p14:creationId xmlns:p14="http://schemas.microsoft.com/office/powerpoint/2010/main" val="2385085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6600" b="0" i="0" u="none" strike="noStrike" kern="1200" cap="all" spc="0" normalizeH="0" baseline="0" noProof="0" dirty="0">
                <a:ln>
                  <a:noFill/>
                </a:ln>
                <a:solidFill>
                  <a:prstClr val="black"/>
                </a:solidFill>
                <a:effectLst/>
                <a:uLnTx/>
                <a:uFillTx/>
                <a:latin typeface="Segoe UI Light (Headings)"/>
                <a:ea typeface="+mn-ea"/>
                <a:cs typeface="+mn-cs"/>
              </a:rPr>
              <a:t>3-Input and</a:t>
            </a:r>
          </a:p>
        </p:txBody>
      </p:sp>
    </p:spTree>
    <p:extLst>
      <p:ext uri="{BB962C8B-B14F-4D97-AF65-F5344CB8AC3E}">
        <p14:creationId xmlns:p14="http://schemas.microsoft.com/office/powerpoint/2010/main" val="350219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base-?</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203092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D6ECA7-3D11-4F66-A0ED-612669D890D2}"/>
              </a:ext>
            </a:extLst>
          </p:cNvPr>
          <p:cNvCxnSpPr>
            <a:cxnSpLocks/>
          </p:cNvCxnSpPr>
          <p:nvPr/>
        </p:nvCxnSpPr>
        <p:spPr>
          <a:xfrm>
            <a:off x="1232361" y="4523563"/>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 name="Straight Connector 2">
            <a:extLst>
              <a:ext uri="{FF2B5EF4-FFF2-40B4-BE49-F238E27FC236}">
                <a16:creationId xmlns:a16="http://schemas.microsoft.com/office/drawing/2014/main" id="{5C8D76DA-D763-4201-B9B4-BD198E925212}"/>
              </a:ext>
            </a:extLst>
          </p:cNvPr>
          <p:cNvCxnSpPr>
            <a:cxnSpLocks/>
          </p:cNvCxnSpPr>
          <p:nvPr/>
        </p:nvCxnSpPr>
        <p:spPr>
          <a:xfrm>
            <a:off x="1232361" y="2018675"/>
            <a:ext cx="97081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85D96E30-5304-46DE-838C-123EA69484E4}"/>
              </a:ext>
            </a:extLst>
          </p:cNvPr>
          <p:cNvSpPr/>
          <p:nvPr/>
        </p:nvSpPr>
        <p:spPr>
          <a:xfrm>
            <a:off x="-21820" y="2743108"/>
            <a:ext cx="12191999" cy="110799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6600" cap="all" dirty="0">
                <a:solidFill>
                  <a:prstClr val="black"/>
                </a:solidFill>
                <a:latin typeface="Segoe UI Light (Headings)"/>
              </a:rPr>
              <a:t>base-10</a:t>
            </a:r>
            <a:endParaRPr kumimoji="0" lang="en-CA" sz="6600" b="0" i="0" u="none" strike="noStrike" kern="1200" cap="all" spc="0" normalizeH="0" baseline="0" noProof="0" dirty="0">
              <a:ln>
                <a:noFill/>
              </a:ln>
              <a:solidFill>
                <a:prstClr val="black"/>
              </a:solidFill>
              <a:effectLst/>
              <a:uLnTx/>
              <a:uFillTx/>
              <a:latin typeface="Segoe UI Light (Headings)"/>
              <a:ea typeface="+mn-ea"/>
              <a:cs typeface="+mn-cs"/>
            </a:endParaRPr>
          </a:p>
        </p:txBody>
      </p:sp>
    </p:spTree>
    <p:extLst>
      <p:ext uri="{BB962C8B-B14F-4D97-AF65-F5344CB8AC3E}">
        <p14:creationId xmlns:p14="http://schemas.microsoft.com/office/powerpoint/2010/main" val="311012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974E817-BB94-47EE-AC31-52CDDA319D36}"/>
              </a:ext>
            </a:extLst>
          </p:cNvPr>
          <p:cNvGraphicFramePr>
            <a:graphicFrameLocks noGrp="1"/>
          </p:cNvGraphicFramePr>
          <p:nvPr>
            <p:extLst>
              <p:ext uri="{D42A27DB-BD31-4B8C-83A1-F6EECF244321}">
                <p14:modId xmlns:p14="http://schemas.microsoft.com/office/powerpoint/2010/main" val="167026786"/>
              </p:ext>
            </p:extLst>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358705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1733830042"/>
              </p:ext>
            </p:extLst>
          </p:nvPr>
        </p:nvGraphicFramePr>
        <p:xfrm>
          <a:off x="1723747" y="1338423"/>
          <a:ext cx="9204660" cy="5332120"/>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1529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3721525"/>
                  </a:ext>
                </a:extLst>
              </a:tr>
              <a:tr h="1179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Segoe UI Light (Headings)"/>
                          <a:ea typeface="+mn-ea"/>
                          <a:cs typeface="+mn-cs"/>
                        </a:rPr>
                        <a:t>[0,1)</a:t>
                      </a:r>
                      <a:endParaRPr kumimoji="0" lang="en-US" sz="3200" b="0" i="0" u="none" strike="noStrike" kern="1200" cap="none" spc="0" normalizeH="0" baseline="0" noProof="0" dirty="0">
                        <a:ln>
                          <a:noFill/>
                        </a:ln>
                        <a:solidFill>
                          <a:prstClr val="black"/>
                        </a:solidFill>
                        <a:effectLst/>
                        <a:uLnTx/>
                        <a:uFillTx/>
                        <a:latin typeface="Segoe UI Light (Headings)"/>
                        <a:ea typeface="+mn-ea"/>
                        <a:cs typeface="+mn-cs"/>
                      </a:endParaRP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[2,3)</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[3,4)</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[4,5)</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[5,6)</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[6,7)</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[7,8)</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[9,10)</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[10,11)</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[11,12)</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[12,13)</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[13,14)</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[14,15)</a:t>
                      </a:r>
                    </a:p>
                  </a:txBody>
                  <a:tcPr vert="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[15,16)</a:t>
                      </a:r>
                    </a:p>
                  </a:txBody>
                  <a:tcPr vert="vert"/>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30985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1CA9570-266A-46E4-8586-F125E30BBFE8}"/>
              </a:ext>
            </a:extLst>
          </p:cNvPr>
          <p:cNvGraphicFramePr>
            <a:graphicFrameLocks noGrp="1"/>
          </p:cNvGraphicFramePr>
          <p:nvPr/>
        </p:nvGraphicFramePr>
        <p:xfrm>
          <a:off x="548311" y="1242448"/>
          <a:ext cx="10380098" cy="4261710"/>
        </p:xfrm>
        <a:graphic>
          <a:graphicData uri="http://schemas.openxmlformats.org/drawingml/2006/table">
            <a:tbl>
              <a:tblPr bandRow="1">
                <a:tableStyleId>{5C22544A-7EE6-4342-B048-85BDC9FD1C3A}</a:tableStyleId>
              </a:tblPr>
              <a:tblGrid>
                <a:gridCol w="1178889">
                  <a:extLst>
                    <a:ext uri="{9D8B030D-6E8A-4147-A177-3AD203B41FA5}">
                      <a16:colId xmlns:a16="http://schemas.microsoft.com/office/drawing/2014/main" val="1351285895"/>
                    </a:ext>
                  </a:extLst>
                </a:gridCol>
                <a:gridCol w="9201209">
                  <a:extLst>
                    <a:ext uri="{9D8B030D-6E8A-4147-A177-3AD203B41FA5}">
                      <a16:colId xmlns:a16="http://schemas.microsoft.com/office/drawing/2014/main" val="2734572966"/>
                    </a:ext>
                  </a:extLst>
                </a:gridCol>
              </a:tblGrid>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[9,10)</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91161555"/>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[8,9)</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47272532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[7,8)</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940369582"/>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[6,7)</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1487579564"/>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[5,6)</a:t>
                      </a:r>
                      <a:endParaRPr lang="en-US" sz="2000" kern="1200" dirty="0">
                        <a:solidFill>
                          <a:schemeClr val="tx1"/>
                        </a:solidFill>
                        <a:latin typeface="Segoe UI Light (Headings)"/>
                        <a:ea typeface="+mn-ea"/>
                        <a:cs typeface="+mn-cs"/>
                      </a:endParaRPr>
                    </a:p>
                  </a:txBody>
                  <a:tcPr/>
                </a:tc>
                <a:tc>
                  <a:txBody>
                    <a:bodyPr/>
                    <a:lstStyle/>
                    <a:p>
                      <a:endParaRPr lang="en-US"/>
                    </a:p>
                  </a:txBody>
                  <a:tcPr/>
                </a:tc>
                <a:extLst>
                  <a:ext uri="{0D108BD9-81ED-4DB2-BD59-A6C34878D82A}">
                    <a16:rowId xmlns:a16="http://schemas.microsoft.com/office/drawing/2014/main" val="3095350869"/>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[4,5)</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026594508"/>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[3,4)</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332118823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[2,3)</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1760966923"/>
                  </a:ext>
                </a:extLst>
              </a:tr>
              <a:tr h="426171">
                <a:tc>
                  <a:txBody>
                    <a:bodyPr/>
                    <a:lstStyle/>
                    <a:p>
                      <a:r>
                        <a:rPr kumimoji="0" lang="en-US" sz="2000" b="0" i="0" u="none" strike="noStrike" kern="1200" cap="none" spc="0" normalizeH="0" baseline="0" noProof="0" dirty="0">
                          <a:ln>
                            <a:noFill/>
                          </a:ln>
                          <a:solidFill>
                            <a:prstClr val="black"/>
                          </a:solidFill>
                          <a:effectLst/>
                          <a:uLnTx/>
                          <a:uFillTx/>
                          <a:latin typeface="Segoe UI Light (Headings)"/>
                          <a:ea typeface="+mn-ea"/>
                          <a:cs typeface="+mn-cs"/>
                        </a:rPr>
                        <a:t>[1,2)</a:t>
                      </a:r>
                      <a:endParaRPr lang="en-US" sz="2000" kern="1200" dirty="0">
                        <a:solidFill>
                          <a:schemeClr val="tx1"/>
                        </a:solidFill>
                        <a:latin typeface="Segoe UI Light (Headings)"/>
                        <a:ea typeface="+mn-ea"/>
                        <a:cs typeface="+mn-cs"/>
                      </a:endParaRPr>
                    </a:p>
                  </a:txBody>
                  <a:tcPr/>
                </a:tc>
                <a:tc>
                  <a:txBody>
                    <a:bodyPr/>
                    <a:lstStyle/>
                    <a:p>
                      <a:endParaRPr lang="en-US" dirty="0"/>
                    </a:p>
                  </a:txBody>
                  <a:tcPr/>
                </a:tc>
                <a:extLst>
                  <a:ext uri="{0D108BD9-81ED-4DB2-BD59-A6C34878D82A}">
                    <a16:rowId xmlns:a16="http://schemas.microsoft.com/office/drawing/2014/main" val="2336054687"/>
                  </a:ext>
                </a:extLst>
              </a:tr>
              <a:tr h="426171">
                <a:tc>
                  <a:txBody>
                    <a:bodyPr/>
                    <a:lstStyle/>
                    <a:p>
                      <a:r>
                        <a:rPr lang="en-US" sz="2000" kern="1200" dirty="0">
                          <a:solidFill>
                            <a:schemeClr val="tx1"/>
                          </a:solidFill>
                          <a:latin typeface="Segoe UI Light (Headings)"/>
                          <a:ea typeface="+mn-ea"/>
                          <a:cs typeface="+mn-cs"/>
                        </a:rPr>
                        <a:t>[0,1)</a:t>
                      </a:r>
                    </a:p>
                  </a:txBody>
                  <a:tcPr/>
                </a:tc>
                <a:tc>
                  <a:txBody>
                    <a:bodyPr/>
                    <a:lstStyle/>
                    <a:p>
                      <a:endParaRPr lang="en-US" dirty="0"/>
                    </a:p>
                  </a:txBody>
                  <a:tcPr/>
                </a:tc>
                <a:extLst>
                  <a:ext uri="{0D108BD9-81ED-4DB2-BD59-A6C34878D82A}">
                    <a16:rowId xmlns:a16="http://schemas.microsoft.com/office/drawing/2014/main" val="3602399747"/>
                  </a:ext>
                </a:extLst>
              </a:tr>
            </a:tbl>
          </a:graphicData>
        </a:graphic>
      </p:graphicFrame>
      <p:graphicFrame>
        <p:nvGraphicFramePr>
          <p:cNvPr id="5" name="Table 7">
            <a:extLst>
              <a:ext uri="{FF2B5EF4-FFF2-40B4-BE49-F238E27FC236}">
                <a16:creationId xmlns:a16="http://schemas.microsoft.com/office/drawing/2014/main" id="{145AA316-0F11-4E7D-A9D8-A1301DD83354}"/>
              </a:ext>
            </a:extLst>
          </p:cNvPr>
          <p:cNvGraphicFramePr>
            <a:graphicFrameLocks noGrp="1"/>
          </p:cNvGraphicFramePr>
          <p:nvPr>
            <p:extLst>
              <p:ext uri="{D42A27DB-BD31-4B8C-83A1-F6EECF244321}">
                <p14:modId xmlns:p14="http://schemas.microsoft.com/office/powerpoint/2010/main" val="4112311006"/>
              </p:ext>
            </p:extLst>
          </p:nvPr>
        </p:nvGraphicFramePr>
        <p:xfrm>
          <a:off x="1723746" y="1242448"/>
          <a:ext cx="9204660" cy="5428095"/>
        </p:xfrm>
        <a:graphic>
          <a:graphicData uri="http://schemas.openxmlformats.org/drawingml/2006/table">
            <a:tbl>
              <a:tblPr bandCol="1">
                <a:tableStyleId>{93296810-A885-4BE3-A3E7-6D5BEEA58F35}</a:tableStyleId>
              </a:tblPr>
              <a:tblGrid>
                <a:gridCol w="613644">
                  <a:extLst>
                    <a:ext uri="{9D8B030D-6E8A-4147-A177-3AD203B41FA5}">
                      <a16:colId xmlns:a16="http://schemas.microsoft.com/office/drawing/2014/main" val="231252776"/>
                    </a:ext>
                  </a:extLst>
                </a:gridCol>
                <a:gridCol w="613644">
                  <a:extLst>
                    <a:ext uri="{9D8B030D-6E8A-4147-A177-3AD203B41FA5}">
                      <a16:colId xmlns:a16="http://schemas.microsoft.com/office/drawing/2014/main" val="1752968434"/>
                    </a:ext>
                  </a:extLst>
                </a:gridCol>
                <a:gridCol w="613644">
                  <a:extLst>
                    <a:ext uri="{9D8B030D-6E8A-4147-A177-3AD203B41FA5}">
                      <a16:colId xmlns:a16="http://schemas.microsoft.com/office/drawing/2014/main" val="4084507577"/>
                    </a:ext>
                  </a:extLst>
                </a:gridCol>
                <a:gridCol w="613644">
                  <a:extLst>
                    <a:ext uri="{9D8B030D-6E8A-4147-A177-3AD203B41FA5}">
                      <a16:colId xmlns:a16="http://schemas.microsoft.com/office/drawing/2014/main" val="2059221913"/>
                    </a:ext>
                  </a:extLst>
                </a:gridCol>
                <a:gridCol w="613644">
                  <a:extLst>
                    <a:ext uri="{9D8B030D-6E8A-4147-A177-3AD203B41FA5}">
                      <a16:colId xmlns:a16="http://schemas.microsoft.com/office/drawing/2014/main" val="769424419"/>
                    </a:ext>
                  </a:extLst>
                </a:gridCol>
                <a:gridCol w="613644">
                  <a:extLst>
                    <a:ext uri="{9D8B030D-6E8A-4147-A177-3AD203B41FA5}">
                      <a16:colId xmlns:a16="http://schemas.microsoft.com/office/drawing/2014/main" val="3519824441"/>
                    </a:ext>
                  </a:extLst>
                </a:gridCol>
                <a:gridCol w="613644">
                  <a:extLst>
                    <a:ext uri="{9D8B030D-6E8A-4147-A177-3AD203B41FA5}">
                      <a16:colId xmlns:a16="http://schemas.microsoft.com/office/drawing/2014/main" val="3921875730"/>
                    </a:ext>
                  </a:extLst>
                </a:gridCol>
                <a:gridCol w="613644">
                  <a:extLst>
                    <a:ext uri="{9D8B030D-6E8A-4147-A177-3AD203B41FA5}">
                      <a16:colId xmlns:a16="http://schemas.microsoft.com/office/drawing/2014/main" val="2150180168"/>
                    </a:ext>
                  </a:extLst>
                </a:gridCol>
                <a:gridCol w="613644">
                  <a:extLst>
                    <a:ext uri="{9D8B030D-6E8A-4147-A177-3AD203B41FA5}">
                      <a16:colId xmlns:a16="http://schemas.microsoft.com/office/drawing/2014/main" val="113799139"/>
                    </a:ext>
                  </a:extLst>
                </a:gridCol>
                <a:gridCol w="613644">
                  <a:extLst>
                    <a:ext uri="{9D8B030D-6E8A-4147-A177-3AD203B41FA5}">
                      <a16:colId xmlns:a16="http://schemas.microsoft.com/office/drawing/2014/main" val="4276369735"/>
                    </a:ext>
                  </a:extLst>
                </a:gridCol>
                <a:gridCol w="613644">
                  <a:extLst>
                    <a:ext uri="{9D8B030D-6E8A-4147-A177-3AD203B41FA5}">
                      <a16:colId xmlns:a16="http://schemas.microsoft.com/office/drawing/2014/main" val="2776503858"/>
                    </a:ext>
                  </a:extLst>
                </a:gridCol>
                <a:gridCol w="613644">
                  <a:extLst>
                    <a:ext uri="{9D8B030D-6E8A-4147-A177-3AD203B41FA5}">
                      <a16:colId xmlns:a16="http://schemas.microsoft.com/office/drawing/2014/main" val="2306195522"/>
                    </a:ext>
                  </a:extLst>
                </a:gridCol>
                <a:gridCol w="613644">
                  <a:extLst>
                    <a:ext uri="{9D8B030D-6E8A-4147-A177-3AD203B41FA5}">
                      <a16:colId xmlns:a16="http://schemas.microsoft.com/office/drawing/2014/main" val="487449682"/>
                    </a:ext>
                  </a:extLst>
                </a:gridCol>
                <a:gridCol w="613644">
                  <a:extLst>
                    <a:ext uri="{9D8B030D-6E8A-4147-A177-3AD203B41FA5}">
                      <a16:colId xmlns:a16="http://schemas.microsoft.com/office/drawing/2014/main" val="968708152"/>
                    </a:ext>
                  </a:extLst>
                </a:gridCol>
                <a:gridCol w="613644">
                  <a:extLst>
                    <a:ext uri="{9D8B030D-6E8A-4147-A177-3AD203B41FA5}">
                      <a16:colId xmlns:a16="http://schemas.microsoft.com/office/drawing/2014/main" val="2128019668"/>
                    </a:ext>
                  </a:extLst>
                </a:gridCol>
              </a:tblGrid>
              <a:tr h="4227650">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a:p>
                  </a:txBody>
                  <a:tcPr>
                    <a:solidFill>
                      <a:schemeClr val="accent6">
                        <a:tint val="20000"/>
                        <a:alpha val="34000"/>
                      </a:schemeClr>
                    </a:solidFill>
                  </a:tcPr>
                </a:tc>
                <a:tc>
                  <a:txBody>
                    <a:bodyPr/>
                    <a:lstStyle/>
                    <a:p>
                      <a:endParaRPr lang="en-US"/>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tc>
                  <a:txBody>
                    <a:bodyPr/>
                    <a:lstStyle/>
                    <a:p>
                      <a:endParaRPr lang="en-US" dirty="0"/>
                    </a:p>
                  </a:txBody>
                  <a:tcPr>
                    <a:solidFill>
                      <a:schemeClr val="accent6">
                        <a:tint val="20000"/>
                        <a:alpha val="34000"/>
                      </a:schemeClr>
                    </a:solidFill>
                  </a:tcPr>
                </a:tc>
                <a:tc>
                  <a:txBody>
                    <a:bodyPr/>
                    <a:lstStyle/>
                    <a:p>
                      <a:endParaRPr lang="en-US" dirty="0"/>
                    </a:p>
                  </a:txBody>
                  <a:tcPr>
                    <a:solidFill>
                      <a:schemeClr val="accent6">
                        <a:tint val="40000"/>
                        <a:alpha val="34000"/>
                      </a:schemeClr>
                    </a:solidFill>
                  </a:tcPr>
                </a:tc>
                <a:extLst>
                  <a:ext uri="{0D108BD9-81ED-4DB2-BD59-A6C34878D82A}">
                    <a16:rowId xmlns:a16="http://schemas.microsoft.com/office/drawing/2014/main" val="3863721525"/>
                  </a:ext>
                </a:extLst>
              </a:tr>
              <a:tr h="1200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[0,1)</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[2,3)</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[3,4)</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[4,5)</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[5,6)</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[6,7)</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[7,8)</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[9,10)</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[10,11)</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[11,12)</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[12,13)</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[13,14)</a:t>
                      </a:r>
                    </a:p>
                  </a:txBody>
                  <a:tcPr vert="vert" anchor="ctr">
                    <a:solidFill>
                      <a:schemeClr val="accent6">
                        <a:tint val="4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[14,15)</a:t>
                      </a:r>
                    </a:p>
                  </a:txBody>
                  <a:tcPr vert="vert" anchor="ctr">
                    <a:solidFill>
                      <a:schemeClr val="accent6">
                        <a:tint val="20000"/>
                        <a:alpha val="34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Light (Headings)"/>
                          <a:ea typeface="+mn-ea"/>
                          <a:cs typeface="+mn-cs"/>
                        </a:rPr>
                        <a:t>[15,16)</a:t>
                      </a:r>
                    </a:p>
                  </a:txBody>
                  <a:tcPr vert="vert" anchor="ctr">
                    <a:solidFill>
                      <a:schemeClr val="accent6">
                        <a:tint val="40000"/>
                        <a:alpha val="34000"/>
                      </a:schemeClr>
                    </a:solidFill>
                  </a:tcPr>
                </a:tc>
                <a:extLst>
                  <a:ext uri="{0D108BD9-81ED-4DB2-BD59-A6C34878D82A}">
                    <a16:rowId xmlns:a16="http://schemas.microsoft.com/office/drawing/2014/main" val="4292706167"/>
                  </a:ext>
                </a:extLst>
              </a:tr>
            </a:tbl>
          </a:graphicData>
        </a:graphic>
      </p:graphicFrame>
      <p:cxnSp>
        <p:nvCxnSpPr>
          <p:cNvPr id="6" name="Straight Arrow Connector 5">
            <a:extLst>
              <a:ext uri="{FF2B5EF4-FFF2-40B4-BE49-F238E27FC236}">
                <a16:creationId xmlns:a16="http://schemas.microsoft.com/office/drawing/2014/main" id="{F92D77B4-EEA7-447E-9B3D-5D6D7D6711FC}"/>
              </a:ext>
            </a:extLst>
          </p:cNvPr>
          <p:cNvCxnSpPr/>
          <p:nvPr/>
        </p:nvCxnSpPr>
        <p:spPr>
          <a:xfrm>
            <a:off x="1571348" y="5504155"/>
            <a:ext cx="93570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EAFB81-DD54-4BF8-952D-ECCE8B7CA64C}"/>
              </a:ext>
            </a:extLst>
          </p:cNvPr>
          <p:cNvCxnSpPr>
            <a:cxnSpLocks/>
          </p:cNvCxnSpPr>
          <p:nvPr/>
        </p:nvCxnSpPr>
        <p:spPr>
          <a:xfrm flipV="1">
            <a:off x="1723748" y="988291"/>
            <a:ext cx="0" cy="46682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4BD89FB5-9ECA-45C7-A370-1A9C696A28F6}"/>
              </a:ext>
            </a:extLst>
          </p:cNvPr>
          <p:cNvSpPr/>
          <p:nvPr/>
        </p:nvSpPr>
        <p:spPr>
          <a:xfrm>
            <a:off x="1723748" y="1496606"/>
            <a:ext cx="9070106" cy="4083749"/>
          </a:xfrm>
          <a:custGeom>
            <a:avLst/>
            <a:gdLst>
              <a:gd name="connsiteX0" fmla="*/ 0 w 9993746"/>
              <a:gd name="connsiteY0" fmla="*/ 4801009 h 4801009"/>
              <a:gd name="connsiteX1" fmla="*/ 129309 w 9993746"/>
              <a:gd name="connsiteY1" fmla="*/ 2676646 h 4801009"/>
              <a:gd name="connsiteX2" fmla="*/ 471055 w 9993746"/>
              <a:gd name="connsiteY2" fmla="*/ 478391 h 4801009"/>
              <a:gd name="connsiteX3" fmla="*/ 794327 w 9993746"/>
              <a:gd name="connsiteY3" fmla="*/ 330609 h 4801009"/>
              <a:gd name="connsiteX4" fmla="*/ 1330037 w 9993746"/>
              <a:gd name="connsiteY4" fmla="*/ 1688355 h 4801009"/>
              <a:gd name="connsiteX5" fmla="*/ 2115127 w 9993746"/>
              <a:gd name="connsiteY5" fmla="*/ 1863846 h 4801009"/>
              <a:gd name="connsiteX6" fmla="*/ 2521527 w 9993746"/>
              <a:gd name="connsiteY6" fmla="*/ 2565809 h 4801009"/>
              <a:gd name="connsiteX7" fmla="*/ 2946400 w 9993746"/>
              <a:gd name="connsiteY7" fmla="*/ 3646464 h 4801009"/>
              <a:gd name="connsiteX8" fmla="*/ 3925455 w 9993746"/>
              <a:gd name="connsiteY8" fmla="*/ 3350900 h 4801009"/>
              <a:gd name="connsiteX9" fmla="*/ 4405746 w 9993746"/>
              <a:gd name="connsiteY9" fmla="*/ 1466682 h 4801009"/>
              <a:gd name="connsiteX10" fmla="*/ 4858327 w 9993746"/>
              <a:gd name="connsiteY10" fmla="*/ 62755 h 4801009"/>
              <a:gd name="connsiteX11" fmla="*/ 5643418 w 9993746"/>
              <a:gd name="connsiteY11" fmla="*/ 229009 h 4801009"/>
              <a:gd name="connsiteX12" fmla="*/ 6345382 w 9993746"/>
              <a:gd name="connsiteY12" fmla="*/ 90464 h 4801009"/>
              <a:gd name="connsiteX13" fmla="*/ 6825673 w 9993746"/>
              <a:gd name="connsiteY13" fmla="*/ 293664 h 4801009"/>
              <a:gd name="connsiteX14" fmla="*/ 7305964 w 9993746"/>
              <a:gd name="connsiteY14" fmla="*/ 71991 h 4801009"/>
              <a:gd name="connsiteX15" fmla="*/ 7647709 w 9993746"/>
              <a:gd name="connsiteY15" fmla="*/ 847846 h 4801009"/>
              <a:gd name="connsiteX16" fmla="*/ 8478982 w 9993746"/>
              <a:gd name="connsiteY16" fmla="*/ 977155 h 4801009"/>
              <a:gd name="connsiteX17" fmla="*/ 8922327 w 9993746"/>
              <a:gd name="connsiteY17" fmla="*/ 2611991 h 4801009"/>
              <a:gd name="connsiteX18" fmla="*/ 9679709 w 9993746"/>
              <a:gd name="connsiteY18" fmla="*/ 2852137 h 4801009"/>
              <a:gd name="connsiteX19" fmla="*/ 9993746 w 9993746"/>
              <a:gd name="connsiteY19" fmla="*/ 4431555 h 480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93746" h="4801009">
                <a:moveTo>
                  <a:pt x="0" y="4801009"/>
                </a:moveTo>
                <a:cubicBezTo>
                  <a:pt x="25400" y="4099045"/>
                  <a:pt x="50800" y="3397082"/>
                  <a:pt x="129309" y="2676646"/>
                </a:cubicBezTo>
                <a:cubicBezTo>
                  <a:pt x="207818" y="1956210"/>
                  <a:pt x="360219" y="869397"/>
                  <a:pt x="471055" y="478391"/>
                </a:cubicBezTo>
                <a:cubicBezTo>
                  <a:pt x="581891" y="87385"/>
                  <a:pt x="651163" y="128948"/>
                  <a:pt x="794327" y="330609"/>
                </a:cubicBezTo>
                <a:cubicBezTo>
                  <a:pt x="937491" y="532270"/>
                  <a:pt x="1109904" y="1432815"/>
                  <a:pt x="1330037" y="1688355"/>
                </a:cubicBezTo>
                <a:cubicBezTo>
                  <a:pt x="1550170" y="1943894"/>
                  <a:pt x="1916545" y="1717604"/>
                  <a:pt x="2115127" y="1863846"/>
                </a:cubicBezTo>
                <a:cubicBezTo>
                  <a:pt x="2313709" y="2010088"/>
                  <a:pt x="2382982" y="2268706"/>
                  <a:pt x="2521527" y="2565809"/>
                </a:cubicBezTo>
                <a:cubicBezTo>
                  <a:pt x="2660072" y="2862912"/>
                  <a:pt x="2712412" y="3515616"/>
                  <a:pt x="2946400" y="3646464"/>
                </a:cubicBezTo>
                <a:cubicBezTo>
                  <a:pt x="3180388" y="3777312"/>
                  <a:pt x="3682231" y="3714197"/>
                  <a:pt x="3925455" y="3350900"/>
                </a:cubicBezTo>
                <a:cubicBezTo>
                  <a:pt x="4168679" y="2987603"/>
                  <a:pt x="4250267" y="2014706"/>
                  <a:pt x="4405746" y="1466682"/>
                </a:cubicBezTo>
                <a:cubicBezTo>
                  <a:pt x="4561225" y="918658"/>
                  <a:pt x="4652048" y="269034"/>
                  <a:pt x="4858327" y="62755"/>
                </a:cubicBezTo>
                <a:cubicBezTo>
                  <a:pt x="5064606" y="-143524"/>
                  <a:pt x="5395576" y="224391"/>
                  <a:pt x="5643418" y="229009"/>
                </a:cubicBezTo>
                <a:cubicBezTo>
                  <a:pt x="5891260" y="233627"/>
                  <a:pt x="6148340" y="79688"/>
                  <a:pt x="6345382" y="90464"/>
                </a:cubicBezTo>
                <a:cubicBezTo>
                  <a:pt x="6542425" y="101240"/>
                  <a:pt x="6665576" y="296743"/>
                  <a:pt x="6825673" y="293664"/>
                </a:cubicBezTo>
                <a:cubicBezTo>
                  <a:pt x="6985770" y="290585"/>
                  <a:pt x="7168958" y="-20373"/>
                  <a:pt x="7305964" y="71991"/>
                </a:cubicBezTo>
                <a:cubicBezTo>
                  <a:pt x="7442970" y="164355"/>
                  <a:pt x="7452206" y="696985"/>
                  <a:pt x="7647709" y="847846"/>
                </a:cubicBezTo>
                <a:cubicBezTo>
                  <a:pt x="7843212" y="998707"/>
                  <a:pt x="8266546" y="683131"/>
                  <a:pt x="8478982" y="977155"/>
                </a:cubicBezTo>
                <a:cubicBezTo>
                  <a:pt x="8691418" y="1271179"/>
                  <a:pt x="8722206" y="2299494"/>
                  <a:pt x="8922327" y="2611991"/>
                </a:cubicBezTo>
                <a:cubicBezTo>
                  <a:pt x="9122448" y="2924488"/>
                  <a:pt x="9501139" y="2548876"/>
                  <a:pt x="9679709" y="2852137"/>
                </a:cubicBezTo>
                <a:cubicBezTo>
                  <a:pt x="9858279" y="3155398"/>
                  <a:pt x="9926012" y="3793476"/>
                  <a:pt x="9993746" y="4431555"/>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E5213E-09CB-40CC-B387-A32672394261}"/>
              </a:ext>
            </a:extLst>
          </p:cNvPr>
          <p:cNvSpPr txBox="1"/>
          <p:nvPr/>
        </p:nvSpPr>
        <p:spPr>
          <a:xfrm>
            <a:off x="10928412" y="5211767"/>
            <a:ext cx="1023037" cy="584775"/>
          </a:xfrm>
          <a:prstGeom prst="rect">
            <a:avLst/>
          </a:prstGeom>
          <a:noFill/>
        </p:spPr>
        <p:txBody>
          <a:bodyPr wrap="none" rtlCol="0">
            <a:spAutoFit/>
          </a:bodyPr>
          <a:lstStyle/>
          <a:p>
            <a:r>
              <a:rPr lang="en-US" sz="3200" dirty="0">
                <a:latin typeface="Segoe UI Light (Headings)"/>
              </a:rPr>
              <a:t>Time</a:t>
            </a:r>
          </a:p>
        </p:txBody>
      </p:sp>
      <p:sp>
        <p:nvSpPr>
          <p:cNvPr id="17" name="TextBox 16">
            <a:extLst>
              <a:ext uri="{FF2B5EF4-FFF2-40B4-BE49-F238E27FC236}">
                <a16:creationId xmlns:a16="http://schemas.microsoft.com/office/drawing/2014/main" id="{4FF001CB-232F-4165-AB0E-C8111B5BD9B9}"/>
              </a:ext>
            </a:extLst>
          </p:cNvPr>
          <p:cNvSpPr txBox="1"/>
          <p:nvPr/>
        </p:nvSpPr>
        <p:spPr>
          <a:xfrm>
            <a:off x="988322" y="149358"/>
            <a:ext cx="1470852" cy="584775"/>
          </a:xfrm>
          <a:prstGeom prst="rect">
            <a:avLst/>
          </a:prstGeom>
          <a:noFill/>
        </p:spPr>
        <p:txBody>
          <a:bodyPr wrap="none" rtlCol="0">
            <a:spAutoFit/>
          </a:bodyPr>
          <a:lstStyle/>
          <a:p>
            <a:r>
              <a:rPr lang="en-US" sz="3200" dirty="0">
                <a:latin typeface="Segoe UI Light (Headings)"/>
              </a:rPr>
              <a:t>Voltage</a:t>
            </a:r>
          </a:p>
        </p:txBody>
      </p:sp>
    </p:spTree>
    <p:extLst>
      <p:ext uri="{BB962C8B-B14F-4D97-AF65-F5344CB8AC3E}">
        <p14:creationId xmlns:p14="http://schemas.microsoft.com/office/powerpoint/2010/main" val="417509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1269</Words>
  <Application>Microsoft Office PowerPoint</Application>
  <PresentationFormat>Widescreen</PresentationFormat>
  <Paragraphs>492</Paragraphs>
  <Slides>46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Segoe UI Light (Headings)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Hossein Fani</dc:creator>
  <cp:lastModifiedBy>Hossein Fani</cp:lastModifiedBy>
  <cp:revision>59</cp:revision>
  <dcterms:created xsi:type="dcterms:W3CDTF">2020-09-29T15:57:50Z</dcterms:created>
  <dcterms:modified xsi:type="dcterms:W3CDTF">2020-09-30T17:17:04Z</dcterms:modified>
</cp:coreProperties>
</file>