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405" r:id="rId2"/>
    <p:sldId id="1094" r:id="rId3"/>
    <p:sldId id="1068" r:id="rId4"/>
    <p:sldId id="1095" r:id="rId5"/>
    <p:sldId id="1096" r:id="rId6"/>
    <p:sldId id="1097" r:id="rId7"/>
    <p:sldId id="1098" r:id="rId8"/>
    <p:sldId id="1099" r:id="rId9"/>
    <p:sldId id="1101" r:id="rId10"/>
    <p:sldId id="1100" r:id="rId11"/>
    <p:sldId id="1102" r:id="rId12"/>
    <p:sldId id="1103" r:id="rId13"/>
    <p:sldId id="1104" r:id="rId14"/>
    <p:sldId id="406" r:id="rId15"/>
    <p:sldId id="1105" r:id="rId16"/>
    <p:sldId id="1106" r:id="rId17"/>
    <p:sldId id="1107" r:id="rId18"/>
    <p:sldId id="1108" r:id="rId19"/>
    <p:sldId id="1109" r:id="rId20"/>
    <p:sldId id="1110" r:id="rId21"/>
    <p:sldId id="1111" r:id="rId22"/>
    <p:sldId id="1113" r:id="rId23"/>
    <p:sldId id="1112" r:id="rId24"/>
    <p:sldId id="1115" r:id="rId25"/>
    <p:sldId id="1114" r:id="rId26"/>
    <p:sldId id="1116" r:id="rId27"/>
    <p:sldId id="1117" r:id="rId28"/>
    <p:sldId id="1118" r:id="rId29"/>
    <p:sldId id="1119" r:id="rId30"/>
    <p:sldId id="1121" r:id="rId31"/>
    <p:sldId id="1120" r:id="rId32"/>
    <p:sldId id="1122" r:id="rId33"/>
    <p:sldId id="1123" r:id="rId34"/>
    <p:sldId id="1124" r:id="rId35"/>
    <p:sldId id="1125" r:id="rId36"/>
    <p:sldId id="1126" r:id="rId37"/>
    <p:sldId id="1127" r:id="rId38"/>
    <p:sldId id="1128" r:id="rId39"/>
    <p:sldId id="1129" r:id="rId40"/>
    <p:sldId id="1130" r:id="rId41"/>
    <p:sldId id="1131" r:id="rId42"/>
    <p:sldId id="1132" r:id="rId43"/>
    <p:sldId id="1133" r:id="rId44"/>
    <p:sldId id="1134" r:id="rId45"/>
    <p:sldId id="1135" r:id="rId46"/>
    <p:sldId id="1136" r:id="rId47"/>
    <p:sldId id="1188" r:id="rId48"/>
    <p:sldId id="1137" r:id="rId49"/>
    <p:sldId id="1138" r:id="rId50"/>
    <p:sldId id="1139" r:id="rId51"/>
    <p:sldId id="1205" r:id="rId52"/>
    <p:sldId id="1141" r:id="rId53"/>
    <p:sldId id="1190" r:id="rId54"/>
    <p:sldId id="1142" r:id="rId55"/>
    <p:sldId id="1143" r:id="rId56"/>
    <p:sldId id="1144" r:id="rId57"/>
    <p:sldId id="1145" r:id="rId58"/>
    <p:sldId id="1206" r:id="rId59"/>
    <p:sldId id="1147" r:id="rId60"/>
    <p:sldId id="1193" r:id="rId61"/>
    <p:sldId id="1192" r:id="rId62"/>
    <p:sldId id="1196" r:id="rId63"/>
    <p:sldId id="1197" r:id="rId64"/>
    <p:sldId id="1195" r:id="rId65"/>
    <p:sldId id="1194" r:id="rId66"/>
    <p:sldId id="1148" r:id="rId67"/>
    <p:sldId id="1149" r:id="rId68"/>
    <p:sldId id="1150" r:id="rId69"/>
    <p:sldId id="1151" r:id="rId70"/>
    <p:sldId id="1152" r:id="rId71"/>
    <p:sldId id="1154" r:id="rId72"/>
    <p:sldId id="1155" r:id="rId73"/>
    <p:sldId id="1156" r:id="rId74"/>
    <p:sldId id="1157" r:id="rId75"/>
    <p:sldId id="1158" r:id="rId76"/>
    <p:sldId id="1159" r:id="rId77"/>
    <p:sldId id="1160" r:id="rId78"/>
    <p:sldId id="1161" r:id="rId79"/>
    <p:sldId id="1198" r:id="rId80"/>
    <p:sldId id="1199" r:id="rId81"/>
    <p:sldId id="1200" r:id="rId82"/>
    <p:sldId id="1201" r:id="rId83"/>
    <p:sldId id="1202" r:id="rId84"/>
    <p:sldId id="1203" r:id="rId85"/>
    <p:sldId id="1204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AEFF7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90"/>
  </p:normalViewPr>
  <p:slideViewPr>
    <p:cSldViewPr snapToGrid="0">
      <p:cViewPr varScale="1">
        <p:scale>
          <a:sx n="109" d="100"/>
          <a:sy n="109" d="100"/>
        </p:scale>
        <p:origin x="6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CE0EB-4014-402D-B693-A77A57A6D1D0}" type="datetimeFigureOut">
              <a:rPr lang="en-CA" smtClean="0"/>
              <a:t>2020-11-18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1E026-EF9A-420D-A887-CF9E928C48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8216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1E026-EF9A-420D-A887-CF9E928C48C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924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2190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7606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0317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4372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1E026-EF9A-420D-A887-CF9E928C48CD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6129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3744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6911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387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9116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3729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08690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196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7748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20721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4585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05121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3563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82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567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83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1792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84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54904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6465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8057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0657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1730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2899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3236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3692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060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8A2D-244A-45CA-94CE-8EFE78492304}" type="datetimeFigureOut">
              <a:rPr lang="en-CA" smtClean="0"/>
              <a:t>2020-11-18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286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8A2D-244A-45CA-94CE-8EFE78492304}" type="datetimeFigureOut">
              <a:rPr lang="en-CA" smtClean="0"/>
              <a:t>2020-11-18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6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8A2D-244A-45CA-94CE-8EFE78492304}" type="datetimeFigureOut">
              <a:rPr lang="en-CA" smtClean="0"/>
              <a:t>2020-11-18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02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8A2D-244A-45CA-94CE-8EFE78492304}" type="datetimeFigureOut">
              <a:rPr lang="en-CA" smtClean="0"/>
              <a:t>2020-11-18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83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8A2D-244A-45CA-94CE-8EFE78492304}" type="datetimeFigureOut">
              <a:rPr lang="en-CA" smtClean="0"/>
              <a:t>2020-11-18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557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8A2D-244A-45CA-94CE-8EFE78492304}" type="datetimeFigureOut">
              <a:rPr lang="en-CA" smtClean="0"/>
              <a:t>2020-11-18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944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8A2D-244A-45CA-94CE-8EFE78492304}" type="datetimeFigureOut">
              <a:rPr lang="en-CA" smtClean="0"/>
              <a:t>2020-11-18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439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8A2D-244A-45CA-94CE-8EFE78492304}" type="datetimeFigureOut">
              <a:rPr lang="en-CA" smtClean="0"/>
              <a:t>2020-11-18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982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8A2D-244A-45CA-94CE-8EFE78492304}" type="datetimeFigureOut">
              <a:rPr lang="en-CA" smtClean="0"/>
              <a:t>2020-11-18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711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8A2D-244A-45CA-94CE-8EFE78492304}" type="datetimeFigureOut">
              <a:rPr lang="en-CA" smtClean="0"/>
              <a:t>2020-11-18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525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8A2D-244A-45CA-94CE-8EFE78492304}" type="datetimeFigureOut">
              <a:rPr lang="en-CA" smtClean="0"/>
              <a:t>2020-11-18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32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78A2D-244A-45CA-94CE-8EFE78492304}" type="datetimeFigureOut">
              <a:rPr lang="en-CA" smtClean="0"/>
              <a:t>2020-11-18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571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person, outdoor, building, person&#10;&#10;Description automatically generated">
            <a:extLst>
              <a:ext uri="{FF2B5EF4-FFF2-40B4-BE49-F238E27FC236}">
                <a16:creationId xmlns:a16="http://schemas.microsoft.com/office/drawing/2014/main" id="{64793912-E332-F144-9502-31079DDA2B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94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9EC4CF-C154-3C43-9B68-0B323193C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481444"/>
            <a:ext cx="6021084" cy="2076333"/>
          </a:xfrm>
        </p:spPr>
        <p:txBody>
          <a:bodyPr anchor="t">
            <a:no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Sequential Logic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7DD8D0F-2A75-8F4C-A971-707F809012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8" r="-1" b="27879"/>
          <a:stretch/>
        </p:blipFill>
        <p:spPr>
          <a:xfrm>
            <a:off x="6021086" y="544804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00914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548311" y="1242447"/>
          <a:ext cx="10380098" cy="28837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571348" y="5504155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V="1">
            <a:off x="1723748" y="988291"/>
            <a:ext cx="0" cy="466826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0928412" y="5211767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723747" y="1680210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173577" y="1668774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2937512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744087" y="3173784"/>
            <a:ext cx="1843960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193917" y="3173783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086103" y="3173785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826131" y="166877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039896" y="166877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264814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714644" y="1680207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478579" y="168020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383780" y="3173781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6925435" y="3630223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140712" y="4065889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76BC098-BA78-4D7A-9DEF-BBDF76ACAD1C}"/>
              </a:ext>
            </a:extLst>
          </p:cNvPr>
          <p:cNvGrpSpPr/>
          <p:nvPr/>
        </p:nvGrpSpPr>
        <p:grpSpPr>
          <a:xfrm>
            <a:off x="-1098003" y="4593756"/>
            <a:ext cx="4593323" cy="818084"/>
            <a:chOff x="0" y="895812"/>
            <a:chExt cx="12191999" cy="216063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5D96E30-5304-46DE-838C-123EA69484E4}"/>
                </a:ext>
              </a:extLst>
            </p:cNvPr>
            <p:cNvSpPr/>
            <p:nvPr/>
          </p:nvSpPr>
          <p:spPr>
            <a:xfrm>
              <a:off x="0" y="953261"/>
              <a:ext cx="12191999" cy="1544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3200" b="0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Segoe UI Light (Headings)"/>
                <a:ea typeface="+mn-ea"/>
                <a:cs typeface="+mn-cs"/>
              </a:endParaRPr>
            </a:p>
          </p:txBody>
        </p:sp>
        <p:pic>
          <p:nvPicPr>
            <p:cNvPr id="60" name="Picture 5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9685" y="953261"/>
              <a:ext cx="2771830" cy="166310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66F174F-D5EC-41F7-97A7-1D6FCB62F808}"/>
                </a:ext>
              </a:extLst>
            </p:cNvPr>
            <p:cNvSpPr/>
            <p:nvPr/>
          </p:nvSpPr>
          <p:spPr>
            <a:xfrm>
              <a:off x="3205848" y="895812"/>
              <a:ext cx="945425" cy="1056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 (Headings)"/>
                </a:rPr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8F36132-5B65-4293-93DB-DF5ADA352325}"/>
                </a:ext>
              </a:extLst>
            </p:cNvPr>
            <p:cNvSpPr/>
            <p:nvPr/>
          </p:nvSpPr>
          <p:spPr>
            <a:xfrm>
              <a:off x="6679137" y="1186855"/>
              <a:ext cx="1094341" cy="18695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 (Headings)"/>
                </a:rPr>
                <a:t>F </a:t>
              </a:r>
            </a:p>
            <a:p>
              <a:endParaRPr lang="en-US" sz="2000" dirty="0">
                <a:latin typeface="Segoe UI Light (Headings)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643EC61-B9C8-4F30-9498-AC467E9EAA83}"/>
                </a:ext>
              </a:extLst>
            </p:cNvPr>
            <p:cNvSpPr/>
            <p:nvPr/>
          </p:nvSpPr>
          <p:spPr>
            <a:xfrm>
              <a:off x="3205848" y="1725482"/>
              <a:ext cx="945425" cy="1056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 (Headings)"/>
                </a:rPr>
                <a:t>Y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98658" y="288469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840A46-E0B0-8248-B2FA-4C8A4C97BBA2}"/>
              </a:ext>
            </a:extLst>
          </p:cNvPr>
          <p:cNvCxnSpPr/>
          <p:nvPr/>
        </p:nvCxnSpPr>
        <p:spPr>
          <a:xfrm>
            <a:off x="1390035" y="4930359"/>
            <a:ext cx="0" cy="72619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427594-354A-EA40-B64C-11AB12F6C3FB}"/>
              </a:ext>
            </a:extLst>
          </p:cNvPr>
          <p:cNvCxnSpPr>
            <a:cxnSpLocks/>
          </p:cNvCxnSpPr>
          <p:nvPr/>
        </p:nvCxnSpPr>
        <p:spPr>
          <a:xfrm>
            <a:off x="375494" y="5656555"/>
            <a:ext cx="100584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2660079-332F-BE4D-BA37-A857839A2809}"/>
              </a:ext>
            </a:extLst>
          </p:cNvPr>
          <p:cNvCxnSpPr>
            <a:cxnSpLocks/>
          </p:cNvCxnSpPr>
          <p:nvPr/>
        </p:nvCxnSpPr>
        <p:spPr>
          <a:xfrm flipV="1">
            <a:off x="380253" y="5200283"/>
            <a:ext cx="0" cy="45627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64800" y="5200283"/>
            <a:ext cx="27432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796" r="10057"/>
          <a:stretch/>
        </p:blipFill>
        <p:spPr>
          <a:xfrm rot="10800000">
            <a:off x="476248" y="5423527"/>
            <a:ext cx="685801" cy="472448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738989" y="4593756"/>
            <a:ext cx="27432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36132-5B65-4293-93DB-DF5ADA352325}"/>
              </a:ext>
            </a:extLst>
          </p:cNvPr>
          <p:cNvSpPr/>
          <p:nvPr/>
        </p:nvSpPr>
        <p:spPr>
          <a:xfrm>
            <a:off x="2374727" y="4169241"/>
            <a:ext cx="30702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Segoe UI Light (Headings)"/>
              </a:rPr>
              <a:t>3×</a:t>
            </a:r>
            <a:r>
              <a:rPr lang="el-GR" sz="2000" dirty="0" smtClean="0">
                <a:latin typeface="Segoe UI Light (Headings)"/>
              </a:rPr>
              <a:t>Δ</a:t>
            </a:r>
            <a:r>
              <a:rPr lang="en-US" sz="2000" dirty="0">
                <a:latin typeface="Segoe UI Light (Headings)"/>
              </a:rPr>
              <a:t>t: </a:t>
            </a:r>
            <a:r>
              <a:rPr lang="en-US" sz="2000" dirty="0" smtClean="0">
                <a:latin typeface="Segoe UI Light (Headings)"/>
              </a:rPr>
              <a:t>XYF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  <a:r>
              <a:rPr lang="en-US" sz="2000" baseline="-25000" dirty="0" smtClean="0">
                <a:latin typeface="Segoe UI Light (Headings)"/>
              </a:rPr>
              <a:t>2</a:t>
            </a:r>
            <a:r>
              <a:rPr lang="en-US" sz="2000" dirty="0" smtClean="0">
                <a:latin typeface="Segoe UI Light (Headings)"/>
              </a:rPr>
              <a:t>=100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  <a:r>
              <a:rPr lang="en-US" sz="2000" dirty="0" smtClean="0">
                <a:latin typeface="Segoe UI Light (Headings)"/>
              </a:rPr>
              <a:t>=101=0 </a:t>
            </a:r>
            <a:endParaRPr lang="en-US" sz="2000" dirty="0">
              <a:latin typeface="Segoe UI Light (Headings)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2013309" y="4615509"/>
            <a:ext cx="15833" cy="808018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029142" y="5411840"/>
            <a:ext cx="27432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374727" y="1242447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374727" y="5423527"/>
            <a:ext cx="27432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33356" y="4752064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latin typeface="Segoe UI Light (Headings)"/>
              </a:rPr>
              <a:t>Δ</a:t>
            </a:r>
            <a:r>
              <a:rPr lang="en-US" dirty="0">
                <a:latin typeface="Segoe UI Light (Headings)"/>
              </a:rPr>
              <a:t>t</a:t>
            </a:r>
            <a:endParaRPr lang="en-C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2460506" y="5715916"/>
            <a:ext cx="8372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F(Y,X;T+1) = XYF</a:t>
            </a:r>
            <a:r>
              <a:rPr lang="en-US" sz="4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  <a:r>
              <a:rPr lang="en-US" sz="4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(Y,X;T) ; F(Y,X;0) = 0</a:t>
            </a:r>
            <a:endParaRPr lang="en-US" sz="4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85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548311" y="1242447"/>
          <a:ext cx="10380098" cy="28837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571348" y="5504155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V="1">
            <a:off x="1723748" y="988291"/>
            <a:ext cx="0" cy="466826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0928412" y="5211767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723747" y="1680210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173577" y="1668774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2937512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744087" y="3173784"/>
            <a:ext cx="1843960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193917" y="3173783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086103" y="3173785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826131" y="166877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039896" y="166877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264814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714644" y="1680207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478579" y="168020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383780" y="3173781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6925435" y="3630223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140712" y="4065889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76BC098-BA78-4D7A-9DEF-BBDF76ACAD1C}"/>
              </a:ext>
            </a:extLst>
          </p:cNvPr>
          <p:cNvGrpSpPr/>
          <p:nvPr/>
        </p:nvGrpSpPr>
        <p:grpSpPr>
          <a:xfrm>
            <a:off x="-1098003" y="4593756"/>
            <a:ext cx="4593323" cy="818084"/>
            <a:chOff x="0" y="895812"/>
            <a:chExt cx="12191999" cy="216063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5D96E30-5304-46DE-838C-123EA69484E4}"/>
                </a:ext>
              </a:extLst>
            </p:cNvPr>
            <p:cNvSpPr/>
            <p:nvPr/>
          </p:nvSpPr>
          <p:spPr>
            <a:xfrm>
              <a:off x="0" y="953261"/>
              <a:ext cx="12191999" cy="1544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3200" b="0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Segoe UI Light (Headings)"/>
                <a:ea typeface="+mn-ea"/>
                <a:cs typeface="+mn-cs"/>
              </a:endParaRPr>
            </a:p>
          </p:txBody>
        </p:sp>
        <p:pic>
          <p:nvPicPr>
            <p:cNvPr id="60" name="Picture 5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9685" y="953261"/>
              <a:ext cx="2771830" cy="166310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66F174F-D5EC-41F7-97A7-1D6FCB62F808}"/>
                </a:ext>
              </a:extLst>
            </p:cNvPr>
            <p:cNvSpPr/>
            <p:nvPr/>
          </p:nvSpPr>
          <p:spPr>
            <a:xfrm>
              <a:off x="3205848" y="895812"/>
              <a:ext cx="945425" cy="1056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 (Headings)"/>
                </a:rPr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8F36132-5B65-4293-93DB-DF5ADA352325}"/>
                </a:ext>
              </a:extLst>
            </p:cNvPr>
            <p:cNvSpPr/>
            <p:nvPr/>
          </p:nvSpPr>
          <p:spPr>
            <a:xfrm>
              <a:off x="6679137" y="1186855"/>
              <a:ext cx="1094341" cy="18695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 (Headings)"/>
                </a:rPr>
                <a:t>F </a:t>
              </a:r>
            </a:p>
            <a:p>
              <a:endParaRPr lang="en-US" sz="2000" dirty="0">
                <a:latin typeface="Segoe UI Light (Headings)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643EC61-B9C8-4F30-9498-AC467E9EAA83}"/>
                </a:ext>
              </a:extLst>
            </p:cNvPr>
            <p:cNvSpPr/>
            <p:nvPr/>
          </p:nvSpPr>
          <p:spPr>
            <a:xfrm>
              <a:off x="3205848" y="1725482"/>
              <a:ext cx="945425" cy="1056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 (Headings)"/>
                </a:rPr>
                <a:t>Y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98658" y="288469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840A46-E0B0-8248-B2FA-4C8A4C97BBA2}"/>
              </a:ext>
            </a:extLst>
          </p:cNvPr>
          <p:cNvCxnSpPr/>
          <p:nvPr/>
        </p:nvCxnSpPr>
        <p:spPr>
          <a:xfrm>
            <a:off x="1390035" y="4930359"/>
            <a:ext cx="0" cy="72619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427594-354A-EA40-B64C-11AB12F6C3FB}"/>
              </a:ext>
            </a:extLst>
          </p:cNvPr>
          <p:cNvCxnSpPr>
            <a:cxnSpLocks/>
          </p:cNvCxnSpPr>
          <p:nvPr/>
        </p:nvCxnSpPr>
        <p:spPr>
          <a:xfrm>
            <a:off x="375494" y="5656555"/>
            <a:ext cx="100584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2660079-332F-BE4D-BA37-A857839A2809}"/>
              </a:ext>
            </a:extLst>
          </p:cNvPr>
          <p:cNvCxnSpPr>
            <a:cxnSpLocks/>
          </p:cNvCxnSpPr>
          <p:nvPr/>
        </p:nvCxnSpPr>
        <p:spPr>
          <a:xfrm flipV="1">
            <a:off x="380253" y="5200283"/>
            <a:ext cx="0" cy="45627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64800" y="5200283"/>
            <a:ext cx="27432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796" r="10057"/>
          <a:stretch/>
        </p:blipFill>
        <p:spPr>
          <a:xfrm rot="10800000">
            <a:off x="476248" y="5423527"/>
            <a:ext cx="685801" cy="472448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738989" y="4593756"/>
            <a:ext cx="27432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36132-5B65-4293-93DB-DF5ADA352325}"/>
              </a:ext>
            </a:extLst>
          </p:cNvPr>
          <p:cNvSpPr/>
          <p:nvPr/>
        </p:nvSpPr>
        <p:spPr>
          <a:xfrm>
            <a:off x="2734463" y="4198249"/>
            <a:ext cx="3089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Segoe UI Light (Headings)"/>
              </a:rPr>
              <a:t>4</a:t>
            </a:r>
            <a:r>
              <a:rPr lang="en-US" sz="2000" dirty="0" smtClean="0">
                <a:latin typeface="Segoe UI Light (Headings)"/>
              </a:rPr>
              <a:t>×</a:t>
            </a:r>
            <a:r>
              <a:rPr lang="el-GR" sz="2000" dirty="0" smtClean="0">
                <a:latin typeface="Segoe UI Light (Headings)"/>
              </a:rPr>
              <a:t>Δ</a:t>
            </a:r>
            <a:r>
              <a:rPr lang="en-US" sz="2000" dirty="0">
                <a:latin typeface="Segoe UI Light (Headings)"/>
              </a:rPr>
              <a:t>t: </a:t>
            </a:r>
            <a:r>
              <a:rPr lang="en-US" sz="2000" dirty="0" smtClean="0">
                <a:latin typeface="Segoe UI Light (Headings)"/>
              </a:rPr>
              <a:t>XYF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  <a:r>
              <a:rPr lang="en-US" sz="2000" baseline="-25000" dirty="0" smtClean="0">
                <a:latin typeface="Segoe UI Light (Headings)"/>
              </a:rPr>
              <a:t>3</a:t>
            </a:r>
            <a:r>
              <a:rPr lang="en-US" sz="2000" dirty="0" smtClean="0">
                <a:latin typeface="Segoe UI Light (Headings)"/>
              </a:rPr>
              <a:t>=000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  <a:r>
              <a:rPr lang="en-US" sz="2000" dirty="0" smtClean="0">
                <a:latin typeface="Segoe UI Light (Headings)"/>
              </a:rPr>
              <a:t>=001=0 </a:t>
            </a:r>
            <a:endParaRPr lang="en-US" sz="2000" dirty="0">
              <a:latin typeface="Segoe UI Light (Headings)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2013309" y="4615509"/>
            <a:ext cx="15833" cy="808018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029142" y="5411840"/>
            <a:ext cx="27432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699674" y="1223398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374727" y="5423527"/>
            <a:ext cx="27432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33356" y="4752064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latin typeface="Segoe UI Light (Headings)"/>
              </a:rPr>
              <a:t>Δ</a:t>
            </a:r>
            <a:r>
              <a:rPr lang="en-US" dirty="0">
                <a:latin typeface="Segoe UI Light (Headings)"/>
              </a:rPr>
              <a:t>t</a:t>
            </a:r>
            <a:endParaRPr lang="en-CA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734463" y="5411840"/>
            <a:ext cx="27432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2460506" y="5715916"/>
            <a:ext cx="8372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F(Y,X;T+1) = XYF</a:t>
            </a:r>
            <a:r>
              <a:rPr lang="en-US" sz="4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  <a:r>
              <a:rPr lang="en-US" sz="4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(Y,X;T) ; F(Y,X;0) = 0</a:t>
            </a:r>
            <a:endParaRPr lang="en-US" sz="4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95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548311" y="1242447"/>
          <a:ext cx="10380098" cy="28837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571348" y="5504155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V="1">
            <a:off x="1723748" y="988291"/>
            <a:ext cx="0" cy="466826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0928412" y="5211767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723747" y="1680210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173577" y="1668774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2937512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744087" y="3173784"/>
            <a:ext cx="1843960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193917" y="3173783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086103" y="3173785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826131" y="166877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039896" y="166877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264814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714644" y="1680207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478579" y="168020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383780" y="3173781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6925435" y="3630223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140712" y="4065889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76BC098-BA78-4D7A-9DEF-BBDF76ACAD1C}"/>
              </a:ext>
            </a:extLst>
          </p:cNvPr>
          <p:cNvGrpSpPr/>
          <p:nvPr/>
        </p:nvGrpSpPr>
        <p:grpSpPr>
          <a:xfrm>
            <a:off x="-1098003" y="4593756"/>
            <a:ext cx="4593323" cy="818084"/>
            <a:chOff x="0" y="895812"/>
            <a:chExt cx="12191999" cy="216063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5D96E30-5304-46DE-838C-123EA69484E4}"/>
                </a:ext>
              </a:extLst>
            </p:cNvPr>
            <p:cNvSpPr/>
            <p:nvPr/>
          </p:nvSpPr>
          <p:spPr>
            <a:xfrm>
              <a:off x="0" y="953261"/>
              <a:ext cx="12191999" cy="1544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3200" b="0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Segoe UI Light (Headings)"/>
                <a:ea typeface="+mn-ea"/>
                <a:cs typeface="+mn-cs"/>
              </a:endParaRPr>
            </a:p>
          </p:txBody>
        </p:sp>
        <p:pic>
          <p:nvPicPr>
            <p:cNvPr id="60" name="Picture 5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9685" y="953261"/>
              <a:ext cx="2771830" cy="166310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66F174F-D5EC-41F7-97A7-1D6FCB62F808}"/>
                </a:ext>
              </a:extLst>
            </p:cNvPr>
            <p:cNvSpPr/>
            <p:nvPr/>
          </p:nvSpPr>
          <p:spPr>
            <a:xfrm>
              <a:off x="3205848" y="895812"/>
              <a:ext cx="945425" cy="1056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 (Headings)"/>
                </a:rPr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8F36132-5B65-4293-93DB-DF5ADA352325}"/>
                </a:ext>
              </a:extLst>
            </p:cNvPr>
            <p:cNvSpPr/>
            <p:nvPr/>
          </p:nvSpPr>
          <p:spPr>
            <a:xfrm>
              <a:off x="6679137" y="1186855"/>
              <a:ext cx="1094341" cy="18695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 (Headings)"/>
                </a:rPr>
                <a:t>F </a:t>
              </a:r>
            </a:p>
            <a:p>
              <a:endParaRPr lang="en-US" sz="2000" dirty="0">
                <a:latin typeface="Segoe UI Light (Headings)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643EC61-B9C8-4F30-9498-AC467E9EAA83}"/>
                </a:ext>
              </a:extLst>
            </p:cNvPr>
            <p:cNvSpPr/>
            <p:nvPr/>
          </p:nvSpPr>
          <p:spPr>
            <a:xfrm>
              <a:off x="3205848" y="1725482"/>
              <a:ext cx="945425" cy="1056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 (Headings)"/>
                </a:rPr>
                <a:t>Y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98658" y="288469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840A46-E0B0-8248-B2FA-4C8A4C97BBA2}"/>
              </a:ext>
            </a:extLst>
          </p:cNvPr>
          <p:cNvCxnSpPr/>
          <p:nvPr/>
        </p:nvCxnSpPr>
        <p:spPr>
          <a:xfrm>
            <a:off x="1390035" y="4930359"/>
            <a:ext cx="0" cy="72619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427594-354A-EA40-B64C-11AB12F6C3FB}"/>
              </a:ext>
            </a:extLst>
          </p:cNvPr>
          <p:cNvCxnSpPr>
            <a:cxnSpLocks/>
          </p:cNvCxnSpPr>
          <p:nvPr/>
        </p:nvCxnSpPr>
        <p:spPr>
          <a:xfrm>
            <a:off x="375494" y="5656555"/>
            <a:ext cx="100584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2660079-332F-BE4D-BA37-A857839A2809}"/>
              </a:ext>
            </a:extLst>
          </p:cNvPr>
          <p:cNvCxnSpPr>
            <a:cxnSpLocks/>
          </p:cNvCxnSpPr>
          <p:nvPr/>
        </p:nvCxnSpPr>
        <p:spPr>
          <a:xfrm flipV="1">
            <a:off x="380253" y="5200283"/>
            <a:ext cx="0" cy="45627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64800" y="5200283"/>
            <a:ext cx="27432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796" r="10057"/>
          <a:stretch/>
        </p:blipFill>
        <p:spPr>
          <a:xfrm rot="10800000">
            <a:off x="476248" y="5423527"/>
            <a:ext cx="685801" cy="472448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738989" y="4593756"/>
            <a:ext cx="27432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36132-5B65-4293-93DB-DF5ADA352325}"/>
              </a:ext>
            </a:extLst>
          </p:cNvPr>
          <p:cNvSpPr/>
          <p:nvPr/>
        </p:nvSpPr>
        <p:spPr>
          <a:xfrm>
            <a:off x="3823946" y="4159938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Segoe UI Light (Headings)"/>
              </a:rPr>
              <a:t>?</a:t>
            </a:r>
            <a:endParaRPr lang="en-US" sz="2000" dirty="0">
              <a:latin typeface="Segoe UI Light (Headings)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2013309" y="4615509"/>
            <a:ext cx="15833" cy="808018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029142" y="5411840"/>
            <a:ext cx="27432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756949" y="1260587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374727" y="5423527"/>
            <a:ext cx="27432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33356" y="4752064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latin typeface="Segoe UI Light (Headings)"/>
              </a:rPr>
              <a:t>Δ</a:t>
            </a:r>
            <a:r>
              <a:rPr lang="en-US" dirty="0">
                <a:latin typeface="Segoe UI Light (Headings)"/>
              </a:rPr>
              <a:t>t</a:t>
            </a:r>
            <a:endParaRPr lang="en-CA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734463" y="5411840"/>
            <a:ext cx="27432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091151" y="5415642"/>
            <a:ext cx="27432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450887" y="5403955"/>
            <a:ext cx="27432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2460506" y="5715916"/>
            <a:ext cx="8372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F(Y,X;T+1) = XYF</a:t>
            </a:r>
            <a:r>
              <a:rPr lang="en-US" sz="4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  <a:r>
              <a:rPr lang="en-US" sz="4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(Y,X;T) ; F(Y,X;0) = 0</a:t>
            </a:r>
            <a:endParaRPr lang="en-US" sz="4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81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548311" y="1242447"/>
          <a:ext cx="10380098" cy="28837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571348" y="5504155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V="1">
            <a:off x="1723748" y="988291"/>
            <a:ext cx="0" cy="466826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0928412" y="5211767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723747" y="1680210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173577" y="1668774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2937512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744087" y="3173784"/>
            <a:ext cx="1843960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193917" y="3173783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086103" y="3173785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826131" y="166877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039896" y="166877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264814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714644" y="1680207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478579" y="168020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383780" y="3173781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6925435" y="3630223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140712" y="4065889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76BC098-BA78-4D7A-9DEF-BBDF76ACAD1C}"/>
              </a:ext>
            </a:extLst>
          </p:cNvPr>
          <p:cNvGrpSpPr/>
          <p:nvPr/>
        </p:nvGrpSpPr>
        <p:grpSpPr>
          <a:xfrm>
            <a:off x="-1098003" y="4593756"/>
            <a:ext cx="4593323" cy="818084"/>
            <a:chOff x="0" y="895812"/>
            <a:chExt cx="12191999" cy="216063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5D96E30-5304-46DE-838C-123EA69484E4}"/>
                </a:ext>
              </a:extLst>
            </p:cNvPr>
            <p:cNvSpPr/>
            <p:nvPr/>
          </p:nvSpPr>
          <p:spPr>
            <a:xfrm>
              <a:off x="0" y="953261"/>
              <a:ext cx="12191999" cy="1544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3200" b="0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Segoe UI Light (Headings)"/>
                <a:ea typeface="+mn-ea"/>
                <a:cs typeface="+mn-cs"/>
              </a:endParaRPr>
            </a:p>
          </p:txBody>
        </p:sp>
        <p:pic>
          <p:nvPicPr>
            <p:cNvPr id="60" name="Picture 5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9685" y="953261"/>
              <a:ext cx="2771830" cy="166310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66F174F-D5EC-41F7-97A7-1D6FCB62F808}"/>
                </a:ext>
              </a:extLst>
            </p:cNvPr>
            <p:cNvSpPr/>
            <p:nvPr/>
          </p:nvSpPr>
          <p:spPr>
            <a:xfrm>
              <a:off x="3205848" y="895812"/>
              <a:ext cx="945425" cy="1056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 (Headings)"/>
                </a:rPr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8F36132-5B65-4293-93DB-DF5ADA352325}"/>
                </a:ext>
              </a:extLst>
            </p:cNvPr>
            <p:cNvSpPr/>
            <p:nvPr/>
          </p:nvSpPr>
          <p:spPr>
            <a:xfrm>
              <a:off x="6679137" y="1186855"/>
              <a:ext cx="1094341" cy="18695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 (Headings)"/>
                </a:rPr>
                <a:t>F </a:t>
              </a:r>
            </a:p>
            <a:p>
              <a:endParaRPr lang="en-US" sz="2000" dirty="0">
                <a:latin typeface="Segoe UI Light (Headings)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643EC61-B9C8-4F30-9498-AC467E9EAA83}"/>
                </a:ext>
              </a:extLst>
            </p:cNvPr>
            <p:cNvSpPr/>
            <p:nvPr/>
          </p:nvSpPr>
          <p:spPr>
            <a:xfrm>
              <a:off x="3205848" y="1725482"/>
              <a:ext cx="945425" cy="1056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 (Headings)"/>
                </a:rPr>
                <a:t>Y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98658" y="288469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840A46-E0B0-8248-B2FA-4C8A4C97BBA2}"/>
              </a:ext>
            </a:extLst>
          </p:cNvPr>
          <p:cNvCxnSpPr/>
          <p:nvPr/>
        </p:nvCxnSpPr>
        <p:spPr>
          <a:xfrm>
            <a:off x="1390035" y="4930359"/>
            <a:ext cx="0" cy="72619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427594-354A-EA40-B64C-11AB12F6C3FB}"/>
              </a:ext>
            </a:extLst>
          </p:cNvPr>
          <p:cNvCxnSpPr>
            <a:cxnSpLocks/>
          </p:cNvCxnSpPr>
          <p:nvPr/>
        </p:nvCxnSpPr>
        <p:spPr>
          <a:xfrm>
            <a:off x="375494" y="5656555"/>
            <a:ext cx="100584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2660079-332F-BE4D-BA37-A857839A2809}"/>
              </a:ext>
            </a:extLst>
          </p:cNvPr>
          <p:cNvCxnSpPr>
            <a:cxnSpLocks/>
          </p:cNvCxnSpPr>
          <p:nvPr/>
        </p:nvCxnSpPr>
        <p:spPr>
          <a:xfrm flipV="1">
            <a:off x="380253" y="5200283"/>
            <a:ext cx="0" cy="45627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64800" y="5200283"/>
            <a:ext cx="27432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796" r="10057"/>
          <a:stretch/>
        </p:blipFill>
        <p:spPr>
          <a:xfrm rot="10800000">
            <a:off x="476248" y="5423527"/>
            <a:ext cx="685801" cy="472448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738989" y="4593756"/>
            <a:ext cx="27432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2013309" y="4615509"/>
            <a:ext cx="15833" cy="808018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029142" y="5411840"/>
            <a:ext cx="27432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756949" y="1260587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374727" y="5423527"/>
            <a:ext cx="27432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33356" y="4752064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latin typeface="Segoe UI Light (Headings)"/>
              </a:rPr>
              <a:t>Δ</a:t>
            </a:r>
            <a:r>
              <a:rPr lang="en-US" dirty="0">
                <a:latin typeface="Segoe UI Light (Headings)"/>
              </a:rPr>
              <a:t>t</a:t>
            </a:r>
            <a:endParaRPr lang="en-CA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734463" y="5411840"/>
            <a:ext cx="27432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091151" y="5415642"/>
            <a:ext cx="27432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450887" y="5403955"/>
            <a:ext cx="27432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769478" y="4568104"/>
            <a:ext cx="27432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4043798" y="4589857"/>
            <a:ext cx="15833" cy="808018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4059631" y="5386188"/>
            <a:ext cx="27432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725207" y="4630747"/>
            <a:ext cx="24118" cy="717216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4369376" y="4596288"/>
            <a:ext cx="27432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4643696" y="4618041"/>
            <a:ext cx="15833" cy="808018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4325105" y="4658931"/>
            <a:ext cx="24118" cy="717216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2460506" y="5715916"/>
            <a:ext cx="8372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F(Y,X;T+1) = XYF</a:t>
            </a:r>
            <a:r>
              <a:rPr lang="en-US" sz="4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  <a:r>
              <a:rPr lang="en-US" sz="4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(Y,X;T) ; F(Y,X;0) = 0</a:t>
            </a:r>
            <a:endParaRPr lang="en-US" sz="4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82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29"/>
          <a:stretch/>
        </p:blipFill>
        <p:spPr>
          <a:xfrm>
            <a:off x="3220366" y="1078168"/>
            <a:ext cx="3694784" cy="2625213"/>
          </a:xfrm>
          <a:prstGeom prst="rect">
            <a:avLst/>
          </a:prstGeom>
        </p:spPr>
      </p:pic>
      <p:cxnSp>
        <p:nvCxnSpPr>
          <p:cNvPr id="4" name="Straight Connector 3"/>
          <p:cNvCxnSpPr>
            <a:stCxn id="2" idx="3"/>
          </p:cNvCxnSpPr>
          <p:nvPr/>
        </p:nvCxnSpPr>
        <p:spPr>
          <a:xfrm>
            <a:off x="6915150" y="2390775"/>
            <a:ext cx="1704975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962900" y="2390775"/>
            <a:ext cx="28575" cy="1990725"/>
          </a:xfrm>
          <a:prstGeom prst="line">
            <a:avLst/>
          </a:prstGeom>
          <a:ln w="1270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00500" y="4343400"/>
            <a:ext cx="4048125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29075" y="2369880"/>
            <a:ext cx="28575" cy="1990725"/>
          </a:xfrm>
          <a:prstGeom prst="line">
            <a:avLst/>
          </a:prstGeom>
          <a:ln w="1270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29866" y="1169551"/>
            <a:ext cx="68320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dirty="0"/>
          </a:p>
        </p:txBody>
      </p:sp>
      <p:sp>
        <p:nvSpPr>
          <p:cNvPr id="16" name="Rectangle 15"/>
          <p:cNvSpPr/>
          <p:nvPr/>
        </p:nvSpPr>
        <p:spPr>
          <a:xfrm>
            <a:off x="7707025" y="1078168"/>
            <a:ext cx="68320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2297320" y="4641150"/>
            <a:ext cx="7435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 feedback we can memorize 1</a:t>
            </a:r>
            <a:endParaRPr lang="en-US" sz="4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9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29"/>
          <a:stretch/>
        </p:blipFill>
        <p:spPr>
          <a:xfrm>
            <a:off x="3220366" y="1078168"/>
            <a:ext cx="3694784" cy="2625213"/>
          </a:xfrm>
          <a:prstGeom prst="rect">
            <a:avLst/>
          </a:prstGeom>
        </p:spPr>
      </p:pic>
      <p:cxnSp>
        <p:nvCxnSpPr>
          <p:cNvPr id="4" name="Straight Connector 3"/>
          <p:cNvCxnSpPr>
            <a:stCxn id="2" idx="3"/>
          </p:cNvCxnSpPr>
          <p:nvPr/>
        </p:nvCxnSpPr>
        <p:spPr>
          <a:xfrm>
            <a:off x="6915150" y="2390775"/>
            <a:ext cx="1704975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962900" y="2390775"/>
            <a:ext cx="28575" cy="1990725"/>
          </a:xfrm>
          <a:prstGeom prst="line">
            <a:avLst/>
          </a:prstGeom>
          <a:ln w="1270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00500" y="4343400"/>
            <a:ext cx="4048125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29075" y="2369880"/>
            <a:ext cx="28575" cy="1990725"/>
          </a:xfrm>
          <a:prstGeom prst="line">
            <a:avLst/>
          </a:prstGeom>
          <a:ln w="1270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29866" y="1169551"/>
            <a:ext cx="68320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dirty="0"/>
          </a:p>
        </p:txBody>
      </p:sp>
      <p:sp>
        <p:nvSpPr>
          <p:cNvPr id="16" name="Rectangle 15"/>
          <p:cNvSpPr/>
          <p:nvPr/>
        </p:nvSpPr>
        <p:spPr>
          <a:xfrm>
            <a:off x="7707025" y="1078168"/>
            <a:ext cx="68320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2297320" y="4641150"/>
            <a:ext cx="7435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 feedback we can memorize 0</a:t>
            </a:r>
          </a:p>
        </p:txBody>
      </p:sp>
    </p:spTree>
    <p:extLst>
      <p:ext uri="{BB962C8B-B14F-4D97-AF65-F5344CB8AC3E}">
        <p14:creationId xmlns:p14="http://schemas.microsoft.com/office/powerpoint/2010/main" val="76448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29"/>
          <a:stretch/>
        </p:blipFill>
        <p:spPr>
          <a:xfrm>
            <a:off x="3220366" y="1078168"/>
            <a:ext cx="3694784" cy="2625213"/>
          </a:xfrm>
          <a:prstGeom prst="rect">
            <a:avLst/>
          </a:prstGeom>
        </p:spPr>
      </p:pic>
      <p:cxnSp>
        <p:nvCxnSpPr>
          <p:cNvPr id="4" name="Straight Connector 3"/>
          <p:cNvCxnSpPr>
            <a:stCxn id="2" idx="3"/>
          </p:cNvCxnSpPr>
          <p:nvPr/>
        </p:nvCxnSpPr>
        <p:spPr>
          <a:xfrm>
            <a:off x="6915150" y="2390775"/>
            <a:ext cx="1704975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962900" y="2390775"/>
            <a:ext cx="28575" cy="1990725"/>
          </a:xfrm>
          <a:prstGeom prst="line">
            <a:avLst/>
          </a:prstGeom>
          <a:ln w="1270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00500" y="4343400"/>
            <a:ext cx="4048125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29075" y="2369880"/>
            <a:ext cx="28575" cy="1990725"/>
          </a:xfrm>
          <a:prstGeom prst="line">
            <a:avLst/>
          </a:prstGeom>
          <a:ln w="1270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29866" y="1169551"/>
            <a:ext cx="7296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2297320" y="4641150"/>
            <a:ext cx="8843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design is logically </a:t>
            </a:r>
            <a:r>
              <a:rPr lang="en-US" sz="4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incorrect</a:t>
            </a:r>
            <a:r>
              <a:rPr lang="en-US" sz="4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 Why?</a:t>
            </a:r>
          </a:p>
        </p:txBody>
      </p:sp>
    </p:spTree>
    <p:extLst>
      <p:ext uri="{BB962C8B-B14F-4D97-AF65-F5344CB8AC3E}">
        <p14:creationId xmlns:p14="http://schemas.microsoft.com/office/powerpoint/2010/main" val="320031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29"/>
          <a:stretch/>
        </p:blipFill>
        <p:spPr>
          <a:xfrm>
            <a:off x="3220366" y="1078168"/>
            <a:ext cx="3694784" cy="2625213"/>
          </a:xfrm>
          <a:prstGeom prst="rect">
            <a:avLst/>
          </a:prstGeom>
        </p:spPr>
      </p:pic>
      <p:cxnSp>
        <p:nvCxnSpPr>
          <p:cNvPr id="4" name="Straight Connector 3"/>
          <p:cNvCxnSpPr>
            <a:stCxn id="2" idx="3"/>
          </p:cNvCxnSpPr>
          <p:nvPr/>
        </p:nvCxnSpPr>
        <p:spPr>
          <a:xfrm>
            <a:off x="6915150" y="2390775"/>
            <a:ext cx="1704975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962900" y="2390775"/>
            <a:ext cx="28575" cy="1990725"/>
          </a:xfrm>
          <a:prstGeom prst="line">
            <a:avLst/>
          </a:prstGeom>
          <a:ln w="1270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00500" y="4343400"/>
            <a:ext cx="4048125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29075" y="2369880"/>
            <a:ext cx="28575" cy="1990725"/>
          </a:xfrm>
          <a:prstGeom prst="line">
            <a:avLst/>
          </a:prstGeom>
          <a:ln w="1270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29866" y="1169551"/>
            <a:ext cx="7296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2297320" y="4641150"/>
            <a:ext cx="88439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design is logically </a:t>
            </a:r>
            <a:r>
              <a:rPr lang="en-US" sz="4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incorrect</a:t>
            </a:r>
            <a:r>
              <a:rPr lang="en-US" sz="4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 Why?</a:t>
            </a:r>
          </a:p>
          <a:p>
            <a:pPr algn="ctr"/>
            <a:r>
              <a:rPr lang="en-US" sz="4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Buffer gate accepts one input. </a:t>
            </a:r>
          </a:p>
          <a:p>
            <a:pPr algn="ctr"/>
            <a:r>
              <a:rPr lang="en-US" sz="4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have two inputs: X and X</a:t>
            </a:r>
            <a:r>
              <a:rPr lang="en-US" sz="4000" baseline="-25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T-1</a:t>
            </a:r>
            <a:r>
              <a:rPr lang="en-US" sz="4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784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456" y="1083767"/>
            <a:ext cx="4578937" cy="274736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7696200" y="2419349"/>
            <a:ext cx="0" cy="2103120"/>
          </a:xfrm>
          <a:prstGeom prst="line">
            <a:avLst/>
          </a:prstGeom>
          <a:ln w="1270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571874" y="4457700"/>
            <a:ext cx="4114800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638550" y="3103305"/>
            <a:ext cx="0" cy="1371600"/>
          </a:xfrm>
          <a:prstGeom prst="line">
            <a:avLst/>
          </a:prstGeom>
          <a:ln w="1270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842187" y="1219020"/>
            <a:ext cx="7296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4000" dirty="0"/>
          </a:p>
        </p:txBody>
      </p:sp>
      <p:sp>
        <p:nvSpPr>
          <p:cNvPr id="13" name="Rectangle 12"/>
          <p:cNvSpPr/>
          <p:nvPr/>
        </p:nvSpPr>
        <p:spPr>
          <a:xfrm>
            <a:off x="1457325" y="4958031"/>
            <a:ext cx="95631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design is logically 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correct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 </a:t>
            </a:r>
            <a:endParaRPr lang="en-US" sz="40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 what’s the problem?</a:t>
            </a:r>
            <a:endParaRPr lang="en-US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76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356" y="169367"/>
            <a:ext cx="4578937" cy="274736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039100" y="1504949"/>
            <a:ext cx="0" cy="2743200"/>
          </a:xfrm>
          <a:prstGeom prst="line">
            <a:avLst/>
          </a:prstGeom>
          <a:ln w="1270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933824" y="4248150"/>
            <a:ext cx="4114800" cy="0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981450" y="2188905"/>
            <a:ext cx="0" cy="2103120"/>
          </a:xfrm>
          <a:prstGeom prst="line">
            <a:avLst/>
          </a:prstGeom>
          <a:ln w="1270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85087" y="304620"/>
            <a:ext cx="7296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4000" dirty="0"/>
          </a:p>
        </p:txBody>
      </p:sp>
      <p:sp>
        <p:nvSpPr>
          <p:cNvPr id="13" name="Rectangle 12"/>
          <p:cNvSpPr/>
          <p:nvPr/>
        </p:nvSpPr>
        <p:spPr>
          <a:xfrm>
            <a:off x="1568950" y="5490776"/>
            <a:ext cx="91725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design 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also 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logically 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correct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 </a:t>
            </a:r>
            <a:endParaRPr lang="en-US" sz="40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 what’s the problem?</a:t>
            </a:r>
            <a:endParaRPr lang="en-US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1" r="14677"/>
          <a:stretch/>
        </p:blipFill>
        <p:spPr>
          <a:xfrm flipH="1">
            <a:off x="4808245" y="3175652"/>
            <a:ext cx="2693987" cy="213361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4331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2453" t="27432" r="2716" b="26401"/>
          <a:stretch/>
        </p:blipFill>
        <p:spPr>
          <a:xfrm>
            <a:off x="2282062" y="2289810"/>
            <a:ext cx="8263890" cy="196214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8709660" y="3771900"/>
            <a:ext cx="0" cy="93600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669030" y="4720590"/>
            <a:ext cx="5004000" cy="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669030" y="3771900"/>
            <a:ext cx="0" cy="93600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58634" b="6363"/>
          <a:stretch/>
        </p:blipFill>
        <p:spPr>
          <a:xfrm>
            <a:off x="4928602" y="1183312"/>
            <a:ext cx="2476878" cy="65055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29600" y="4707900"/>
            <a:ext cx="1894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Feedback</a:t>
            </a:r>
            <a:endParaRPr lang="en-CA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72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132" y="592365"/>
            <a:ext cx="3041944" cy="1825168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7467601" y="1504949"/>
            <a:ext cx="0" cy="1280160"/>
          </a:xfrm>
          <a:prstGeom prst="line">
            <a:avLst/>
          </a:prstGeom>
          <a:ln w="635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7477126" y="3688079"/>
            <a:ext cx="0" cy="1280160"/>
          </a:xfrm>
          <a:prstGeom prst="line">
            <a:avLst/>
          </a:prstGeom>
          <a:ln w="635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132" y="4059465"/>
            <a:ext cx="3041944" cy="182516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7391400" y="1504949"/>
            <a:ext cx="1647825" cy="0"/>
          </a:xfrm>
          <a:prstGeom prst="line">
            <a:avLst/>
          </a:prstGeom>
          <a:ln w="8572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458076" y="4972049"/>
            <a:ext cx="1647825" cy="0"/>
          </a:xfrm>
          <a:prstGeom prst="line">
            <a:avLst/>
          </a:prstGeom>
          <a:ln w="8572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12664" y="1952712"/>
            <a:ext cx="0" cy="914400"/>
          </a:xfrm>
          <a:prstGeom prst="line">
            <a:avLst/>
          </a:prstGeom>
          <a:ln w="635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412664" y="3623397"/>
            <a:ext cx="0" cy="914400"/>
          </a:xfrm>
          <a:prstGeom prst="line">
            <a:avLst/>
          </a:prstGeom>
          <a:ln w="635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4393615" y="2848063"/>
            <a:ext cx="3083511" cy="843827"/>
          </a:xfrm>
          <a:prstGeom prst="line">
            <a:avLst/>
          </a:prstGeom>
          <a:ln w="635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393614" y="2775496"/>
            <a:ext cx="3083511" cy="843827"/>
          </a:xfrm>
          <a:prstGeom prst="line">
            <a:avLst/>
          </a:prstGeom>
          <a:ln w="635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764839" y="1066799"/>
            <a:ext cx="1647825" cy="0"/>
          </a:xfrm>
          <a:prstGeom prst="line">
            <a:avLst/>
          </a:prstGeom>
          <a:ln w="8572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764839" y="5400674"/>
            <a:ext cx="1647825" cy="0"/>
          </a:xfrm>
          <a:prstGeom prst="line">
            <a:avLst/>
          </a:prstGeom>
          <a:ln w="8572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46787" y="466634"/>
            <a:ext cx="7296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4000" dirty="0"/>
          </a:p>
        </p:txBody>
      </p:sp>
      <p:sp>
        <p:nvSpPr>
          <p:cNvPr id="20" name="Rectangle 19"/>
          <p:cNvSpPr/>
          <p:nvPr/>
        </p:nvSpPr>
        <p:spPr>
          <a:xfrm>
            <a:off x="1584886" y="4800509"/>
            <a:ext cx="6944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endParaRPr lang="en-CA" sz="4000" dirty="0"/>
          </a:p>
        </p:txBody>
      </p:sp>
      <p:sp>
        <p:nvSpPr>
          <p:cNvPr id="21" name="Rectangle 20"/>
          <p:cNvSpPr/>
          <p:nvPr/>
        </p:nvSpPr>
        <p:spPr>
          <a:xfrm>
            <a:off x="9105899" y="828584"/>
            <a:ext cx="9669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7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/>
          </a:p>
        </p:txBody>
      </p:sp>
      <p:sp>
        <p:nvSpPr>
          <p:cNvPr id="23" name="Rectangle 22"/>
          <p:cNvSpPr/>
          <p:nvPr/>
        </p:nvSpPr>
        <p:spPr>
          <a:xfrm>
            <a:off x="9124951" y="4328159"/>
            <a:ext cx="9669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7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4000" baseline="-25000" dirty="0"/>
          </a:p>
        </p:txBody>
      </p:sp>
    </p:spTree>
    <p:extLst>
      <p:ext uri="{BB962C8B-B14F-4D97-AF65-F5344CB8AC3E}">
        <p14:creationId xmlns:p14="http://schemas.microsoft.com/office/powerpoint/2010/main" val="37937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3482705" y="199281"/>
            <a:ext cx="4344788" cy="2575386"/>
            <a:chOff x="734347" y="423269"/>
            <a:chExt cx="9562648" cy="5668288"/>
          </a:xfrm>
        </p:grpSpPr>
        <p:pic>
          <p:nvPicPr>
            <p:cNvPr id="2" name="Picture 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132" y="592365"/>
              <a:ext cx="3041944" cy="1825168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132" y="4059465"/>
              <a:ext cx="3041944" cy="1825168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34347" y="423269"/>
              <a:ext cx="2043489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X=0</a:t>
              </a:r>
              <a:endParaRPr lang="en-CA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6098" y="4804498"/>
              <a:ext cx="201173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Y=0</a:t>
              </a:r>
              <a:endParaRPr lang="en-CA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105899" y="828584"/>
              <a:ext cx="1172044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1400" baseline="-250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124951" y="4328160"/>
              <a:ext cx="1172044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1400" baseline="-25000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194989"/>
              </p:ext>
            </p:extLst>
          </p:nvPr>
        </p:nvGraphicFramePr>
        <p:xfrm>
          <a:off x="0" y="3620502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6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endParaRPr lang="en-CA" sz="36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6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endParaRPr lang="en-CA" sz="36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6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endParaRPr lang="en-CA" sz="36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6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83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3482705" y="199281"/>
            <a:ext cx="4344788" cy="2575386"/>
            <a:chOff x="734347" y="423269"/>
            <a:chExt cx="9562648" cy="5668288"/>
          </a:xfrm>
        </p:grpSpPr>
        <p:pic>
          <p:nvPicPr>
            <p:cNvPr id="2" name="Picture 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132" y="592365"/>
              <a:ext cx="3041944" cy="1825168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132" y="4059465"/>
              <a:ext cx="3041944" cy="1825168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34347" y="423269"/>
              <a:ext cx="2043489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X=0</a:t>
              </a:r>
              <a:endParaRPr lang="en-CA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6098" y="4804498"/>
              <a:ext cx="201173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Y=0</a:t>
              </a:r>
              <a:endParaRPr lang="en-CA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105899" y="828584"/>
              <a:ext cx="1172044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1400" baseline="-250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124951" y="4328160"/>
              <a:ext cx="1172044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1400" baseline="-25000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3620502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6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endParaRPr lang="en-CA" sz="36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6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endParaRPr lang="en-CA" sz="36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6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endParaRPr lang="en-CA" sz="36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6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4260755" y="675943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26" name="Rectangle 25"/>
          <p:cNvSpPr/>
          <p:nvPr/>
        </p:nvSpPr>
        <p:spPr>
          <a:xfrm>
            <a:off x="4250690" y="1753271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401584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3482705" y="199281"/>
            <a:ext cx="4344788" cy="2575386"/>
            <a:chOff x="734347" y="423269"/>
            <a:chExt cx="9562648" cy="5668288"/>
          </a:xfrm>
        </p:grpSpPr>
        <p:pic>
          <p:nvPicPr>
            <p:cNvPr id="2" name="Picture 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132" y="592365"/>
              <a:ext cx="3041944" cy="1825168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132" y="4059465"/>
              <a:ext cx="3041944" cy="1825168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34347" y="423269"/>
              <a:ext cx="2043489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X=0</a:t>
              </a:r>
              <a:endParaRPr lang="en-CA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6098" y="4804498"/>
              <a:ext cx="201173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Y=0</a:t>
              </a:r>
              <a:endParaRPr lang="en-CA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105899" y="828584"/>
              <a:ext cx="1172044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1400" baseline="-250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124951" y="4328160"/>
              <a:ext cx="1172044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1400" baseline="-25000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420654"/>
              </p:ext>
            </p:extLst>
          </p:nvPr>
        </p:nvGraphicFramePr>
        <p:xfrm>
          <a:off x="0" y="3620502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endParaRPr lang="en-CA" sz="36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6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endParaRPr lang="en-CA" sz="36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6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endParaRPr lang="en-CA" sz="36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6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6166794" y="116518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81941" y="2261653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60755" y="675943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26" name="Rectangle 25"/>
          <p:cNvSpPr/>
          <p:nvPr/>
        </p:nvSpPr>
        <p:spPr>
          <a:xfrm>
            <a:off x="4250690" y="1753271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27851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3482705" y="199281"/>
            <a:ext cx="4344788" cy="2575386"/>
            <a:chOff x="734347" y="423269"/>
            <a:chExt cx="9562648" cy="5668288"/>
          </a:xfrm>
        </p:grpSpPr>
        <p:pic>
          <p:nvPicPr>
            <p:cNvPr id="2" name="Picture 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132" y="592365"/>
              <a:ext cx="3041944" cy="1825168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132" y="4059465"/>
              <a:ext cx="3041944" cy="1825168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34347" y="423269"/>
              <a:ext cx="2043489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X=1</a:t>
              </a:r>
              <a:endParaRPr lang="en-CA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6098" y="4804498"/>
              <a:ext cx="201173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Y=0</a:t>
              </a:r>
              <a:endParaRPr lang="en-CA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105899" y="828584"/>
              <a:ext cx="1172044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1400" baseline="-250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124951" y="4328160"/>
              <a:ext cx="1172044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1400" baseline="-25000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926521"/>
              </p:ext>
            </p:extLst>
          </p:nvPr>
        </p:nvGraphicFramePr>
        <p:xfrm>
          <a:off x="0" y="3620502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endParaRPr lang="en-CA" sz="36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6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6181941" y="58345"/>
            <a:ext cx="9941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3200" baseline="-25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81941" y="2261653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60755" y="675943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26" name="Rectangle 25"/>
          <p:cNvSpPr/>
          <p:nvPr/>
        </p:nvSpPr>
        <p:spPr>
          <a:xfrm>
            <a:off x="4250690" y="1753271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64859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3482705" y="199281"/>
            <a:ext cx="4344788" cy="2575386"/>
            <a:chOff x="734347" y="423269"/>
            <a:chExt cx="9562648" cy="5668288"/>
          </a:xfrm>
        </p:grpSpPr>
        <p:pic>
          <p:nvPicPr>
            <p:cNvPr id="2" name="Picture 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132" y="592365"/>
              <a:ext cx="3041944" cy="1825168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132" y="4059465"/>
              <a:ext cx="3041944" cy="1825168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34347" y="423269"/>
              <a:ext cx="2043489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X=0</a:t>
              </a:r>
              <a:endParaRPr lang="en-CA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6098" y="4804498"/>
              <a:ext cx="201173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Y=1</a:t>
              </a:r>
              <a:endParaRPr lang="en-CA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105899" y="828584"/>
              <a:ext cx="1172044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1400" baseline="-250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124951" y="4328160"/>
              <a:ext cx="1172044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1400" baseline="-25000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044855"/>
              </p:ext>
            </p:extLst>
          </p:nvPr>
        </p:nvGraphicFramePr>
        <p:xfrm>
          <a:off x="0" y="3620502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endParaRPr lang="en-CA" sz="36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6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6181941" y="58345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81941" y="2261653"/>
            <a:ext cx="9941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3200" baseline="-25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</a:t>
            </a:r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60755" y="675943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26" name="Rectangle 25"/>
          <p:cNvSpPr/>
          <p:nvPr/>
        </p:nvSpPr>
        <p:spPr>
          <a:xfrm>
            <a:off x="4250690" y="1753271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48448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3482705" y="199281"/>
            <a:ext cx="5308192" cy="2575386"/>
            <a:chOff x="734347" y="423269"/>
            <a:chExt cx="11683049" cy="5668288"/>
          </a:xfrm>
        </p:grpSpPr>
        <p:pic>
          <p:nvPicPr>
            <p:cNvPr id="2" name="Picture 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132" y="592365"/>
              <a:ext cx="3041944" cy="1825168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132" y="4059465"/>
              <a:ext cx="3041944" cy="1825168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34347" y="423269"/>
              <a:ext cx="2043489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X=1</a:t>
              </a:r>
              <a:endParaRPr lang="en-CA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6098" y="4804498"/>
              <a:ext cx="201173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Y=1</a:t>
              </a:r>
              <a:endParaRPr lang="en-CA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105900" y="828584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124951" y="4328160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544587"/>
              </p:ext>
            </p:extLst>
          </p:nvPr>
        </p:nvGraphicFramePr>
        <p:xfrm>
          <a:off x="0" y="3620502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6181941" y="58345"/>
            <a:ext cx="9941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3200" baseline="-25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32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</a:t>
            </a:r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81941" y="2261653"/>
            <a:ext cx="9941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3200" baseline="-25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</a:t>
            </a:r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60755" y="675943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26" name="Rectangle 25"/>
          <p:cNvSpPr/>
          <p:nvPr/>
        </p:nvSpPr>
        <p:spPr>
          <a:xfrm>
            <a:off x="4250690" y="1753271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1424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3482705" y="199281"/>
            <a:ext cx="5308192" cy="2575386"/>
            <a:chOff x="734347" y="423269"/>
            <a:chExt cx="11683049" cy="5668288"/>
          </a:xfrm>
        </p:grpSpPr>
        <p:pic>
          <p:nvPicPr>
            <p:cNvPr id="2" name="Picture 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132" y="592365"/>
              <a:ext cx="3041944" cy="1825168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132" y="4059465"/>
              <a:ext cx="3041944" cy="1825168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34347" y="423269"/>
              <a:ext cx="2043489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X=1</a:t>
              </a:r>
              <a:endParaRPr lang="en-CA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6098" y="4804498"/>
              <a:ext cx="201173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Y=1</a:t>
              </a:r>
              <a:endParaRPr lang="en-CA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105900" y="828584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124951" y="4328160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476438"/>
              </p:ext>
            </p:extLst>
          </p:nvPr>
        </p:nvGraphicFramePr>
        <p:xfrm>
          <a:off x="0" y="3620502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aseline="-250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aseline="-250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aseline="-250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aseline="-250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4260755" y="675943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26" name="Rectangle 25"/>
          <p:cNvSpPr/>
          <p:nvPr/>
        </p:nvSpPr>
        <p:spPr>
          <a:xfrm>
            <a:off x="4250690" y="1753271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27" name="Rectangle 26"/>
          <p:cNvSpPr/>
          <p:nvPr/>
        </p:nvSpPr>
        <p:spPr>
          <a:xfrm>
            <a:off x="2107087" y="3014212"/>
            <a:ext cx="81990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it goes to 00 state, never recover to 1!</a:t>
            </a:r>
            <a:endParaRPr lang="en-CA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72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3482705" y="199281"/>
            <a:ext cx="5308192" cy="2575386"/>
            <a:chOff x="734347" y="423269"/>
            <a:chExt cx="11683049" cy="5668288"/>
          </a:xfrm>
        </p:grpSpPr>
        <p:pic>
          <p:nvPicPr>
            <p:cNvPr id="2" name="Picture 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132" y="592365"/>
              <a:ext cx="3041944" cy="1825168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132" y="4059465"/>
              <a:ext cx="3041944" cy="1825168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34347" y="423269"/>
              <a:ext cx="2043489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X=1</a:t>
              </a:r>
              <a:endParaRPr lang="en-CA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6098" y="4804498"/>
              <a:ext cx="201173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Y=1</a:t>
              </a:r>
              <a:endParaRPr lang="en-CA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105900" y="828584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124951" y="4328160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261435"/>
              </p:ext>
            </p:extLst>
          </p:nvPr>
        </p:nvGraphicFramePr>
        <p:xfrm>
          <a:off x="0" y="3620502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4260755" y="675943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26" name="Rectangle 25"/>
          <p:cNvSpPr/>
          <p:nvPr/>
        </p:nvSpPr>
        <p:spPr>
          <a:xfrm>
            <a:off x="4250690" y="1753271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27" name="Rectangle 26"/>
          <p:cNvSpPr/>
          <p:nvPr/>
        </p:nvSpPr>
        <p:spPr>
          <a:xfrm>
            <a:off x="2107087" y="3014212"/>
            <a:ext cx="81990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it goes to 00 state, never recover to 1!</a:t>
            </a:r>
            <a:endParaRPr lang="en-CA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3482705" y="199281"/>
            <a:ext cx="5308192" cy="2575386"/>
            <a:chOff x="734347" y="423269"/>
            <a:chExt cx="11683049" cy="566828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34347" y="423269"/>
              <a:ext cx="93918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6098" y="4804498"/>
              <a:ext cx="907433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105900" y="828584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124951" y="4328160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904720"/>
              </p:ext>
            </p:extLst>
          </p:nvPr>
        </p:nvGraphicFramePr>
        <p:xfrm>
          <a:off x="0" y="3620502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4260755" y="675943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26" name="Rectangle 25"/>
          <p:cNvSpPr/>
          <p:nvPr/>
        </p:nvSpPr>
        <p:spPr>
          <a:xfrm>
            <a:off x="4250690" y="1753271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27" name="Rectangle 26"/>
          <p:cNvSpPr/>
          <p:nvPr/>
        </p:nvSpPr>
        <p:spPr>
          <a:xfrm>
            <a:off x="1231288" y="3023524"/>
            <a:ext cx="92290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about OR gates? Do they solve the problem?</a:t>
            </a:r>
            <a:endParaRPr lang="en-CA" sz="1400" dirty="0"/>
          </a:p>
        </p:txBody>
      </p:sp>
      <p:pic>
        <p:nvPicPr>
          <p:cNvPr id="24" name="Picture 23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591228" cy="819484"/>
          </a:xfrm>
          <a:prstGeom prst="rect">
            <a:avLst/>
          </a:prstGeom>
        </p:spPr>
      </p:pic>
      <p:pic>
        <p:nvPicPr>
          <p:cNvPr id="28" name="Picture 2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591228" cy="81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0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548311" y="1242447"/>
          <a:ext cx="10380098" cy="28837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571348" y="5504155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V="1">
            <a:off x="1723748" y="988291"/>
            <a:ext cx="0" cy="466826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0928412" y="5211767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723747" y="1680210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173577" y="1668774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2937512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744087" y="3173784"/>
            <a:ext cx="1843960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193917" y="3173783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086103" y="3173785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826131" y="166877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039896" y="166877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264814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714644" y="1680207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478579" y="168020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383780" y="3173781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6925435" y="3630223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140712" y="4065889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76BC098-BA78-4D7A-9DEF-BBDF76ACAD1C}"/>
              </a:ext>
            </a:extLst>
          </p:cNvPr>
          <p:cNvGrpSpPr/>
          <p:nvPr/>
        </p:nvGrpSpPr>
        <p:grpSpPr>
          <a:xfrm>
            <a:off x="-1098003" y="4593756"/>
            <a:ext cx="4593323" cy="818084"/>
            <a:chOff x="0" y="895812"/>
            <a:chExt cx="12191999" cy="216063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5D96E30-5304-46DE-838C-123EA69484E4}"/>
                </a:ext>
              </a:extLst>
            </p:cNvPr>
            <p:cNvSpPr/>
            <p:nvPr/>
          </p:nvSpPr>
          <p:spPr>
            <a:xfrm>
              <a:off x="0" y="953261"/>
              <a:ext cx="12191999" cy="1544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3200" b="0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Segoe UI Light (Headings)"/>
                <a:ea typeface="+mn-ea"/>
                <a:cs typeface="+mn-cs"/>
              </a:endParaRPr>
            </a:p>
          </p:txBody>
        </p:sp>
        <p:pic>
          <p:nvPicPr>
            <p:cNvPr id="60" name="Picture 5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9685" y="953261"/>
              <a:ext cx="2771830" cy="166310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66F174F-D5EC-41F7-97A7-1D6FCB62F808}"/>
                </a:ext>
              </a:extLst>
            </p:cNvPr>
            <p:cNvSpPr/>
            <p:nvPr/>
          </p:nvSpPr>
          <p:spPr>
            <a:xfrm>
              <a:off x="3205848" y="895812"/>
              <a:ext cx="945425" cy="1056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 (Headings)"/>
                </a:rPr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8F36132-5B65-4293-93DB-DF5ADA352325}"/>
                </a:ext>
              </a:extLst>
            </p:cNvPr>
            <p:cNvSpPr/>
            <p:nvPr/>
          </p:nvSpPr>
          <p:spPr>
            <a:xfrm>
              <a:off x="6679137" y="1186855"/>
              <a:ext cx="1094341" cy="18695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 (Headings)"/>
                </a:rPr>
                <a:t>F </a:t>
              </a:r>
            </a:p>
            <a:p>
              <a:endParaRPr lang="en-US" sz="2000" dirty="0">
                <a:latin typeface="Segoe UI Light (Headings)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643EC61-B9C8-4F30-9498-AC467E9EAA83}"/>
                </a:ext>
              </a:extLst>
            </p:cNvPr>
            <p:cNvSpPr/>
            <p:nvPr/>
          </p:nvSpPr>
          <p:spPr>
            <a:xfrm>
              <a:off x="3205848" y="1725482"/>
              <a:ext cx="945425" cy="1056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 (Headings)"/>
                </a:rPr>
                <a:t>Y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98658" y="288469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840A46-E0B0-8248-B2FA-4C8A4C97BBA2}"/>
              </a:ext>
            </a:extLst>
          </p:cNvPr>
          <p:cNvCxnSpPr/>
          <p:nvPr/>
        </p:nvCxnSpPr>
        <p:spPr>
          <a:xfrm>
            <a:off x="1390035" y="4930359"/>
            <a:ext cx="0" cy="72619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427594-354A-EA40-B64C-11AB12F6C3FB}"/>
              </a:ext>
            </a:extLst>
          </p:cNvPr>
          <p:cNvCxnSpPr>
            <a:cxnSpLocks/>
          </p:cNvCxnSpPr>
          <p:nvPr/>
        </p:nvCxnSpPr>
        <p:spPr>
          <a:xfrm>
            <a:off x="375494" y="5656555"/>
            <a:ext cx="100584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2660079-332F-BE4D-BA37-A857839A2809}"/>
              </a:ext>
            </a:extLst>
          </p:cNvPr>
          <p:cNvCxnSpPr>
            <a:cxnSpLocks/>
          </p:cNvCxnSpPr>
          <p:nvPr/>
        </p:nvCxnSpPr>
        <p:spPr>
          <a:xfrm flipV="1">
            <a:off x="380253" y="5200283"/>
            <a:ext cx="0" cy="45627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64800" y="5200283"/>
            <a:ext cx="27432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96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3482705" y="199281"/>
            <a:ext cx="5308192" cy="2575386"/>
            <a:chOff x="734347" y="423269"/>
            <a:chExt cx="11683049" cy="566828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34347" y="423269"/>
              <a:ext cx="93918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6098" y="4804498"/>
              <a:ext cx="907433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105900" y="828584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124951" y="4328160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3620502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4260755" y="675943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26" name="Rectangle 25"/>
          <p:cNvSpPr/>
          <p:nvPr/>
        </p:nvSpPr>
        <p:spPr>
          <a:xfrm>
            <a:off x="4250690" y="1753271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27" name="Rectangle 26"/>
          <p:cNvSpPr/>
          <p:nvPr/>
        </p:nvSpPr>
        <p:spPr>
          <a:xfrm>
            <a:off x="544961" y="3057244"/>
            <a:ext cx="111020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about OR gates? Do they solve the problem? </a:t>
            </a:r>
            <a:r>
              <a:rPr lang="en-US" sz="32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No! Why?</a:t>
            </a:r>
            <a:endParaRPr lang="en-CA" sz="1400" dirty="0">
              <a:solidFill>
                <a:srgbClr val="FF0000"/>
              </a:solidFill>
            </a:endParaRPr>
          </a:p>
        </p:txBody>
      </p:sp>
      <p:pic>
        <p:nvPicPr>
          <p:cNvPr id="24" name="Picture 23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591228" cy="819484"/>
          </a:xfrm>
          <a:prstGeom prst="rect">
            <a:avLst/>
          </a:prstGeom>
        </p:spPr>
      </p:pic>
      <p:pic>
        <p:nvPicPr>
          <p:cNvPr id="28" name="Picture 2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591228" cy="81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2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3482705" y="199281"/>
            <a:ext cx="5308192" cy="2575386"/>
            <a:chOff x="734347" y="423269"/>
            <a:chExt cx="11683049" cy="566828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34347" y="423269"/>
              <a:ext cx="93918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6098" y="4804498"/>
              <a:ext cx="907433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105900" y="828584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124951" y="4328160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3620502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4260755" y="675943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26" name="Rectangle 25"/>
          <p:cNvSpPr/>
          <p:nvPr/>
        </p:nvSpPr>
        <p:spPr>
          <a:xfrm>
            <a:off x="4250690" y="1753271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27" name="Rectangle 26"/>
          <p:cNvSpPr/>
          <p:nvPr/>
        </p:nvSpPr>
        <p:spPr>
          <a:xfrm>
            <a:off x="1231288" y="3023524"/>
            <a:ext cx="9536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about NOR gates? Do they solve the problem?</a:t>
            </a:r>
            <a:endParaRPr lang="en-CA" sz="1400" dirty="0"/>
          </a:p>
        </p:txBody>
      </p:sp>
      <p:pic>
        <p:nvPicPr>
          <p:cNvPr id="24" name="Picture 23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28" name="Picture 2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2" name="Oval 1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600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3482705" y="199281"/>
            <a:ext cx="5308192" cy="2575386"/>
            <a:chOff x="734347" y="423269"/>
            <a:chExt cx="11683049" cy="566828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34347" y="423269"/>
              <a:ext cx="2043489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X=0</a:t>
              </a:r>
              <a:endParaRPr lang="en-CA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6098" y="4804498"/>
              <a:ext cx="201173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Y=0</a:t>
              </a:r>
              <a:endParaRPr lang="en-CA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105900" y="828584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124951" y="4328160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801509"/>
              </p:ext>
            </p:extLst>
          </p:nvPr>
        </p:nvGraphicFramePr>
        <p:xfrm>
          <a:off x="0" y="3620502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600" b="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4260755" y="675943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26" name="Rectangle 25"/>
          <p:cNvSpPr/>
          <p:nvPr/>
        </p:nvSpPr>
        <p:spPr>
          <a:xfrm>
            <a:off x="4250690" y="1753271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27" name="Rectangle 26"/>
          <p:cNvSpPr/>
          <p:nvPr/>
        </p:nvSpPr>
        <p:spPr>
          <a:xfrm>
            <a:off x="1231288" y="3023524"/>
            <a:ext cx="9536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about NOR gates? Do they solve the problem?</a:t>
            </a:r>
            <a:endParaRPr lang="en-CA" sz="1400" dirty="0"/>
          </a:p>
        </p:txBody>
      </p:sp>
      <p:pic>
        <p:nvPicPr>
          <p:cNvPr id="24" name="Picture 23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28" name="Picture 2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2" name="Oval 1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/>
          <p:cNvSpPr/>
          <p:nvPr/>
        </p:nvSpPr>
        <p:spPr>
          <a:xfrm>
            <a:off x="6149642" y="108104"/>
            <a:ext cx="976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F’</a:t>
            </a:r>
            <a:r>
              <a:rPr lang="en-US" sz="2800" baseline="-25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49642" y="2375876"/>
            <a:ext cx="976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F’</a:t>
            </a:r>
            <a:r>
              <a:rPr lang="en-US" sz="2800" baseline="-25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40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3482705" y="199281"/>
            <a:ext cx="5308192" cy="2575386"/>
            <a:chOff x="734347" y="423269"/>
            <a:chExt cx="11683049" cy="566828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34347" y="423269"/>
              <a:ext cx="2043489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X=1</a:t>
              </a:r>
              <a:endParaRPr lang="en-CA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6098" y="4804498"/>
              <a:ext cx="201173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Y=0</a:t>
              </a:r>
              <a:endParaRPr lang="en-CA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105900" y="828584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124951" y="4328160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35035"/>
              </p:ext>
            </p:extLst>
          </p:nvPr>
        </p:nvGraphicFramePr>
        <p:xfrm>
          <a:off x="0" y="3620502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600" b="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4260755" y="675943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26" name="Rectangle 25"/>
          <p:cNvSpPr/>
          <p:nvPr/>
        </p:nvSpPr>
        <p:spPr>
          <a:xfrm>
            <a:off x="4250690" y="1753271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27" name="Rectangle 26"/>
          <p:cNvSpPr/>
          <p:nvPr/>
        </p:nvSpPr>
        <p:spPr>
          <a:xfrm>
            <a:off x="1231288" y="3023524"/>
            <a:ext cx="9536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about NOR gates? Do they solve the problem?</a:t>
            </a:r>
            <a:endParaRPr lang="en-CA" sz="1400" dirty="0"/>
          </a:p>
        </p:txBody>
      </p:sp>
      <p:pic>
        <p:nvPicPr>
          <p:cNvPr id="24" name="Picture 23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28" name="Picture 2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2" name="Oval 1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/>
          <p:cNvSpPr/>
          <p:nvPr/>
        </p:nvSpPr>
        <p:spPr>
          <a:xfrm>
            <a:off x="6149642" y="108104"/>
            <a:ext cx="378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200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49642" y="2375876"/>
            <a:ext cx="976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F’</a:t>
            </a:r>
            <a:r>
              <a:rPr lang="en-US" sz="2800" baseline="-25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2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3482705" y="199281"/>
            <a:ext cx="5308192" cy="2575386"/>
            <a:chOff x="734347" y="423269"/>
            <a:chExt cx="11683049" cy="566828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34347" y="423269"/>
              <a:ext cx="2043489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X=0</a:t>
              </a:r>
              <a:endParaRPr lang="en-CA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6098" y="4804498"/>
              <a:ext cx="201173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Y=1</a:t>
              </a:r>
              <a:endParaRPr lang="en-CA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105900" y="828584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124951" y="4328160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677047"/>
              </p:ext>
            </p:extLst>
          </p:nvPr>
        </p:nvGraphicFramePr>
        <p:xfrm>
          <a:off x="0" y="3620502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4260755" y="675943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26" name="Rectangle 25"/>
          <p:cNvSpPr/>
          <p:nvPr/>
        </p:nvSpPr>
        <p:spPr>
          <a:xfrm>
            <a:off x="4250690" y="1753271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27" name="Rectangle 26"/>
          <p:cNvSpPr/>
          <p:nvPr/>
        </p:nvSpPr>
        <p:spPr>
          <a:xfrm>
            <a:off x="1231288" y="3023524"/>
            <a:ext cx="9536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about NOR gates? Do they solve the problem?</a:t>
            </a:r>
            <a:endParaRPr lang="en-CA" sz="1400" dirty="0"/>
          </a:p>
        </p:txBody>
      </p:sp>
      <p:pic>
        <p:nvPicPr>
          <p:cNvPr id="24" name="Picture 23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28" name="Picture 2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2" name="Oval 1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/>
          <p:cNvSpPr/>
          <p:nvPr/>
        </p:nvSpPr>
        <p:spPr>
          <a:xfrm>
            <a:off x="6149642" y="108104"/>
            <a:ext cx="9749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F’</a:t>
            </a:r>
            <a:r>
              <a:rPr lang="en-US" sz="2800" baseline="-25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</a:t>
            </a:r>
            <a:r>
              <a:rPr lang="en-US" sz="2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CA" sz="1200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49642" y="2375876"/>
            <a:ext cx="378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33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3482705" y="199281"/>
            <a:ext cx="5308192" cy="2575386"/>
            <a:chOff x="734347" y="423269"/>
            <a:chExt cx="11683049" cy="566828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34347" y="423269"/>
              <a:ext cx="2043489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X=1</a:t>
              </a:r>
              <a:endParaRPr lang="en-CA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6098" y="4804498"/>
              <a:ext cx="201173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Y=1</a:t>
              </a:r>
              <a:endParaRPr lang="en-CA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105900" y="828584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124951" y="4328160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751893"/>
              </p:ext>
            </p:extLst>
          </p:nvPr>
        </p:nvGraphicFramePr>
        <p:xfrm>
          <a:off x="0" y="3620502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4260755" y="675943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26" name="Rectangle 25"/>
          <p:cNvSpPr/>
          <p:nvPr/>
        </p:nvSpPr>
        <p:spPr>
          <a:xfrm>
            <a:off x="4250690" y="1753271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27" name="Rectangle 26"/>
          <p:cNvSpPr/>
          <p:nvPr/>
        </p:nvSpPr>
        <p:spPr>
          <a:xfrm>
            <a:off x="1231288" y="3023524"/>
            <a:ext cx="9536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about NOR gates? Do they solve the problem?</a:t>
            </a:r>
            <a:endParaRPr lang="en-CA" sz="1400" dirty="0"/>
          </a:p>
        </p:txBody>
      </p:sp>
      <p:pic>
        <p:nvPicPr>
          <p:cNvPr id="24" name="Picture 23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28" name="Picture 2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2" name="Oval 1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/>
          <p:cNvSpPr/>
          <p:nvPr/>
        </p:nvSpPr>
        <p:spPr>
          <a:xfrm>
            <a:off x="6149642" y="108104"/>
            <a:ext cx="378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200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49642" y="2375876"/>
            <a:ext cx="378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97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3482705" y="199281"/>
            <a:ext cx="5308192" cy="2575386"/>
            <a:chOff x="734347" y="423269"/>
            <a:chExt cx="11683049" cy="566828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34347" y="423269"/>
              <a:ext cx="93918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6098" y="4804498"/>
              <a:ext cx="907433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105900" y="828584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124951" y="4328160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3620502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4260755" y="675943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26" name="Rectangle 25"/>
          <p:cNvSpPr/>
          <p:nvPr/>
        </p:nvSpPr>
        <p:spPr>
          <a:xfrm>
            <a:off x="4250690" y="1753271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27" name="Rectangle 26"/>
          <p:cNvSpPr/>
          <p:nvPr/>
        </p:nvSpPr>
        <p:spPr>
          <a:xfrm>
            <a:off x="543208" y="3013851"/>
            <a:ext cx="117056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Seems working. But we have to check all possible current states?</a:t>
            </a:r>
            <a:endParaRPr lang="en-CA" sz="1400" dirty="0"/>
          </a:p>
        </p:txBody>
      </p:sp>
      <p:pic>
        <p:nvPicPr>
          <p:cNvPr id="24" name="Picture 23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28" name="Picture 2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2" name="Oval 1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471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501194"/>
              </p:ext>
            </p:extLst>
          </p:nvPr>
        </p:nvGraphicFramePr>
        <p:xfrm>
          <a:off x="0" y="3657600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74449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84199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482705" y="199281"/>
            <a:ext cx="5308192" cy="2575386"/>
            <a:chOff x="734347" y="423269"/>
            <a:chExt cx="11683049" cy="5668288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347" y="423269"/>
              <a:ext cx="93918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6098" y="4804498"/>
              <a:ext cx="907433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05900" y="828584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24951" y="4328160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260755" y="675943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46" name="Rectangle 45"/>
          <p:cNvSpPr/>
          <p:nvPr/>
        </p:nvSpPr>
        <p:spPr>
          <a:xfrm>
            <a:off x="4250690" y="1753271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pic>
        <p:nvPicPr>
          <p:cNvPr id="47" name="Picture 46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48" name="Picture 4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49" name="Oval 48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4053254" y="3073974"/>
            <a:ext cx="4062045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 State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15299" y="3071665"/>
            <a:ext cx="4053254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 State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31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58836"/>
              </p:ext>
            </p:extLst>
          </p:nvPr>
        </p:nvGraphicFramePr>
        <p:xfrm>
          <a:off x="0" y="3657600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74449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84199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482705" y="199281"/>
            <a:ext cx="5308192" cy="2575386"/>
            <a:chOff x="734347" y="423269"/>
            <a:chExt cx="11683049" cy="5668288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347" y="423269"/>
              <a:ext cx="93918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6098" y="4804498"/>
              <a:ext cx="907433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05900" y="828584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24951" y="4328160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260755" y="675943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46" name="Rectangle 45"/>
          <p:cNvSpPr/>
          <p:nvPr/>
        </p:nvSpPr>
        <p:spPr>
          <a:xfrm>
            <a:off x="4250690" y="1753271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pic>
        <p:nvPicPr>
          <p:cNvPr id="47" name="Picture 46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48" name="Picture 4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49" name="Oval 48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4053254" y="3073974"/>
            <a:ext cx="4062045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 State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15299" y="3071665"/>
            <a:ext cx="4053254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 State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25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687486"/>
              </p:ext>
            </p:extLst>
          </p:nvPr>
        </p:nvGraphicFramePr>
        <p:xfrm>
          <a:off x="0" y="3657600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74449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84199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482705" y="199281"/>
            <a:ext cx="5308192" cy="2575386"/>
            <a:chOff x="734347" y="423269"/>
            <a:chExt cx="11683049" cy="5668288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347" y="423269"/>
              <a:ext cx="2043489" cy="1287059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X=1</a:t>
              </a:r>
              <a:endParaRPr lang="en-CA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6098" y="4804498"/>
              <a:ext cx="2011738" cy="1287059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Y=0</a:t>
              </a:r>
              <a:endParaRPr lang="en-CA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05900" y="828584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24951" y="4328160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260755" y="675943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46" name="Rectangle 45"/>
          <p:cNvSpPr/>
          <p:nvPr/>
        </p:nvSpPr>
        <p:spPr>
          <a:xfrm>
            <a:off x="4250690" y="1753271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pic>
        <p:nvPicPr>
          <p:cNvPr id="47" name="Picture 46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48" name="Picture 4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49" name="Oval 48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8420100" y="4957119"/>
            <a:ext cx="3352800" cy="581025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9093112" y="2942367"/>
            <a:ext cx="21782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Reset State</a:t>
            </a:r>
            <a:endParaRPr lang="en-CA" sz="1400" dirty="0"/>
          </a:p>
        </p:txBody>
      </p:sp>
      <p:sp>
        <p:nvSpPr>
          <p:cNvPr id="4" name="Freeform 3"/>
          <p:cNvSpPr/>
          <p:nvPr/>
        </p:nvSpPr>
        <p:spPr>
          <a:xfrm>
            <a:off x="7524140" y="3118224"/>
            <a:ext cx="1515085" cy="2158626"/>
          </a:xfrm>
          <a:custGeom>
            <a:avLst/>
            <a:gdLst>
              <a:gd name="connsiteX0" fmla="*/ 918058 w 1527658"/>
              <a:gd name="connsiteY0" fmla="*/ 1834490 h 1834490"/>
              <a:gd name="connsiteX1" fmla="*/ 13183 w 1527658"/>
              <a:gd name="connsiteY1" fmla="*/ 196190 h 1834490"/>
              <a:gd name="connsiteX2" fmla="*/ 1527658 w 1527658"/>
              <a:gd name="connsiteY2" fmla="*/ 91415 h 1834490"/>
              <a:gd name="connsiteX0" fmla="*/ 1353160 w 1515085"/>
              <a:gd name="connsiteY0" fmla="*/ 2158626 h 2158626"/>
              <a:gd name="connsiteX1" fmla="*/ 610 w 1515085"/>
              <a:gd name="connsiteY1" fmla="*/ 215526 h 2158626"/>
              <a:gd name="connsiteX2" fmla="*/ 1515085 w 1515085"/>
              <a:gd name="connsiteY2" fmla="*/ 110751 h 215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5085" h="2158626">
                <a:moveTo>
                  <a:pt x="1353160" y="2158626"/>
                </a:moveTo>
                <a:cubicBezTo>
                  <a:pt x="849922" y="1484732"/>
                  <a:pt x="-26377" y="556838"/>
                  <a:pt x="610" y="215526"/>
                </a:cubicBezTo>
                <a:cubicBezTo>
                  <a:pt x="27597" y="-125786"/>
                  <a:pt x="808647" y="17882"/>
                  <a:pt x="1515085" y="110751"/>
                </a:cubicBezTo>
              </a:path>
            </a:pathLst>
          </a:custGeom>
          <a:noFill/>
          <a:ln w="31750">
            <a:solidFill>
              <a:srgbClr val="0000FF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409270" y="4986337"/>
            <a:ext cx="3352800" cy="581025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1042806" y="2905125"/>
            <a:ext cx="24398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Reset Action</a:t>
            </a:r>
            <a:endParaRPr lang="en-CA" sz="1400" dirty="0"/>
          </a:p>
        </p:txBody>
      </p:sp>
      <p:sp>
        <p:nvSpPr>
          <p:cNvPr id="51" name="Freeform 50"/>
          <p:cNvSpPr/>
          <p:nvPr/>
        </p:nvSpPr>
        <p:spPr>
          <a:xfrm flipH="1">
            <a:off x="3628798" y="3076479"/>
            <a:ext cx="1515085" cy="2158626"/>
          </a:xfrm>
          <a:custGeom>
            <a:avLst/>
            <a:gdLst>
              <a:gd name="connsiteX0" fmla="*/ 918058 w 1527658"/>
              <a:gd name="connsiteY0" fmla="*/ 1834490 h 1834490"/>
              <a:gd name="connsiteX1" fmla="*/ 13183 w 1527658"/>
              <a:gd name="connsiteY1" fmla="*/ 196190 h 1834490"/>
              <a:gd name="connsiteX2" fmla="*/ 1527658 w 1527658"/>
              <a:gd name="connsiteY2" fmla="*/ 91415 h 1834490"/>
              <a:gd name="connsiteX0" fmla="*/ 1353160 w 1515085"/>
              <a:gd name="connsiteY0" fmla="*/ 2158626 h 2158626"/>
              <a:gd name="connsiteX1" fmla="*/ 610 w 1515085"/>
              <a:gd name="connsiteY1" fmla="*/ 215526 h 2158626"/>
              <a:gd name="connsiteX2" fmla="*/ 1515085 w 1515085"/>
              <a:gd name="connsiteY2" fmla="*/ 110751 h 215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5085" h="2158626">
                <a:moveTo>
                  <a:pt x="1353160" y="2158626"/>
                </a:moveTo>
                <a:cubicBezTo>
                  <a:pt x="849922" y="1484732"/>
                  <a:pt x="-26377" y="556838"/>
                  <a:pt x="610" y="215526"/>
                </a:cubicBezTo>
                <a:cubicBezTo>
                  <a:pt x="27597" y="-125786"/>
                  <a:pt x="808647" y="17882"/>
                  <a:pt x="1515085" y="110751"/>
                </a:cubicBezTo>
              </a:path>
            </a:pathLst>
          </a:custGeom>
          <a:noFill/>
          <a:ln w="31750">
            <a:solidFill>
              <a:srgbClr val="0000FF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178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548311" y="1242447"/>
          <a:ext cx="10380098" cy="28837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571348" y="5504155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V="1">
            <a:off x="1723748" y="988291"/>
            <a:ext cx="0" cy="466826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0928412" y="5211767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723747" y="1680210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173577" y="1668774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2937512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744087" y="3173784"/>
            <a:ext cx="1843960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193917" y="3173783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086103" y="3173785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826131" y="166877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039896" y="166877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264814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714644" y="1680207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478579" y="168020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383780" y="3173781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6925435" y="3630223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140712" y="4065889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76BC098-BA78-4D7A-9DEF-BBDF76ACAD1C}"/>
              </a:ext>
            </a:extLst>
          </p:cNvPr>
          <p:cNvGrpSpPr/>
          <p:nvPr/>
        </p:nvGrpSpPr>
        <p:grpSpPr>
          <a:xfrm>
            <a:off x="-1098003" y="4593756"/>
            <a:ext cx="4593323" cy="818084"/>
            <a:chOff x="0" y="895812"/>
            <a:chExt cx="12191999" cy="216063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5D96E30-5304-46DE-838C-123EA69484E4}"/>
                </a:ext>
              </a:extLst>
            </p:cNvPr>
            <p:cNvSpPr/>
            <p:nvPr/>
          </p:nvSpPr>
          <p:spPr>
            <a:xfrm>
              <a:off x="0" y="953261"/>
              <a:ext cx="12191999" cy="1544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3200" b="0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Segoe UI Light (Headings)"/>
                <a:ea typeface="+mn-ea"/>
                <a:cs typeface="+mn-cs"/>
              </a:endParaRPr>
            </a:p>
          </p:txBody>
        </p:sp>
        <p:pic>
          <p:nvPicPr>
            <p:cNvPr id="60" name="Picture 5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9685" y="953261"/>
              <a:ext cx="2771830" cy="166310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66F174F-D5EC-41F7-97A7-1D6FCB62F808}"/>
                </a:ext>
              </a:extLst>
            </p:cNvPr>
            <p:cNvSpPr/>
            <p:nvPr/>
          </p:nvSpPr>
          <p:spPr>
            <a:xfrm>
              <a:off x="3205848" y="895812"/>
              <a:ext cx="945425" cy="1056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 (Headings)"/>
                </a:rPr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8F36132-5B65-4293-93DB-DF5ADA352325}"/>
                </a:ext>
              </a:extLst>
            </p:cNvPr>
            <p:cNvSpPr/>
            <p:nvPr/>
          </p:nvSpPr>
          <p:spPr>
            <a:xfrm>
              <a:off x="6679137" y="1186855"/>
              <a:ext cx="1094341" cy="18695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 (Headings)"/>
                </a:rPr>
                <a:t>F </a:t>
              </a:r>
            </a:p>
            <a:p>
              <a:endParaRPr lang="en-US" sz="2000" dirty="0">
                <a:latin typeface="Segoe UI Light (Headings)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643EC61-B9C8-4F30-9498-AC467E9EAA83}"/>
                </a:ext>
              </a:extLst>
            </p:cNvPr>
            <p:cNvSpPr/>
            <p:nvPr/>
          </p:nvSpPr>
          <p:spPr>
            <a:xfrm>
              <a:off x="3205848" y="1725482"/>
              <a:ext cx="945425" cy="1056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 (Headings)"/>
                </a:rPr>
                <a:t>Y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98658" y="288469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840A46-E0B0-8248-B2FA-4C8A4C97BBA2}"/>
              </a:ext>
            </a:extLst>
          </p:cNvPr>
          <p:cNvCxnSpPr/>
          <p:nvPr/>
        </p:nvCxnSpPr>
        <p:spPr>
          <a:xfrm>
            <a:off x="1390035" y="4930359"/>
            <a:ext cx="0" cy="72619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427594-354A-EA40-B64C-11AB12F6C3FB}"/>
              </a:ext>
            </a:extLst>
          </p:cNvPr>
          <p:cNvCxnSpPr>
            <a:cxnSpLocks/>
          </p:cNvCxnSpPr>
          <p:nvPr/>
        </p:nvCxnSpPr>
        <p:spPr>
          <a:xfrm>
            <a:off x="375494" y="5656555"/>
            <a:ext cx="100584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2660079-332F-BE4D-BA37-A857839A2809}"/>
              </a:ext>
            </a:extLst>
          </p:cNvPr>
          <p:cNvCxnSpPr>
            <a:cxnSpLocks/>
          </p:cNvCxnSpPr>
          <p:nvPr/>
        </p:nvCxnSpPr>
        <p:spPr>
          <a:xfrm flipV="1">
            <a:off x="380253" y="5200283"/>
            <a:ext cx="0" cy="45627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64800" y="5200283"/>
            <a:ext cx="27432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4875582" y="4510251"/>
            <a:ext cx="52622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F(Y,X;T+1) = XYF(Y,X;T)</a:t>
            </a:r>
            <a:endParaRPr lang="en-US" sz="4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82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650727"/>
              </p:ext>
            </p:extLst>
          </p:nvPr>
        </p:nvGraphicFramePr>
        <p:xfrm>
          <a:off x="0" y="3657600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74449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84199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482705" y="199281"/>
            <a:ext cx="5308192" cy="2575386"/>
            <a:chOff x="734347" y="423269"/>
            <a:chExt cx="11683049" cy="5668288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347" y="423269"/>
              <a:ext cx="2043489" cy="128705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X=0</a:t>
              </a:r>
              <a:endParaRPr lang="en-CA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6098" y="4804498"/>
              <a:ext cx="2011738" cy="128705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Y=1</a:t>
              </a:r>
              <a:endParaRPr lang="en-CA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05900" y="828584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24951" y="4328160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260755" y="675943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46" name="Rectangle 45"/>
          <p:cNvSpPr/>
          <p:nvPr/>
        </p:nvSpPr>
        <p:spPr>
          <a:xfrm>
            <a:off x="4250690" y="1753271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pic>
        <p:nvPicPr>
          <p:cNvPr id="47" name="Picture 46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48" name="Picture 4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49" name="Oval 48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8420100" y="5578356"/>
            <a:ext cx="3352800" cy="581025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9093112" y="2942367"/>
            <a:ext cx="1772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 State</a:t>
            </a:r>
            <a:endParaRPr lang="en-CA" sz="1400" dirty="0"/>
          </a:p>
        </p:txBody>
      </p:sp>
      <p:sp>
        <p:nvSpPr>
          <p:cNvPr id="26" name="Freeform 25"/>
          <p:cNvSpPr/>
          <p:nvPr/>
        </p:nvSpPr>
        <p:spPr>
          <a:xfrm>
            <a:off x="7524505" y="3079822"/>
            <a:ext cx="1514720" cy="2768527"/>
          </a:xfrm>
          <a:custGeom>
            <a:avLst/>
            <a:gdLst>
              <a:gd name="connsiteX0" fmla="*/ 918058 w 1527658"/>
              <a:gd name="connsiteY0" fmla="*/ 1834490 h 1834490"/>
              <a:gd name="connsiteX1" fmla="*/ 13183 w 1527658"/>
              <a:gd name="connsiteY1" fmla="*/ 196190 h 1834490"/>
              <a:gd name="connsiteX2" fmla="*/ 1527658 w 1527658"/>
              <a:gd name="connsiteY2" fmla="*/ 91415 h 1834490"/>
              <a:gd name="connsiteX0" fmla="*/ 1409945 w 1514720"/>
              <a:gd name="connsiteY0" fmla="*/ 2768527 h 2768527"/>
              <a:gd name="connsiteX1" fmla="*/ 245 w 1514720"/>
              <a:gd name="connsiteY1" fmla="*/ 253927 h 2768527"/>
              <a:gd name="connsiteX2" fmla="*/ 1514720 w 1514720"/>
              <a:gd name="connsiteY2" fmla="*/ 149152 h 2768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4720" h="2768527">
                <a:moveTo>
                  <a:pt x="1409945" y="2768527"/>
                </a:moveTo>
                <a:cubicBezTo>
                  <a:pt x="906707" y="2094633"/>
                  <a:pt x="-17218" y="690490"/>
                  <a:pt x="245" y="253927"/>
                </a:cubicBezTo>
                <a:cubicBezTo>
                  <a:pt x="17708" y="-182636"/>
                  <a:pt x="808282" y="56283"/>
                  <a:pt x="1514720" y="149152"/>
                </a:cubicBezTo>
              </a:path>
            </a:pathLst>
          </a:custGeom>
          <a:noFill/>
          <a:ln w="31750">
            <a:solidFill>
              <a:srgbClr val="0000FF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/>
          <p:cNvSpPr/>
          <p:nvPr/>
        </p:nvSpPr>
        <p:spPr>
          <a:xfrm>
            <a:off x="383671" y="5636216"/>
            <a:ext cx="3352800" cy="581025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1042806" y="2905125"/>
            <a:ext cx="20345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 Action</a:t>
            </a:r>
            <a:endParaRPr lang="en-CA" sz="1400" dirty="0"/>
          </a:p>
        </p:txBody>
      </p:sp>
      <p:sp>
        <p:nvSpPr>
          <p:cNvPr id="29" name="Freeform 28"/>
          <p:cNvSpPr/>
          <p:nvPr/>
        </p:nvSpPr>
        <p:spPr>
          <a:xfrm flipH="1">
            <a:off x="3628798" y="3045913"/>
            <a:ext cx="1514637" cy="2646391"/>
          </a:xfrm>
          <a:custGeom>
            <a:avLst/>
            <a:gdLst>
              <a:gd name="connsiteX0" fmla="*/ 918058 w 1527658"/>
              <a:gd name="connsiteY0" fmla="*/ 1834490 h 1834490"/>
              <a:gd name="connsiteX1" fmla="*/ 13183 w 1527658"/>
              <a:gd name="connsiteY1" fmla="*/ 196190 h 1834490"/>
              <a:gd name="connsiteX2" fmla="*/ 1527658 w 1527658"/>
              <a:gd name="connsiteY2" fmla="*/ 91415 h 1834490"/>
              <a:gd name="connsiteX0" fmla="*/ 1353160 w 1515085"/>
              <a:gd name="connsiteY0" fmla="*/ 2158626 h 2158626"/>
              <a:gd name="connsiteX1" fmla="*/ 610 w 1515085"/>
              <a:gd name="connsiteY1" fmla="*/ 215526 h 2158626"/>
              <a:gd name="connsiteX2" fmla="*/ 1515085 w 1515085"/>
              <a:gd name="connsiteY2" fmla="*/ 110751 h 2158626"/>
              <a:gd name="connsiteX0" fmla="*/ 1428912 w 1514637"/>
              <a:gd name="connsiteY0" fmla="*/ 2646391 h 2646391"/>
              <a:gd name="connsiteX1" fmla="*/ 162 w 1514637"/>
              <a:gd name="connsiteY1" fmla="*/ 246091 h 2646391"/>
              <a:gd name="connsiteX2" fmla="*/ 1514637 w 1514637"/>
              <a:gd name="connsiteY2" fmla="*/ 141316 h 264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4637" h="2646391">
                <a:moveTo>
                  <a:pt x="1428912" y="2646391"/>
                </a:moveTo>
                <a:cubicBezTo>
                  <a:pt x="925674" y="1972497"/>
                  <a:pt x="-14126" y="663604"/>
                  <a:pt x="162" y="246091"/>
                </a:cubicBezTo>
                <a:cubicBezTo>
                  <a:pt x="14450" y="-171422"/>
                  <a:pt x="808199" y="48447"/>
                  <a:pt x="1514637" y="141316"/>
                </a:cubicBezTo>
              </a:path>
            </a:pathLst>
          </a:custGeom>
          <a:noFill/>
          <a:ln w="31750">
            <a:solidFill>
              <a:srgbClr val="0000FF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293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218373"/>
              </p:ext>
            </p:extLst>
          </p:nvPr>
        </p:nvGraphicFramePr>
        <p:xfrm>
          <a:off x="0" y="3657600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74449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84199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482705" y="199281"/>
            <a:ext cx="5308192" cy="2575386"/>
            <a:chOff x="734347" y="423269"/>
            <a:chExt cx="11683049" cy="5668288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347" y="423269"/>
              <a:ext cx="93918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6098" y="4804498"/>
              <a:ext cx="907433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05900" y="828584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24951" y="4328160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260755" y="675943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46" name="Rectangle 45"/>
          <p:cNvSpPr/>
          <p:nvPr/>
        </p:nvSpPr>
        <p:spPr>
          <a:xfrm>
            <a:off x="4250690" y="1753271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pic>
        <p:nvPicPr>
          <p:cNvPr id="47" name="Picture 46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48" name="Picture 4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49" name="Oval 48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8420100" y="4918722"/>
            <a:ext cx="3352800" cy="1240659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9356554" y="2958981"/>
            <a:ext cx="14798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F’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1400" baseline="-25000" dirty="0"/>
          </a:p>
        </p:txBody>
      </p:sp>
      <p:sp>
        <p:nvSpPr>
          <p:cNvPr id="26" name="Freeform 25"/>
          <p:cNvSpPr/>
          <p:nvPr/>
        </p:nvSpPr>
        <p:spPr>
          <a:xfrm>
            <a:off x="7496504" y="3166236"/>
            <a:ext cx="1885620" cy="1758188"/>
          </a:xfrm>
          <a:custGeom>
            <a:avLst/>
            <a:gdLst>
              <a:gd name="connsiteX0" fmla="*/ 918058 w 1527658"/>
              <a:gd name="connsiteY0" fmla="*/ 1834490 h 1834490"/>
              <a:gd name="connsiteX1" fmla="*/ 13183 w 1527658"/>
              <a:gd name="connsiteY1" fmla="*/ 196190 h 1834490"/>
              <a:gd name="connsiteX2" fmla="*/ 1527658 w 1527658"/>
              <a:gd name="connsiteY2" fmla="*/ 91415 h 1834490"/>
              <a:gd name="connsiteX0" fmla="*/ 1409945 w 1514720"/>
              <a:gd name="connsiteY0" fmla="*/ 2768527 h 2768527"/>
              <a:gd name="connsiteX1" fmla="*/ 245 w 1514720"/>
              <a:gd name="connsiteY1" fmla="*/ 253927 h 2768527"/>
              <a:gd name="connsiteX2" fmla="*/ 1514720 w 1514720"/>
              <a:gd name="connsiteY2" fmla="*/ 149152 h 2768527"/>
              <a:gd name="connsiteX0" fmla="*/ 909098 w 1528223"/>
              <a:gd name="connsiteY0" fmla="*/ 1783954 h 1783954"/>
              <a:gd name="connsiteX1" fmla="*/ 13748 w 1528223"/>
              <a:gd name="connsiteY1" fmla="*/ 193279 h 1783954"/>
              <a:gd name="connsiteX2" fmla="*/ 1528223 w 1528223"/>
              <a:gd name="connsiteY2" fmla="*/ 88504 h 1783954"/>
              <a:gd name="connsiteX0" fmla="*/ 923595 w 1885620"/>
              <a:gd name="connsiteY0" fmla="*/ 1758188 h 1758188"/>
              <a:gd name="connsiteX1" fmla="*/ 28245 w 1885620"/>
              <a:gd name="connsiteY1" fmla="*/ 167513 h 1758188"/>
              <a:gd name="connsiteX2" fmla="*/ 1885620 w 1885620"/>
              <a:gd name="connsiteY2" fmla="*/ 110363 h 175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5620" h="1758188">
                <a:moveTo>
                  <a:pt x="923595" y="1758188"/>
                </a:moveTo>
                <a:cubicBezTo>
                  <a:pt x="420357" y="1084294"/>
                  <a:pt x="-132092" y="442150"/>
                  <a:pt x="28245" y="167513"/>
                </a:cubicBezTo>
                <a:cubicBezTo>
                  <a:pt x="188582" y="-107124"/>
                  <a:pt x="1179182" y="17494"/>
                  <a:pt x="1885620" y="110363"/>
                </a:cubicBezTo>
              </a:path>
            </a:pathLst>
          </a:custGeom>
          <a:noFill/>
          <a:ln w="31750">
            <a:solidFill>
              <a:srgbClr val="0000FF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221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528237"/>
              </p:ext>
            </p:extLst>
          </p:nvPr>
        </p:nvGraphicFramePr>
        <p:xfrm>
          <a:off x="0" y="3657600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74449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84199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482705" y="199281"/>
            <a:ext cx="5308192" cy="2575386"/>
            <a:chOff x="734347" y="423269"/>
            <a:chExt cx="11683049" cy="5668288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347" y="423269"/>
              <a:ext cx="93918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6098" y="4804498"/>
              <a:ext cx="907433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05900" y="828584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24951" y="4328160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260755" y="675943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46" name="Rectangle 45"/>
          <p:cNvSpPr/>
          <p:nvPr/>
        </p:nvSpPr>
        <p:spPr>
          <a:xfrm>
            <a:off x="4250690" y="1753271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pic>
        <p:nvPicPr>
          <p:cNvPr id="47" name="Picture 46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48" name="Picture 4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49" name="Oval 48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4053254" y="3073974"/>
            <a:ext cx="4062045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 State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15299" y="3071665"/>
            <a:ext cx="4053254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 State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31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351445"/>
              </p:ext>
            </p:extLst>
          </p:nvPr>
        </p:nvGraphicFramePr>
        <p:xfrm>
          <a:off x="0" y="3657600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74449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84199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482705" y="199281"/>
            <a:ext cx="5308192" cy="2575386"/>
            <a:chOff x="734347" y="423269"/>
            <a:chExt cx="11683049" cy="5668288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347" y="423269"/>
              <a:ext cx="93918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6098" y="4804498"/>
              <a:ext cx="907433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05900" y="828584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24951" y="4328160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260755" y="675943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46" name="Rectangle 45"/>
          <p:cNvSpPr/>
          <p:nvPr/>
        </p:nvSpPr>
        <p:spPr>
          <a:xfrm>
            <a:off x="4250690" y="1753271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pic>
        <p:nvPicPr>
          <p:cNvPr id="47" name="Picture 46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48" name="Picture 4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49" name="Oval 48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4053254" y="3073974"/>
            <a:ext cx="4062045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 State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15299" y="3071665"/>
            <a:ext cx="4053254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 State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8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424172"/>
              </p:ext>
            </p:extLst>
          </p:nvPr>
        </p:nvGraphicFramePr>
        <p:xfrm>
          <a:off x="0" y="3657600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74449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84199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kern="1200" dirty="0" smtClean="0">
                        <a:solidFill>
                          <a:srgbClr val="FF0000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kern="1200" dirty="0" smtClean="0">
                        <a:solidFill>
                          <a:srgbClr val="FF0000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482705" y="199281"/>
            <a:ext cx="5308192" cy="2575386"/>
            <a:chOff x="734347" y="423269"/>
            <a:chExt cx="11683049" cy="5668288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347" y="423269"/>
              <a:ext cx="93918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6098" y="4804498"/>
              <a:ext cx="907433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05900" y="828584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24951" y="4328160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260755" y="675943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46" name="Rectangle 45"/>
          <p:cNvSpPr/>
          <p:nvPr/>
        </p:nvSpPr>
        <p:spPr>
          <a:xfrm>
            <a:off x="4250690" y="1753271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pic>
        <p:nvPicPr>
          <p:cNvPr id="47" name="Picture 46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48" name="Picture 4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49" name="Oval 48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8515595" y="4426689"/>
            <a:ext cx="3352800" cy="2428874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9356554" y="2958981"/>
            <a:ext cx="2511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Default State</a:t>
            </a:r>
            <a:endParaRPr lang="en-CA" sz="1400" baseline="-25000" dirty="0"/>
          </a:p>
        </p:txBody>
      </p:sp>
      <p:sp>
        <p:nvSpPr>
          <p:cNvPr id="26" name="Freeform 25"/>
          <p:cNvSpPr/>
          <p:nvPr/>
        </p:nvSpPr>
        <p:spPr>
          <a:xfrm>
            <a:off x="7496504" y="3166236"/>
            <a:ext cx="1885620" cy="1758188"/>
          </a:xfrm>
          <a:custGeom>
            <a:avLst/>
            <a:gdLst>
              <a:gd name="connsiteX0" fmla="*/ 918058 w 1527658"/>
              <a:gd name="connsiteY0" fmla="*/ 1834490 h 1834490"/>
              <a:gd name="connsiteX1" fmla="*/ 13183 w 1527658"/>
              <a:gd name="connsiteY1" fmla="*/ 196190 h 1834490"/>
              <a:gd name="connsiteX2" fmla="*/ 1527658 w 1527658"/>
              <a:gd name="connsiteY2" fmla="*/ 91415 h 1834490"/>
              <a:gd name="connsiteX0" fmla="*/ 1409945 w 1514720"/>
              <a:gd name="connsiteY0" fmla="*/ 2768527 h 2768527"/>
              <a:gd name="connsiteX1" fmla="*/ 245 w 1514720"/>
              <a:gd name="connsiteY1" fmla="*/ 253927 h 2768527"/>
              <a:gd name="connsiteX2" fmla="*/ 1514720 w 1514720"/>
              <a:gd name="connsiteY2" fmla="*/ 149152 h 2768527"/>
              <a:gd name="connsiteX0" fmla="*/ 909098 w 1528223"/>
              <a:gd name="connsiteY0" fmla="*/ 1783954 h 1783954"/>
              <a:gd name="connsiteX1" fmla="*/ 13748 w 1528223"/>
              <a:gd name="connsiteY1" fmla="*/ 193279 h 1783954"/>
              <a:gd name="connsiteX2" fmla="*/ 1528223 w 1528223"/>
              <a:gd name="connsiteY2" fmla="*/ 88504 h 1783954"/>
              <a:gd name="connsiteX0" fmla="*/ 923595 w 1885620"/>
              <a:gd name="connsiteY0" fmla="*/ 1758188 h 1758188"/>
              <a:gd name="connsiteX1" fmla="*/ 28245 w 1885620"/>
              <a:gd name="connsiteY1" fmla="*/ 167513 h 1758188"/>
              <a:gd name="connsiteX2" fmla="*/ 1885620 w 1885620"/>
              <a:gd name="connsiteY2" fmla="*/ 110363 h 175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5620" h="1758188">
                <a:moveTo>
                  <a:pt x="923595" y="1758188"/>
                </a:moveTo>
                <a:cubicBezTo>
                  <a:pt x="420357" y="1084294"/>
                  <a:pt x="-132092" y="442150"/>
                  <a:pt x="28245" y="167513"/>
                </a:cubicBezTo>
                <a:cubicBezTo>
                  <a:pt x="188582" y="-107124"/>
                  <a:pt x="1179182" y="17494"/>
                  <a:pt x="1885620" y="110363"/>
                </a:cubicBezTo>
              </a:path>
            </a:pathLst>
          </a:custGeom>
          <a:noFill/>
          <a:ln w="31750">
            <a:solidFill>
              <a:srgbClr val="0000FF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874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33800"/>
              </p:ext>
            </p:extLst>
          </p:nvPr>
        </p:nvGraphicFramePr>
        <p:xfrm>
          <a:off x="0" y="3657600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74449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84199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482705" y="199281"/>
            <a:ext cx="5308192" cy="2575386"/>
            <a:chOff x="734347" y="423269"/>
            <a:chExt cx="11683049" cy="5668288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347" y="423269"/>
              <a:ext cx="93918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6098" y="4804498"/>
              <a:ext cx="907433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05900" y="828584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24951" y="4328160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260755" y="675943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46" name="Rectangle 45"/>
          <p:cNvSpPr/>
          <p:nvPr/>
        </p:nvSpPr>
        <p:spPr>
          <a:xfrm>
            <a:off x="4250690" y="1753271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pic>
        <p:nvPicPr>
          <p:cNvPr id="47" name="Picture 46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48" name="Picture 4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49" name="Oval 48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4053254" y="3073974"/>
            <a:ext cx="4062045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 State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15299" y="3071665"/>
            <a:ext cx="4053254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 State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57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57613"/>
              </p:ext>
            </p:extLst>
          </p:nvPr>
        </p:nvGraphicFramePr>
        <p:xfrm>
          <a:off x="0" y="3657600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74449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84199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482705" y="199281"/>
            <a:ext cx="5308192" cy="2575386"/>
            <a:chOff x="734347" y="423269"/>
            <a:chExt cx="11683049" cy="5668288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347" y="423269"/>
              <a:ext cx="93918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6098" y="4804498"/>
              <a:ext cx="907433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05900" y="828584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24951" y="4328160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260755" y="675943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46" name="Rectangle 45"/>
          <p:cNvSpPr/>
          <p:nvPr/>
        </p:nvSpPr>
        <p:spPr>
          <a:xfrm>
            <a:off x="4250690" y="1753271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pic>
        <p:nvPicPr>
          <p:cNvPr id="47" name="Picture 46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48" name="Picture 4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49" name="Oval 48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4405259" y="4334475"/>
            <a:ext cx="3352800" cy="2428874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5102694" y="2968160"/>
            <a:ext cx="1772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 State</a:t>
            </a:r>
            <a:endParaRPr lang="en-CA" sz="1400" baseline="-25000" dirty="0"/>
          </a:p>
        </p:txBody>
      </p:sp>
      <p:sp>
        <p:nvSpPr>
          <p:cNvPr id="26" name="Freeform 25"/>
          <p:cNvSpPr/>
          <p:nvPr/>
        </p:nvSpPr>
        <p:spPr>
          <a:xfrm flipH="1">
            <a:off x="6881680" y="3152461"/>
            <a:ext cx="1885620" cy="1758188"/>
          </a:xfrm>
          <a:custGeom>
            <a:avLst/>
            <a:gdLst>
              <a:gd name="connsiteX0" fmla="*/ 918058 w 1527658"/>
              <a:gd name="connsiteY0" fmla="*/ 1834490 h 1834490"/>
              <a:gd name="connsiteX1" fmla="*/ 13183 w 1527658"/>
              <a:gd name="connsiteY1" fmla="*/ 196190 h 1834490"/>
              <a:gd name="connsiteX2" fmla="*/ 1527658 w 1527658"/>
              <a:gd name="connsiteY2" fmla="*/ 91415 h 1834490"/>
              <a:gd name="connsiteX0" fmla="*/ 1409945 w 1514720"/>
              <a:gd name="connsiteY0" fmla="*/ 2768527 h 2768527"/>
              <a:gd name="connsiteX1" fmla="*/ 245 w 1514720"/>
              <a:gd name="connsiteY1" fmla="*/ 253927 h 2768527"/>
              <a:gd name="connsiteX2" fmla="*/ 1514720 w 1514720"/>
              <a:gd name="connsiteY2" fmla="*/ 149152 h 2768527"/>
              <a:gd name="connsiteX0" fmla="*/ 909098 w 1528223"/>
              <a:gd name="connsiteY0" fmla="*/ 1783954 h 1783954"/>
              <a:gd name="connsiteX1" fmla="*/ 13748 w 1528223"/>
              <a:gd name="connsiteY1" fmla="*/ 193279 h 1783954"/>
              <a:gd name="connsiteX2" fmla="*/ 1528223 w 1528223"/>
              <a:gd name="connsiteY2" fmla="*/ 88504 h 1783954"/>
              <a:gd name="connsiteX0" fmla="*/ 923595 w 1885620"/>
              <a:gd name="connsiteY0" fmla="*/ 1758188 h 1758188"/>
              <a:gd name="connsiteX1" fmla="*/ 28245 w 1885620"/>
              <a:gd name="connsiteY1" fmla="*/ 167513 h 1758188"/>
              <a:gd name="connsiteX2" fmla="*/ 1885620 w 1885620"/>
              <a:gd name="connsiteY2" fmla="*/ 110363 h 175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5620" h="1758188">
                <a:moveTo>
                  <a:pt x="923595" y="1758188"/>
                </a:moveTo>
                <a:cubicBezTo>
                  <a:pt x="420357" y="1084294"/>
                  <a:pt x="-132092" y="442150"/>
                  <a:pt x="28245" y="167513"/>
                </a:cubicBezTo>
                <a:cubicBezTo>
                  <a:pt x="188582" y="-107124"/>
                  <a:pt x="1179182" y="17494"/>
                  <a:pt x="1885620" y="110363"/>
                </a:cubicBezTo>
              </a:path>
            </a:pathLst>
          </a:custGeom>
          <a:noFill/>
          <a:ln w="31750">
            <a:solidFill>
              <a:srgbClr val="0000FF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375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529322"/>
              </p:ext>
            </p:extLst>
          </p:nvPr>
        </p:nvGraphicFramePr>
        <p:xfrm>
          <a:off x="0" y="3657600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74449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84199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482705" y="199281"/>
            <a:ext cx="5308192" cy="2575386"/>
            <a:chOff x="734347" y="423269"/>
            <a:chExt cx="11683049" cy="5668288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347" y="423269"/>
              <a:ext cx="93918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6098" y="4804498"/>
              <a:ext cx="907433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05900" y="828584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24951" y="4328160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260755" y="675943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46" name="Rectangle 45"/>
          <p:cNvSpPr/>
          <p:nvPr/>
        </p:nvSpPr>
        <p:spPr>
          <a:xfrm>
            <a:off x="4250690" y="1753271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pic>
        <p:nvPicPr>
          <p:cNvPr id="47" name="Picture 46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48" name="Picture 4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49" name="Oval 48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4053254" y="3073974"/>
            <a:ext cx="4062045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 State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15299" y="3071665"/>
            <a:ext cx="4053254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 State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9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484313"/>
              </p:ext>
            </p:extLst>
          </p:nvPr>
        </p:nvGraphicFramePr>
        <p:xfrm>
          <a:off x="0" y="3657600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74449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84199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482705" y="199281"/>
            <a:ext cx="5308192" cy="2575386"/>
            <a:chOff x="734347" y="423269"/>
            <a:chExt cx="11683049" cy="5668288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347" y="423269"/>
              <a:ext cx="93918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6098" y="4804498"/>
              <a:ext cx="907433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05900" y="828584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24951" y="4328160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260755" y="675943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46" name="Rectangle 45"/>
          <p:cNvSpPr/>
          <p:nvPr/>
        </p:nvSpPr>
        <p:spPr>
          <a:xfrm>
            <a:off x="4250690" y="1753271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pic>
        <p:nvPicPr>
          <p:cNvPr id="47" name="Picture 46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48" name="Picture 4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49" name="Oval 48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8467725" y="4333002"/>
            <a:ext cx="3419475" cy="560276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/>
          <p:cNvSpPr/>
          <p:nvPr/>
        </p:nvSpPr>
        <p:spPr>
          <a:xfrm>
            <a:off x="392636" y="4333002"/>
            <a:ext cx="3352800" cy="560276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Freeform 27"/>
          <p:cNvSpPr/>
          <p:nvPr/>
        </p:nvSpPr>
        <p:spPr>
          <a:xfrm flipH="1">
            <a:off x="2643055" y="2982074"/>
            <a:ext cx="1885620" cy="1758188"/>
          </a:xfrm>
          <a:custGeom>
            <a:avLst/>
            <a:gdLst>
              <a:gd name="connsiteX0" fmla="*/ 918058 w 1527658"/>
              <a:gd name="connsiteY0" fmla="*/ 1834490 h 1834490"/>
              <a:gd name="connsiteX1" fmla="*/ 13183 w 1527658"/>
              <a:gd name="connsiteY1" fmla="*/ 196190 h 1834490"/>
              <a:gd name="connsiteX2" fmla="*/ 1527658 w 1527658"/>
              <a:gd name="connsiteY2" fmla="*/ 91415 h 1834490"/>
              <a:gd name="connsiteX0" fmla="*/ 1409945 w 1514720"/>
              <a:gd name="connsiteY0" fmla="*/ 2768527 h 2768527"/>
              <a:gd name="connsiteX1" fmla="*/ 245 w 1514720"/>
              <a:gd name="connsiteY1" fmla="*/ 253927 h 2768527"/>
              <a:gd name="connsiteX2" fmla="*/ 1514720 w 1514720"/>
              <a:gd name="connsiteY2" fmla="*/ 149152 h 2768527"/>
              <a:gd name="connsiteX0" fmla="*/ 909098 w 1528223"/>
              <a:gd name="connsiteY0" fmla="*/ 1783954 h 1783954"/>
              <a:gd name="connsiteX1" fmla="*/ 13748 w 1528223"/>
              <a:gd name="connsiteY1" fmla="*/ 193279 h 1783954"/>
              <a:gd name="connsiteX2" fmla="*/ 1528223 w 1528223"/>
              <a:gd name="connsiteY2" fmla="*/ 88504 h 1783954"/>
              <a:gd name="connsiteX0" fmla="*/ 923595 w 1885620"/>
              <a:gd name="connsiteY0" fmla="*/ 1758188 h 1758188"/>
              <a:gd name="connsiteX1" fmla="*/ 28245 w 1885620"/>
              <a:gd name="connsiteY1" fmla="*/ 167513 h 1758188"/>
              <a:gd name="connsiteX2" fmla="*/ 1885620 w 1885620"/>
              <a:gd name="connsiteY2" fmla="*/ 110363 h 175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5620" h="1758188">
                <a:moveTo>
                  <a:pt x="923595" y="1758188"/>
                </a:moveTo>
                <a:cubicBezTo>
                  <a:pt x="420357" y="1084294"/>
                  <a:pt x="-132092" y="442150"/>
                  <a:pt x="28245" y="167513"/>
                </a:cubicBezTo>
                <a:cubicBezTo>
                  <a:pt x="188582" y="-107124"/>
                  <a:pt x="1179182" y="17494"/>
                  <a:pt x="1885620" y="110363"/>
                </a:cubicBezTo>
              </a:path>
            </a:pathLst>
          </a:custGeom>
          <a:noFill/>
          <a:ln w="31750">
            <a:solidFill>
              <a:srgbClr val="0000FF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490863" y="2754300"/>
            <a:ext cx="21521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Store/Hold</a:t>
            </a:r>
            <a:endParaRPr lang="en-CA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164945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526823"/>
              </p:ext>
            </p:extLst>
          </p:nvPr>
        </p:nvGraphicFramePr>
        <p:xfrm>
          <a:off x="0" y="3657600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74449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84199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482705" y="199281"/>
            <a:ext cx="5308192" cy="2575386"/>
            <a:chOff x="734347" y="423269"/>
            <a:chExt cx="11683049" cy="5668288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347" y="423269"/>
              <a:ext cx="93918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6098" y="4804498"/>
              <a:ext cx="907433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05900" y="828584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24951" y="4328160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260755" y="675943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46" name="Rectangle 45"/>
          <p:cNvSpPr/>
          <p:nvPr/>
        </p:nvSpPr>
        <p:spPr>
          <a:xfrm>
            <a:off x="4250690" y="1753271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pic>
        <p:nvPicPr>
          <p:cNvPr id="47" name="Picture 46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48" name="Picture 4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49" name="Oval 48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8486775" y="5597373"/>
            <a:ext cx="3419475" cy="560276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/>
          <p:cNvSpPr/>
          <p:nvPr/>
        </p:nvSpPr>
        <p:spPr>
          <a:xfrm>
            <a:off x="401808" y="5656959"/>
            <a:ext cx="3352800" cy="560276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Freeform 27"/>
          <p:cNvSpPr/>
          <p:nvPr/>
        </p:nvSpPr>
        <p:spPr>
          <a:xfrm flipH="1">
            <a:off x="2643055" y="2907254"/>
            <a:ext cx="1890944" cy="2899807"/>
          </a:xfrm>
          <a:custGeom>
            <a:avLst/>
            <a:gdLst>
              <a:gd name="connsiteX0" fmla="*/ 918058 w 1527658"/>
              <a:gd name="connsiteY0" fmla="*/ 1834490 h 1834490"/>
              <a:gd name="connsiteX1" fmla="*/ 13183 w 1527658"/>
              <a:gd name="connsiteY1" fmla="*/ 196190 h 1834490"/>
              <a:gd name="connsiteX2" fmla="*/ 1527658 w 1527658"/>
              <a:gd name="connsiteY2" fmla="*/ 91415 h 1834490"/>
              <a:gd name="connsiteX0" fmla="*/ 1409945 w 1514720"/>
              <a:gd name="connsiteY0" fmla="*/ 2768527 h 2768527"/>
              <a:gd name="connsiteX1" fmla="*/ 245 w 1514720"/>
              <a:gd name="connsiteY1" fmla="*/ 253927 h 2768527"/>
              <a:gd name="connsiteX2" fmla="*/ 1514720 w 1514720"/>
              <a:gd name="connsiteY2" fmla="*/ 149152 h 2768527"/>
              <a:gd name="connsiteX0" fmla="*/ 909098 w 1528223"/>
              <a:gd name="connsiteY0" fmla="*/ 1783954 h 1783954"/>
              <a:gd name="connsiteX1" fmla="*/ 13748 w 1528223"/>
              <a:gd name="connsiteY1" fmla="*/ 193279 h 1783954"/>
              <a:gd name="connsiteX2" fmla="*/ 1528223 w 1528223"/>
              <a:gd name="connsiteY2" fmla="*/ 88504 h 1783954"/>
              <a:gd name="connsiteX0" fmla="*/ 923595 w 1885620"/>
              <a:gd name="connsiteY0" fmla="*/ 1758188 h 1758188"/>
              <a:gd name="connsiteX1" fmla="*/ 28245 w 1885620"/>
              <a:gd name="connsiteY1" fmla="*/ 167513 h 1758188"/>
              <a:gd name="connsiteX2" fmla="*/ 1885620 w 1885620"/>
              <a:gd name="connsiteY2" fmla="*/ 110363 h 1758188"/>
              <a:gd name="connsiteX0" fmla="*/ 871769 w 1890944"/>
              <a:gd name="connsiteY0" fmla="*/ 2899807 h 2899807"/>
              <a:gd name="connsiteX1" fmla="*/ 33569 w 1890944"/>
              <a:gd name="connsiteY1" fmla="*/ 242332 h 2899807"/>
              <a:gd name="connsiteX2" fmla="*/ 1890944 w 1890944"/>
              <a:gd name="connsiteY2" fmla="*/ 185182 h 289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0944" h="2899807">
                <a:moveTo>
                  <a:pt x="871769" y="2899807"/>
                </a:moveTo>
                <a:cubicBezTo>
                  <a:pt x="368531" y="2225913"/>
                  <a:pt x="-136293" y="694769"/>
                  <a:pt x="33569" y="242332"/>
                </a:cubicBezTo>
                <a:cubicBezTo>
                  <a:pt x="203431" y="-210105"/>
                  <a:pt x="1184506" y="92313"/>
                  <a:pt x="1890944" y="185182"/>
                </a:cubicBezTo>
              </a:path>
            </a:pathLst>
          </a:custGeom>
          <a:noFill/>
          <a:ln w="31750">
            <a:solidFill>
              <a:srgbClr val="0000FF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608524" y="2757443"/>
            <a:ext cx="20345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 Action</a:t>
            </a:r>
            <a:endParaRPr lang="en-CA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53557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548311" y="1242447"/>
          <a:ext cx="10380098" cy="28837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571348" y="5504155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V="1">
            <a:off x="1723748" y="988291"/>
            <a:ext cx="0" cy="466826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0928412" y="5211767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723747" y="1680210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173577" y="1668774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2937512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744087" y="3173784"/>
            <a:ext cx="1843960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193917" y="3173783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086103" y="3173785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826131" y="166877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039896" y="166877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264814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714644" y="1680207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478579" y="168020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383780" y="3173781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6925435" y="3630223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140712" y="4065889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76BC098-BA78-4D7A-9DEF-BBDF76ACAD1C}"/>
              </a:ext>
            </a:extLst>
          </p:cNvPr>
          <p:cNvGrpSpPr/>
          <p:nvPr/>
        </p:nvGrpSpPr>
        <p:grpSpPr>
          <a:xfrm>
            <a:off x="-1098003" y="4593756"/>
            <a:ext cx="4593323" cy="818084"/>
            <a:chOff x="0" y="895812"/>
            <a:chExt cx="12191999" cy="216063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5D96E30-5304-46DE-838C-123EA69484E4}"/>
                </a:ext>
              </a:extLst>
            </p:cNvPr>
            <p:cNvSpPr/>
            <p:nvPr/>
          </p:nvSpPr>
          <p:spPr>
            <a:xfrm>
              <a:off x="0" y="953261"/>
              <a:ext cx="12191999" cy="1544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3200" b="0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Segoe UI Light (Headings)"/>
                <a:ea typeface="+mn-ea"/>
                <a:cs typeface="+mn-cs"/>
              </a:endParaRPr>
            </a:p>
          </p:txBody>
        </p:sp>
        <p:pic>
          <p:nvPicPr>
            <p:cNvPr id="60" name="Picture 5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9685" y="953261"/>
              <a:ext cx="2771830" cy="166310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66F174F-D5EC-41F7-97A7-1D6FCB62F808}"/>
                </a:ext>
              </a:extLst>
            </p:cNvPr>
            <p:cNvSpPr/>
            <p:nvPr/>
          </p:nvSpPr>
          <p:spPr>
            <a:xfrm>
              <a:off x="3205848" y="895812"/>
              <a:ext cx="945425" cy="1056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 (Headings)"/>
                </a:rPr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8F36132-5B65-4293-93DB-DF5ADA352325}"/>
                </a:ext>
              </a:extLst>
            </p:cNvPr>
            <p:cNvSpPr/>
            <p:nvPr/>
          </p:nvSpPr>
          <p:spPr>
            <a:xfrm>
              <a:off x="6679137" y="1186855"/>
              <a:ext cx="1094341" cy="18695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 (Headings)"/>
                </a:rPr>
                <a:t>F </a:t>
              </a:r>
            </a:p>
            <a:p>
              <a:endParaRPr lang="en-US" sz="2000" dirty="0">
                <a:latin typeface="Segoe UI Light (Headings)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643EC61-B9C8-4F30-9498-AC467E9EAA83}"/>
                </a:ext>
              </a:extLst>
            </p:cNvPr>
            <p:cNvSpPr/>
            <p:nvPr/>
          </p:nvSpPr>
          <p:spPr>
            <a:xfrm>
              <a:off x="3205848" y="1725482"/>
              <a:ext cx="945425" cy="1056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 (Headings)"/>
                </a:rPr>
                <a:t>Y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98658" y="288469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840A46-E0B0-8248-B2FA-4C8A4C97BBA2}"/>
              </a:ext>
            </a:extLst>
          </p:cNvPr>
          <p:cNvCxnSpPr/>
          <p:nvPr/>
        </p:nvCxnSpPr>
        <p:spPr>
          <a:xfrm>
            <a:off x="1390035" y="4930359"/>
            <a:ext cx="0" cy="72619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427594-354A-EA40-B64C-11AB12F6C3FB}"/>
              </a:ext>
            </a:extLst>
          </p:cNvPr>
          <p:cNvCxnSpPr>
            <a:cxnSpLocks/>
          </p:cNvCxnSpPr>
          <p:nvPr/>
        </p:nvCxnSpPr>
        <p:spPr>
          <a:xfrm>
            <a:off x="375494" y="5656555"/>
            <a:ext cx="100584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2660079-332F-BE4D-BA37-A857839A2809}"/>
              </a:ext>
            </a:extLst>
          </p:cNvPr>
          <p:cNvCxnSpPr>
            <a:cxnSpLocks/>
          </p:cNvCxnSpPr>
          <p:nvPr/>
        </p:nvCxnSpPr>
        <p:spPr>
          <a:xfrm flipV="1">
            <a:off x="380253" y="5200283"/>
            <a:ext cx="0" cy="45627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64800" y="5200283"/>
            <a:ext cx="27432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2975690" y="4486732"/>
            <a:ext cx="8372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F(Y,X;T+1) = XYF(Y,X;T) ; F(Y,X;0) = 0</a:t>
            </a:r>
            <a:endParaRPr lang="en-US" sz="4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47831" y="5789148"/>
            <a:ext cx="61368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 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default in positive logic</a:t>
            </a:r>
            <a:endParaRPr lang="en-CA" dirty="0"/>
          </a:p>
        </p:txBody>
      </p:sp>
      <p:sp>
        <p:nvSpPr>
          <p:cNvPr id="5" name="Freeform 4"/>
          <p:cNvSpPr/>
          <p:nvPr/>
        </p:nvSpPr>
        <p:spPr>
          <a:xfrm>
            <a:off x="8743950" y="5135441"/>
            <a:ext cx="1714925" cy="998659"/>
          </a:xfrm>
          <a:custGeom>
            <a:avLst/>
            <a:gdLst>
              <a:gd name="connsiteX0" fmla="*/ 333375 w 1223680"/>
              <a:gd name="connsiteY0" fmla="*/ 0 h 1095375"/>
              <a:gd name="connsiteX1" fmla="*/ 1219200 w 1223680"/>
              <a:gd name="connsiteY1" fmla="*/ 723900 h 1095375"/>
              <a:gd name="connsiteX2" fmla="*/ 0 w 1223680"/>
              <a:gd name="connsiteY2" fmla="*/ 1095375 h 1095375"/>
              <a:gd name="connsiteX0" fmla="*/ 896082 w 1265496"/>
              <a:gd name="connsiteY0" fmla="*/ 0 h 981075"/>
              <a:gd name="connsiteX1" fmla="*/ 1219200 w 1265496"/>
              <a:gd name="connsiteY1" fmla="*/ 609600 h 981075"/>
              <a:gd name="connsiteX2" fmla="*/ 0 w 1265496"/>
              <a:gd name="connsiteY2" fmla="*/ 981075 h 981075"/>
              <a:gd name="connsiteX0" fmla="*/ 1537921 w 1694703"/>
              <a:gd name="connsiteY0" fmla="*/ 0 h 998659"/>
              <a:gd name="connsiteX1" fmla="*/ 1219200 w 1694703"/>
              <a:gd name="connsiteY1" fmla="*/ 627184 h 998659"/>
              <a:gd name="connsiteX2" fmla="*/ 0 w 1694703"/>
              <a:gd name="connsiteY2" fmla="*/ 998659 h 998659"/>
              <a:gd name="connsiteX0" fmla="*/ 1537921 w 1714925"/>
              <a:gd name="connsiteY0" fmla="*/ 0 h 998659"/>
              <a:gd name="connsiteX1" fmla="*/ 1342292 w 1714925"/>
              <a:gd name="connsiteY1" fmla="*/ 759069 h 998659"/>
              <a:gd name="connsiteX2" fmla="*/ 0 w 1714925"/>
              <a:gd name="connsiteY2" fmla="*/ 998659 h 998659"/>
              <a:gd name="connsiteX0" fmla="*/ 1537921 w 1714925"/>
              <a:gd name="connsiteY0" fmla="*/ 0 h 998659"/>
              <a:gd name="connsiteX1" fmla="*/ 1342292 w 1714925"/>
              <a:gd name="connsiteY1" fmla="*/ 759069 h 998659"/>
              <a:gd name="connsiteX2" fmla="*/ 0 w 1714925"/>
              <a:gd name="connsiteY2" fmla="*/ 998659 h 998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925" h="998659">
                <a:moveTo>
                  <a:pt x="1537921" y="0"/>
                </a:moveTo>
                <a:cubicBezTo>
                  <a:pt x="2008614" y="270669"/>
                  <a:pt x="1397854" y="576507"/>
                  <a:pt x="1342292" y="759069"/>
                </a:cubicBezTo>
                <a:cubicBezTo>
                  <a:pt x="1075715" y="862500"/>
                  <a:pt x="581819" y="904202"/>
                  <a:pt x="0" y="998659"/>
                </a:cubicBezTo>
              </a:path>
            </a:pathLst>
          </a:custGeom>
          <a:noFill/>
          <a:ln w="25400">
            <a:solidFill>
              <a:srgbClr val="0000FF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482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142910"/>
              </p:ext>
            </p:extLst>
          </p:nvPr>
        </p:nvGraphicFramePr>
        <p:xfrm>
          <a:off x="0" y="3657600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74449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84199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482705" y="199281"/>
            <a:ext cx="5308192" cy="2575386"/>
            <a:chOff x="734347" y="423269"/>
            <a:chExt cx="11683049" cy="5668288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347" y="423269"/>
              <a:ext cx="93918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6098" y="4804498"/>
              <a:ext cx="907433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05900" y="828584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24951" y="4328160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260755" y="675943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46" name="Rectangle 45"/>
          <p:cNvSpPr/>
          <p:nvPr/>
        </p:nvSpPr>
        <p:spPr>
          <a:xfrm>
            <a:off x="4250690" y="1753271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pic>
        <p:nvPicPr>
          <p:cNvPr id="47" name="Picture 46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48" name="Picture 4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49" name="Oval 48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8477250" y="4977662"/>
            <a:ext cx="3419475" cy="560276"/>
          </a:xfrm>
          <a:prstGeom prst="rect">
            <a:avLst/>
          </a:prstGeom>
          <a:solidFill>
            <a:srgbClr val="FFC000">
              <a:alpha val="34000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/>
          <p:cNvSpPr/>
          <p:nvPr/>
        </p:nvSpPr>
        <p:spPr>
          <a:xfrm>
            <a:off x="449433" y="4977662"/>
            <a:ext cx="3352800" cy="560276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Freeform 27"/>
          <p:cNvSpPr/>
          <p:nvPr/>
        </p:nvSpPr>
        <p:spPr>
          <a:xfrm flipH="1">
            <a:off x="2643055" y="2951894"/>
            <a:ext cx="1888184" cy="2226518"/>
          </a:xfrm>
          <a:custGeom>
            <a:avLst/>
            <a:gdLst>
              <a:gd name="connsiteX0" fmla="*/ 918058 w 1527658"/>
              <a:gd name="connsiteY0" fmla="*/ 1834490 h 1834490"/>
              <a:gd name="connsiteX1" fmla="*/ 13183 w 1527658"/>
              <a:gd name="connsiteY1" fmla="*/ 196190 h 1834490"/>
              <a:gd name="connsiteX2" fmla="*/ 1527658 w 1527658"/>
              <a:gd name="connsiteY2" fmla="*/ 91415 h 1834490"/>
              <a:gd name="connsiteX0" fmla="*/ 1409945 w 1514720"/>
              <a:gd name="connsiteY0" fmla="*/ 2768527 h 2768527"/>
              <a:gd name="connsiteX1" fmla="*/ 245 w 1514720"/>
              <a:gd name="connsiteY1" fmla="*/ 253927 h 2768527"/>
              <a:gd name="connsiteX2" fmla="*/ 1514720 w 1514720"/>
              <a:gd name="connsiteY2" fmla="*/ 149152 h 2768527"/>
              <a:gd name="connsiteX0" fmla="*/ 909098 w 1528223"/>
              <a:gd name="connsiteY0" fmla="*/ 1783954 h 1783954"/>
              <a:gd name="connsiteX1" fmla="*/ 13748 w 1528223"/>
              <a:gd name="connsiteY1" fmla="*/ 193279 h 1783954"/>
              <a:gd name="connsiteX2" fmla="*/ 1528223 w 1528223"/>
              <a:gd name="connsiteY2" fmla="*/ 88504 h 1783954"/>
              <a:gd name="connsiteX0" fmla="*/ 923595 w 1885620"/>
              <a:gd name="connsiteY0" fmla="*/ 1758188 h 1758188"/>
              <a:gd name="connsiteX1" fmla="*/ 28245 w 1885620"/>
              <a:gd name="connsiteY1" fmla="*/ 167513 h 1758188"/>
              <a:gd name="connsiteX2" fmla="*/ 1885620 w 1885620"/>
              <a:gd name="connsiteY2" fmla="*/ 110363 h 1758188"/>
              <a:gd name="connsiteX0" fmla="*/ 871769 w 1890944"/>
              <a:gd name="connsiteY0" fmla="*/ 2899807 h 2899807"/>
              <a:gd name="connsiteX1" fmla="*/ 33569 w 1890944"/>
              <a:gd name="connsiteY1" fmla="*/ 242332 h 2899807"/>
              <a:gd name="connsiteX2" fmla="*/ 1890944 w 1890944"/>
              <a:gd name="connsiteY2" fmla="*/ 185182 h 2899807"/>
              <a:gd name="connsiteX0" fmla="*/ 897584 w 1888184"/>
              <a:gd name="connsiteY0" fmla="*/ 2226518 h 2226518"/>
              <a:gd name="connsiteX1" fmla="*/ 30809 w 1888184"/>
              <a:gd name="connsiteY1" fmla="*/ 197693 h 2226518"/>
              <a:gd name="connsiteX2" fmla="*/ 1888184 w 1888184"/>
              <a:gd name="connsiteY2" fmla="*/ 140543 h 222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8184" h="2226518">
                <a:moveTo>
                  <a:pt x="897584" y="2226518"/>
                </a:moveTo>
                <a:cubicBezTo>
                  <a:pt x="394346" y="1552624"/>
                  <a:pt x="-134291" y="545355"/>
                  <a:pt x="30809" y="197693"/>
                </a:cubicBezTo>
                <a:cubicBezTo>
                  <a:pt x="195909" y="-149969"/>
                  <a:pt x="1181746" y="47674"/>
                  <a:pt x="1888184" y="140543"/>
                </a:cubicBezTo>
              </a:path>
            </a:pathLst>
          </a:custGeom>
          <a:noFill/>
          <a:ln w="31750">
            <a:solidFill>
              <a:srgbClr val="0000FF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203156" y="2735123"/>
            <a:ext cx="24398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Reset Action</a:t>
            </a:r>
            <a:endParaRPr lang="en-CA" sz="1400" baseline="-25000" dirty="0"/>
          </a:p>
        </p:txBody>
      </p:sp>
      <p:sp>
        <p:nvSpPr>
          <p:cNvPr id="51" name="Rectangle 50"/>
          <p:cNvSpPr/>
          <p:nvPr/>
        </p:nvSpPr>
        <p:spPr>
          <a:xfrm>
            <a:off x="9356554" y="2958981"/>
            <a:ext cx="14798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≠ F’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1400" baseline="-25000" dirty="0"/>
          </a:p>
        </p:txBody>
      </p:sp>
      <p:sp>
        <p:nvSpPr>
          <p:cNvPr id="52" name="Freeform 51"/>
          <p:cNvSpPr/>
          <p:nvPr/>
        </p:nvSpPr>
        <p:spPr>
          <a:xfrm>
            <a:off x="7496504" y="3166236"/>
            <a:ext cx="1885620" cy="1758188"/>
          </a:xfrm>
          <a:custGeom>
            <a:avLst/>
            <a:gdLst>
              <a:gd name="connsiteX0" fmla="*/ 918058 w 1527658"/>
              <a:gd name="connsiteY0" fmla="*/ 1834490 h 1834490"/>
              <a:gd name="connsiteX1" fmla="*/ 13183 w 1527658"/>
              <a:gd name="connsiteY1" fmla="*/ 196190 h 1834490"/>
              <a:gd name="connsiteX2" fmla="*/ 1527658 w 1527658"/>
              <a:gd name="connsiteY2" fmla="*/ 91415 h 1834490"/>
              <a:gd name="connsiteX0" fmla="*/ 1409945 w 1514720"/>
              <a:gd name="connsiteY0" fmla="*/ 2768527 h 2768527"/>
              <a:gd name="connsiteX1" fmla="*/ 245 w 1514720"/>
              <a:gd name="connsiteY1" fmla="*/ 253927 h 2768527"/>
              <a:gd name="connsiteX2" fmla="*/ 1514720 w 1514720"/>
              <a:gd name="connsiteY2" fmla="*/ 149152 h 2768527"/>
              <a:gd name="connsiteX0" fmla="*/ 909098 w 1528223"/>
              <a:gd name="connsiteY0" fmla="*/ 1783954 h 1783954"/>
              <a:gd name="connsiteX1" fmla="*/ 13748 w 1528223"/>
              <a:gd name="connsiteY1" fmla="*/ 193279 h 1783954"/>
              <a:gd name="connsiteX2" fmla="*/ 1528223 w 1528223"/>
              <a:gd name="connsiteY2" fmla="*/ 88504 h 1783954"/>
              <a:gd name="connsiteX0" fmla="*/ 923595 w 1885620"/>
              <a:gd name="connsiteY0" fmla="*/ 1758188 h 1758188"/>
              <a:gd name="connsiteX1" fmla="*/ 28245 w 1885620"/>
              <a:gd name="connsiteY1" fmla="*/ 167513 h 1758188"/>
              <a:gd name="connsiteX2" fmla="*/ 1885620 w 1885620"/>
              <a:gd name="connsiteY2" fmla="*/ 110363 h 175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5620" h="1758188">
                <a:moveTo>
                  <a:pt x="923595" y="1758188"/>
                </a:moveTo>
                <a:cubicBezTo>
                  <a:pt x="420357" y="1084294"/>
                  <a:pt x="-132092" y="442150"/>
                  <a:pt x="28245" y="167513"/>
                </a:cubicBezTo>
                <a:cubicBezTo>
                  <a:pt x="188582" y="-107124"/>
                  <a:pt x="1179182" y="17494"/>
                  <a:pt x="1885620" y="110363"/>
                </a:cubicBezTo>
              </a:path>
            </a:pathLst>
          </a:custGeom>
          <a:noFill/>
          <a:ln w="31750">
            <a:solidFill>
              <a:srgbClr val="0000FF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984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47106"/>
              </p:ext>
            </p:extLst>
          </p:nvPr>
        </p:nvGraphicFramePr>
        <p:xfrm>
          <a:off x="0" y="3657600"/>
          <a:ext cx="1219199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455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877454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1402354">
                  <a:extLst>
                    <a:ext uri="{9D8B030D-6E8A-4147-A177-3AD203B41FA5}">
                      <a16:colId xmlns:a16="http://schemas.microsoft.com/office/drawing/2014/main" val="2167444941"/>
                    </a:ext>
                  </a:extLst>
                </a:gridCol>
                <a:gridCol w="1806947">
                  <a:extLst>
                    <a:ext uri="{9D8B030D-6E8A-4147-A177-3AD203B41FA5}">
                      <a16:colId xmlns:a16="http://schemas.microsoft.com/office/drawing/2014/main" val="3108419980"/>
                    </a:ext>
                  </a:extLst>
                </a:gridCol>
                <a:gridCol w="1806947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1806947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  <a:gridCol w="1806947">
                  <a:extLst>
                    <a:ext uri="{9D8B030D-6E8A-4147-A177-3AD203B41FA5}">
                      <a16:colId xmlns:a16="http://schemas.microsoft.com/office/drawing/2014/main" val="1121450036"/>
                    </a:ext>
                  </a:extLst>
                </a:gridCol>
                <a:gridCol w="1806947">
                  <a:extLst>
                    <a:ext uri="{9D8B030D-6E8A-4147-A177-3AD203B41FA5}">
                      <a16:colId xmlns:a16="http://schemas.microsoft.com/office/drawing/2014/main" val="2698010018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(T+2)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(T+2)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482705" y="199281"/>
            <a:ext cx="5308192" cy="2575386"/>
            <a:chOff x="734347" y="423269"/>
            <a:chExt cx="11683049" cy="5668288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347" y="423269"/>
              <a:ext cx="93918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6098" y="4804498"/>
              <a:ext cx="907433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05900" y="828584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24951" y="4328160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260755" y="675943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46" name="Rectangle 45"/>
          <p:cNvSpPr/>
          <p:nvPr/>
        </p:nvSpPr>
        <p:spPr>
          <a:xfrm>
            <a:off x="4250690" y="1753271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pic>
        <p:nvPicPr>
          <p:cNvPr id="47" name="Picture 46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48" name="Picture 4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49" name="Oval 48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4998479" y="4977662"/>
            <a:ext cx="3419475" cy="560276"/>
          </a:xfrm>
          <a:prstGeom prst="rect">
            <a:avLst/>
          </a:prstGeom>
          <a:solidFill>
            <a:srgbClr val="FFC000">
              <a:alpha val="34000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/>
          <p:cNvSpPr/>
          <p:nvPr/>
        </p:nvSpPr>
        <p:spPr>
          <a:xfrm>
            <a:off x="129905" y="4995397"/>
            <a:ext cx="1532640" cy="560276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Freeform 27"/>
          <p:cNvSpPr/>
          <p:nvPr/>
        </p:nvSpPr>
        <p:spPr>
          <a:xfrm flipH="1">
            <a:off x="1522439" y="3212260"/>
            <a:ext cx="578216" cy="1913923"/>
          </a:xfrm>
          <a:custGeom>
            <a:avLst/>
            <a:gdLst>
              <a:gd name="connsiteX0" fmla="*/ 918058 w 1527658"/>
              <a:gd name="connsiteY0" fmla="*/ 1834490 h 1834490"/>
              <a:gd name="connsiteX1" fmla="*/ 13183 w 1527658"/>
              <a:gd name="connsiteY1" fmla="*/ 196190 h 1834490"/>
              <a:gd name="connsiteX2" fmla="*/ 1527658 w 1527658"/>
              <a:gd name="connsiteY2" fmla="*/ 91415 h 1834490"/>
              <a:gd name="connsiteX0" fmla="*/ 1409945 w 1514720"/>
              <a:gd name="connsiteY0" fmla="*/ 2768527 h 2768527"/>
              <a:gd name="connsiteX1" fmla="*/ 245 w 1514720"/>
              <a:gd name="connsiteY1" fmla="*/ 253927 h 2768527"/>
              <a:gd name="connsiteX2" fmla="*/ 1514720 w 1514720"/>
              <a:gd name="connsiteY2" fmla="*/ 149152 h 2768527"/>
              <a:gd name="connsiteX0" fmla="*/ 909098 w 1528223"/>
              <a:gd name="connsiteY0" fmla="*/ 1783954 h 1783954"/>
              <a:gd name="connsiteX1" fmla="*/ 13748 w 1528223"/>
              <a:gd name="connsiteY1" fmla="*/ 193279 h 1783954"/>
              <a:gd name="connsiteX2" fmla="*/ 1528223 w 1528223"/>
              <a:gd name="connsiteY2" fmla="*/ 88504 h 1783954"/>
              <a:gd name="connsiteX0" fmla="*/ 923595 w 1885620"/>
              <a:gd name="connsiteY0" fmla="*/ 1758188 h 1758188"/>
              <a:gd name="connsiteX1" fmla="*/ 28245 w 1885620"/>
              <a:gd name="connsiteY1" fmla="*/ 167513 h 1758188"/>
              <a:gd name="connsiteX2" fmla="*/ 1885620 w 1885620"/>
              <a:gd name="connsiteY2" fmla="*/ 110363 h 1758188"/>
              <a:gd name="connsiteX0" fmla="*/ 871769 w 1890944"/>
              <a:gd name="connsiteY0" fmla="*/ 2899807 h 2899807"/>
              <a:gd name="connsiteX1" fmla="*/ 33569 w 1890944"/>
              <a:gd name="connsiteY1" fmla="*/ 242332 h 2899807"/>
              <a:gd name="connsiteX2" fmla="*/ 1890944 w 1890944"/>
              <a:gd name="connsiteY2" fmla="*/ 185182 h 2899807"/>
              <a:gd name="connsiteX0" fmla="*/ 897584 w 1888184"/>
              <a:gd name="connsiteY0" fmla="*/ 2226518 h 2226518"/>
              <a:gd name="connsiteX1" fmla="*/ 30809 w 1888184"/>
              <a:gd name="connsiteY1" fmla="*/ 197693 h 2226518"/>
              <a:gd name="connsiteX2" fmla="*/ 1888184 w 1888184"/>
              <a:gd name="connsiteY2" fmla="*/ 140543 h 2226518"/>
              <a:gd name="connsiteX0" fmla="*/ 6366514 w 6366513"/>
              <a:gd name="connsiteY0" fmla="*/ 2180210 h 2180210"/>
              <a:gd name="connsiteX1" fmla="*/ 3331 w 6366513"/>
              <a:gd name="connsiteY1" fmla="*/ 197693 h 2180210"/>
              <a:gd name="connsiteX2" fmla="*/ 1860706 w 6366513"/>
              <a:gd name="connsiteY2" fmla="*/ 140543 h 2180210"/>
              <a:gd name="connsiteX0" fmla="*/ 4594922 w 4594921"/>
              <a:gd name="connsiteY0" fmla="*/ 2053693 h 2053693"/>
              <a:gd name="connsiteX1" fmla="*/ 2948249 w 4594921"/>
              <a:gd name="connsiteY1" fmla="*/ 654651 h 2053693"/>
              <a:gd name="connsiteX2" fmla="*/ 89114 w 4594921"/>
              <a:gd name="connsiteY2" fmla="*/ 14026 h 2053693"/>
              <a:gd name="connsiteX0" fmla="*/ 1660975 w 1660974"/>
              <a:gd name="connsiteY0" fmla="*/ 1818040 h 1818040"/>
              <a:gd name="connsiteX1" fmla="*/ 14302 w 1660974"/>
              <a:gd name="connsiteY1" fmla="*/ 418998 h 1818040"/>
              <a:gd name="connsiteX2" fmla="*/ 980367 w 1660974"/>
              <a:gd name="connsiteY2" fmla="*/ 28434 h 1818040"/>
              <a:gd name="connsiteX0" fmla="*/ 2324911 w 2324910"/>
              <a:gd name="connsiteY0" fmla="*/ 1919135 h 1919135"/>
              <a:gd name="connsiteX1" fmla="*/ 9759 w 2324910"/>
              <a:gd name="connsiteY1" fmla="*/ 205202 h 1919135"/>
              <a:gd name="connsiteX2" fmla="*/ 1644303 w 2324910"/>
              <a:gd name="connsiteY2" fmla="*/ 129529 h 19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910" h="1919135">
                <a:moveTo>
                  <a:pt x="2324911" y="1919135"/>
                </a:moveTo>
                <a:cubicBezTo>
                  <a:pt x="1821673" y="1245241"/>
                  <a:pt x="-155341" y="552864"/>
                  <a:pt x="9759" y="205202"/>
                </a:cubicBezTo>
                <a:cubicBezTo>
                  <a:pt x="174859" y="-142460"/>
                  <a:pt x="937865" y="36660"/>
                  <a:pt x="1644303" y="129529"/>
                </a:cubicBezTo>
              </a:path>
            </a:pathLst>
          </a:custGeom>
          <a:noFill/>
          <a:ln w="31750">
            <a:solidFill>
              <a:srgbClr val="0000FF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203156" y="2735123"/>
            <a:ext cx="24398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Reset Action</a:t>
            </a:r>
            <a:endParaRPr lang="en-CA" sz="1400" baseline="-25000" dirty="0"/>
          </a:p>
        </p:txBody>
      </p:sp>
      <p:sp>
        <p:nvSpPr>
          <p:cNvPr id="51" name="Rectangle 50"/>
          <p:cNvSpPr/>
          <p:nvPr/>
        </p:nvSpPr>
        <p:spPr>
          <a:xfrm>
            <a:off x="9356554" y="2958981"/>
            <a:ext cx="14798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F’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1400" baseline="-25000" dirty="0"/>
          </a:p>
        </p:txBody>
      </p:sp>
      <p:sp>
        <p:nvSpPr>
          <p:cNvPr id="52" name="Freeform 51"/>
          <p:cNvSpPr/>
          <p:nvPr/>
        </p:nvSpPr>
        <p:spPr>
          <a:xfrm>
            <a:off x="7508902" y="3166236"/>
            <a:ext cx="1873222" cy="1915206"/>
          </a:xfrm>
          <a:custGeom>
            <a:avLst/>
            <a:gdLst>
              <a:gd name="connsiteX0" fmla="*/ 918058 w 1527658"/>
              <a:gd name="connsiteY0" fmla="*/ 1834490 h 1834490"/>
              <a:gd name="connsiteX1" fmla="*/ 13183 w 1527658"/>
              <a:gd name="connsiteY1" fmla="*/ 196190 h 1834490"/>
              <a:gd name="connsiteX2" fmla="*/ 1527658 w 1527658"/>
              <a:gd name="connsiteY2" fmla="*/ 91415 h 1834490"/>
              <a:gd name="connsiteX0" fmla="*/ 1409945 w 1514720"/>
              <a:gd name="connsiteY0" fmla="*/ 2768527 h 2768527"/>
              <a:gd name="connsiteX1" fmla="*/ 245 w 1514720"/>
              <a:gd name="connsiteY1" fmla="*/ 253927 h 2768527"/>
              <a:gd name="connsiteX2" fmla="*/ 1514720 w 1514720"/>
              <a:gd name="connsiteY2" fmla="*/ 149152 h 2768527"/>
              <a:gd name="connsiteX0" fmla="*/ 909098 w 1528223"/>
              <a:gd name="connsiteY0" fmla="*/ 1783954 h 1783954"/>
              <a:gd name="connsiteX1" fmla="*/ 13748 w 1528223"/>
              <a:gd name="connsiteY1" fmla="*/ 193279 h 1783954"/>
              <a:gd name="connsiteX2" fmla="*/ 1528223 w 1528223"/>
              <a:gd name="connsiteY2" fmla="*/ 88504 h 1783954"/>
              <a:gd name="connsiteX0" fmla="*/ 923595 w 1885620"/>
              <a:gd name="connsiteY0" fmla="*/ 1758188 h 1758188"/>
              <a:gd name="connsiteX1" fmla="*/ 28245 w 1885620"/>
              <a:gd name="connsiteY1" fmla="*/ 167513 h 1758188"/>
              <a:gd name="connsiteX2" fmla="*/ 1885620 w 1885620"/>
              <a:gd name="connsiteY2" fmla="*/ 110363 h 1758188"/>
              <a:gd name="connsiteX0" fmla="*/ 1456142 w 1873222"/>
              <a:gd name="connsiteY0" fmla="*/ 1915206 h 1915206"/>
              <a:gd name="connsiteX1" fmla="*/ 15847 w 1873222"/>
              <a:gd name="connsiteY1" fmla="*/ 167513 h 1915206"/>
              <a:gd name="connsiteX2" fmla="*/ 1873222 w 1873222"/>
              <a:gd name="connsiteY2" fmla="*/ 110363 h 1915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3222" h="1915206">
                <a:moveTo>
                  <a:pt x="1456142" y="1915206"/>
                </a:moveTo>
                <a:cubicBezTo>
                  <a:pt x="952904" y="1241312"/>
                  <a:pt x="-144490" y="442150"/>
                  <a:pt x="15847" y="167513"/>
                </a:cubicBezTo>
                <a:cubicBezTo>
                  <a:pt x="176184" y="-107124"/>
                  <a:pt x="1166784" y="17494"/>
                  <a:pt x="1873222" y="110363"/>
                </a:cubicBezTo>
              </a:path>
            </a:pathLst>
          </a:custGeom>
          <a:noFill/>
          <a:ln w="31750">
            <a:solidFill>
              <a:srgbClr val="0000FF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/>
          <p:cNvSpPr/>
          <p:nvPr/>
        </p:nvSpPr>
        <p:spPr>
          <a:xfrm>
            <a:off x="8772336" y="4967494"/>
            <a:ext cx="3225700" cy="560276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689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821474"/>
              </p:ext>
            </p:extLst>
          </p:nvPr>
        </p:nvGraphicFramePr>
        <p:xfrm>
          <a:off x="0" y="3657600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74449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84199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(T+2)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(T+2)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482705" y="199281"/>
            <a:ext cx="5308192" cy="2575386"/>
            <a:chOff x="734347" y="423269"/>
            <a:chExt cx="11683049" cy="5668288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347" y="423269"/>
              <a:ext cx="93918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6098" y="4804498"/>
              <a:ext cx="907433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05900" y="828584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24951" y="4328160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260755" y="675943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46" name="Rectangle 45"/>
          <p:cNvSpPr/>
          <p:nvPr/>
        </p:nvSpPr>
        <p:spPr>
          <a:xfrm>
            <a:off x="4250690" y="1753271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pic>
        <p:nvPicPr>
          <p:cNvPr id="47" name="Picture 46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48" name="Picture 4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49" name="Oval 48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8562975" y="6233145"/>
            <a:ext cx="3419475" cy="560276"/>
          </a:xfrm>
          <a:prstGeom prst="rect">
            <a:avLst/>
          </a:prstGeom>
          <a:solidFill>
            <a:srgbClr val="FFC000">
              <a:alpha val="34000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4053254" y="3073974"/>
            <a:ext cx="4062045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 State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15299" y="3071665"/>
            <a:ext cx="4053254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 State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53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675395"/>
              </p:ext>
            </p:extLst>
          </p:nvPr>
        </p:nvGraphicFramePr>
        <p:xfrm>
          <a:off x="0" y="3657600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74449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84199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482705" y="199281"/>
            <a:ext cx="5308192" cy="2575386"/>
            <a:chOff x="734347" y="423269"/>
            <a:chExt cx="11683049" cy="5668288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347" y="423269"/>
              <a:ext cx="93918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6098" y="4804498"/>
              <a:ext cx="907433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05900" y="828584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24951" y="4328160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260755" y="675943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46" name="Rectangle 45"/>
          <p:cNvSpPr/>
          <p:nvPr/>
        </p:nvSpPr>
        <p:spPr>
          <a:xfrm>
            <a:off x="4250690" y="1753271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pic>
        <p:nvPicPr>
          <p:cNvPr id="47" name="Picture 46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48" name="Picture 4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49" name="Oval 48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4053254" y="3073974"/>
            <a:ext cx="4062045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 State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15299" y="3071665"/>
            <a:ext cx="4053254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 State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62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011549"/>
              </p:ext>
            </p:extLst>
          </p:nvPr>
        </p:nvGraphicFramePr>
        <p:xfrm>
          <a:off x="0" y="3657600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74449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84199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482705" y="199281"/>
            <a:ext cx="5308192" cy="2575386"/>
            <a:chOff x="734347" y="423269"/>
            <a:chExt cx="11683049" cy="5668288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347" y="423269"/>
              <a:ext cx="93918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6098" y="4804498"/>
              <a:ext cx="907433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05900" y="828584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24951" y="4328160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260755" y="675943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46" name="Rectangle 45"/>
          <p:cNvSpPr/>
          <p:nvPr/>
        </p:nvSpPr>
        <p:spPr>
          <a:xfrm>
            <a:off x="4250690" y="1753271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pic>
        <p:nvPicPr>
          <p:cNvPr id="47" name="Picture 46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48" name="Picture 4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49" name="Oval 48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4419600" y="4334475"/>
            <a:ext cx="3352800" cy="2428874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4608299" y="2949103"/>
            <a:ext cx="21782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Reset State</a:t>
            </a:r>
            <a:endParaRPr lang="en-CA" sz="1400" baseline="-25000" dirty="0"/>
          </a:p>
        </p:txBody>
      </p:sp>
      <p:sp>
        <p:nvSpPr>
          <p:cNvPr id="26" name="Freeform 25"/>
          <p:cNvSpPr/>
          <p:nvPr/>
        </p:nvSpPr>
        <p:spPr>
          <a:xfrm flipH="1">
            <a:off x="6881680" y="3152461"/>
            <a:ext cx="1885620" cy="1758188"/>
          </a:xfrm>
          <a:custGeom>
            <a:avLst/>
            <a:gdLst>
              <a:gd name="connsiteX0" fmla="*/ 918058 w 1527658"/>
              <a:gd name="connsiteY0" fmla="*/ 1834490 h 1834490"/>
              <a:gd name="connsiteX1" fmla="*/ 13183 w 1527658"/>
              <a:gd name="connsiteY1" fmla="*/ 196190 h 1834490"/>
              <a:gd name="connsiteX2" fmla="*/ 1527658 w 1527658"/>
              <a:gd name="connsiteY2" fmla="*/ 91415 h 1834490"/>
              <a:gd name="connsiteX0" fmla="*/ 1409945 w 1514720"/>
              <a:gd name="connsiteY0" fmla="*/ 2768527 h 2768527"/>
              <a:gd name="connsiteX1" fmla="*/ 245 w 1514720"/>
              <a:gd name="connsiteY1" fmla="*/ 253927 h 2768527"/>
              <a:gd name="connsiteX2" fmla="*/ 1514720 w 1514720"/>
              <a:gd name="connsiteY2" fmla="*/ 149152 h 2768527"/>
              <a:gd name="connsiteX0" fmla="*/ 909098 w 1528223"/>
              <a:gd name="connsiteY0" fmla="*/ 1783954 h 1783954"/>
              <a:gd name="connsiteX1" fmla="*/ 13748 w 1528223"/>
              <a:gd name="connsiteY1" fmla="*/ 193279 h 1783954"/>
              <a:gd name="connsiteX2" fmla="*/ 1528223 w 1528223"/>
              <a:gd name="connsiteY2" fmla="*/ 88504 h 1783954"/>
              <a:gd name="connsiteX0" fmla="*/ 923595 w 1885620"/>
              <a:gd name="connsiteY0" fmla="*/ 1758188 h 1758188"/>
              <a:gd name="connsiteX1" fmla="*/ 28245 w 1885620"/>
              <a:gd name="connsiteY1" fmla="*/ 167513 h 1758188"/>
              <a:gd name="connsiteX2" fmla="*/ 1885620 w 1885620"/>
              <a:gd name="connsiteY2" fmla="*/ 110363 h 175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5620" h="1758188">
                <a:moveTo>
                  <a:pt x="923595" y="1758188"/>
                </a:moveTo>
                <a:cubicBezTo>
                  <a:pt x="420357" y="1084294"/>
                  <a:pt x="-132092" y="442150"/>
                  <a:pt x="28245" y="167513"/>
                </a:cubicBezTo>
                <a:cubicBezTo>
                  <a:pt x="188582" y="-107124"/>
                  <a:pt x="1179182" y="17494"/>
                  <a:pt x="1885620" y="110363"/>
                </a:cubicBezTo>
              </a:path>
            </a:pathLst>
          </a:custGeom>
          <a:noFill/>
          <a:ln w="31750">
            <a:solidFill>
              <a:srgbClr val="0000FF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59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595814"/>
              </p:ext>
            </p:extLst>
          </p:nvPr>
        </p:nvGraphicFramePr>
        <p:xfrm>
          <a:off x="0" y="3657600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74449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84199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482705" y="199281"/>
            <a:ext cx="5308192" cy="2575386"/>
            <a:chOff x="734347" y="423269"/>
            <a:chExt cx="11683049" cy="5668288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347" y="423269"/>
              <a:ext cx="93918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6098" y="4804498"/>
              <a:ext cx="907433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05900" y="828584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24951" y="4328160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260755" y="675943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46" name="Rectangle 45"/>
          <p:cNvSpPr/>
          <p:nvPr/>
        </p:nvSpPr>
        <p:spPr>
          <a:xfrm>
            <a:off x="4250690" y="1753271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pic>
        <p:nvPicPr>
          <p:cNvPr id="47" name="Picture 46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48" name="Picture 4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49" name="Oval 48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8467725" y="4333002"/>
            <a:ext cx="3419475" cy="560276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392636" y="4333002"/>
            <a:ext cx="3352800" cy="560276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reeform 25"/>
          <p:cNvSpPr/>
          <p:nvPr/>
        </p:nvSpPr>
        <p:spPr>
          <a:xfrm flipH="1">
            <a:off x="2643055" y="2982074"/>
            <a:ext cx="1885620" cy="1758188"/>
          </a:xfrm>
          <a:custGeom>
            <a:avLst/>
            <a:gdLst>
              <a:gd name="connsiteX0" fmla="*/ 918058 w 1527658"/>
              <a:gd name="connsiteY0" fmla="*/ 1834490 h 1834490"/>
              <a:gd name="connsiteX1" fmla="*/ 13183 w 1527658"/>
              <a:gd name="connsiteY1" fmla="*/ 196190 h 1834490"/>
              <a:gd name="connsiteX2" fmla="*/ 1527658 w 1527658"/>
              <a:gd name="connsiteY2" fmla="*/ 91415 h 1834490"/>
              <a:gd name="connsiteX0" fmla="*/ 1409945 w 1514720"/>
              <a:gd name="connsiteY0" fmla="*/ 2768527 h 2768527"/>
              <a:gd name="connsiteX1" fmla="*/ 245 w 1514720"/>
              <a:gd name="connsiteY1" fmla="*/ 253927 h 2768527"/>
              <a:gd name="connsiteX2" fmla="*/ 1514720 w 1514720"/>
              <a:gd name="connsiteY2" fmla="*/ 149152 h 2768527"/>
              <a:gd name="connsiteX0" fmla="*/ 909098 w 1528223"/>
              <a:gd name="connsiteY0" fmla="*/ 1783954 h 1783954"/>
              <a:gd name="connsiteX1" fmla="*/ 13748 w 1528223"/>
              <a:gd name="connsiteY1" fmla="*/ 193279 h 1783954"/>
              <a:gd name="connsiteX2" fmla="*/ 1528223 w 1528223"/>
              <a:gd name="connsiteY2" fmla="*/ 88504 h 1783954"/>
              <a:gd name="connsiteX0" fmla="*/ 923595 w 1885620"/>
              <a:gd name="connsiteY0" fmla="*/ 1758188 h 1758188"/>
              <a:gd name="connsiteX1" fmla="*/ 28245 w 1885620"/>
              <a:gd name="connsiteY1" fmla="*/ 167513 h 1758188"/>
              <a:gd name="connsiteX2" fmla="*/ 1885620 w 1885620"/>
              <a:gd name="connsiteY2" fmla="*/ 110363 h 175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5620" h="1758188">
                <a:moveTo>
                  <a:pt x="923595" y="1758188"/>
                </a:moveTo>
                <a:cubicBezTo>
                  <a:pt x="420357" y="1084294"/>
                  <a:pt x="-132092" y="442150"/>
                  <a:pt x="28245" y="167513"/>
                </a:cubicBezTo>
                <a:cubicBezTo>
                  <a:pt x="188582" y="-107124"/>
                  <a:pt x="1179182" y="17494"/>
                  <a:pt x="1885620" y="110363"/>
                </a:cubicBezTo>
              </a:path>
            </a:pathLst>
          </a:custGeom>
          <a:noFill/>
          <a:ln w="31750">
            <a:solidFill>
              <a:srgbClr val="0000FF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/>
          <p:cNvSpPr/>
          <p:nvPr/>
        </p:nvSpPr>
        <p:spPr>
          <a:xfrm>
            <a:off x="490863" y="2735062"/>
            <a:ext cx="21521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Store/Hold</a:t>
            </a:r>
            <a:endParaRPr lang="en-CA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422158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83179"/>
              </p:ext>
            </p:extLst>
          </p:nvPr>
        </p:nvGraphicFramePr>
        <p:xfrm>
          <a:off x="0" y="3657600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74449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84199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482705" y="199281"/>
            <a:ext cx="5308192" cy="2575386"/>
            <a:chOff x="734347" y="423269"/>
            <a:chExt cx="11683049" cy="5668288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347" y="423269"/>
              <a:ext cx="93918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6098" y="4804498"/>
              <a:ext cx="907433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05900" y="828584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24951" y="4328160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260755" y="675943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46" name="Rectangle 45"/>
          <p:cNvSpPr/>
          <p:nvPr/>
        </p:nvSpPr>
        <p:spPr>
          <a:xfrm>
            <a:off x="4250690" y="1753271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pic>
        <p:nvPicPr>
          <p:cNvPr id="47" name="Picture 46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48" name="Picture 4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49" name="Oval 48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8477250" y="4977662"/>
            <a:ext cx="3419475" cy="560276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350477" y="4972685"/>
            <a:ext cx="3352800" cy="560276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reeform 25"/>
          <p:cNvSpPr/>
          <p:nvPr/>
        </p:nvSpPr>
        <p:spPr>
          <a:xfrm flipH="1">
            <a:off x="2643055" y="2982074"/>
            <a:ext cx="1885620" cy="1758188"/>
          </a:xfrm>
          <a:custGeom>
            <a:avLst/>
            <a:gdLst>
              <a:gd name="connsiteX0" fmla="*/ 918058 w 1527658"/>
              <a:gd name="connsiteY0" fmla="*/ 1834490 h 1834490"/>
              <a:gd name="connsiteX1" fmla="*/ 13183 w 1527658"/>
              <a:gd name="connsiteY1" fmla="*/ 196190 h 1834490"/>
              <a:gd name="connsiteX2" fmla="*/ 1527658 w 1527658"/>
              <a:gd name="connsiteY2" fmla="*/ 91415 h 1834490"/>
              <a:gd name="connsiteX0" fmla="*/ 1409945 w 1514720"/>
              <a:gd name="connsiteY0" fmla="*/ 2768527 h 2768527"/>
              <a:gd name="connsiteX1" fmla="*/ 245 w 1514720"/>
              <a:gd name="connsiteY1" fmla="*/ 253927 h 2768527"/>
              <a:gd name="connsiteX2" fmla="*/ 1514720 w 1514720"/>
              <a:gd name="connsiteY2" fmla="*/ 149152 h 2768527"/>
              <a:gd name="connsiteX0" fmla="*/ 909098 w 1528223"/>
              <a:gd name="connsiteY0" fmla="*/ 1783954 h 1783954"/>
              <a:gd name="connsiteX1" fmla="*/ 13748 w 1528223"/>
              <a:gd name="connsiteY1" fmla="*/ 193279 h 1783954"/>
              <a:gd name="connsiteX2" fmla="*/ 1528223 w 1528223"/>
              <a:gd name="connsiteY2" fmla="*/ 88504 h 1783954"/>
              <a:gd name="connsiteX0" fmla="*/ 923595 w 1885620"/>
              <a:gd name="connsiteY0" fmla="*/ 1758188 h 1758188"/>
              <a:gd name="connsiteX1" fmla="*/ 28245 w 1885620"/>
              <a:gd name="connsiteY1" fmla="*/ 167513 h 1758188"/>
              <a:gd name="connsiteX2" fmla="*/ 1885620 w 1885620"/>
              <a:gd name="connsiteY2" fmla="*/ 110363 h 175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5620" h="1758188">
                <a:moveTo>
                  <a:pt x="923595" y="1758188"/>
                </a:moveTo>
                <a:cubicBezTo>
                  <a:pt x="420357" y="1084294"/>
                  <a:pt x="-132092" y="442150"/>
                  <a:pt x="28245" y="167513"/>
                </a:cubicBezTo>
                <a:cubicBezTo>
                  <a:pt x="188582" y="-107124"/>
                  <a:pt x="1179182" y="17494"/>
                  <a:pt x="1885620" y="110363"/>
                </a:cubicBezTo>
              </a:path>
            </a:pathLst>
          </a:custGeom>
          <a:noFill/>
          <a:ln w="31750">
            <a:solidFill>
              <a:srgbClr val="0000FF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/>
          <p:cNvSpPr/>
          <p:nvPr/>
        </p:nvSpPr>
        <p:spPr>
          <a:xfrm>
            <a:off x="205304" y="2735062"/>
            <a:ext cx="24398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Reset Action</a:t>
            </a:r>
            <a:endParaRPr lang="en-CA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9803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772285"/>
              </p:ext>
            </p:extLst>
          </p:nvPr>
        </p:nvGraphicFramePr>
        <p:xfrm>
          <a:off x="0" y="3657600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74449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84199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482705" y="199281"/>
            <a:ext cx="5308192" cy="2575386"/>
            <a:chOff x="734347" y="423269"/>
            <a:chExt cx="11683049" cy="5668288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347" y="423269"/>
              <a:ext cx="93918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6098" y="4804498"/>
              <a:ext cx="907433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05900" y="828584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24951" y="4328160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260755" y="675943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46" name="Rectangle 45"/>
          <p:cNvSpPr/>
          <p:nvPr/>
        </p:nvSpPr>
        <p:spPr>
          <a:xfrm>
            <a:off x="4250690" y="1753271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pic>
        <p:nvPicPr>
          <p:cNvPr id="47" name="Picture 46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48" name="Picture 4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49" name="Oval 48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8515350" y="5628073"/>
            <a:ext cx="3419475" cy="560276"/>
          </a:xfrm>
          <a:prstGeom prst="rect">
            <a:avLst/>
          </a:prstGeom>
          <a:solidFill>
            <a:srgbClr val="FFC000">
              <a:alpha val="34000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417152" y="5571566"/>
            <a:ext cx="3352800" cy="560276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reeform 25"/>
          <p:cNvSpPr/>
          <p:nvPr/>
        </p:nvSpPr>
        <p:spPr>
          <a:xfrm flipH="1">
            <a:off x="2643055" y="2910670"/>
            <a:ext cx="1889081" cy="2848767"/>
          </a:xfrm>
          <a:custGeom>
            <a:avLst/>
            <a:gdLst>
              <a:gd name="connsiteX0" fmla="*/ 918058 w 1527658"/>
              <a:gd name="connsiteY0" fmla="*/ 1834490 h 1834490"/>
              <a:gd name="connsiteX1" fmla="*/ 13183 w 1527658"/>
              <a:gd name="connsiteY1" fmla="*/ 196190 h 1834490"/>
              <a:gd name="connsiteX2" fmla="*/ 1527658 w 1527658"/>
              <a:gd name="connsiteY2" fmla="*/ 91415 h 1834490"/>
              <a:gd name="connsiteX0" fmla="*/ 1409945 w 1514720"/>
              <a:gd name="connsiteY0" fmla="*/ 2768527 h 2768527"/>
              <a:gd name="connsiteX1" fmla="*/ 245 w 1514720"/>
              <a:gd name="connsiteY1" fmla="*/ 253927 h 2768527"/>
              <a:gd name="connsiteX2" fmla="*/ 1514720 w 1514720"/>
              <a:gd name="connsiteY2" fmla="*/ 149152 h 2768527"/>
              <a:gd name="connsiteX0" fmla="*/ 909098 w 1528223"/>
              <a:gd name="connsiteY0" fmla="*/ 1783954 h 1783954"/>
              <a:gd name="connsiteX1" fmla="*/ 13748 w 1528223"/>
              <a:gd name="connsiteY1" fmla="*/ 193279 h 1783954"/>
              <a:gd name="connsiteX2" fmla="*/ 1528223 w 1528223"/>
              <a:gd name="connsiteY2" fmla="*/ 88504 h 1783954"/>
              <a:gd name="connsiteX0" fmla="*/ 923595 w 1885620"/>
              <a:gd name="connsiteY0" fmla="*/ 1758188 h 1758188"/>
              <a:gd name="connsiteX1" fmla="*/ 28245 w 1885620"/>
              <a:gd name="connsiteY1" fmla="*/ 167513 h 1758188"/>
              <a:gd name="connsiteX2" fmla="*/ 1885620 w 1885620"/>
              <a:gd name="connsiteY2" fmla="*/ 110363 h 1758188"/>
              <a:gd name="connsiteX0" fmla="*/ 888956 w 1889081"/>
              <a:gd name="connsiteY0" fmla="*/ 2848767 h 2848767"/>
              <a:gd name="connsiteX1" fmla="*/ 31706 w 1889081"/>
              <a:gd name="connsiteY1" fmla="*/ 238917 h 2848767"/>
              <a:gd name="connsiteX2" fmla="*/ 1889081 w 1889081"/>
              <a:gd name="connsiteY2" fmla="*/ 181767 h 284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9081" h="2848767">
                <a:moveTo>
                  <a:pt x="888956" y="2848767"/>
                </a:moveTo>
                <a:cubicBezTo>
                  <a:pt x="385718" y="2174873"/>
                  <a:pt x="-134981" y="683417"/>
                  <a:pt x="31706" y="238917"/>
                </a:cubicBezTo>
                <a:cubicBezTo>
                  <a:pt x="198393" y="-205583"/>
                  <a:pt x="1182643" y="88898"/>
                  <a:pt x="1889081" y="181767"/>
                </a:cubicBezTo>
              </a:path>
            </a:pathLst>
          </a:custGeom>
          <a:noFill/>
          <a:ln w="31750">
            <a:solidFill>
              <a:srgbClr val="0000FF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/>
          <p:cNvSpPr/>
          <p:nvPr/>
        </p:nvSpPr>
        <p:spPr>
          <a:xfrm>
            <a:off x="608524" y="2755735"/>
            <a:ext cx="20345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 Action</a:t>
            </a:r>
            <a:endParaRPr lang="en-CA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350426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935986"/>
              </p:ext>
            </p:extLst>
          </p:nvPr>
        </p:nvGraphicFramePr>
        <p:xfrm>
          <a:off x="0" y="3657600"/>
          <a:ext cx="1219199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582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1457772">
                  <a:extLst>
                    <a:ext uri="{9D8B030D-6E8A-4147-A177-3AD203B41FA5}">
                      <a16:colId xmlns:a16="http://schemas.microsoft.com/office/drawing/2014/main" val="2167444941"/>
                    </a:ext>
                  </a:extLst>
                </a:gridCol>
                <a:gridCol w="1806947">
                  <a:extLst>
                    <a:ext uri="{9D8B030D-6E8A-4147-A177-3AD203B41FA5}">
                      <a16:colId xmlns:a16="http://schemas.microsoft.com/office/drawing/2014/main" val="3108419980"/>
                    </a:ext>
                  </a:extLst>
                </a:gridCol>
                <a:gridCol w="1806947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1806947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  <a:gridCol w="1806947">
                  <a:extLst>
                    <a:ext uri="{9D8B030D-6E8A-4147-A177-3AD203B41FA5}">
                      <a16:colId xmlns:a16="http://schemas.microsoft.com/office/drawing/2014/main" val="3886005472"/>
                    </a:ext>
                  </a:extLst>
                </a:gridCol>
                <a:gridCol w="1806947">
                  <a:extLst>
                    <a:ext uri="{9D8B030D-6E8A-4147-A177-3AD203B41FA5}">
                      <a16:colId xmlns:a16="http://schemas.microsoft.com/office/drawing/2014/main" val="1548135043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(T+2)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(T+2)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482705" y="199281"/>
            <a:ext cx="5308192" cy="2575386"/>
            <a:chOff x="734347" y="423269"/>
            <a:chExt cx="11683049" cy="5668288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347" y="423269"/>
              <a:ext cx="93918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6098" y="4804498"/>
              <a:ext cx="907433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05900" y="828584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24951" y="4328160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260755" y="675943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46" name="Rectangle 45"/>
          <p:cNvSpPr/>
          <p:nvPr/>
        </p:nvSpPr>
        <p:spPr>
          <a:xfrm>
            <a:off x="4250690" y="1753271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pic>
        <p:nvPicPr>
          <p:cNvPr id="47" name="Picture 46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48" name="Picture 4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49" name="Oval 48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5102694" y="5615302"/>
            <a:ext cx="3419475" cy="560276"/>
          </a:xfrm>
          <a:prstGeom prst="rect">
            <a:avLst/>
          </a:prstGeom>
          <a:solidFill>
            <a:srgbClr val="FFC000">
              <a:alpha val="34000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144331" y="5615302"/>
            <a:ext cx="1462796" cy="560276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reeform 25"/>
          <p:cNvSpPr/>
          <p:nvPr/>
        </p:nvSpPr>
        <p:spPr>
          <a:xfrm flipH="1">
            <a:off x="1386908" y="3304875"/>
            <a:ext cx="525603" cy="2399145"/>
          </a:xfrm>
          <a:custGeom>
            <a:avLst/>
            <a:gdLst>
              <a:gd name="connsiteX0" fmla="*/ 918058 w 1527658"/>
              <a:gd name="connsiteY0" fmla="*/ 1834490 h 1834490"/>
              <a:gd name="connsiteX1" fmla="*/ 13183 w 1527658"/>
              <a:gd name="connsiteY1" fmla="*/ 196190 h 1834490"/>
              <a:gd name="connsiteX2" fmla="*/ 1527658 w 1527658"/>
              <a:gd name="connsiteY2" fmla="*/ 91415 h 1834490"/>
              <a:gd name="connsiteX0" fmla="*/ 1409945 w 1514720"/>
              <a:gd name="connsiteY0" fmla="*/ 2768527 h 2768527"/>
              <a:gd name="connsiteX1" fmla="*/ 245 w 1514720"/>
              <a:gd name="connsiteY1" fmla="*/ 253927 h 2768527"/>
              <a:gd name="connsiteX2" fmla="*/ 1514720 w 1514720"/>
              <a:gd name="connsiteY2" fmla="*/ 149152 h 2768527"/>
              <a:gd name="connsiteX0" fmla="*/ 909098 w 1528223"/>
              <a:gd name="connsiteY0" fmla="*/ 1783954 h 1783954"/>
              <a:gd name="connsiteX1" fmla="*/ 13748 w 1528223"/>
              <a:gd name="connsiteY1" fmla="*/ 193279 h 1783954"/>
              <a:gd name="connsiteX2" fmla="*/ 1528223 w 1528223"/>
              <a:gd name="connsiteY2" fmla="*/ 88504 h 1783954"/>
              <a:gd name="connsiteX0" fmla="*/ 923595 w 1885620"/>
              <a:gd name="connsiteY0" fmla="*/ 1758188 h 1758188"/>
              <a:gd name="connsiteX1" fmla="*/ 28245 w 1885620"/>
              <a:gd name="connsiteY1" fmla="*/ 167513 h 1758188"/>
              <a:gd name="connsiteX2" fmla="*/ 1885620 w 1885620"/>
              <a:gd name="connsiteY2" fmla="*/ 110363 h 1758188"/>
              <a:gd name="connsiteX0" fmla="*/ 888956 w 1889081"/>
              <a:gd name="connsiteY0" fmla="*/ 2848767 h 2848767"/>
              <a:gd name="connsiteX1" fmla="*/ 31706 w 1889081"/>
              <a:gd name="connsiteY1" fmla="*/ 238917 h 2848767"/>
              <a:gd name="connsiteX2" fmla="*/ 1889081 w 1889081"/>
              <a:gd name="connsiteY2" fmla="*/ 181767 h 2848767"/>
              <a:gd name="connsiteX0" fmla="*/ 3053643 w 3053643"/>
              <a:gd name="connsiteY0" fmla="*/ 2793349 h 2793349"/>
              <a:gd name="connsiteX1" fmla="*/ 7374 w 3053643"/>
              <a:gd name="connsiteY1" fmla="*/ 238917 h 2793349"/>
              <a:gd name="connsiteX2" fmla="*/ 1864749 w 3053643"/>
              <a:gd name="connsiteY2" fmla="*/ 181767 h 2793349"/>
              <a:gd name="connsiteX0" fmla="*/ 1362052 w 1362052"/>
              <a:gd name="connsiteY0" fmla="*/ 2641818 h 2641818"/>
              <a:gd name="connsiteX1" fmla="*/ 994328 w 1362052"/>
              <a:gd name="connsiteY1" fmla="*/ 493786 h 2641818"/>
              <a:gd name="connsiteX2" fmla="*/ 173158 w 1362052"/>
              <a:gd name="connsiteY2" fmla="*/ 30236 h 2641818"/>
              <a:gd name="connsiteX0" fmla="*/ 458351 w 525603"/>
              <a:gd name="connsiteY0" fmla="*/ 2479273 h 2479273"/>
              <a:gd name="connsiteX1" fmla="*/ 90627 w 525603"/>
              <a:gd name="connsiteY1" fmla="*/ 331241 h 2479273"/>
              <a:gd name="connsiteX2" fmla="*/ 525603 w 525603"/>
              <a:gd name="connsiteY2" fmla="*/ 80128 h 2479273"/>
              <a:gd name="connsiteX0" fmla="*/ 458351 w 525603"/>
              <a:gd name="connsiteY0" fmla="*/ 2399145 h 2399145"/>
              <a:gd name="connsiteX1" fmla="*/ 90627 w 525603"/>
              <a:gd name="connsiteY1" fmla="*/ 251113 h 2399145"/>
              <a:gd name="connsiteX2" fmla="*/ 525603 w 525603"/>
              <a:gd name="connsiteY2" fmla="*/ 0 h 2399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603" h="2399145">
                <a:moveTo>
                  <a:pt x="458351" y="2399145"/>
                </a:moveTo>
                <a:cubicBezTo>
                  <a:pt x="-44887" y="1725251"/>
                  <a:pt x="-76060" y="695613"/>
                  <a:pt x="90627" y="251113"/>
                </a:cubicBezTo>
                <a:cubicBezTo>
                  <a:pt x="257314" y="-193387"/>
                  <a:pt x="-208544" y="156513"/>
                  <a:pt x="525603" y="0"/>
                </a:cubicBezTo>
              </a:path>
            </a:pathLst>
          </a:custGeom>
          <a:noFill/>
          <a:ln w="31750">
            <a:solidFill>
              <a:srgbClr val="0000FF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7" name="Rectangle 26"/>
          <p:cNvSpPr/>
          <p:nvPr/>
        </p:nvSpPr>
        <p:spPr>
          <a:xfrm>
            <a:off x="608524" y="2755735"/>
            <a:ext cx="20345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 Action</a:t>
            </a:r>
            <a:endParaRPr lang="en-CA" sz="1400" baseline="-25000" dirty="0"/>
          </a:p>
        </p:txBody>
      </p:sp>
      <p:sp>
        <p:nvSpPr>
          <p:cNvPr id="28" name="Rectangle 27"/>
          <p:cNvSpPr/>
          <p:nvPr/>
        </p:nvSpPr>
        <p:spPr>
          <a:xfrm>
            <a:off x="8664876" y="5615302"/>
            <a:ext cx="3425524" cy="560276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714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074868"/>
              </p:ext>
            </p:extLst>
          </p:nvPr>
        </p:nvGraphicFramePr>
        <p:xfrm>
          <a:off x="0" y="3657600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74449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84199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(T+2)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(T+2)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482705" y="199281"/>
            <a:ext cx="5308192" cy="2575386"/>
            <a:chOff x="734347" y="423269"/>
            <a:chExt cx="11683049" cy="5668288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347" y="423269"/>
              <a:ext cx="93918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6098" y="4804498"/>
              <a:ext cx="907433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05900" y="828584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24951" y="4328160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260755" y="675943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46" name="Rectangle 45"/>
          <p:cNvSpPr/>
          <p:nvPr/>
        </p:nvSpPr>
        <p:spPr>
          <a:xfrm>
            <a:off x="4250690" y="1753271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pic>
        <p:nvPicPr>
          <p:cNvPr id="47" name="Picture 46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48" name="Picture 4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49" name="Oval 48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8553450" y="6250099"/>
            <a:ext cx="3419475" cy="560276"/>
          </a:xfrm>
          <a:prstGeom prst="rect">
            <a:avLst/>
          </a:prstGeom>
          <a:solidFill>
            <a:srgbClr val="FFC000">
              <a:alpha val="34000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4053254" y="3073974"/>
            <a:ext cx="4062045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 State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15299" y="3071665"/>
            <a:ext cx="4053254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 State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9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548311" y="1242447"/>
          <a:ext cx="10380098" cy="28837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571348" y="5504155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V="1">
            <a:off x="1723748" y="988291"/>
            <a:ext cx="0" cy="466826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0928412" y="5211767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723747" y="1680210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173577" y="1668774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2937512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744087" y="3173784"/>
            <a:ext cx="1843960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193917" y="3173783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086103" y="3173785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826131" y="166877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039896" y="166877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264814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714644" y="1680207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478579" y="168020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383780" y="3173781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6925435" y="3630223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140712" y="4065889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76BC098-BA78-4D7A-9DEF-BBDF76ACAD1C}"/>
              </a:ext>
            </a:extLst>
          </p:cNvPr>
          <p:cNvGrpSpPr/>
          <p:nvPr/>
        </p:nvGrpSpPr>
        <p:grpSpPr>
          <a:xfrm>
            <a:off x="-1098003" y="4593756"/>
            <a:ext cx="4593323" cy="818084"/>
            <a:chOff x="0" y="895812"/>
            <a:chExt cx="12191999" cy="216063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5D96E30-5304-46DE-838C-123EA69484E4}"/>
                </a:ext>
              </a:extLst>
            </p:cNvPr>
            <p:cNvSpPr/>
            <p:nvPr/>
          </p:nvSpPr>
          <p:spPr>
            <a:xfrm>
              <a:off x="0" y="953261"/>
              <a:ext cx="12191999" cy="1544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3200" b="0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Segoe UI Light (Headings)"/>
                <a:ea typeface="+mn-ea"/>
                <a:cs typeface="+mn-cs"/>
              </a:endParaRPr>
            </a:p>
          </p:txBody>
        </p:sp>
        <p:pic>
          <p:nvPicPr>
            <p:cNvPr id="60" name="Picture 5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9685" y="953261"/>
              <a:ext cx="2771830" cy="166310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66F174F-D5EC-41F7-97A7-1D6FCB62F808}"/>
                </a:ext>
              </a:extLst>
            </p:cNvPr>
            <p:cNvSpPr/>
            <p:nvPr/>
          </p:nvSpPr>
          <p:spPr>
            <a:xfrm>
              <a:off x="3205848" y="895812"/>
              <a:ext cx="945425" cy="1056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 (Headings)"/>
                </a:rPr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8F36132-5B65-4293-93DB-DF5ADA352325}"/>
                </a:ext>
              </a:extLst>
            </p:cNvPr>
            <p:cNvSpPr/>
            <p:nvPr/>
          </p:nvSpPr>
          <p:spPr>
            <a:xfrm>
              <a:off x="6679137" y="1186855"/>
              <a:ext cx="1094341" cy="18695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 (Headings)"/>
                </a:rPr>
                <a:t>F </a:t>
              </a:r>
            </a:p>
            <a:p>
              <a:endParaRPr lang="en-US" sz="2000" dirty="0">
                <a:latin typeface="Segoe UI Light (Headings)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643EC61-B9C8-4F30-9498-AC467E9EAA83}"/>
                </a:ext>
              </a:extLst>
            </p:cNvPr>
            <p:cNvSpPr/>
            <p:nvPr/>
          </p:nvSpPr>
          <p:spPr>
            <a:xfrm>
              <a:off x="3205848" y="1725482"/>
              <a:ext cx="945425" cy="1056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 (Headings)"/>
                </a:rPr>
                <a:t>Y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98658" y="288469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840A46-E0B0-8248-B2FA-4C8A4C97BBA2}"/>
              </a:ext>
            </a:extLst>
          </p:cNvPr>
          <p:cNvCxnSpPr/>
          <p:nvPr/>
        </p:nvCxnSpPr>
        <p:spPr>
          <a:xfrm>
            <a:off x="1390035" y="4930359"/>
            <a:ext cx="0" cy="72619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427594-354A-EA40-B64C-11AB12F6C3FB}"/>
              </a:ext>
            </a:extLst>
          </p:cNvPr>
          <p:cNvCxnSpPr>
            <a:cxnSpLocks/>
          </p:cNvCxnSpPr>
          <p:nvPr/>
        </p:nvCxnSpPr>
        <p:spPr>
          <a:xfrm>
            <a:off x="375494" y="5656555"/>
            <a:ext cx="100584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2660079-332F-BE4D-BA37-A857839A2809}"/>
              </a:ext>
            </a:extLst>
          </p:cNvPr>
          <p:cNvCxnSpPr>
            <a:cxnSpLocks/>
          </p:cNvCxnSpPr>
          <p:nvPr/>
        </p:nvCxnSpPr>
        <p:spPr>
          <a:xfrm flipV="1">
            <a:off x="380253" y="5200283"/>
            <a:ext cx="0" cy="45627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64800" y="5200283"/>
            <a:ext cx="27432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44087" y="5411840"/>
            <a:ext cx="9070118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1781175" y="5126649"/>
            <a:ext cx="8274238" cy="1238021"/>
          </a:xfrm>
          <a:custGeom>
            <a:avLst/>
            <a:gdLst>
              <a:gd name="connsiteX0" fmla="*/ 333375 w 1223680"/>
              <a:gd name="connsiteY0" fmla="*/ 0 h 1095375"/>
              <a:gd name="connsiteX1" fmla="*/ 1219200 w 1223680"/>
              <a:gd name="connsiteY1" fmla="*/ 723900 h 1095375"/>
              <a:gd name="connsiteX2" fmla="*/ 0 w 1223680"/>
              <a:gd name="connsiteY2" fmla="*/ 1095375 h 1095375"/>
              <a:gd name="connsiteX0" fmla="*/ 6905625 w 8205186"/>
              <a:gd name="connsiteY0" fmla="*/ 0 h 773067"/>
              <a:gd name="connsiteX1" fmla="*/ 7791450 w 8205186"/>
              <a:gd name="connsiteY1" fmla="*/ 723900 h 773067"/>
              <a:gd name="connsiteX2" fmla="*/ 0 w 8205186"/>
              <a:gd name="connsiteY2" fmla="*/ 771525 h 773067"/>
              <a:gd name="connsiteX0" fmla="*/ 6905625 w 8205186"/>
              <a:gd name="connsiteY0" fmla="*/ 0 h 966769"/>
              <a:gd name="connsiteX1" fmla="*/ 7791450 w 8205186"/>
              <a:gd name="connsiteY1" fmla="*/ 723900 h 966769"/>
              <a:gd name="connsiteX2" fmla="*/ 0 w 8205186"/>
              <a:gd name="connsiteY2" fmla="*/ 771525 h 966769"/>
              <a:gd name="connsiteX0" fmla="*/ 7296150 w 8623521"/>
              <a:gd name="connsiteY0" fmla="*/ 0 h 818179"/>
              <a:gd name="connsiteX1" fmla="*/ 8181975 w 8623521"/>
              <a:gd name="connsiteY1" fmla="*/ 723900 h 818179"/>
              <a:gd name="connsiteX2" fmla="*/ 0 w 8623521"/>
              <a:gd name="connsiteY2" fmla="*/ 542925 h 818179"/>
              <a:gd name="connsiteX0" fmla="*/ 7296150 w 7857157"/>
              <a:gd name="connsiteY0" fmla="*/ 0 h 1325944"/>
              <a:gd name="connsiteX1" fmla="*/ 7134225 w 7857157"/>
              <a:gd name="connsiteY1" fmla="*/ 1314450 h 1325944"/>
              <a:gd name="connsiteX2" fmla="*/ 0 w 7857157"/>
              <a:gd name="connsiteY2" fmla="*/ 542925 h 1325944"/>
              <a:gd name="connsiteX0" fmla="*/ 8025912 w 8274238"/>
              <a:gd name="connsiteY0" fmla="*/ 0 h 1238021"/>
              <a:gd name="connsiteX1" fmla="*/ 7134225 w 8274238"/>
              <a:gd name="connsiteY1" fmla="*/ 1226527 h 1238021"/>
              <a:gd name="connsiteX2" fmla="*/ 0 w 8274238"/>
              <a:gd name="connsiteY2" fmla="*/ 455002 h 1238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4238" h="1238021">
                <a:moveTo>
                  <a:pt x="8025912" y="0"/>
                </a:moveTo>
                <a:cubicBezTo>
                  <a:pt x="8496605" y="270669"/>
                  <a:pt x="8350250" y="1136040"/>
                  <a:pt x="7134225" y="1226527"/>
                </a:cubicBezTo>
                <a:cubicBezTo>
                  <a:pt x="5918200" y="1317014"/>
                  <a:pt x="486569" y="855845"/>
                  <a:pt x="0" y="455002"/>
                </a:cubicBezTo>
              </a:path>
            </a:pathLst>
          </a:custGeom>
          <a:noFill/>
          <a:ln w="25400">
            <a:solidFill>
              <a:srgbClr val="0000FF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2975690" y="4486732"/>
            <a:ext cx="8372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F(Y,X;T+1) = XYF(Y,X;T) ; F(Y,X;0) = 0</a:t>
            </a:r>
            <a:endParaRPr lang="en-US" sz="4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05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Recap</a:t>
            </a:r>
            <a:endParaRPr lang="en-US" sz="6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81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616612"/>
              </p:ext>
            </p:extLst>
          </p:nvPr>
        </p:nvGraphicFramePr>
        <p:xfrm>
          <a:off x="0" y="3657600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74449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84199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482705" y="199281"/>
            <a:ext cx="5308192" cy="2575386"/>
            <a:chOff x="734347" y="423269"/>
            <a:chExt cx="11683049" cy="5668288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347" y="423269"/>
              <a:ext cx="93918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6098" y="4804498"/>
              <a:ext cx="907433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05900" y="828584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24951" y="4328160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260755" y="675943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46" name="Rectangle 45"/>
          <p:cNvSpPr/>
          <p:nvPr/>
        </p:nvSpPr>
        <p:spPr>
          <a:xfrm>
            <a:off x="4250690" y="1753271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pic>
        <p:nvPicPr>
          <p:cNvPr id="47" name="Picture 46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48" name="Picture 4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49" name="Oval 48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4053254" y="3073974"/>
            <a:ext cx="4062045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 State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15299" y="3071665"/>
            <a:ext cx="4053254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 State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05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532674"/>
              </p:ext>
            </p:extLst>
          </p:nvPr>
        </p:nvGraphicFramePr>
        <p:xfrm>
          <a:off x="0" y="3657600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74449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84199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482705" y="199281"/>
            <a:ext cx="5308192" cy="2575386"/>
            <a:chOff x="734347" y="423269"/>
            <a:chExt cx="11683049" cy="5668288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347" y="423269"/>
              <a:ext cx="93918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6098" y="4804498"/>
              <a:ext cx="907433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05900" y="828584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24951" y="4328160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260755" y="675943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46" name="Rectangle 45"/>
          <p:cNvSpPr/>
          <p:nvPr/>
        </p:nvSpPr>
        <p:spPr>
          <a:xfrm>
            <a:off x="4250690" y="1753271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pic>
        <p:nvPicPr>
          <p:cNvPr id="47" name="Picture 46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48" name="Picture 4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49" name="Oval 48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4053254" y="3073974"/>
            <a:ext cx="4062045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 State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15299" y="3071665"/>
            <a:ext cx="4053254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 State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66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901398"/>
              </p:ext>
            </p:extLst>
          </p:nvPr>
        </p:nvGraphicFramePr>
        <p:xfrm>
          <a:off x="0" y="3657600"/>
          <a:ext cx="1219199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806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68551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1806947">
                  <a:extLst>
                    <a:ext uri="{9D8B030D-6E8A-4147-A177-3AD203B41FA5}">
                      <a16:colId xmlns:a16="http://schemas.microsoft.com/office/drawing/2014/main" val="2167444941"/>
                    </a:ext>
                  </a:extLst>
                </a:gridCol>
                <a:gridCol w="1806947">
                  <a:extLst>
                    <a:ext uri="{9D8B030D-6E8A-4147-A177-3AD203B41FA5}">
                      <a16:colId xmlns:a16="http://schemas.microsoft.com/office/drawing/2014/main" val="3108419980"/>
                    </a:ext>
                  </a:extLst>
                </a:gridCol>
                <a:gridCol w="1806947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1806947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  <a:gridCol w="1806947">
                  <a:extLst>
                    <a:ext uri="{9D8B030D-6E8A-4147-A177-3AD203B41FA5}">
                      <a16:colId xmlns:a16="http://schemas.microsoft.com/office/drawing/2014/main" val="2396617503"/>
                    </a:ext>
                  </a:extLst>
                </a:gridCol>
                <a:gridCol w="1806947">
                  <a:extLst>
                    <a:ext uri="{9D8B030D-6E8A-4147-A177-3AD203B41FA5}">
                      <a16:colId xmlns:a16="http://schemas.microsoft.com/office/drawing/2014/main" val="2395621788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(T+2)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(T+2)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kern="1200" dirty="0" smtClean="0">
                        <a:solidFill>
                          <a:srgbClr val="FF0000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kern="1200" dirty="0" smtClean="0">
                        <a:solidFill>
                          <a:srgbClr val="FF0000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482705" y="199281"/>
            <a:ext cx="5308192" cy="2575386"/>
            <a:chOff x="734347" y="423269"/>
            <a:chExt cx="11683049" cy="5668288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347" y="423269"/>
              <a:ext cx="93918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6098" y="4804498"/>
              <a:ext cx="907433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05900" y="828584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24951" y="4328160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260755" y="675943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46" name="Rectangle 45"/>
          <p:cNvSpPr/>
          <p:nvPr/>
        </p:nvSpPr>
        <p:spPr>
          <a:xfrm>
            <a:off x="4250690" y="1753271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pic>
        <p:nvPicPr>
          <p:cNvPr id="47" name="Picture 46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48" name="Picture 4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49" name="Oval 48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077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329178"/>
              </p:ext>
            </p:extLst>
          </p:nvPr>
        </p:nvGraphicFramePr>
        <p:xfrm>
          <a:off x="0" y="3657600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74449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84199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(T+2)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(T+2)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482705" y="199281"/>
            <a:ext cx="5308192" cy="2575386"/>
            <a:chOff x="734347" y="423269"/>
            <a:chExt cx="11683049" cy="5668288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347" y="423269"/>
              <a:ext cx="93918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6098" y="4804498"/>
              <a:ext cx="907433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05900" y="828584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24951" y="4328160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260755" y="675943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46" name="Rectangle 45"/>
          <p:cNvSpPr/>
          <p:nvPr/>
        </p:nvSpPr>
        <p:spPr>
          <a:xfrm>
            <a:off x="4250690" y="1753271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pic>
        <p:nvPicPr>
          <p:cNvPr id="47" name="Picture 46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48" name="Picture 4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49" name="Oval 48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8562975" y="6233145"/>
            <a:ext cx="3419475" cy="560276"/>
          </a:xfrm>
          <a:prstGeom prst="rect">
            <a:avLst/>
          </a:prstGeom>
          <a:solidFill>
            <a:srgbClr val="FFC000">
              <a:alpha val="34000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4053254" y="3073974"/>
            <a:ext cx="4062045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 State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15299" y="3071665"/>
            <a:ext cx="4053254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 State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9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00716"/>
              </p:ext>
            </p:extLst>
          </p:nvPr>
        </p:nvGraphicFramePr>
        <p:xfrm>
          <a:off x="0" y="3657600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74449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84199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(T+2)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(T+2)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6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482705" y="199281"/>
            <a:ext cx="5308192" cy="2575386"/>
            <a:chOff x="734347" y="423269"/>
            <a:chExt cx="11683049" cy="5668288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347" y="423269"/>
              <a:ext cx="93918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6098" y="4804498"/>
              <a:ext cx="907433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05900" y="828584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24951" y="4328160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260755" y="675943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46" name="Rectangle 45"/>
          <p:cNvSpPr/>
          <p:nvPr/>
        </p:nvSpPr>
        <p:spPr>
          <a:xfrm>
            <a:off x="4250690" y="1753271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pic>
        <p:nvPicPr>
          <p:cNvPr id="47" name="Picture 46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48" name="Picture 4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49" name="Oval 48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8553450" y="6250099"/>
            <a:ext cx="3419475" cy="560276"/>
          </a:xfrm>
          <a:prstGeom prst="rect">
            <a:avLst/>
          </a:prstGeom>
          <a:solidFill>
            <a:srgbClr val="FFC000">
              <a:alpha val="34000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4053254" y="3073974"/>
            <a:ext cx="4062045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 State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15299" y="3071665"/>
            <a:ext cx="4053254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 State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74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434745"/>
              </p:ext>
            </p:extLst>
          </p:nvPr>
        </p:nvGraphicFramePr>
        <p:xfrm>
          <a:off x="0" y="3657600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(T+2)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(T+2)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482705" y="199281"/>
            <a:ext cx="5308192" cy="2575386"/>
            <a:chOff x="734347" y="423269"/>
            <a:chExt cx="11683049" cy="5668288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347" y="423269"/>
              <a:ext cx="93918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6098" y="4804498"/>
              <a:ext cx="907433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05900" y="828584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24951" y="4328160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260755" y="675943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46" name="Rectangle 45"/>
          <p:cNvSpPr/>
          <p:nvPr/>
        </p:nvSpPr>
        <p:spPr>
          <a:xfrm>
            <a:off x="4250690" y="1753271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pic>
        <p:nvPicPr>
          <p:cNvPr id="47" name="Picture 46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48" name="Picture 4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49" name="Oval 48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757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850850"/>
              </p:ext>
            </p:extLst>
          </p:nvPr>
        </p:nvGraphicFramePr>
        <p:xfrm>
          <a:off x="0" y="3657600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Y=S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X=R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(T+2)=Q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(T+2)=Q’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600" baseline="-25000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600" baseline="-25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600" baseline="-25000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482705" y="199281"/>
            <a:ext cx="6213889" cy="2575386"/>
            <a:chOff x="734347" y="423269"/>
            <a:chExt cx="13676442" cy="5668288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347" y="423269"/>
              <a:ext cx="2096413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X=R</a:t>
              </a:r>
              <a:endParaRPr lang="en-CA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6098" y="4804498"/>
              <a:ext cx="2004682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Y=S</a:t>
              </a:r>
              <a:endParaRPr lang="en-CA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05900" y="828584"/>
              <a:ext cx="459079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(T+2</a:t>
              </a:r>
              <a:r>
                <a:rPr lang="en-US" sz="3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)=</a:t>
              </a:r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</a:t>
              </a:r>
              <a:endParaRPr lang="en-CA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24952" y="4328160"/>
              <a:ext cx="5285837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3200" baseline="-25000" dirty="0" smtClean="0">
                  <a:solidFill>
                    <a:schemeClr val="l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3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(T+2</a:t>
              </a:r>
              <a:r>
                <a:rPr lang="en-US" sz="3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)=</a:t>
              </a:r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Q’</a:t>
              </a:r>
              <a:endParaRPr lang="en-CA" sz="1400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260755" y="675943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46" name="Rectangle 45"/>
          <p:cNvSpPr/>
          <p:nvPr/>
        </p:nvSpPr>
        <p:spPr>
          <a:xfrm>
            <a:off x="4250690" y="1753271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pic>
        <p:nvPicPr>
          <p:cNvPr id="47" name="Picture 46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48" name="Picture 4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49" name="Oval 48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118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910456"/>
              </p:ext>
            </p:extLst>
          </p:nvPr>
        </p:nvGraphicFramePr>
        <p:xfrm>
          <a:off x="0" y="3657600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600" baseline="-25000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600" baseline="-25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600" baseline="-25000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482705" y="199281"/>
            <a:ext cx="4400893" cy="2575386"/>
            <a:chOff x="734347" y="423269"/>
            <a:chExt cx="9686133" cy="5668288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347" y="423269"/>
              <a:ext cx="946244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6098" y="4804498"/>
              <a:ext cx="886264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05900" y="828584"/>
              <a:ext cx="1087369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</a:t>
              </a:r>
              <a:endParaRPr lang="en-CA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24952" y="4328160"/>
              <a:ext cx="129552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Q’</a:t>
              </a:r>
              <a:endParaRPr lang="en-CA" sz="1400" dirty="0"/>
            </a:p>
          </p:txBody>
        </p:sp>
      </p:grpSp>
      <p:pic>
        <p:nvPicPr>
          <p:cNvPr id="47" name="Picture 46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48" name="Picture 4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49" name="Oval 48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117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3657600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600" baseline="-25000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600" baseline="-25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600" baseline="-25000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482705" y="199281"/>
            <a:ext cx="4400893" cy="2575386"/>
            <a:chOff x="734347" y="423269"/>
            <a:chExt cx="9686133" cy="5668288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347" y="423269"/>
              <a:ext cx="946244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6098" y="4804498"/>
              <a:ext cx="886264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05900" y="828584"/>
              <a:ext cx="1087369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</a:t>
              </a:r>
              <a:endParaRPr lang="en-CA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24952" y="4328160"/>
              <a:ext cx="129552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Q’</a:t>
              </a:r>
              <a:endParaRPr lang="en-CA" sz="1400" dirty="0"/>
            </a:p>
          </p:txBody>
        </p:sp>
      </p:grpSp>
      <p:pic>
        <p:nvPicPr>
          <p:cNvPr id="47" name="Picture 46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48" name="Picture 4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49" name="Oval 48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4829175" y="95249"/>
            <a:ext cx="2133600" cy="2943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16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548311" y="1242447"/>
          <a:ext cx="10380098" cy="28837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571348" y="5504155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V="1">
            <a:off x="1723748" y="988291"/>
            <a:ext cx="0" cy="466826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0928412" y="5211767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723747" y="1680210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173577" y="1668774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2937512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744087" y="3173784"/>
            <a:ext cx="1843960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193917" y="3173783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086103" y="3173785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826131" y="166877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039896" y="166877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264814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714644" y="1680207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478579" y="168020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383780" y="3173781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6925435" y="3630223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140712" y="4065889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76BC098-BA78-4D7A-9DEF-BBDF76ACAD1C}"/>
              </a:ext>
            </a:extLst>
          </p:cNvPr>
          <p:cNvGrpSpPr/>
          <p:nvPr/>
        </p:nvGrpSpPr>
        <p:grpSpPr>
          <a:xfrm>
            <a:off x="-1098003" y="4593756"/>
            <a:ext cx="4593323" cy="818084"/>
            <a:chOff x="0" y="895812"/>
            <a:chExt cx="12191999" cy="216063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5D96E30-5304-46DE-838C-123EA69484E4}"/>
                </a:ext>
              </a:extLst>
            </p:cNvPr>
            <p:cNvSpPr/>
            <p:nvPr/>
          </p:nvSpPr>
          <p:spPr>
            <a:xfrm>
              <a:off x="0" y="953261"/>
              <a:ext cx="12191999" cy="1544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3200" b="0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Segoe UI Light (Headings)"/>
                <a:ea typeface="+mn-ea"/>
                <a:cs typeface="+mn-cs"/>
              </a:endParaRPr>
            </a:p>
          </p:txBody>
        </p:sp>
        <p:pic>
          <p:nvPicPr>
            <p:cNvPr id="60" name="Picture 5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9685" y="953261"/>
              <a:ext cx="2771830" cy="166310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66F174F-D5EC-41F7-97A7-1D6FCB62F808}"/>
                </a:ext>
              </a:extLst>
            </p:cNvPr>
            <p:cNvSpPr/>
            <p:nvPr/>
          </p:nvSpPr>
          <p:spPr>
            <a:xfrm>
              <a:off x="3205848" y="895812"/>
              <a:ext cx="945425" cy="1056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 (Headings)"/>
                </a:rPr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8F36132-5B65-4293-93DB-DF5ADA352325}"/>
                </a:ext>
              </a:extLst>
            </p:cNvPr>
            <p:cNvSpPr/>
            <p:nvPr/>
          </p:nvSpPr>
          <p:spPr>
            <a:xfrm>
              <a:off x="6679137" y="1186855"/>
              <a:ext cx="1094341" cy="18695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 (Headings)"/>
                </a:rPr>
                <a:t>F </a:t>
              </a:r>
            </a:p>
            <a:p>
              <a:endParaRPr lang="en-US" sz="2000" dirty="0">
                <a:latin typeface="Segoe UI Light (Headings)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643EC61-B9C8-4F30-9498-AC467E9EAA83}"/>
                </a:ext>
              </a:extLst>
            </p:cNvPr>
            <p:cNvSpPr/>
            <p:nvPr/>
          </p:nvSpPr>
          <p:spPr>
            <a:xfrm>
              <a:off x="3205848" y="1725482"/>
              <a:ext cx="945425" cy="1056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 (Headings)"/>
                </a:rPr>
                <a:t>Y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98658" y="288469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840A46-E0B0-8248-B2FA-4C8A4C97BBA2}"/>
              </a:ext>
            </a:extLst>
          </p:cNvPr>
          <p:cNvCxnSpPr/>
          <p:nvPr/>
        </p:nvCxnSpPr>
        <p:spPr>
          <a:xfrm>
            <a:off x="1390035" y="4930359"/>
            <a:ext cx="0" cy="72619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427594-354A-EA40-B64C-11AB12F6C3FB}"/>
              </a:ext>
            </a:extLst>
          </p:cNvPr>
          <p:cNvCxnSpPr>
            <a:cxnSpLocks/>
          </p:cNvCxnSpPr>
          <p:nvPr/>
        </p:nvCxnSpPr>
        <p:spPr>
          <a:xfrm>
            <a:off x="375494" y="5656555"/>
            <a:ext cx="100584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2660079-332F-BE4D-BA37-A857839A2809}"/>
              </a:ext>
            </a:extLst>
          </p:cNvPr>
          <p:cNvCxnSpPr>
            <a:cxnSpLocks/>
          </p:cNvCxnSpPr>
          <p:nvPr/>
        </p:nvCxnSpPr>
        <p:spPr>
          <a:xfrm flipV="1">
            <a:off x="380253" y="5200283"/>
            <a:ext cx="0" cy="45627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64800" y="5200283"/>
            <a:ext cx="27432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796" r="10057"/>
          <a:stretch/>
        </p:blipFill>
        <p:spPr>
          <a:xfrm rot="10800000">
            <a:off x="476248" y="5423527"/>
            <a:ext cx="685801" cy="47244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2336579" y="5796544"/>
            <a:ext cx="8372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F(Y,X;T+1) = XYF</a:t>
            </a:r>
            <a:r>
              <a:rPr lang="en-US" sz="4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  <a:r>
              <a:rPr lang="en-US" sz="4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(Y,X;T) ; F(Y,X;0) = 0</a:t>
            </a:r>
            <a:endParaRPr lang="en-US" sz="4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05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3657600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600" baseline="-25000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600" baseline="-25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600" baseline="-25000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600" baseline="0" dirty="0" smtClean="0">
                        <a:solidFill>
                          <a:srgbClr val="FF0000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4405258" y="491669"/>
            <a:ext cx="2881060" cy="1969096"/>
            <a:chOff x="2764839" y="1066799"/>
            <a:chExt cx="6341062" cy="433387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Picture 46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48" name="Picture 4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49" name="Oval 48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4829175" y="95249"/>
            <a:ext cx="2133600" cy="2943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85793" y="192013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24" name="Rectangle 23"/>
          <p:cNvSpPr/>
          <p:nvPr/>
        </p:nvSpPr>
        <p:spPr>
          <a:xfrm>
            <a:off x="4900219" y="2182624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971430" y="2172849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337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571408"/>
              </p:ext>
            </p:extLst>
          </p:nvPr>
        </p:nvGraphicFramePr>
        <p:xfrm>
          <a:off x="548311" y="1242447"/>
          <a:ext cx="10380098" cy="28837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571348" y="5504155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V="1">
            <a:off x="1723748" y="988291"/>
            <a:ext cx="0" cy="466826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0928412" y="5211767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723747" y="1680210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173577" y="1668774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2937512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744087" y="3173784"/>
            <a:ext cx="1843960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193917" y="3173783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086103" y="3173785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826131" y="166877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039896" y="166877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264814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714644" y="1680207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478579" y="168020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383780" y="3173781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6925435" y="3630223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140712" y="4065889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98658" y="288469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47613" y="4467299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969096"/>
              <a:chOff x="2764839" y="1066799"/>
              <a:chExt cx="7454502" cy="4333875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1957428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</p:spTree>
    <p:extLst>
      <p:ext uri="{BB962C8B-B14F-4D97-AF65-F5344CB8AC3E}">
        <p14:creationId xmlns:p14="http://schemas.microsoft.com/office/powerpoint/2010/main" val="79749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548311" y="1242447"/>
          <a:ext cx="10380098" cy="28837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571348" y="5504155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V="1">
            <a:off x="1723748" y="988291"/>
            <a:ext cx="0" cy="466826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0928412" y="5211767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723747" y="1680210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173577" y="1668774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2937512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744087" y="3173784"/>
            <a:ext cx="1843960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193917" y="3173783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086103" y="3173785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826131" y="166877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039896" y="166877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264814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714644" y="1680207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478579" y="168020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383780" y="3173781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6925435" y="3630223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140712" y="4065889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98658" y="288469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47613" y="4467299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969096"/>
              <a:chOff x="2764839" y="1066799"/>
              <a:chExt cx="7454502" cy="4333875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1957428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cxnSp>
        <p:nvCxnSpPr>
          <p:cNvPr id="58" name="Straight Connector 57"/>
          <p:cNvCxnSpPr/>
          <p:nvPr/>
        </p:nvCxnSpPr>
        <p:spPr>
          <a:xfrm flipH="1">
            <a:off x="2336627" y="1242447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2670002" y="1242447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527252" y="1241149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622502" y="1241149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421864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803727" y="1246665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664192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38187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88017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885172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9089852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0321528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81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548311" y="1242447"/>
          <a:ext cx="10380098" cy="28837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571348" y="5504155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V="1">
            <a:off x="1723748" y="988291"/>
            <a:ext cx="0" cy="466826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0928412" y="5211767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723747" y="1680210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173577" y="1668774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2937512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744087" y="3173784"/>
            <a:ext cx="1843960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193917" y="3173783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086103" y="3173785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826131" y="166877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039896" y="166877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264814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714644" y="1680207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478579" y="168020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383780" y="3173781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6925435" y="3630223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140712" y="4065889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98658" y="288469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47613" y="4467299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969096"/>
              <a:chOff x="2764839" y="1066799"/>
              <a:chExt cx="7454502" cy="4333875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1957428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cxnSp>
        <p:nvCxnSpPr>
          <p:cNvPr id="58" name="Straight Connector 57"/>
          <p:cNvCxnSpPr/>
          <p:nvPr/>
        </p:nvCxnSpPr>
        <p:spPr>
          <a:xfrm flipH="1">
            <a:off x="2336627" y="1242447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2670002" y="1242447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527252" y="1241149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622502" y="1241149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421864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803727" y="1246665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664192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38187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88017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885172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9089852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0321528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778060" y="4459443"/>
            <a:ext cx="509728" cy="1013228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84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548311" y="1242447"/>
          <a:ext cx="10380098" cy="28837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571348" y="5504155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V="1">
            <a:off x="1723748" y="988291"/>
            <a:ext cx="0" cy="466826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0928412" y="5211767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723747" y="1680210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173577" y="1668774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2937512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744087" y="3173784"/>
            <a:ext cx="1843960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193917" y="3173783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086103" y="3173785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826131" y="166877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039896" y="166877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264814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714644" y="1680207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478579" y="168020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383780" y="3173781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6925435" y="3630223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140712" y="4065889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98658" y="288469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47613" y="4467299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969096"/>
              <a:chOff x="2764839" y="1066799"/>
              <a:chExt cx="7454502" cy="4333875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1957428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cxnSp>
        <p:nvCxnSpPr>
          <p:cNvPr id="58" name="Straight Connector 57"/>
          <p:cNvCxnSpPr/>
          <p:nvPr/>
        </p:nvCxnSpPr>
        <p:spPr>
          <a:xfrm flipH="1">
            <a:off x="2336627" y="1242447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2670002" y="1242447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527252" y="1241149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622502" y="1241149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421864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803727" y="1246665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664192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38187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88017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885172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9089852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0321528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2248839" y="5567122"/>
            <a:ext cx="2496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 Action</a:t>
            </a:r>
            <a:endParaRPr lang="en-US" sz="4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2324632" y="4386127"/>
            <a:ext cx="345370" cy="4898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789489" y="4397052"/>
            <a:ext cx="509728" cy="1013228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241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548311" y="1242447"/>
          <a:ext cx="10380098" cy="28837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571348" y="5504155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V="1">
            <a:off x="1723748" y="988291"/>
            <a:ext cx="0" cy="466826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0928412" y="5211767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723747" y="1680210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173577" y="1668774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2937512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744087" y="3173784"/>
            <a:ext cx="1843960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193917" y="3173783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086103" y="3173785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826131" y="166877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039896" y="166877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264814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714644" y="1680207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478579" y="168020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383780" y="3173781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6925435" y="3630223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140712" y="4065889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98658" y="288469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47613" y="4467299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969096"/>
              <a:chOff x="2764839" y="1066799"/>
              <a:chExt cx="7454502" cy="4333875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1957428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cxnSp>
        <p:nvCxnSpPr>
          <p:cNvPr id="58" name="Straight Connector 57"/>
          <p:cNvCxnSpPr/>
          <p:nvPr/>
        </p:nvCxnSpPr>
        <p:spPr>
          <a:xfrm flipH="1">
            <a:off x="2336627" y="1242447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2670002" y="1242447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527252" y="1241149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622502" y="1241149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421864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803727" y="1246665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664192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38187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88017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885172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9089852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0321528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2724094" y="5565710"/>
            <a:ext cx="1349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sz="4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2324632" y="4386127"/>
            <a:ext cx="345370" cy="4898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2714327" y="4386127"/>
            <a:ext cx="793874" cy="14557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778060" y="4459443"/>
            <a:ext cx="509728" cy="1013228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528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548311" y="1242447"/>
          <a:ext cx="10380098" cy="28837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571348" y="5504155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V="1">
            <a:off x="1723748" y="988291"/>
            <a:ext cx="0" cy="466826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0928412" y="5211767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723747" y="1680210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173577" y="1668774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2937512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744087" y="3173784"/>
            <a:ext cx="1843960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193917" y="3173783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086103" y="3173785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826131" y="166877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039896" y="166877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264814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714644" y="1680207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478579" y="168020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383780" y="3173781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6925435" y="3630223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140712" y="4065889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98658" y="288469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47613" y="4467299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969096"/>
              <a:chOff x="2764839" y="1066799"/>
              <a:chExt cx="7454502" cy="4333875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1957428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cxnSp>
        <p:nvCxnSpPr>
          <p:cNvPr id="58" name="Straight Connector 57"/>
          <p:cNvCxnSpPr/>
          <p:nvPr/>
        </p:nvCxnSpPr>
        <p:spPr>
          <a:xfrm flipH="1">
            <a:off x="2336627" y="1242447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2670002" y="1242447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527252" y="1241149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622502" y="1241149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421864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803727" y="1246665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664192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38187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88017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885172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9089852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0321528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3454082" y="5507074"/>
            <a:ext cx="30012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Reset Action</a:t>
            </a:r>
            <a:endParaRPr lang="en-US" sz="4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2324632" y="4386127"/>
            <a:ext cx="345370" cy="4898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2714327" y="4386127"/>
            <a:ext cx="793874" cy="14557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V="1">
            <a:off x="3498676" y="4418619"/>
            <a:ext cx="0" cy="1016844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495776" y="5431848"/>
            <a:ext cx="190666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778060" y="4459443"/>
            <a:ext cx="509728" cy="1013228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082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41552" y="4418619"/>
            <a:ext cx="1777345" cy="1013228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548311" y="1242447"/>
          <a:ext cx="10380098" cy="28837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571348" y="5504155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V="1">
            <a:off x="1723748" y="988291"/>
            <a:ext cx="0" cy="466826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0928412" y="5211767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723747" y="1680210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173577" y="1668774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2937512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744087" y="3173784"/>
            <a:ext cx="1843960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193917" y="3173783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086103" y="3173785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826131" y="166877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039896" y="166877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264814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714644" y="1680207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478579" y="168020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383780" y="3173781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6925435" y="3630223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140712" y="4065889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98658" y="288469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47613" y="4467299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969096"/>
              <a:chOff x="2764839" y="1066799"/>
              <a:chExt cx="7454502" cy="4333875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1957428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cxnSp>
        <p:nvCxnSpPr>
          <p:cNvPr id="58" name="Straight Connector 57"/>
          <p:cNvCxnSpPr/>
          <p:nvPr/>
        </p:nvCxnSpPr>
        <p:spPr>
          <a:xfrm flipH="1">
            <a:off x="2336627" y="1242447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2670002" y="1242447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527252" y="1241149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622502" y="1241149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421864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803727" y="1246665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664192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38187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88017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885172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9089852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0321528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4017124" y="5506342"/>
            <a:ext cx="2501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Forbidden</a:t>
            </a:r>
            <a:endParaRPr lang="en-US" sz="4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2324632" y="4386127"/>
            <a:ext cx="345370" cy="4898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2714327" y="4386127"/>
            <a:ext cx="793874" cy="14557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V="1">
            <a:off x="3498676" y="4418619"/>
            <a:ext cx="0" cy="1016844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495776" y="5431848"/>
            <a:ext cx="190666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3686442" y="5424921"/>
            <a:ext cx="1735422" cy="6927"/>
          </a:xfrm>
          <a:prstGeom prst="line">
            <a:avLst/>
          </a:prstGeom>
          <a:ln w="25400">
            <a:solidFill>
              <a:srgbClr val="FF0000"/>
            </a:solidFill>
            <a:prstDash val="dash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778060" y="4459443"/>
            <a:ext cx="509728" cy="1013228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467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3621178" y="4401471"/>
            <a:ext cx="1751736" cy="1013228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548311" y="1242447"/>
          <a:ext cx="10380098" cy="28837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571348" y="5504155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V="1">
            <a:off x="1723748" y="988291"/>
            <a:ext cx="0" cy="466826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0928412" y="5211767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723747" y="1680210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173577" y="1668774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2937512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744087" y="3173784"/>
            <a:ext cx="1843960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193917" y="3173783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086103" y="3173785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826131" y="166877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039896" y="166877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264814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714644" y="1680207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478579" y="168020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383780" y="3173781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6925435" y="3630223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140712" y="4065889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98658" y="288469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47613" y="4467299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969096"/>
              <a:chOff x="2764839" y="1066799"/>
              <a:chExt cx="7454502" cy="4333875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1957428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cxnSp>
        <p:nvCxnSpPr>
          <p:cNvPr id="58" name="Straight Connector 57"/>
          <p:cNvCxnSpPr/>
          <p:nvPr/>
        </p:nvCxnSpPr>
        <p:spPr>
          <a:xfrm flipH="1">
            <a:off x="2336627" y="1242447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2670002" y="1242447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527252" y="1241149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622502" y="1241149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421864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803727" y="1246665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664192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38187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88017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885172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9089852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0321528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5531677" y="5465235"/>
            <a:ext cx="2496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 Action</a:t>
            </a:r>
            <a:endParaRPr lang="en-US" sz="4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2324632" y="4386127"/>
            <a:ext cx="345370" cy="4898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2714327" y="4386127"/>
            <a:ext cx="793874" cy="14557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V="1">
            <a:off x="3498676" y="4418619"/>
            <a:ext cx="0" cy="1016844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495776" y="5431848"/>
            <a:ext cx="190666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5418905" y="4499698"/>
            <a:ext cx="345370" cy="4898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778060" y="4459443"/>
            <a:ext cx="509728" cy="1013228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733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3621178" y="4401471"/>
            <a:ext cx="1751736" cy="1013228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548311" y="1242447"/>
          <a:ext cx="10380098" cy="28837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571348" y="5504155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V="1">
            <a:off x="1723748" y="988291"/>
            <a:ext cx="0" cy="466826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0928412" y="5211767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723747" y="1680210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173577" y="1668774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2937512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744087" y="3173784"/>
            <a:ext cx="1843960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193917" y="3173783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086103" y="3173785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826131" y="166877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039896" y="166877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264814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714644" y="1680207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478579" y="168020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383780" y="3173781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6925435" y="3630223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140712" y="4065889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98658" y="288469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47613" y="4467299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969096"/>
              <a:chOff x="2764839" y="1066799"/>
              <a:chExt cx="7454502" cy="4333875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1957428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cxnSp>
        <p:nvCxnSpPr>
          <p:cNvPr id="58" name="Straight Connector 57"/>
          <p:cNvCxnSpPr/>
          <p:nvPr/>
        </p:nvCxnSpPr>
        <p:spPr>
          <a:xfrm flipH="1">
            <a:off x="2336627" y="1242447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2670002" y="1242447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527252" y="1241149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622502" y="1241149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421864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803727" y="1246665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664192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38187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88017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885172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9089852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0321528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5531677" y="5465235"/>
            <a:ext cx="29481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 Action</a:t>
            </a:r>
            <a:endParaRPr lang="en-US" sz="4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2324632" y="4386127"/>
            <a:ext cx="345370" cy="4898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2714327" y="4386127"/>
            <a:ext cx="793874" cy="14557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V="1">
            <a:off x="3498676" y="4418619"/>
            <a:ext cx="0" cy="1016844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495776" y="5431848"/>
            <a:ext cx="190666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5418905" y="4499698"/>
            <a:ext cx="345370" cy="4898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778060" y="4459443"/>
            <a:ext cx="509728" cy="1013228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5828170" y="4499698"/>
            <a:ext cx="799412" cy="5727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39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548311" y="1242447"/>
          <a:ext cx="10380098" cy="28837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571348" y="5504155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V="1">
            <a:off x="1723748" y="988291"/>
            <a:ext cx="0" cy="466826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0928412" y="5211767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723747" y="1680210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173577" y="1668774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2937512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744087" y="3173784"/>
            <a:ext cx="1843960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193917" y="3173783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086103" y="3173785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826131" y="166877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039896" y="166877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264814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714644" y="1680207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478579" y="168020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383780" y="3173781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6925435" y="3630223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140712" y="4065889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76BC098-BA78-4D7A-9DEF-BBDF76ACAD1C}"/>
              </a:ext>
            </a:extLst>
          </p:cNvPr>
          <p:cNvGrpSpPr/>
          <p:nvPr/>
        </p:nvGrpSpPr>
        <p:grpSpPr>
          <a:xfrm>
            <a:off x="-1098003" y="4593756"/>
            <a:ext cx="4593323" cy="818084"/>
            <a:chOff x="0" y="895812"/>
            <a:chExt cx="12191999" cy="216063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5D96E30-5304-46DE-838C-123EA69484E4}"/>
                </a:ext>
              </a:extLst>
            </p:cNvPr>
            <p:cNvSpPr/>
            <p:nvPr/>
          </p:nvSpPr>
          <p:spPr>
            <a:xfrm>
              <a:off x="0" y="953261"/>
              <a:ext cx="12191999" cy="1544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3200" b="0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Segoe UI Light (Headings)"/>
                <a:ea typeface="+mn-ea"/>
                <a:cs typeface="+mn-cs"/>
              </a:endParaRPr>
            </a:p>
          </p:txBody>
        </p:sp>
        <p:pic>
          <p:nvPicPr>
            <p:cNvPr id="60" name="Picture 5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9685" y="953261"/>
              <a:ext cx="2771830" cy="166310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66F174F-D5EC-41F7-97A7-1D6FCB62F808}"/>
                </a:ext>
              </a:extLst>
            </p:cNvPr>
            <p:cNvSpPr/>
            <p:nvPr/>
          </p:nvSpPr>
          <p:spPr>
            <a:xfrm>
              <a:off x="3205848" y="895812"/>
              <a:ext cx="945425" cy="1056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 (Headings)"/>
                </a:rPr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8F36132-5B65-4293-93DB-DF5ADA352325}"/>
                </a:ext>
              </a:extLst>
            </p:cNvPr>
            <p:cNvSpPr/>
            <p:nvPr/>
          </p:nvSpPr>
          <p:spPr>
            <a:xfrm>
              <a:off x="6679137" y="1186855"/>
              <a:ext cx="1094341" cy="18695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 (Headings)"/>
                </a:rPr>
                <a:t>F </a:t>
              </a:r>
            </a:p>
            <a:p>
              <a:endParaRPr lang="en-US" sz="2000" dirty="0">
                <a:latin typeface="Segoe UI Light (Headings)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643EC61-B9C8-4F30-9498-AC467E9EAA83}"/>
                </a:ext>
              </a:extLst>
            </p:cNvPr>
            <p:cNvSpPr/>
            <p:nvPr/>
          </p:nvSpPr>
          <p:spPr>
            <a:xfrm>
              <a:off x="3205848" y="1725482"/>
              <a:ext cx="945425" cy="1056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 (Headings)"/>
                </a:rPr>
                <a:t>Y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98658" y="288469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840A46-E0B0-8248-B2FA-4C8A4C97BBA2}"/>
              </a:ext>
            </a:extLst>
          </p:cNvPr>
          <p:cNvCxnSpPr/>
          <p:nvPr/>
        </p:nvCxnSpPr>
        <p:spPr>
          <a:xfrm>
            <a:off x="1390035" y="4930359"/>
            <a:ext cx="0" cy="72619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427594-354A-EA40-B64C-11AB12F6C3FB}"/>
              </a:ext>
            </a:extLst>
          </p:cNvPr>
          <p:cNvCxnSpPr>
            <a:cxnSpLocks/>
          </p:cNvCxnSpPr>
          <p:nvPr/>
        </p:nvCxnSpPr>
        <p:spPr>
          <a:xfrm>
            <a:off x="375494" y="5656555"/>
            <a:ext cx="100584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2660079-332F-BE4D-BA37-A857839A2809}"/>
              </a:ext>
            </a:extLst>
          </p:cNvPr>
          <p:cNvCxnSpPr>
            <a:cxnSpLocks/>
          </p:cNvCxnSpPr>
          <p:nvPr/>
        </p:nvCxnSpPr>
        <p:spPr>
          <a:xfrm flipV="1">
            <a:off x="380253" y="5200283"/>
            <a:ext cx="0" cy="45627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64800" y="5200283"/>
            <a:ext cx="27432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796" r="10057"/>
          <a:stretch/>
        </p:blipFill>
        <p:spPr>
          <a:xfrm rot="10800000">
            <a:off x="476248" y="5423527"/>
            <a:ext cx="685801" cy="472448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738989" y="4593756"/>
            <a:ext cx="27432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36132-5B65-4293-93DB-DF5ADA352325}"/>
              </a:ext>
            </a:extLst>
          </p:cNvPr>
          <p:cNvSpPr/>
          <p:nvPr/>
        </p:nvSpPr>
        <p:spPr>
          <a:xfrm>
            <a:off x="1749766" y="4169241"/>
            <a:ext cx="29504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000" dirty="0" smtClean="0">
                <a:latin typeface="Segoe UI Light (Headings)"/>
              </a:rPr>
              <a:t>Δ</a:t>
            </a:r>
            <a:r>
              <a:rPr lang="en-US" sz="2000" dirty="0" smtClean="0">
                <a:latin typeface="Segoe UI Light (Headings)"/>
              </a:rPr>
              <a:t>t: XYF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’(</a:t>
            </a:r>
            <a:r>
              <a:rPr lang="en-US" sz="2000" dirty="0" smtClean="0">
                <a:latin typeface="Segoe UI Light (Headings)"/>
              </a:rPr>
              <a:t>0)=110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  <a:r>
              <a:rPr lang="en-US" sz="2000" dirty="0" smtClean="0">
                <a:latin typeface="Segoe UI Light (Headings)"/>
              </a:rPr>
              <a:t>=111=1 </a:t>
            </a:r>
            <a:endParaRPr lang="en-US" sz="2000" dirty="0">
              <a:latin typeface="Segoe UI Light (Headings)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3356" y="4752064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latin typeface="Segoe UI Light (Headings)"/>
              </a:rPr>
              <a:t>Δ</a:t>
            </a:r>
            <a:r>
              <a:rPr lang="en-US" dirty="0">
                <a:latin typeface="Segoe UI Light (Headings)"/>
              </a:rPr>
              <a:t>t</a:t>
            </a:r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2460506" y="5781144"/>
            <a:ext cx="8372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F(Y,X;T+1) = XYF</a:t>
            </a:r>
            <a:r>
              <a:rPr lang="en-US" sz="4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  <a:r>
              <a:rPr lang="en-US" sz="4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(Y,X;T) ; F(Y,X;0) = 0</a:t>
            </a:r>
            <a:endParaRPr lang="en-US" sz="4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6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3621178" y="4401471"/>
            <a:ext cx="1751736" cy="1013228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548311" y="1242447"/>
          <a:ext cx="10380098" cy="28837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571348" y="5504155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V="1">
            <a:off x="1723748" y="988291"/>
            <a:ext cx="0" cy="466826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0928412" y="5211767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723747" y="1680210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173577" y="1668774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2937512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744087" y="3173784"/>
            <a:ext cx="1843960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193917" y="3173783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086103" y="3173785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826131" y="166877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039896" y="166877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264814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714644" y="1680207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478579" y="168020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383780" y="3173781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6925435" y="3630223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140712" y="4065889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98658" y="288469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47613" y="4467299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969096"/>
              <a:chOff x="2764839" y="1066799"/>
              <a:chExt cx="7454502" cy="4333875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1957428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cxnSp>
        <p:nvCxnSpPr>
          <p:cNvPr id="58" name="Straight Connector 57"/>
          <p:cNvCxnSpPr/>
          <p:nvPr/>
        </p:nvCxnSpPr>
        <p:spPr>
          <a:xfrm flipH="1">
            <a:off x="2336627" y="1242447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2670002" y="1242447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527252" y="1241149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622502" y="1241149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421864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803727" y="1246665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664192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38187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88017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885172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9089852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0321528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6888799" y="5556480"/>
            <a:ext cx="30012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Reset Action</a:t>
            </a:r>
            <a:endParaRPr lang="en-US" sz="4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2324632" y="4386127"/>
            <a:ext cx="345370" cy="4898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2714327" y="4386127"/>
            <a:ext cx="793874" cy="14557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V="1">
            <a:off x="3498676" y="4418619"/>
            <a:ext cx="0" cy="1016844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495776" y="5431848"/>
            <a:ext cx="190666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5418905" y="4499698"/>
            <a:ext cx="345370" cy="4898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778060" y="4459443"/>
            <a:ext cx="509728" cy="1013228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5828170" y="4499698"/>
            <a:ext cx="799412" cy="5727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V="1">
            <a:off x="6641927" y="4486012"/>
            <a:ext cx="0" cy="1016844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6639027" y="5454994"/>
            <a:ext cx="742850" cy="361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1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3621178" y="4401471"/>
            <a:ext cx="1751736" cy="1013228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548311" y="1242447"/>
          <a:ext cx="10380098" cy="28837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571348" y="5504155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V="1">
            <a:off x="1723748" y="988291"/>
            <a:ext cx="0" cy="466826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0928412" y="5211767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723747" y="1680210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173577" y="1668774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2937512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744087" y="3173784"/>
            <a:ext cx="1843960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193917" y="3173783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086103" y="3173785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826131" y="166877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039896" y="166877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264814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714644" y="1680207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478579" y="168020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383780" y="3173781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6925435" y="3630223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140712" y="4065889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98658" y="288469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47613" y="4467299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969096"/>
              <a:chOff x="2764839" y="1066799"/>
              <a:chExt cx="7454502" cy="4333875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1957428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cxnSp>
        <p:nvCxnSpPr>
          <p:cNvPr id="58" name="Straight Connector 57"/>
          <p:cNvCxnSpPr/>
          <p:nvPr/>
        </p:nvCxnSpPr>
        <p:spPr>
          <a:xfrm flipH="1">
            <a:off x="2336627" y="1242447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2670002" y="1242447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527252" y="1241149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622502" y="1241149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421864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803727" y="1246665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664192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38187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88017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885172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9089852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0321528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6888799" y="5556480"/>
            <a:ext cx="2501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Forbidden</a:t>
            </a:r>
            <a:endParaRPr lang="en-US" sz="4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2324632" y="4386127"/>
            <a:ext cx="345370" cy="4898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2714327" y="4386127"/>
            <a:ext cx="793874" cy="14557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V="1">
            <a:off x="3498676" y="4418619"/>
            <a:ext cx="0" cy="1016844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495776" y="5431848"/>
            <a:ext cx="190666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5418905" y="4499698"/>
            <a:ext cx="345370" cy="4898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778060" y="4459443"/>
            <a:ext cx="509728" cy="1013228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5828170" y="4499698"/>
            <a:ext cx="799412" cy="5727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V="1">
            <a:off x="6641927" y="4486012"/>
            <a:ext cx="0" cy="1016844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6639027" y="5454994"/>
            <a:ext cx="742850" cy="361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7370449" y="4454329"/>
            <a:ext cx="509728" cy="1013228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620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3621178" y="4401471"/>
            <a:ext cx="1751736" cy="1013228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548311" y="1242447"/>
          <a:ext cx="10380098" cy="28837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571348" y="5504155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V="1">
            <a:off x="1723748" y="988291"/>
            <a:ext cx="0" cy="466826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0928412" y="5211767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723747" y="1680210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173577" y="1668774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2937512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744087" y="3173784"/>
            <a:ext cx="1843960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193917" y="3173783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086103" y="3173785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826131" y="166877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039896" y="166877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264814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714644" y="1680207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478579" y="168020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383780" y="3173781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6925435" y="3630223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140712" y="4065889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98658" y="288469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47613" y="4467299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969096"/>
              <a:chOff x="2764839" y="1066799"/>
              <a:chExt cx="7454502" cy="4333875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1957428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cxnSp>
        <p:nvCxnSpPr>
          <p:cNvPr id="58" name="Straight Connector 57"/>
          <p:cNvCxnSpPr/>
          <p:nvPr/>
        </p:nvCxnSpPr>
        <p:spPr>
          <a:xfrm flipH="1">
            <a:off x="2336627" y="1242447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2670002" y="1242447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527252" y="1241149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622502" y="1241149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421864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803727" y="1246665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664192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38187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88017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885172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9089852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0321528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8387014" y="5548030"/>
            <a:ext cx="2496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 Action</a:t>
            </a:r>
            <a:endParaRPr lang="en-US" sz="4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2324632" y="4386127"/>
            <a:ext cx="345370" cy="4898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2714327" y="4386127"/>
            <a:ext cx="793874" cy="14557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V="1">
            <a:off x="3498676" y="4418619"/>
            <a:ext cx="0" cy="1016844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495776" y="5431848"/>
            <a:ext cx="190666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5418905" y="4499698"/>
            <a:ext cx="345370" cy="4898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778060" y="4459443"/>
            <a:ext cx="509728" cy="1013228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5828170" y="4499698"/>
            <a:ext cx="799412" cy="5727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V="1">
            <a:off x="6641927" y="4486012"/>
            <a:ext cx="0" cy="1016844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6639027" y="5454994"/>
            <a:ext cx="742850" cy="361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7370449" y="4454329"/>
            <a:ext cx="509728" cy="1013228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7922303" y="4465492"/>
            <a:ext cx="929423" cy="1807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9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3621178" y="4401471"/>
            <a:ext cx="1751736" cy="1013228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548311" y="1242447"/>
          <a:ext cx="10380098" cy="28837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571348" y="5504155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V="1">
            <a:off x="1723748" y="988291"/>
            <a:ext cx="0" cy="466826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0928412" y="5211767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723747" y="1680210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173577" y="1668774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2937512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744087" y="3173784"/>
            <a:ext cx="1843960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193917" y="3173783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086103" y="3173785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826131" y="166877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039896" y="166877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264814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714644" y="1680207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478579" y="168020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383780" y="3173781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6925435" y="3630223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140712" y="4065889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98658" y="288469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47613" y="4467299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969096"/>
              <a:chOff x="2764839" y="1066799"/>
              <a:chExt cx="7454502" cy="4333875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1957428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cxnSp>
        <p:nvCxnSpPr>
          <p:cNvPr id="58" name="Straight Connector 57"/>
          <p:cNvCxnSpPr/>
          <p:nvPr/>
        </p:nvCxnSpPr>
        <p:spPr>
          <a:xfrm flipH="1">
            <a:off x="2336627" y="1242447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2670002" y="1242447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527252" y="1241149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622502" y="1241149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421864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803727" y="1246665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664192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38187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88017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885172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9089852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0321528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8387014" y="5548030"/>
            <a:ext cx="29481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 Action</a:t>
            </a:r>
            <a:endParaRPr lang="en-US" sz="4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2324632" y="4386127"/>
            <a:ext cx="345370" cy="4898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2714327" y="4386127"/>
            <a:ext cx="793874" cy="14557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V="1">
            <a:off x="3498676" y="4418619"/>
            <a:ext cx="0" cy="1016844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495776" y="5431848"/>
            <a:ext cx="190666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5418905" y="4499698"/>
            <a:ext cx="345370" cy="4898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778060" y="4459443"/>
            <a:ext cx="509728" cy="1013228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5828170" y="4499698"/>
            <a:ext cx="799412" cy="5727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V="1">
            <a:off x="6641927" y="4486012"/>
            <a:ext cx="0" cy="1016844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6639027" y="5454994"/>
            <a:ext cx="742850" cy="361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7370449" y="4454329"/>
            <a:ext cx="509728" cy="1013228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7922303" y="4465492"/>
            <a:ext cx="929423" cy="1807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8827380" y="4466767"/>
            <a:ext cx="310184" cy="2371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31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3621178" y="4401471"/>
            <a:ext cx="1751736" cy="1013228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548311" y="1242447"/>
          <a:ext cx="10380098" cy="28837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571348" y="5504155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V="1">
            <a:off x="1723748" y="988291"/>
            <a:ext cx="0" cy="466826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0928412" y="5211767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723747" y="1680210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173577" y="1668774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2937512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744087" y="3173784"/>
            <a:ext cx="1843960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193917" y="3173783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086103" y="3173785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826131" y="166877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039896" y="166877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264814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714644" y="1680207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478579" y="168020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383780" y="3173781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6925435" y="3630223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140712" y="4065889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98658" y="288469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47613" y="4467299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969096"/>
              <a:chOff x="2764839" y="1066799"/>
              <a:chExt cx="7454502" cy="4333875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1957428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cxnSp>
        <p:nvCxnSpPr>
          <p:cNvPr id="58" name="Straight Connector 57"/>
          <p:cNvCxnSpPr/>
          <p:nvPr/>
        </p:nvCxnSpPr>
        <p:spPr>
          <a:xfrm flipH="1">
            <a:off x="2336627" y="1242447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2670002" y="1242447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527252" y="1241149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622502" y="1241149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421864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803727" y="1246665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664192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38187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88017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885172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9089852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0321528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8387014" y="5548030"/>
            <a:ext cx="30012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Reset Action</a:t>
            </a:r>
            <a:endParaRPr lang="en-US" sz="4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2324632" y="4386127"/>
            <a:ext cx="345370" cy="4898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2714327" y="4386127"/>
            <a:ext cx="793874" cy="14557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V="1">
            <a:off x="3498676" y="4418619"/>
            <a:ext cx="0" cy="1016844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495776" y="5431848"/>
            <a:ext cx="190666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5418905" y="4499698"/>
            <a:ext cx="345370" cy="4898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778060" y="4459443"/>
            <a:ext cx="509728" cy="1013228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5828170" y="4499698"/>
            <a:ext cx="799412" cy="5727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V="1">
            <a:off x="6641927" y="4486012"/>
            <a:ext cx="0" cy="1016844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6639027" y="5454994"/>
            <a:ext cx="742850" cy="361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7370449" y="4454329"/>
            <a:ext cx="509728" cy="1013228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7922303" y="4465492"/>
            <a:ext cx="929423" cy="1807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8827380" y="4466767"/>
            <a:ext cx="310184" cy="2371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V="1">
            <a:off x="9105574" y="4489515"/>
            <a:ext cx="0" cy="1016844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9102674" y="5458498"/>
            <a:ext cx="1218854" cy="3986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87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3621178" y="4401471"/>
            <a:ext cx="1751736" cy="1013228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548311" y="1242447"/>
          <a:ext cx="10380098" cy="28837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571348" y="5504155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V="1">
            <a:off x="1723748" y="988291"/>
            <a:ext cx="0" cy="466826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0928412" y="5211767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723747" y="1680210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173577" y="1668774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2937512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744087" y="3173784"/>
            <a:ext cx="1843960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193917" y="3173783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086103" y="3173785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826131" y="166877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039896" y="166877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264814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714644" y="1680207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478579" y="168020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383780" y="3173781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6925435" y="3630223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140712" y="4065889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98658" y="288469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47613" y="4467299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969096"/>
              <a:chOff x="2764839" y="1066799"/>
              <a:chExt cx="7454502" cy="4333875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1957428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cxnSp>
        <p:nvCxnSpPr>
          <p:cNvPr id="58" name="Straight Connector 57"/>
          <p:cNvCxnSpPr/>
          <p:nvPr/>
        </p:nvCxnSpPr>
        <p:spPr>
          <a:xfrm flipH="1">
            <a:off x="2336627" y="1242447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2670002" y="1242447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527252" y="1241149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622502" y="1241149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421864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803727" y="1246665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664192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38187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88017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885172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9089852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0321528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8387014" y="5548030"/>
            <a:ext cx="29481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 Action</a:t>
            </a:r>
            <a:endParaRPr lang="en-US" sz="4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2324632" y="4386127"/>
            <a:ext cx="345370" cy="4898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2714327" y="4386127"/>
            <a:ext cx="793874" cy="14557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V="1">
            <a:off x="3498676" y="4418619"/>
            <a:ext cx="0" cy="1016844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495776" y="5431848"/>
            <a:ext cx="190666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5418905" y="4499698"/>
            <a:ext cx="345370" cy="4898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778060" y="4459443"/>
            <a:ext cx="509728" cy="1013228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5828170" y="4499698"/>
            <a:ext cx="799412" cy="5727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V="1">
            <a:off x="6641927" y="4486012"/>
            <a:ext cx="0" cy="1016844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6639027" y="5454994"/>
            <a:ext cx="742850" cy="361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7370449" y="4454329"/>
            <a:ext cx="509728" cy="1013228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7922303" y="4465492"/>
            <a:ext cx="929423" cy="1807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8827380" y="4466767"/>
            <a:ext cx="310184" cy="2371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V="1">
            <a:off x="9105574" y="4489515"/>
            <a:ext cx="0" cy="1016844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9102674" y="5458498"/>
            <a:ext cx="1218854" cy="3986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10337250" y="5452624"/>
            <a:ext cx="437162" cy="986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67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548311" y="1242447"/>
          <a:ext cx="10380098" cy="28837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571348" y="5504155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V="1">
            <a:off x="1723748" y="988291"/>
            <a:ext cx="0" cy="466826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0928412" y="5211767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723747" y="1680210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173577" y="1668774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2937512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744087" y="3173784"/>
            <a:ext cx="1843960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193917" y="3173783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086103" y="3173785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826131" y="166877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039896" y="166877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264814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714644" y="1680207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478579" y="168020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383780" y="3173781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6925435" y="3630223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140712" y="4065889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76BC098-BA78-4D7A-9DEF-BBDF76ACAD1C}"/>
              </a:ext>
            </a:extLst>
          </p:cNvPr>
          <p:cNvGrpSpPr/>
          <p:nvPr/>
        </p:nvGrpSpPr>
        <p:grpSpPr>
          <a:xfrm>
            <a:off x="-1098003" y="4593756"/>
            <a:ext cx="4593323" cy="818084"/>
            <a:chOff x="0" y="895812"/>
            <a:chExt cx="12191999" cy="216063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5D96E30-5304-46DE-838C-123EA69484E4}"/>
                </a:ext>
              </a:extLst>
            </p:cNvPr>
            <p:cNvSpPr/>
            <p:nvPr/>
          </p:nvSpPr>
          <p:spPr>
            <a:xfrm>
              <a:off x="0" y="953261"/>
              <a:ext cx="12191999" cy="1544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3200" b="0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Segoe UI Light (Headings)"/>
                <a:ea typeface="+mn-ea"/>
                <a:cs typeface="+mn-cs"/>
              </a:endParaRPr>
            </a:p>
          </p:txBody>
        </p:sp>
        <p:pic>
          <p:nvPicPr>
            <p:cNvPr id="60" name="Picture 5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9685" y="953261"/>
              <a:ext cx="2771830" cy="166310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66F174F-D5EC-41F7-97A7-1D6FCB62F808}"/>
                </a:ext>
              </a:extLst>
            </p:cNvPr>
            <p:cNvSpPr/>
            <p:nvPr/>
          </p:nvSpPr>
          <p:spPr>
            <a:xfrm>
              <a:off x="3205848" y="895812"/>
              <a:ext cx="945425" cy="1056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 (Headings)"/>
                </a:rPr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8F36132-5B65-4293-93DB-DF5ADA352325}"/>
                </a:ext>
              </a:extLst>
            </p:cNvPr>
            <p:cNvSpPr/>
            <p:nvPr/>
          </p:nvSpPr>
          <p:spPr>
            <a:xfrm>
              <a:off x="6679137" y="1186855"/>
              <a:ext cx="1094341" cy="18695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 (Headings)"/>
                </a:rPr>
                <a:t>F </a:t>
              </a:r>
            </a:p>
            <a:p>
              <a:endParaRPr lang="en-US" sz="2000" dirty="0">
                <a:latin typeface="Segoe UI Light (Headings)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643EC61-B9C8-4F30-9498-AC467E9EAA83}"/>
                </a:ext>
              </a:extLst>
            </p:cNvPr>
            <p:cNvSpPr/>
            <p:nvPr/>
          </p:nvSpPr>
          <p:spPr>
            <a:xfrm>
              <a:off x="3205848" y="1725482"/>
              <a:ext cx="945425" cy="1056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 (Headings)"/>
                </a:rPr>
                <a:t>Y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98658" y="288469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840A46-E0B0-8248-B2FA-4C8A4C97BBA2}"/>
              </a:ext>
            </a:extLst>
          </p:cNvPr>
          <p:cNvCxnSpPr/>
          <p:nvPr/>
        </p:nvCxnSpPr>
        <p:spPr>
          <a:xfrm>
            <a:off x="1390035" y="4930359"/>
            <a:ext cx="0" cy="72619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427594-354A-EA40-B64C-11AB12F6C3FB}"/>
              </a:ext>
            </a:extLst>
          </p:cNvPr>
          <p:cNvCxnSpPr>
            <a:cxnSpLocks/>
          </p:cNvCxnSpPr>
          <p:nvPr/>
        </p:nvCxnSpPr>
        <p:spPr>
          <a:xfrm>
            <a:off x="375494" y="5656555"/>
            <a:ext cx="100584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2660079-332F-BE4D-BA37-A857839A2809}"/>
              </a:ext>
            </a:extLst>
          </p:cNvPr>
          <p:cNvCxnSpPr>
            <a:cxnSpLocks/>
          </p:cNvCxnSpPr>
          <p:nvPr/>
        </p:nvCxnSpPr>
        <p:spPr>
          <a:xfrm flipV="1">
            <a:off x="380253" y="5200283"/>
            <a:ext cx="0" cy="45627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64800" y="5200283"/>
            <a:ext cx="27432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796" r="10057"/>
          <a:stretch/>
        </p:blipFill>
        <p:spPr>
          <a:xfrm rot="10800000">
            <a:off x="476248" y="5423527"/>
            <a:ext cx="685801" cy="472448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738989" y="4593756"/>
            <a:ext cx="27432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36132-5B65-4293-93DB-DF5ADA352325}"/>
              </a:ext>
            </a:extLst>
          </p:cNvPr>
          <p:cNvSpPr/>
          <p:nvPr/>
        </p:nvSpPr>
        <p:spPr>
          <a:xfrm>
            <a:off x="1952453" y="4188368"/>
            <a:ext cx="3032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Segoe UI Light (Headings)"/>
              </a:rPr>
              <a:t>2×</a:t>
            </a:r>
            <a:r>
              <a:rPr lang="el-GR" sz="2000" dirty="0" smtClean="0">
                <a:latin typeface="Segoe UI Light (Headings)"/>
              </a:rPr>
              <a:t>Δ</a:t>
            </a:r>
            <a:r>
              <a:rPr lang="en-US" sz="2000" dirty="0">
                <a:latin typeface="Segoe UI Light (Headings)"/>
              </a:rPr>
              <a:t>t: </a:t>
            </a:r>
            <a:r>
              <a:rPr lang="en-US" sz="2000" dirty="0" smtClean="0">
                <a:latin typeface="Segoe UI Light (Headings)"/>
              </a:rPr>
              <a:t>XYF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  <a:r>
              <a:rPr lang="en-US" sz="2000" baseline="-25000" dirty="0" smtClean="0">
                <a:latin typeface="Segoe UI Light (Headings)"/>
              </a:rPr>
              <a:t>1</a:t>
            </a:r>
            <a:r>
              <a:rPr lang="en-US" sz="2000" dirty="0" smtClean="0">
                <a:latin typeface="Segoe UI Light (Headings)"/>
              </a:rPr>
              <a:t>=111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  <a:r>
              <a:rPr lang="en-US" sz="2000" dirty="0" smtClean="0">
                <a:latin typeface="Segoe UI Light (Headings)"/>
              </a:rPr>
              <a:t>=110=0 </a:t>
            </a:r>
            <a:endParaRPr lang="en-US" sz="2000" dirty="0">
              <a:latin typeface="Segoe UI Light (Headings)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2013309" y="4615509"/>
            <a:ext cx="15833" cy="808018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029142" y="5411840"/>
            <a:ext cx="27432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33356" y="4752064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latin typeface="Segoe UI Light (Headings)"/>
              </a:rPr>
              <a:t>Δ</a:t>
            </a:r>
            <a:r>
              <a:rPr lang="en-US" dirty="0">
                <a:latin typeface="Segoe UI Light (Headings)"/>
              </a:rPr>
              <a:t>t</a:t>
            </a: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2429663" y="5711947"/>
            <a:ext cx="8372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F(Y,X;T+1) = XYF</a:t>
            </a:r>
            <a:r>
              <a:rPr lang="en-US" sz="4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  <a:r>
              <a:rPr lang="en-US" sz="4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(Y,X;T) ; F(Y,X;0) = 0</a:t>
            </a:r>
            <a:endParaRPr lang="en-US" sz="4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68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2391</Words>
  <Application>Microsoft Office PowerPoint</Application>
  <PresentationFormat>Widescreen</PresentationFormat>
  <Paragraphs>1637</Paragraphs>
  <Slides>85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2" baseType="lpstr">
      <vt:lpstr>Arial</vt:lpstr>
      <vt:lpstr>Bradley Hand ITC</vt:lpstr>
      <vt:lpstr>Calibri</vt:lpstr>
      <vt:lpstr>Calibri Light</vt:lpstr>
      <vt:lpstr>Segoe UI</vt:lpstr>
      <vt:lpstr>Segoe UI Light (Headings)</vt:lpstr>
      <vt:lpstr>Office Theme</vt:lpstr>
      <vt:lpstr> Sequential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Logic</dc:title>
  <dc:creator>Hossein Fani;hfani@uwindsor.ca</dc:creator>
  <cp:lastModifiedBy>hfani</cp:lastModifiedBy>
  <cp:revision>224</cp:revision>
  <dcterms:created xsi:type="dcterms:W3CDTF">2020-11-16T18:58:45Z</dcterms:created>
  <dcterms:modified xsi:type="dcterms:W3CDTF">2020-11-18T15:57:44Z</dcterms:modified>
</cp:coreProperties>
</file>