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321" r:id="rId2"/>
    <p:sldId id="347" r:id="rId3"/>
    <p:sldId id="312" r:id="rId4"/>
    <p:sldId id="319" r:id="rId5"/>
    <p:sldId id="313" r:id="rId6"/>
    <p:sldId id="314" r:id="rId7"/>
    <p:sldId id="315" r:id="rId8"/>
    <p:sldId id="316" r:id="rId9"/>
    <p:sldId id="317" r:id="rId10"/>
    <p:sldId id="318" r:id="rId11"/>
    <p:sldId id="320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325" r:id="rId42"/>
    <p:sldId id="323" r:id="rId43"/>
    <p:sldId id="328" r:id="rId44"/>
    <p:sldId id="375" r:id="rId45"/>
    <p:sldId id="330" r:id="rId46"/>
    <p:sldId id="329" r:id="rId47"/>
    <p:sldId id="331" r:id="rId48"/>
    <p:sldId id="334" r:id="rId49"/>
    <p:sldId id="333" r:id="rId50"/>
    <p:sldId id="335" r:id="rId51"/>
    <p:sldId id="324" r:id="rId52"/>
    <p:sldId id="286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299" r:id="rId66"/>
    <p:sldId id="300" r:id="rId67"/>
    <p:sldId id="376" r:id="rId68"/>
    <p:sldId id="301" r:id="rId69"/>
    <p:sldId id="302" r:id="rId70"/>
    <p:sldId id="303" r:id="rId71"/>
    <p:sldId id="377" r:id="rId72"/>
    <p:sldId id="304" r:id="rId73"/>
    <p:sldId id="305" r:id="rId74"/>
    <p:sldId id="306" r:id="rId75"/>
    <p:sldId id="307" r:id="rId76"/>
    <p:sldId id="308" r:id="rId77"/>
    <p:sldId id="309" r:id="rId78"/>
    <p:sldId id="336" r:id="rId79"/>
    <p:sldId id="310" r:id="rId80"/>
    <p:sldId id="338" r:id="rId81"/>
    <p:sldId id="337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84" r:id="rId90"/>
    <p:sldId id="380" r:id="rId91"/>
    <p:sldId id="381" r:id="rId92"/>
    <p:sldId id="382" r:id="rId93"/>
    <p:sldId id="383" r:id="rId94"/>
    <p:sldId id="322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90"/>
  </p:normalViewPr>
  <p:slideViewPr>
    <p:cSldViewPr snapToGrid="0">
      <p:cViewPr varScale="1">
        <p:scale>
          <a:sx n="99" d="100"/>
          <a:sy n="99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71618-3BEE-4F17-A8EC-46E503329DC9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1170C-949E-4BA0-ABC6-F70C655CE4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69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lectromagnetic_waves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1E026-EF9A-420D-A887-CF9E928C48C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010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9500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980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2750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338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2708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499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8007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222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6993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229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1240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electromagnetic waves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1170C-949E-4BA0-ABC6-F70C655CE4E3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857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1E026-EF9A-420D-A887-CF9E928C48CD}" type="slidenum">
              <a:rPr lang="en-CA" smtClean="0"/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32806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1E026-EF9A-420D-A887-CF9E928C48CD}" type="slidenum">
              <a:rPr lang="en-CA" smtClean="0"/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506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88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438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853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7772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1208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3886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930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71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525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68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269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18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5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921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06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13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12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888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AEA22-4F48-44E1-AF74-1B78334C14D7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09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sk.uwindsor.ca/app/answers/detail/a_id/176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person, outdoor, building, person&#10;&#10;Description automatically generated">
            <a:extLst>
              <a:ext uri="{FF2B5EF4-FFF2-40B4-BE49-F238E27FC236}">
                <a16:creationId xmlns:a16="http://schemas.microsoft.com/office/drawing/2014/main" id="{64793912-E332-F144-9502-31079DDA2B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94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9EC4CF-C154-3C43-9B68-0B323193C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81444"/>
            <a:ext cx="6021084" cy="2076333"/>
          </a:xfrm>
        </p:spPr>
        <p:txBody>
          <a:bodyPr anchor="t">
            <a:noAutofit/>
          </a:bodyPr>
          <a:lstStyle/>
          <a:p>
            <a:b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Sequential Logic</a:t>
            </a: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7DD8D0F-2A75-8F4C-A971-707F809012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" r="-1" b="27879"/>
          <a:stretch/>
        </p:blipFill>
        <p:spPr>
          <a:xfrm>
            <a:off x="6021086" y="544804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15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3657600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aseline="-250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600" baseline="-250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600" baseline="0" dirty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600" baseline="0" dirty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4405258" y="491669"/>
            <a:ext cx="2881060" cy="1969096"/>
            <a:chOff x="2764839" y="1066799"/>
            <a:chExt cx="6341062" cy="433387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4829175" y="95249"/>
            <a:ext cx="2133600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85793" y="192013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24" name="Rectangle 23"/>
          <p:cNvSpPr/>
          <p:nvPr/>
        </p:nvSpPr>
        <p:spPr>
          <a:xfrm>
            <a:off x="4900219" y="2182624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971430" y="2172849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4770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3621178" y="4401471"/>
            <a:ext cx="1751736" cy="101322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548311" y="1242447"/>
          <a:ext cx="10380098" cy="28837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571348" y="5504155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V="1">
            <a:off x="1723748" y="988291"/>
            <a:ext cx="0" cy="466826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0928412" y="5211767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723747" y="1680210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173577" y="1668774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37512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744087" y="3173784"/>
            <a:ext cx="1843960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193917" y="3173783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086103" y="3173785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826131" y="166877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039896" y="166877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264814" y="1680208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714644" y="1680207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478579" y="1680206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383780" y="3173781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925435" y="3630223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140712" y="4065889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98658" y="288469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47613" y="4467299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969096"/>
              <a:chOff x="2764839" y="1066799"/>
              <a:chExt cx="7454502" cy="4333875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1957428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cxnSp>
        <p:nvCxnSpPr>
          <p:cNvPr id="58" name="Straight Connector 57"/>
          <p:cNvCxnSpPr/>
          <p:nvPr/>
        </p:nvCxnSpPr>
        <p:spPr>
          <a:xfrm flipH="1">
            <a:off x="2336627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2670002" y="1242447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527252" y="1241149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622502" y="1241149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421864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803727" y="1246665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64192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38187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88017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8851727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9089852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0321528" y="1268610"/>
            <a:ext cx="0" cy="42617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2324632" y="4386127"/>
            <a:ext cx="345370" cy="489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2714327" y="4386127"/>
            <a:ext cx="793874" cy="1455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V="1">
            <a:off x="3498676" y="4418619"/>
            <a:ext cx="0" cy="1016844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495776" y="5431848"/>
            <a:ext cx="190666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5418905" y="4499698"/>
            <a:ext cx="345370" cy="489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778060" y="4459443"/>
            <a:ext cx="509728" cy="101322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5828170" y="4499698"/>
            <a:ext cx="799412" cy="572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V="1">
            <a:off x="6641927" y="4486012"/>
            <a:ext cx="0" cy="1016844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6639027" y="5454994"/>
            <a:ext cx="742850" cy="361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7370449" y="4454329"/>
            <a:ext cx="509728" cy="101322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7922303" y="4465492"/>
            <a:ext cx="929423" cy="180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8827380" y="4466767"/>
            <a:ext cx="310184" cy="2371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V="1">
            <a:off x="9105574" y="4489515"/>
            <a:ext cx="0" cy="1016844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9102674" y="5458498"/>
            <a:ext cx="1218854" cy="3986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10337250" y="5452624"/>
            <a:ext cx="437162" cy="986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094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8086" y="2301623"/>
            <a:ext cx="97081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S and R control </a:t>
            </a:r>
            <a:r>
              <a:rPr lang="en-US" sz="60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 the state changes.</a:t>
            </a:r>
          </a:p>
          <a:p>
            <a:pPr lvl="0" algn="ctr" defTabSz="457200">
              <a:defRPr/>
            </a:pPr>
            <a:endParaRPr lang="en-US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49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SR </a:t>
            </a:r>
            <a:r>
              <a:rPr lang="en-US" sz="6000" i="1" dirty="0"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</a:p>
        </p:txBody>
      </p:sp>
    </p:spTree>
    <p:extLst>
      <p:ext uri="{BB962C8B-B14F-4D97-AF65-F5344CB8AC3E}">
        <p14:creationId xmlns:p14="http://schemas.microsoft.com/office/powerpoint/2010/main" val="3106165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8086" y="2301623"/>
            <a:ext cx="97081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Put a control on </a:t>
            </a:r>
            <a:r>
              <a:rPr lang="en-US" sz="60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 change applies</a:t>
            </a:r>
          </a:p>
          <a:p>
            <a:pPr lvl="0" algn="ctr" defTabSz="457200">
              <a:defRPr/>
            </a:pPr>
            <a:endParaRPr lang="en-US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SR w/ enable input</a:t>
            </a:r>
          </a:p>
        </p:txBody>
      </p:sp>
    </p:spTree>
    <p:extLst>
      <p:ext uri="{BB962C8B-B14F-4D97-AF65-F5344CB8AC3E}">
        <p14:creationId xmlns:p14="http://schemas.microsoft.com/office/powerpoint/2010/main" val="764248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" y="3378076"/>
          <a:ext cx="12191998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6791647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145615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31353499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endParaRPr lang="en-CA" sz="32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200" baseline="-250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200" baseline="-250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2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2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200" baseline="0" dirty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200" baseline="0" dirty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919959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5670640" y="565560"/>
            <a:ext cx="2881060" cy="1969096"/>
            <a:chOff x="2764839" y="1066799"/>
            <a:chExt cx="6341062" cy="433387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76" y="357787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04" y="1929775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7518743" y="667799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7528268" y="225847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6094557" y="169140"/>
            <a:ext cx="2133600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51175" y="265904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24" name="Rectangle 23"/>
          <p:cNvSpPr/>
          <p:nvPr/>
        </p:nvSpPr>
        <p:spPr>
          <a:xfrm>
            <a:off x="6165601" y="2256515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8236812" y="2246740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/>
          <p:cNvSpPr/>
          <p:nvPr/>
        </p:nvSpPr>
        <p:spPr>
          <a:xfrm>
            <a:off x="2597380" y="186646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11806" y="2513803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94646" y="1385086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3093732" y="1637121"/>
            <a:ext cx="748689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842421" y="774283"/>
            <a:ext cx="0" cy="155448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3841733" y="775288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867070" y="2325202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093732" y="382909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181270" y="2734427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609" y="159904"/>
            <a:ext cx="1382107" cy="829265"/>
          </a:xfrm>
          <a:prstGeom prst="rect">
            <a:avLst/>
          </a:prstGeom>
        </p:spPr>
      </p:pic>
      <p:pic>
        <p:nvPicPr>
          <p:cNvPr id="57" name="Picture 56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52" y="2120023"/>
            <a:ext cx="1382107" cy="82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3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5891158" y="1968044"/>
            <a:ext cx="2881060" cy="1969096"/>
            <a:chOff x="2764839" y="1066799"/>
            <a:chExt cx="6341062" cy="4333875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Picture 64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94" y="1760271"/>
            <a:ext cx="1400315" cy="819484"/>
          </a:xfrm>
          <a:prstGeom prst="rect">
            <a:avLst/>
          </a:prstGeom>
        </p:spPr>
      </p:pic>
      <p:pic>
        <p:nvPicPr>
          <p:cNvPr id="66" name="Picture 65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922" y="3332259"/>
            <a:ext cx="1400315" cy="819484"/>
          </a:xfrm>
          <a:prstGeom prst="rect">
            <a:avLst/>
          </a:prstGeom>
        </p:spPr>
      </p:pic>
      <p:sp>
        <p:nvSpPr>
          <p:cNvPr id="67" name="Oval 66"/>
          <p:cNvSpPr>
            <a:spLocks noChangeAspect="1"/>
          </p:cNvSpPr>
          <p:nvPr/>
        </p:nvSpPr>
        <p:spPr>
          <a:xfrm>
            <a:off x="7739261" y="20702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7748786" y="366095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6371693" y="1668388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71" name="Rectangle 70"/>
          <p:cNvSpPr/>
          <p:nvPr/>
        </p:nvSpPr>
        <p:spPr>
          <a:xfrm>
            <a:off x="6386119" y="3658999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>
            <a:off x="8457330" y="364922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3" name="Picture 72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12" y="1572844"/>
            <a:ext cx="1400315" cy="819484"/>
          </a:xfrm>
          <a:prstGeom prst="rect">
            <a:avLst/>
          </a:prstGeom>
        </p:spPr>
      </p:pic>
      <p:sp>
        <p:nvSpPr>
          <p:cNvPr id="74" name="Oval 73"/>
          <p:cNvSpPr>
            <a:spLocks noChangeAspect="1"/>
          </p:cNvSpPr>
          <p:nvPr/>
        </p:nvSpPr>
        <p:spPr>
          <a:xfrm>
            <a:off x="5662279" y="188285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5" name="Picture 74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901" y="3526042"/>
            <a:ext cx="1400315" cy="819484"/>
          </a:xfrm>
          <a:prstGeom prst="rect">
            <a:avLst/>
          </a:prstGeom>
        </p:spPr>
      </p:pic>
      <p:sp>
        <p:nvSpPr>
          <p:cNvPr id="76" name="Oval 75"/>
          <p:cNvSpPr>
            <a:spLocks noChangeAspect="1"/>
          </p:cNvSpPr>
          <p:nvPr/>
        </p:nvSpPr>
        <p:spPr>
          <a:xfrm>
            <a:off x="5670568" y="383605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3296968" y="2381214"/>
            <a:ext cx="748689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062939" y="2176767"/>
            <a:ext cx="0" cy="155448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4062251" y="2177772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087588" y="3727686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>
            <a:spLocks noChangeAspect="1"/>
          </p:cNvSpPr>
          <p:nvPr/>
        </p:nvSpPr>
        <p:spPr>
          <a:xfrm>
            <a:off x="3865633" y="293608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3314250" y="1785393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3401788" y="4136911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642983" y="1571624"/>
            <a:ext cx="4805692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SR </a:t>
            </a:r>
            <a:r>
              <a:rPr lang="en-US" sz="4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  <a:endParaRPr lang="en-CA" sz="4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656220" y="1512678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81931" y="2168307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642983" y="3833876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775206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Latch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310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Latch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2630704" y="5598083"/>
            <a:ext cx="8350812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Default 0 state, regardless of the R,S</a:t>
            </a:r>
          </a:p>
        </p:txBody>
      </p:sp>
    </p:spTree>
    <p:extLst>
      <p:ext uri="{BB962C8B-B14F-4D97-AF65-F5344CB8AC3E}">
        <p14:creationId xmlns:p14="http://schemas.microsoft.com/office/powerpoint/2010/main" val="407915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Latch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3207050" y="5408521"/>
            <a:ext cx="872604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Now, E=1, so we check R,S: Set Action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48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591838"/>
            <a:ext cx="970819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 Evaluations of Teaching (SET) </a:t>
            </a:r>
          </a:p>
          <a:p>
            <a:pPr algn="ctr"/>
            <a:r>
              <a:rPr lang="en-US" sz="4400" dirty="0" err="1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UWinsite</a:t>
            </a:r>
            <a:r>
              <a:rPr lang="en-US" sz="44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Student</a:t>
            </a:r>
          </a:p>
          <a:p>
            <a:pPr algn="ctr"/>
            <a:endParaRPr lang="en-US" sz="2800" b="1" dirty="0">
              <a:solidFill>
                <a:srgbClr val="22222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2800" b="1" dirty="0">
              <a:solidFill>
                <a:srgbClr val="22222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800" b="1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Thursday, November 26 – Wednesday, December 9, 2020</a:t>
            </a:r>
            <a:endParaRPr lang="en-US" sz="2800" dirty="0">
              <a:solidFill>
                <a:srgbClr val="22222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http://ask.uwindsor.ca/app/answers/detail/a_id/176</a:t>
            </a:r>
            <a:endParaRPr lang="en-US" sz="2800" dirty="0">
              <a:solidFill>
                <a:srgbClr val="22222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879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Latch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4613041" y="5436950"/>
            <a:ext cx="5448992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Regardless of R,S, Store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89467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934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>
              <a:gd name="adj1" fmla="val 4473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Latch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4613041" y="5436950"/>
            <a:ext cx="7588039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E=1, so we check R,S: Forbidden 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89467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3710285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8330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>
              <a:gd name="adj1" fmla="val 4532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Latch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5306051" y="5304023"/>
            <a:ext cx="5448992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Regardless of R,S, Store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89467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3710285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4281651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923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>
              <a:gd name="adj1" fmla="val 4649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Latch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89467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3710285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4281651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Rectangle 97"/>
          <p:cNvSpPr/>
          <p:nvPr/>
        </p:nvSpPr>
        <p:spPr>
          <a:xfrm>
            <a:off x="4873867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4386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>
              <a:gd name="adj1" fmla="val 4532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Latch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89467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3710285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4281651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Rectangle 97"/>
          <p:cNvSpPr/>
          <p:nvPr/>
        </p:nvSpPr>
        <p:spPr>
          <a:xfrm>
            <a:off x="4873867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5483945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7195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>
              <a:gd name="adj1" fmla="val 4415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Latch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89467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3710285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4281651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Rectangle 97"/>
          <p:cNvSpPr/>
          <p:nvPr/>
        </p:nvSpPr>
        <p:spPr>
          <a:xfrm>
            <a:off x="4873867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5483945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6074745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6929581" y="5359480"/>
            <a:ext cx="1349985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3585481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>
              <a:gd name="adj1" fmla="val 4415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Latch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89467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3710285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4281651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Rectangle 97"/>
          <p:cNvSpPr/>
          <p:nvPr/>
        </p:nvSpPr>
        <p:spPr>
          <a:xfrm>
            <a:off x="4873867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5483945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6074745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Rectangle 99"/>
          <p:cNvSpPr/>
          <p:nvPr/>
        </p:nvSpPr>
        <p:spPr>
          <a:xfrm>
            <a:off x="6654894" y="550280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91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>
              <a:gd name="adj1" fmla="val 4532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Latch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89467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3710285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4281651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Rectangle 97"/>
          <p:cNvSpPr/>
          <p:nvPr/>
        </p:nvSpPr>
        <p:spPr>
          <a:xfrm>
            <a:off x="4873867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5483945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6074745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Rectangle 99"/>
          <p:cNvSpPr/>
          <p:nvPr/>
        </p:nvSpPr>
        <p:spPr>
          <a:xfrm>
            <a:off x="6654894" y="550280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7516539" y="862938"/>
            <a:ext cx="0" cy="55483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7861197" y="5227215"/>
            <a:ext cx="3001271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Reset Action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7210099" y="6362699"/>
            <a:ext cx="30644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38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>
              <a:gd name="adj1" fmla="val 4415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Latch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89467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3710285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4281651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Rectangle 97"/>
          <p:cNvSpPr/>
          <p:nvPr/>
        </p:nvSpPr>
        <p:spPr>
          <a:xfrm>
            <a:off x="4873867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5483945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6074745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Rectangle 99"/>
          <p:cNvSpPr/>
          <p:nvPr/>
        </p:nvSpPr>
        <p:spPr>
          <a:xfrm>
            <a:off x="6654894" y="550280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7516539" y="862938"/>
            <a:ext cx="0" cy="55483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7861197" y="5227215"/>
            <a:ext cx="2501006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Forbidden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7210099" y="6362699"/>
            <a:ext cx="30644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532620" y="5493142"/>
            <a:ext cx="291716" cy="91813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75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>
              <a:gd name="adj1" fmla="val 4415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Latch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89467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3710285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4281651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Rectangle 97"/>
          <p:cNvSpPr/>
          <p:nvPr/>
        </p:nvSpPr>
        <p:spPr>
          <a:xfrm>
            <a:off x="4873867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5483945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6074745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Rectangle 99"/>
          <p:cNvSpPr/>
          <p:nvPr/>
        </p:nvSpPr>
        <p:spPr>
          <a:xfrm>
            <a:off x="6654894" y="550280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7516539" y="862938"/>
            <a:ext cx="0" cy="55483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7210099" y="6362699"/>
            <a:ext cx="30644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532620" y="5493142"/>
            <a:ext cx="291716" cy="91813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Rectangle 103"/>
          <p:cNvSpPr/>
          <p:nvPr/>
        </p:nvSpPr>
        <p:spPr>
          <a:xfrm>
            <a:off x="7857781" y="5493142"/>
            <a:ext cx="544301" cy="91813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03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34347" y="423269"/>
              <a:ext cx="93918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6098" y="4804498"/>
              <a:ext cx="90743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(T+1)</a:t>
              </a:r>
              <a:endParaRPr lang="en-CA" sz="1400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821661"/>
              </p:ext>
            </p:extLst>
          </p:nvPr>
        </p:nvGraphicFramePr>
        <p:xfrm>
          <a:off x="0" y="3620502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4260755" y="67594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26" name="Rectangle 25"/>
          <p:cNvSpPr/>
          <p:nvPr/>
        </p:nvSpPr>
        <p:spPr>
          <a:xfrm>
            <a:off x="4250690" y="1753271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pic>
        <p:nvPicPr>
          <p:cNvPr id="24" name="Picture 23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28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2" name="Oval 1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545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>
              <a:gd name="adj1" fmla="val 4415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Latch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89467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3710285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4281651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Rectangle 97"/>
          <p:cNvSpPr/>
          <p:nvPr/>
        </p:nvSpPr>
        <p:spPr>
          <a:xfrm>
            <a:off x="4873867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5483945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6074745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Rectangle 99"/>
          <p:cNvSpPr/>
          <p:nvPr/>
        </p:nvSpPr>
        <p:spPr>
          <a:xfrm>
            <a:off x="6654894" y="550280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7516539" y="862938"/>
            <a:ext cx="0" cy="55483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7210099" y="6362699"/>
            <a:ext cx="30644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532620" y="5493142"/>
            <a:ext cx="291716" cy="91813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Rectangle 103"/>
          <p:cNvSpPr/>
          <p:nvPr/>
        </p:nvSpPr>
        <p:spPr>
          <a:xfrm>
            <a:off x="7857781" y="5493142"/>
            <a:ext cx="544301" cy="91813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8399669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8452869" y="5542066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817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>
              <a:gd name="adj1" fmla="val 4415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Latch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89467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3710285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4281651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Rectangle 97"/>
          <p:cNvSpPr/>
          <p:nvPr/>
        </p:nvSpPr>
        <p:spPr>
          <a:xfrm>
            <a:off x="4873867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5483945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6074745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Rectangle 99"/>
          <p:cNvSpPr/>
          <p:nvPr/>
        </p:nvSpPr>
        <p:spPr>
          <a:xfrm>
            <a:off x="6654894" y="550280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7516539" y="862938"/>
            <a:ext cx="0" cy="55483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7210099" y="6362699"/>
            <a:ext cx="30644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532620" y="5493142"/>
            <a:ext cx="291716" cy="91813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Rectangle 103"/>
          <p:cNvSpPr/>
          <p:nvPr/>
        </p:nvSpPr>
        <p:spPr>
          <a:xfrm>
            <a:off x="7857781" y="5493142"/>
            <a:ext cx="544301" cy="91813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8399669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8452869" y="5542066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9012549" y="5529790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448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>
              <a:gd name="adj1" fmla="val 4649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Latch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89467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3710285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4281651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Rectangle 97"/>
          <p:cNvSpPr/>
          <p:nvPr/>
        </p:nvSpPr>
        <p:spPr>
          <a:xfrm>
            <a:off x="4873867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5483945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6074745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Rectangle 99"/>
          <p:cNvSpPr/>
          <p:nvPr/>
        </p:nvSpPr>
        <p:spPr>
          <a:xfrm>
            <a:off x="6654894" y="550280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7516539" y="862938"/>
            <a:ext cx="0" cy="55483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7210099" y="6362699"/>
            <a:ext cx="30644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532620" y="5493142"/>
            <a:ext cx="291716" cy="91813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Rectangle 103"/>
          <p:cNvSpPr/>
          <p:nvPr/>
        </p:nvSpPr>
        <p:spPr>
          <a:xfrm>
            <a:off x="7857781" y="5493142"/>
            <a:ext cx="544301" cy="91813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8399669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8452869" y="5542066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9012549" y="5529790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9621563" y="634421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V="1">
            <a:off x="965301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485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>
              <a:gd name="adj1" fmla="val 4532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Latch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89467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3710285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4281651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Rectangle 97"/>
          <p:cNvSpPr/>
          <p:nvPr/>
        </p:nvSpPr>
        <p:spPr>
          <a:xfrm>
            <a:off x="4873867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5483945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6074745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Rectangle 99"/>
          <p:cNvSpPr/>
          <p:nvPr/>
        </p:nvSpPr>
        <p:spPr>
          <a:xfrm>
            <a:off x="6654894" y="550280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7516539" y="862938"/>
            <a:ext cx="0" cy="55483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7210099" y="6362699"/>
            <a:ext cx="30644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532620" y="5493142"/>
            <a:ext cx="291716" cy="91813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Rectangle 103"/>
          <p:cNvSpPr/>
          <p:nvPr/>
        </p:nvSpPr>
        <p:spPr>
          <a:xfrm>
            <a:off x="7857781" y="5493142"/>
            <a:ext cx="544301" cy="91813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8399669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8452869" y="5542066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9012549" y="5529790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9621563" y="634421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V="1">
            <a:off x="965301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0104058" y="6335263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95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Clock</a:t>
            </a:r>
            <a:endParaRPr lang="en-US" sz="6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26024" y="3548118"/>
            <a:ext cx="2387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shortened as </a:t>
            </a:r>
            <a:r>
              <a:rPr lang="en-US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2400" i="1" dirty="0"/>
          </a:p>
        </p:txBody>
      </p:sp>
      <p:sp>
        <p:nvSpPr>
          <p:cNvPr id="7" name="Rectangle 6"/>
          <p:cNvSpPr/>
          <p:nvPr/>
        </p:nvSpPr>
        <p:spPr>
          <a:xfrm>
            <a:off x="485756" y="4754395"/>
            <a:ext cx="11506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timing device that generates a train of pulses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15585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390372" y="2820730"/>
            <a:ext cx="9523880" cy="927077"/>
            <a:chOff x="1390372" y="2820730"/>
            <a:chExt cx="9523880" cy="927077"/>
          </a:xfrm>
        </p:grpSpPr>
        <p:cxnSp>
          <p:nvCxnSpPr>
            <p:cNvPr id="2" name="Elbow Connector 1"/>
            <p:cNvCxnSpPr/>
            <p:nvPr/>
          </p:nvCxnSpPr>
          <p:spPr>
            <a:xfrm flipV="1">
              <a:off x="139037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Elbow Connector 2"/>
            <p:cNvCxnSpPr/>
            <p:nvPr/>
          </p:nvCxnSpPr>
          <p:spPr>
            <a:xfrm>
              <a:off x="2040904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Elbow Connector 3"/>
            <p:cNvCxnSpPr/>
            <p:nvPr/>
          </p:nvCxnSpPr>
          <p:spPr>
            <a:xfrm flipV="1">
              <a:off x="2616238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Elbow Connector 4"/>
            <p:cNvCxnSpPr/>
            <p:nvPr/>
          </p:nvCxnSpPr>
          <p:spPr>
            <a:xfrm>
              <a:off x="3223122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/>
            <p:nvPr/>
          </p:nvCxnSpPr>
          <p:spPr>
            <a:xfrm flipV="1">
              <a:off x="379845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>
              <a:off x="4405340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 flipV="1">
              <a:off x="4980674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5587558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flipV="1">
              <a:off x="616289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769776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 flipV="1">
              <a:off x="734511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795199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 flipV="1">
              <a:off x="8527328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>
              <a:off x="912515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flipV="1">
              <a:off x="970048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/>
          <p:cNvSpPr>
            <a:spLocks noChangeAspect="1"/>
          </p:cNvSpPr>
          <p:nvPr/>
        </p:nvSpPr>
        <p:spPr>
          <a:xfrm>
            <a:off x="2440774" y="2455695"/>
            <a:ext cx="1645920" cy="1645920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2440774" y="4678195"/>
            <a:ext cx="11506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period is called </a:t>
            </a:r>
            <a:r>
              <a:rPr lang="en-US" sz="44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pulse</a:t>
            </a:r>
            <a:r>
              <a:rPr lang="en-US" sz="4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504186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Clock</a:t>
            </a:r>
            <a:endParaRPr lang="en-US" sz="6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26024" y="3548118"/>
            <a:ext cx="2387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shortened as </a:t>
            </a:r>
            <a:r>
              <a:rPr lang="en-US"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2400" i="1" dirty="0"/>
          </a:p>
        </p:txBody>
      </p:sp>
      <p:sp>
        <p:nvSpPr>
          <p:cNvPr id="7" name="Rectangle 6"/>
          <p:cNvSpPr/>
          <p:nvPr/>
        </p:nvSpPr>
        <p:spPr>
          <a:xfrm>
            <a:off x="485756" y="4754395"/>
            <a:ext cx="11506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Synchronize </a:t>
            </a:r>
            <a:r>
              <a:rPr lang="en-US" sz="4400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</a:t>
            </a:r>
            <a:r>
              <a:rPr lang="en-US" sz="4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memory units</a:t>
            </a:r>
          </a:p>
          <a:p>
            <a:pPr algn="ctr"/>
            <a:r>
              <a:rPr lang="en-US" sz="4400" i="1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</a:t>
            </a:r>
            <a:r>
              <a:rPr lang="en-US" sz="4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work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229634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Clock</a:t>
            </a:r>
            <a:endParaRPr lang="en-US" sz="6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5756" y="3644301"/>
            <a:ext cx="11506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 Level (default) </a:t>
            </a:r>
            <a:endParaRPr lang="en-CA" sz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1416671" y="4926093"/>
            <a:ext cx="9523880" cy="927077"/>
            <a:chOff x="1390372" y="2820730"/>
            <a:chExt cx="9523880" cy="927077"/>
          </a:xfrm>
        </p:grpSpPr>
        <p:cxnSp>
          <p:nvCxnSpPr>
            <p:cNvPr id="9" name="Elbow Connector 8"/>
            <p:cNvCxnSpPr/>
            <p:nvPr/>
          </p:nvCxnSpPr>
          <p:spPr>
            <a:xfrm flipV="1">
              <a:off x="139037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>
              <a:off x="2040904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 flipV="1">
              <a:off x="2616238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3223122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 flipV="1">
              <a:off x="379845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>
              <a:off x="4405340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flipV="1">
              <a:off x="4980674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>
              <a:off x="5587558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flipV="1">
              <a:off x="616289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>
              <a:off x="6769776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/>
            <p:nvPr/>
          </p:nvCxnSpPr>
          <p:spPr>
            <a:xfrm flipV="1">
              <a:off x="734511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>
              <a:off x="795199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 flipV="1">
              <a:off x="8527328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/>
            <p:nvPr/>
          </p:nvCxnSpPr>
          <p:spPr>
            <a:xfrm>
              <a:off x="912515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flipV="1">
              <a:off x="970048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1996381" y="4823760"/>
            <a:ext cx="677706" cy="250433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/>
          <p:cNvSpPr/>
          <p:nvPr/>
        </p:nvSpPr>
        <p:spPr>
          <a:xfrm>
            <a:off x="3217871" y="4823760"/>
            <a:ext cx="677706" cy="250433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/>
          <p:cNvSpPr/>
          <p:nvPr/>
        </p:nvSpPr>
        <p:spPr>
          <a:xfrm>
            <a:off x="4377375" y="4823760"/>
            <a:ext cx="677706" cy="250433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5598865" y="4823760"/>
            <a:ext cx="677706" cy="250433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6756803" y="4806490"/>
            <a:ext cx="677706" cy="250433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/>
          <p:cNvSpPr/>
          <p:nvPr/>
        </p:nvSpPr>
        <p:spPr>
          <a:xfrm>
            <a:off x="7978293" y="4806490"/>
            <a:ext cx="677706" cy="250433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9137797" y="4806490"/>
            <a:ext cx="677706" cy="250433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/>
          <p:cNvSpPr/>
          <p:nvPr/>
        </p:nvSpPr>
        <p:spPr>
          <a:xfrm>
            <a:off x="10359287" y="4806490"/>
            <a:ext cx="677706" cy="250433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558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5891158" y="1968044"/>
            <a:ext cx="2881060" cy="1969096"/>
            <a:chOff x="2764839" y="1066799"/>
            <a:chExt cx="6341062" cy="4333875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Picture 64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94" y="1760271"/>
            <a:ext cx="1400315" cy="819484"/>
          </a:xfrm>
          <a:prstGeom prst="rect">
            <a:avLst/>
          </a:prstGeom>
        </p:spPr>
      </p:pic>
      <p:pic>
        <p:nvPicPr>
          <p:cNvPr id="66" name="Picture 65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922" y="3332259"/>
            <a:ext cx="1400315" cy="819484"/>
          </a:xfrm>
          <a:prstGeom prst="rect">
            <a:avLst/>
          </a:prstGeom>
        </p:spPr>
      </p:pic>
      <p:sp>
        <p:nvSpPr>
          <p:cNvPr id="67" name="Oval 66"/>
          <p:cNvSpPr>
            <a:spLocks noChangeAspect="1"/>
          </p:cNvSpPr>
          <p:nvPr/>
        </p:nvSpPr>
        <p:spPr>
          <a:xfrm>
            <a:off x="7739261" y="20702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7748786" y="366095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6371693" y="1668388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71" name="Rectangle 70"/>
          <p:cNvSpPr/>
          <p:nvPr/>
        </p:nvSpPr>
        <p:spPr>
          <a:xfrm>
            <a:off x="6386119" y="3658999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>
            <a:off x="8457330" y="364922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3" name="Picture 72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12" y="1572844"/>
            <a:ext cx="1400315" cy="819484"/>
          </a:xfrm>
          <a:prstGeom prst="rect">
            <a:avLst/>
          </a:prstGeom>
        </p:spPr>
      </p:pic>
      <p:sp>
        <p:nvSpPr>
          <p:cNvPr id="74" name="Oval 73"/>
          <p:cNvSpPr>
            <a:spLocks noChangeAspect="1"/>
          </p:cNvSpPr>
          <p:nvPr/>
        </p:nvSpPr>
        <p:spPr>
          <a:xfrm>
            <a:off x="5662279" y="188285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5" name="Picture 74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901" y="3526042"/>
            <a:ext cx="1400315" cy="819484"/>
          </a:xfrm>
          <a:prstGeom prst="rect">
            <a:avLst/>
          </a:prstGeom>
        </p:spPr>
      </p:pic>
      <p:sp>
        <p:nvSpPr>
          <p:cNvPr id="76" name="Oval 75"/>
          <p:cNvSpPr>
            <a:spLocks noChangeAspect="1"/>
          </p:cNvSpPr>
          <p:nvPr/>
        </p:nvSpPr>
        <p:spPr>
          <a:xfrm>
            <a:off x="5670568" y="383605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3296968" y="2381214"/>
            <a:ext cx="748689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062939" y="2176767"/>
            <a:ext cx="0" cy="155448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4062251" y="2177772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087588" y="3727686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>
            <a:spLocks noChangeAspect="1"/>
          </p:cNvSpPr>
          <p:nvPr/>
        </p:nvSpPr>
        <p:spPr>
          <a:xfrm>
            <a:off x="3865633" y="293608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3314250" y="1785393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3401788" y="4136911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642983" y="1571624"/>
            <a:ext cx="4805692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SR </a:t>
            </a:r>
            <a:r>
              <a:rPr lang="en-US" sz="4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</a:p>
          <a:p>
            <a:pPr algn="ctr"/>
            <a:r>
              <a:rPr lang="en-US" sz="4800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High</a:t>
            </a:r>
            <a:endParaRPr lang="en-CA" sz="4800" i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656220" y="1512678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81931" y="2168307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642983" y="3833876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4284658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Clock</a:t>
            </a:r>
            <a:endParaRPr lang="en-US" sz="6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5756" y="3644301"/>
            <a:ext cx="11506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Negative Level </a:t>
            </a:r>
            <a:endParaRPr lang="en-CA" sz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1416671" y="4926093"/>
            <a:ext cx="9523880" cy="927077"/>
            <a:chOff x="1390372" y="2820730"/>
            <a:chExt cx="9523880" cy="927077"/>
          </a:xfrm>
        </p:grpSpPr>
        <p:cxnSp>
          <p:nvCxnSpPr>
            <p:cNvPr id="9" name="Elbow Connector 8"/>
            <p:cNvCxnSpPr/>
            <p:nvPr/>
          </p:nvCxnSpPr>
          <p:spPr>
            <a:xfrm flipV="1">
              <a:off x="139037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>
              <a:off x="2040904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 flipV="1">
              <a:off x="2616238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3223122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 flipV="1">
              <a:off x="379845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>
              <a:off x="4405340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flipV="1">
              <a:off x="4980674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>
              <a:off x="5587558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flipV="1">
              <a:off x="616289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>
              <a:off x="6769776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/>
            <p:nvPr/>
          </p:nvCxnSpPr>
          <p:spPr>
            <a:xfrm flipV="1">
              <a:off x="734511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>
              <a:off x="795199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 flipV="1">
              <a:off x="8527328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/>
            <p:nvPr/>
          </p:nvCxnSpPr>
          <p:spPr>
            <a:xfrm>
              <a:off x="912515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flipV="1">
              <a:off x="970048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1384761" y="5653731"/>
            <a:ext cx="677706" cy="250433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/>
          <p:cNvSpPr/>
          <p:nvPr/>
        </p:nvSpPr>
        <p:spPr>
          <a:xfrm>
            <a:off x="2606251" y="5653731"/>
            <a:ext cx="677706" cy="250433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/>
          <p:cNvSpPr/>
          <p:nvPr/>
        </p:nvSpPr>
        <p:spPr>
          <a:xfrm>
            <a:off x="3765755" y="5653731"/>
            <a:ext cx="677706" cy="250433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4987245" y="5653731"/>
            <a:ext cx="677706" cy="250433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6145183" y="5636461"/>
            <a:ext cx="677706" cy="250433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/>
          <p:cNvSpPr/>
          <p:nvPr/>
        </p:nvSpPr>
        <p:spPr>
          <a:xfrm>
            <a:off x="7366673" y="5636461"/>
            <a:ext cx="677706" cy="250433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8526177" y="5636461"/>
            <a:ext cx="677706" cy="250433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/>
          <p:cNvSpPr/>
          <p:nvPr/>
        </p:nvSpPr>
        <p:spPr>
          <a:xfrm>
            <a:off x="9747667" y="5636461"/>
            <a:ext cx="677706" cy="250433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275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34347" y="423269"/>
              <a:ext cx="93918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6098" y="4804498"/>
              <a:ext cx="90743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(T+2)</a:t>
              </a:r>
              <a:endParaRPr lang="en-CA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(T+2)</a:t>
              </a:r>
              <a:endParaRPr lang="en-CA" sz="1400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896555"/>
              </p:ext>
            </p:extLst>
          </p:nvPr>
        </p:nvGraphicFramePr>
        <p:xfrm>
          <a:off x="0" y="3620502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0294886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239186918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(T+2)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(T+2)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="0" baseline="-250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en-US" sz="3600" b="0" kern="1200" baseline="-250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baseline="-250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en-US" sz="3600" b="0" kern="1200" baseline="-250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="0" baseline="-250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baseline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baseline="-250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baseline="-250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baseline="-250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3791572" y="655549"/>
            <a:ext cx="1332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(T+1)</a:t>
            </a:r>
            <a:endParaRPr lang="en-CA" sz="1200" dirty="0"/>
          </a:p>
        </p:txBody>
      </p:sp>
      <p:sp>
        <p:nvSpPr>
          <p:cNvPr id="26" name="Rectangle 25"/>
          <p:cNvSpPr/>
          <p:nvPr/>
        </p:nvSpPr>
        <p:spPr>
          <a:xfrm>
            <a:off x="3791572" y="1771137"/>
            <a:ext cx="1332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(T+1)</a:t>
            </a:r>
            <a:endParaRPr lang="en-CA" sz="1200" dirty="0"/>
          </a:p>
        </p:txBody>
      </p:sp>
      <p:pic>
        <p:nvPicPr>
          <p:cNvPr id="24" name="Picture 23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28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2" name="Oval 1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8508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5891158" y="1968044"/>
            <a:ext cx="2881060" cy="1969096"/>
            <a:chOff x="2764839" y="1066799"/>
            <a:chExt cx="6341062" cy="4333875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Picture 64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94" y="1760271"/>
            <a:ext cx="1400315" cy="819484"/>
          </a:xfrm>
          <a:prstGeom prst="rect">
            <a:avLst/>
          </a:prstGeom>
        </p:spPr>
      </p:pic>
      <p:pic>
        <p:nvPicPr>
          <p:cNvPr id="66" name="Picture 65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922" y="3332259"/>
            <a:ext cx="1400315" cy="819484"/>
          </a:xfrm>
          <a:prstGeom prst="rect">
            <a:avLst/>
          </a:prstGeom>
        </p:spPr>
      </p:pic>
      <p:sp>
        <p:nvSpPr>
          <p:cNvPr id="67" name="Oval 66"/>
          <p:cNvSpPr>
            <a:spLocks noChangeAspect="1"/>
          </p:cNvSpPr>
          <p:nvPr/>
        </p:nvSpPr>
        <p:spPr>
          <a:xfrm>
            <a:off x="7739261" y="20702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7748786" y="366095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6371693" y="1668388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71" name="Rectangle 70"/>
          <p:cNvSpPr/>
          <p:nvPr/>
        </p:nvSpPr>
        <p:spPr>
          <a:xfrm>
            <a:off x="6386119" y="3658999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>
            <a:off x="8457330" y="364922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3" name="Picture 72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12" y="1572844"/>
            <a:ext cx="1400315" cy="819484"/>
          </a:xfrm>
          <a:prstGeom prst="rect">
            <a:avLst/>
          </a:prstGeom>
        </p:spPr>
      </p:pic>
      <p:sp>
        <p:nvSpPr>
          <p:cNvPr id="74" name="Oval 73"/>
          <p:cNvSpPr>
            <a:spLocks noChangeAspect="1"/>
          </p:cNvSpPr>
          <p:nvPr/>
        </p:nvSpPr>
        <p:spPr>
          <a:xfrm>
            <a:off x="5662279" y="188285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5" name="Picture 74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901" y="3526042"/>
            <a:ext cx="1400315" cy="819484"/>
          </a:xfrm>
          <a:prstGeom prst="rect">
            <a:avLst/>
          </a:prstGeom>
        </p:spPr>
      </p:pic>
      <p:sp>
        <p:nvSpPr>
          <p:cNvPr id="76" name="Oval 75"/>
          <p:cNvSpPr>
            <a:spLocks noChangeAspect="1"/>
          </p:cNvSpPr>
          <p:nvPr/>
        </p:nvSpPr>
        <p:spPr>
          <a:xfrm>
            <a:off x="5670568" y="383605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3296968" y="2381214"/>
            <a:ext cx="748689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062939" y="2176767"/>
            <a:ext cx="0" cy="155448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4062251" y="2177772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087588" y="3727686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>
            <a:spLocks noChangeAspect="1"/>
          </p:cNvSpPr>
          <p:nvPr/>
        </p:nvSpPr>
        <p:spPr>
          <a:xfrm>
            <a:off x="3865633" y="293608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3314250" y="1785393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3069281" y="4136911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642983" y="1571624"/>
            <a:ext cx="4805692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SR </a:t>
            </a:r>
            <a:r>
              <a:rPr lang="en-US" sz="4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</a:p>
          <a:p>
            <a:pPr algn="ctr"/>
            <a:r>
              <a:rPr lang="en-US" sz="4800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Low</a:t>
            </a:r>
            <a:endParaRPr lang="en-CA" sz="4800" i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656220" y="1512678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81931" y="2168307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642983" y="3833876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3448142" y="4045471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1277E0D-0981-B34C-9C0C-9DAFE794400D}"/>
              </a:ext>
            </a:extLst>
          </p:cNvPr>
          <p:cNvCxnSpPr>
            <a:cxnSpLocks/>
          </p:cNvCxnSpPr>
          <p:nvPr/>
        </p:nvCxnSpPr>
        <p:spPr>
          <a:xfrm flipH="1">
            <a:off x="2265570" y="4345526"/>
            <a:ext cx="1031398" cy="58249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085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Clock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3DAE5-B118-8149-BA5E-3A7DF30AE3F2}"/>
              </a:ext>
            </a:extLst>
          </p:cNvPr>
          <p:cNvSpPr txBox="1"/>
          <p:nvPr/>
        </p:nvSpPr>
        <p:spPr>
          <a:xfrm>
            <a:off x="5614987" y="3597259"/>
            <a:ext cx="16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Frequency (Hz)</a:t>
            </a:r>
          </a:p>
        </p:txBody>
      </p:sp>
      <p:pic>
        <p:nvPicPr>
          <p:cNvPr id="1026" name="Picture 2" descr="Heinrich Rudolf Hertz">
            <a:extLst>
              <a:ext uri="{FF2B5EF4-FFF2-40B4-BE49-F238E27FC236}">
                <a16:creationId xmlns:a16="http://schemas.microsoft.com/office/drawing/2014/main" id="{91A3A019-9B33-0141-912F-46C0CC825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651" y="2057659"/>
            <a:ext cx="2096588" cy="242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9C0E33-9E0E-2441-9355-838DCB86C897}"/>
              </a:ext>
            </a:extLst>
          </p:cNvPr>
          <p:cNvSpPr/>
          <p:nvPr/>
        </p:nvSpPr>
        <p:spPr>
          <a:xfrm>
            <a:off x="8562977" y="4526752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Heinrich Rudolf Hertz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5730BC-4AE5-3D44-9986-19919031519B}"/>
              </a:ext>
            </a:extLst>
          </p:cNvPr>
          <p:cNvSpPr/>
          <p:nvPr/>
        </p:nvSpPr>
        <p:spPr>
          <a:xfrm>
            <a:off x="1384761" y="5080536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A Metric for Speed</a:t>
            </a:r>
          </a:p>
        </p:txBody>
      </p:sp>
    </p:spTree>
    <p:extLst>
      <p:ext uri="{BB962C8B-B14F-4D97-AF65-F5344CB8AC3E}">
        <p14:creationId xmlns:p14="http://schemas.microsoft.com/office/powerpoint/2010/main" val="34200082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379964" y="2035809"/>
            <a:ext cx="8873348" cy="927077"/>
            <a:chOff x="2040904" y="2820730"/>
            <a:chExt cx="8873348" cy="927077"/>
          </a:xfrm>
        </p:grpSpPr>
        <p:cxnSp>
          <p:nvCxnSpPr>
            <p:cNvPr id="3" name="Elbow Connector 2"/>
            <p:cNvCxnSpPr/>
            <p:nvPr/>
          </p:nvCxnSpPr>
          <p:spPr>
            <a:xfrm>
              <a:off x="2040904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Elbow Connector 3"/>
            <p:cNvCxnSpPr/>
            <p:nvPr/>
          </p:nvCxnSpPr>
          <p:spPr>
            <a:xfrm flipV="1">
              <a:off x="2616238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Elbow Connector 4"/>
            <p:cNvCxnSpPr/>
            <p:nvPr/>
          </p:nvCxnSpPr>
          <p:spPr>
            <a:xfrm>
              <a:off x="3223122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/>
            <p:nvPr/>
          </p:nvCxnSpPr>
          <p:spPr>
            <a:xfrm flipV="1">
              <a:off x="379845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>
              <a:off x="4405340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 flipV="1">
              <a:off x="4980674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5587558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flipV="1">
              <a:off x="616289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769776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 flipV="1">
              <a:off x="734511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795199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 flipV="1">
              <a:off x="8527328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>
              <a:off x="912515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flipV="1">
              <a:off x="970048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42900" y="5058193"/>
            <a:ext cx="1150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many pulse in </a:t>
            </a:r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sec?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297FA8-FEDB-F045-B3E1-C9DE2650DD57}"/>
              </a:ext>
            </a:extLst>
          </p:cNvPr>
          <p:cNvGrpSpPr/>
          <p:nvPr/>
        </p:nvGrpSpPr>
        <p:grpSpPr>
          <a:xfrm>
            <a:off x="1334060" y="587004"/>
            <a:ext cx="8579327" cy="930139"/>
            <a:chOff x="1390372" y="2820730"/>
            <a:chExt cx="8579327" cy="930139"/>
          </a:xfrm>
        </p:grpSpPr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473301B6-8069-4642-A127-AB9F50B3BCE4}"/>
                </a:ext>
              </a:extLst>
            </p:cNvPr>
            <p:cNvCxnSpPr/>
            <p:nvPr/>
          </p:nvCxnSpPr>
          <p:spPr>
            <a:xfrm flipV="1">
              <a:off x="139037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3C84D8C7-7CFA-7948-8586-0F3EBDCB391C}"/>
                </a:ext>
              </a:extLst>
            </p:cNvPr>
            <p:cNvCxnSpPr/>
            <p:nvPr/>
          </p:nvCxnSpPr>
          <p:spPr>
            <a:xfrm>
              <a:off x="262669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02C1D2E8-0F68-4041-B2E9-937665F8202C}"/>
                </a:ext>
              </a:extLst>
            </p:cNvPr>
            <p:cNvCxnSpPr/>
            <p:nvPr/>
          </p:nvCxnSpPr>
          <p:spPr>
            <a:xfrm flipV="1">
              <a:off x="379845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790E8FFC-44D8-AC4B-AE5E-7029B9741306}"/>
                </a:ext>
              </a:extLst>
            </p:cNvPr>
            <p:cNvCxnSpPr/>
            <p:nvPr/>
          </p:nvCxnSpPr>
          <p:spPr>
            <a:xfrm>
              <a:off x="5030337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7EA4A830-FFD1-8A4B-9E11-182F532A391A}"/>
                </a:ext>
              </a:extLst>
            </p:cNvPr>
            <p:cNvCxnSpPr/>
            <p:nvPr/>
          </p:nvCxnSpPr>
          <p:spPr>
            <a:xfrm flipV="1">
              <a:off x="6273534" y="2835018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8EF9C76B-A532-8B4F-A3BA-20666FDCB56B}"/>
                </a:ext>
              </a:extLst>
            </p:cNvPr>
            <p:cNvCxnSpPr/>
            <p:nvPr/>
          </p:nvCxnSpPr>
          <p:spPr>
            <a:xfrm>
              <a:off x="7494788" y="2835018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CA0119DB-C17C-0F43-B66F-44467CB6D4A9}"/>
                </a:ext>
              </a:extLst>
            </p:cNvPr>
            <p:cNvCxnSpPr/>
            <p:nvPr/>
          </p:nvCxnSpPr>
          <p:spPr>
            <a:xfrm flipV="1">
              <a:off x="8755931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A604E1-61B4-8846-9E4B-44A350895756}"/>
              </a:ext>
            </a:extLst>
          </p:cNvPr>
          <p:cNvCxnSpPr>
            <a:cxnSpLocks/>
          </p:cNvCxnSpPr>
          <p:nvPr/>
        </p:nvCxnSpPr>
        <p:spPr>
          <a:xfrm>
            <a:off x="3196871" y="1059217"/>
            <a:ext cx="2364436" cy="1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378EF6-9622-D54B-9EB4-CF4694488E81}"/>
              </a:ext>
            </a:extLst>
          </p:cNvPr>
          <p:cNvCxnSpPr>
            <a:cxnSpLocks/>
          </p:cNvCxnSpPr>
          <p:nvPr/>
        </p:nvCxnSpPr>
        <p:spPr>
          <a:xfrm>
            <a:off x="3161016" y="2522327"/>
            <a:ext cx="1180036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65883D5-FD53-6E46-B4BC-5F4E52DF6F5A}"/>
              </a:ext>
            </a:extLst>
          </p:cNvPr>
          <p:cNvCxnSpPr>
            <a:cxnSpLocks/>
          </p:cNvCxnSpPr>
          <p:nvPr/>
        </p:nvCxnSpPr>
        <p:spPr>
          <a:xfrm>
            <a:off x="4384983" y="2531852"/>
            <a:ext cx="1180036" cy="0"/>
          </a:xfrm>
          <a:prstGeom prst="straightConnector1">
            <a:avLst/>
          </a:prstGeom>
          <a:ln w="25400">
            <a:solidFill>
              <a:srgbClr val="2240FF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C05A0B8-845E-DA40-8A02-E349D2642C47}"/>
              </a:ext>
            </a:extLst>
          </p:cNvPr>
          <p:cNvGrpSpPr/>
          <p:nvPr/>
        </p:nvGrpSpPr>
        <p:grpSpPr>
          <a:xfrm>
            <a:off x="1124171" y="3612450"/>
            <a:ext cx="5591549" cy="927077"/>
            <a:chOff x="1390372" y="2820730"/>
            <a:chExt cx="9523880" cy="927077"/>
          </a:xfrm>
        </p:grpSpPr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1703DDAC-5D7F-BF4A-8C86-D59206A9F8B4}"/>
                </a:ext>
              </a:extLst>
            </p:cNvPr>
            <p:cNvCxnSpPr/>
            <p:nvPr/>
          </p:nvCxnSpPr>
          <p:spPr>
            <a:xfrm flipV="1">
              <a:off x="139037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D3DE60BB-2D82-9043-9C30-F3AC6568B1D2}"/>
                </a:ext>
              </a:extLst>
            </p:cNvPr>
            <p:cNvCxnSpPr>
              <a:cxnSpLocks/>
            </p:cNvCxnSpPr>
            <p:nvPr/>
          </p:nvCxnSpPr>
          <p:spPr>
            <a:xfrm>
              <a:off x="2040904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FB4E0B18-454C-7041-8700-CFC968FDBC36}"/>
                </a:ext>
              </a:extLst>
            </p:cNvPr>
            <p:cNvCxnSpPr/>
            <p:nvPr/>
          </p:nvCxnSpPr>
          <p:spPr>
            <a:xfrm flipV="1">
              <a:off x="2616238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91A30849-A6F1-454E-97C9-2E07F18B9A6C}"/>
                </a:ext>
              </a:extLst>
            </p:cNvPr>
            <p:cNvCxnSpPr/>
            <p:nvPr/>
          </p:nvCxnSpPr>
          <p:spPr>
            <a:xfrm>
              <a:off x="3223122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A5E1F385-058E-DC4A-9C20-5511EFE4ABAB}"/>
                </a:ext>
              </a:extLst>
            </p:cNvPr>
            <p:cNvCxnSpPr/>
            <p:nvPr/>
          </p:nvCxnSpPr>
          <p:spPr>
            <a:xfrm flipV="1">
              <a:off x="379845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9D1DDDA0-FFD9-1C47-B53F-C2AD2240E0ED}"/>
                </a:ext>
              </a:extLst>
            </p:cNvPr>
            <p:cNvCxnSpPr/>
            <p:nvPr/>
          </p:nvCxnSpPr>
          <p:spPr>
            <a:xfrm>
              <a:off x="4405340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>
              <a:extLst>
                <a:ext uri="{FF2B5EF4-FFF2-40B4-BE49-F238E27FC236}">
                  <a16:creationId xmlns:a16="http://schemas.microsoft.com/office/drawing/2014/main" id="{82708CD3-3763-1E46-9506-62B6F91BE1F4}"/>
                </a:ext>
              </a:extLst>
            </p:cNvPr>
            <p:cNvCxnSpPr/>
            <p:nvPr/>
          </p:nvCxnSpPr>
          <p:spPr>
            <a:xfrm flipV="1">
              <a:off x="4980674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708EBA11-EEB6-DF4F-BA30-65B7B807CC33}"/>
                </a:ext>
              </a:extLst>
            </p:cNvPr>
            <p:cNvCxnSpPr/>
            <p:nvPr/>
          </p:nvCxnSpPr>
          <p:spPr>
            <a:xfrm>
              <a:off x="5587558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687ED8EC-3E92-3B4B-85BB-F83379FAB847}"/>
                </a:ext>
              </a:extLst>
            </p:cNvPr>
            <p:cNvCxnSpPr/>
            <p:nvPr/>
          </p:nvCxnSpPr>
          <p:spPr>
            <a:xfrm flipV="1">
              <a:off x="616289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06286827-249B-6240-B235-C524C4B2AAC9}"/>
                </a:ext>
              </a:extLst>
            </p:cNvPr>
            <p:cNvCxnSpPr/>
            <p:nvPr/>
          </p:nvCxnSpPr>
          <p:spPr>
            <a:xfrm>
              <a:off x="6769776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00B8DDCB-2739-A249-B787-D3FF3151C716}"/>
                </a:ext>
              </a:extLst>
            </p:cNvPr>
            <p:cNvCxnSpPr/>
            <p:nvPr/>
          </p:nvCxnSpPr>
          <p:spPr>
            <a:xfrm flipV="1">
              <a:off x="734511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>
              <a:extLst>
                <a:ext uri="{FF2B5EF4-FFF2-40B4-BE49-F238E27FC236}">
                  <a16:creationId xmlns:a16="http://schemas.microsoft.com/office/drawing/2014/main" id="{564C80C4-5461-1949-90BA-DB2AC68CA23B}"/>
                </a:ext>
              </a:extLst>
            </p:cNvPr>
            <p:cNvCxnSpPr/>
            <p:nvPr/>
          </p:nvCxnSpPr>
          <p:spPr>
            <a:xfrm>
              <a:off x="795199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4AB4270D-3AE5-2C45-969C-E9BC2BA49266}"/>
                </a:ext>
              </a:extLst>
            </p:cNvPr>
            <p:cNvCxnSpPr/>
            <p:nvPr/>
          </p:nvCxnSpPr>
          <p:spPr>
            <a:xfrm flipV="1">
              <a:off x="8527328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4E1D8AD4-58AA-6F4B-8DB2-805D63D60F5C}"/>
                </a:ext>
              </a:extLst>
            </p:cNvPr>
            <p:cNvCxnSpPr/>
            <p:nvPr/>
          </p:nvCxnSpPr>
          <p:spPr>
            <a:xfrm>
              <a:off x="912515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68A60783-003C-2A44-BA74-E8C8662EF1AC}"/>
                </a:ext>
              </a:extLst>
            </p:cNvPr>
            <p:cNvCxnSpPr/>
            <p:nvPr/>
          </p:nvCxnSpPr>
          <p:spPr>
            <a:xfrm flipV="1">
              <a:off x="970048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40B3543-AC41-DC4C-9C9B-1989495A2A63}"/>
              </a:ext>
            </a:extLst>
          </p:cNvPr>
          <p:cNvCxnSpPr>
            <a:cxnSpLocks/>
          </p:cNvCxnSpPr>
          <p:nvPr/>
        </p:nvCxnSpPr>
        <p:spPr>
          <a:xfrm>
            <a:off x="3250590" y="4098968"/>
            <a:ext cx="675567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35CFD19-C1C3-484C-A26B-E64DEBB6CCEC}"/>
              </a:ext>
            </a:extLst>
          </p:cNvPr>
          <p:cNvCxnSpPr>
            <a:cxnSpLocks/>
          </p:cNvCxnSpPr>
          <p:nvPr/>
        </p:nvCxnSpPr>
        <p:spPr>
          <a:xfrm>
            <a:off x="3944680" y="4103869"/>
            <a:ext cx="675567" cy="0"/>
          </a:xfrm>
          <a:prstGeom prst="straightConnector1">
            <a:avLst/>
          </a:prstGeom>
          <a:ln w="25400">
            <a:solidFill>
              <a:srgbClr val="2240FF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6C6DC2-C573-6C4E-B0CF-FFD1D2653E9E}"/>
              </a:ext>
            </a:extLst>
          </p:cNvPr>
          <p:cNvGrpSpPr/>
          <p:nvPr/>
        </p:nvGrpSpPr>
        <p:grpSpPr>
          <a:xfrm>
            <a:off x="6003107" y="3606836"/>
            <a:ext cx="4208690" cy="927077"/>
            <a:chOff x="1390372" y="2820730"/>
            <a:chExt cx="7168506" cy="927077"/>
          </a:xfrm>
        </p:grpSpPr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18CE2794-E215-734E-A638-1C5527CCAFDA}"/>
                </a:ext>
              </a:extLst>
            </p:cNvPr>
            <p:cNvCxnSpPr/>
            <p:nvPr/>
          </p:nvCxnSpPr>
          <p:spPr>
            <a:xfrm flipV="1">
              <a:off x="139037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>
              <a:extLst>
                <a:ext uri="{FF2B5EF4-FFF2-40B4-BE49-F238E27FC236}">
                  <a16:creationId xmlns:a16="http://schemas.microsoft.com/office/drawing/2014/main" id="{43A4FD54-EC35-664A-9AB1-C656D0DC275A}"/>
                </a:ext>
              </a:extLst>
            </p:cNvPr>
            <p:cNvCxnSpPr>
              <a:cxnSpLocks/>
            </p:cNvCxnSpPr>
            <p:nvPr/>
          </p:nvCxnSpPr>
          <p:spPr>
            <a:xfrm>
              <a:off x="2040904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8B8C8555-EA21-AD46-B30B-06485545ED8D}"/>
                </a:ext>
              </a:extLst>
            </p:cNvPr>
            <p:cNvCxnSpPr/>
            <p:nvPr/>
          </p:nvCxnSpPr>
          <p:spPr>
            <a:xfrm flipV="1">
              <a:off x="2616238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>
              <a:extLst>
                <a:ext uri="{FF2B5EF4-FFF2-40B4-BE49-F238E27FC236}">
                  <a16:creationId xmlns:a16="http://schemas.microsoft.com/office/drawing/2014/main" id="{56ED1BF6-0365-9349-8194-53240D77A391}"/>
                </a:ext>
              </a:extLst>
            </p:cNvPr>
            <p:cNvCxnSpPr/>
            <p:nvPr/>
          </p:nvCxnSpPr>
          <p:spPr>
            <a:xfrm>
              <a:off x="3223122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>
              <a:extLst>
                <a:ext uri="{FF2B5EF4-FFF2-40B4-BE49-F238E27FC236}">
                  <a16:creationId xmlns:a16="http://schemas.microsoft.com/office/drawing/2014/main" id="{4759AFB2-FF94-5245-ABCC-45CBFA7EB5C4}"/>
                </a:ext>
              </a:extLst>
            </p:cNvPr>
            <p:cNvCxnSpPr/>
            <p:nvPr/>
          </p:nvCxnSpPr>
          <p:spPr>
            <a:xfrm flipV="1">
              <a:off x="379845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>
              <a:extLst>
                <a:ext uri="{FF2B5EF4-FFF2-40B4-BE49-F238E27FC236}">
                  <a16:creationId xmlns:a16="http://schemas.microsoft.com/office/drawing/2014/main" id="{EC70425B-73AB-2340-9B58-58212879DEBF}"/>
                </a:ext>
              </a:extLst>
            </p:cNvPr>
            <p:cNvCxnSpPr/>
            <p:nvPr/>
          </p:nvCxnSpPr>
          <p:spPr>
            <a:xfrm>
              <a:off x="4405340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id="{0CBD387D-58FC-DF4C-86CE-2C45AC7AB4D7}"/>
                </a:ext>
              </a:extLst>
            </p:cNvPr>
            <p:cNvCxnSpPr/>
            <p:nvPr/>
          </p:nvCxnSpPr>
          <p:spPr>
            <a:xfrm flipV="1">
              <a:off x="4980674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84914DEE-5FD2-DB44-AD7A-162E0FCA9367}"/>
                </a:ext>
              </a:extLst>
            </p:cNvPr>
            <p:cNvCxnSpPr/>
            <p:nvPr/>
          </p:nvCxnSpPr>
          <p:spPr>
            <a:xfrm>
              <a:off x="5587558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>
              <a:extLst>
                <a:ext uri="{FF2B5EF4-FFF2-40B4-BE49-F238E27FC236}">
                  <a16:creationId xmlns:a16="http://schemas.microsoft.com/office/drawing/2014/main" id="{448854EA-4196-374C-9B19-EC218BB2A44F}"/>
                </a:ext>
              </a:extLst>
            </p:cNvPr>
            <p:cNvCxnSpPr/>
            <p:nvPr/>
          </p:nvCxnSpPr>
          <p:spPr>
            <a:xfrm flipV="1">
              <a:off x="616289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>
              <a:extLst>
                <a:ext uri="{FF2B5EF4-FFF2-40B4-BE49-F238E27FC236}">
                  <a16:creationId xmlns:a16="http://schemas.microsoft.com/office/drawing/2014/main" id="{080511F3-8DEB-9A44-A99D-AE549EF95F53}"/>
                </a:ext>
              </a:extLst>
            </p:cNvPr>
            <p:cNvCxnSpPr/>
            <p:nvPr/>
          </p:nvCxnSpPr>
          <p:spPr>
            <a:xfrm>
              <a:off x="6769776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757AA2BF-BE75-9843-958A-044D30148871}"/>
                </a:ext>
              </a:extLst>
            </p:cNvPr>
            <p:cNvCxnSpPr/>
            <p:nvPr/>
          </p:nvCxnSpPr>
          <p:spPr>
            <a:xfrm flipV="1">
              <a:off x="734511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0A48FCE-1659-EB45-BBBA-9FBA9B3822F8}"/>
              </a:ext>
            </a:extLst>
          </p:cNvPr>
          <p:cNvCxnSpPr>
            <a:cxnSpLocks/>
          </p:cNvCxnSpPr>
          <p:nvPr/>
        </p:nvCxnSpPr>
        <p:spPr>
          <a:xfrm>
            <a:off x="4618128" y="4108770"/>
            <a:ext cx="675567" cy="0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298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379964" y="2035809"/>
            <a:ext cx="8873348" cy="927077"/>
            <a:chOff x="2040904" y="2820730"/>
            <a:chExt cx="8873348" cy="927077"/>
          </a:xfrm>
        </p:grpSpPr>
        <p:cxnSp>
          <p:nvCxnSpPr>
            <p:cNvPr id="3" name="Elbow Connector 2"/>
            <p:cNvCxnSpPr/>
            <p:nvPr/>
          </p:nvCxnSpPr>
          <p:spPr>
            <a:xfrm>
              <a:off x="2040904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Elbow Connector 3"/>
            <p:cNvCxnSpPr/>
            <p:nvPr/>
          </p:nvCxnSpPr>
          <p:spPr>
            <a:xfrm flipV="1">
              <a:off x="2616238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Elbow Connector 4"/>
            <p:cNvCxnSpPr/>
            <p:nvPr/>
          </p:nvCxnSpPr>
          <p:spPr>
            <a:xfrm>
              <a:off x="3223122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/>
            <p:nvPr/>
          </p:nvCxnSpPr>
          <p:spPr>
            <a:xfrm flipV="1">
              <a:off x="379845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>
              <a:off x="4405340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 flipV="1">
              <a:off x="4980674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5587558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flipV="1">
              <a:off x="616289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769776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 flipV="1">
              <a:off x="734511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795199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 flipV="1">
              <a:off x="8527328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>
              <a:off x="912515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flipV="1">
              <a:off x="970048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42900" y="5058193"/>
            <a:ext cx="1150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many pulse in </a:t>
            </a:r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sec?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 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297FA8-FEDB-F045-B3E1-C9DE2650DD57}"/>
              </a:ext>
            </a:extLst>
          </p:cNvPr>
          <p:cNvGrpSpPr/>
          <p:nvPr/>
        </p:nvGrpSpPr>
        <p:grpSpPr>
          <a:xfrm>
            <a:off x="1334060" y="587004"/>
            <a:ext cx="8579327" cy="930139"/>
            <a:chOff x="1390372" y="2820730"/>
            <a:chExt cx="8579327" cy="930139"/>
          </a:xfrm>
        </p:grpSpPr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473301B6-8069-4642-A127-AB9F50B3BCE4}"/>
                </a:ext>
              </a:extLst>
            </p:cNvPr>
            <p:cNvCxnSpPr/>
            <p:nvPr/>
          </p:nvCxnSpPr>
          <p:spPr>
            <a:xfrm flipV="1">
              <a:off x="139037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3C84D8C7-7CFA-7948-8586-0F3EBDCB391C}"/>
                </a:ext>
              </a:extLst>
            </p:cNvPr>
            <p:cNvCxnSpPr/>
            <p:nvPr/>
          </p:nvCxnSpPr>
          <p:spPr>
            <a:xfrm>
              <a:off x="262669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02C1D2E8-0F68-4041-B2E9-937665F8202C}"/>
                </a:ext>
              </a:extLst>
            </p:cNvPr>
            <p:cNvCxnSpPr/>
            <p:nvPr/>
          </p:nvCxnSpPr>
          <p:spPr>
            <a:xfrm flipV="1">
              <a:off x="379845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790E8FFC-44D8-AC4B-AE5E-7029B9741306}"/>
                </a:ext>
              </a:extLst>
            </p:cNvPr>
            <p:cNvCxnSpPr/>
            <p:nvPr/>
          </p:nvCxnSpPr>
          <p:spPr>
            <a:xfrm>
              <a:off x="5030337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7EA4A830-FFD1-8A4B-9E11-182F532A391A}"/>
                </a:ext>
              </a:extLst>
            </p:cNvPr>
            <p:cNvCxnSpPr/>
            <p:nvPr/>
          </p:nvCxnSpPr>
          <p:spPr>
            <a:xfrm flipV="1">
              <a:off x="6273534" y="2835018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8EF9C76B-A532-8B4F-A3BA-20666FDCB56B}"/>
                </a:ext>
              </a:extLst>
            </p:cNvPr>
            <p:cNvCxnSpPr/>
            <p:nvPr/>
          </p:nvCxnSpPr>
          <p:spPr>
            <a:xfrm>
              <a:off x="7494788" y="2835018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CA0119DB-C17C-0F43-B66F-44467CB6D4A9}"/>
                </a:ext>
              </a:extLst>
            </p:cNvPr>
            <p:cNvCxnSpPr/>
            <p:nvPr/>
          </p:nvCxnSpPr>
          <p:spPr>
            <a:xfrm flipV="1">
              <a:off x="8755931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A604E1-61B4-8846-9E4B-44A350895756}"/>
              </a:ext>
            </a:extLst>
          </p:cNvPr>
          <p:cNvCxnSpPr>
            <a:cxnSpLocks/>
          </p:cNvCxnSpPr>
          <p:nvPr/>
        </p:nvCxnSpPr>
        <p:spPr>
          <a:xfrm>
            <a:off x="3196871" y="1059217"/>
            <a:ext cx="2364436" cy="1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378EF6-9622-D54B-9EB4-CF4694488E81}"/>
              </a:ext>
            </a:extLst>
          </p:cNvPr>
          <p:cNvCxnSpPr>
            <a:cxnSpLocks/>
          </p:cNvCxnSpPr>
          <p:nvPr/>
        </p:nvCxnSpPr>
        <p:spPr>
          <a:xfrm>
            <a:off x="3161016" y="2522327"/>
            <a:ext cx="1180036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65883D5-FD53-6E46-B4BC-5F4E52DF6F5A}"/>
              </a:ext>
            </a:extLst>
          </p:cNvPr>
          <p:cNvCxnSpPr>
            <a:cxnSpLocks/>
          </p:cNvCxnSpPr>
          <p:nvPr/>
        </p:nvCxnSpPr>
        <p:spPr>
          <a:xfrm>
            <a:off x="4384983" y="2531852"/>
            <a:ext cx="1180036" cy="0"/>
          </a:xfrm>
          <a:prstGeom prst="straightConnector1">
            <a:avLst/>
          </a:prstGeom>
          <a:ln w="25400">
            <a:solidFill>
              <a:srgbClr val="2240FF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C05A0B8-845E-DA40-8A02-E349D2642C47}"/>
              </a:ext>
            </a:extLst>
          </p:cNvPr>
          <p:cNvGrpSpPr/>
          <p:nvPr/>
        </p:nvGrpSpPr>
        <p:grpSpPr>
          <a:xfrm>
            <a:off x="1124171" y="3612450"/>
            <a:ext cx="5591549" cy="927077"/>
            <a:chOff x="1390372" y="2820730"/>
            <a:chExt cx="9523880" cy="927077"/>
          </a:xfrm>
        </p:grpSpPr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1703DDAC-5D7F-BF4A-8C86-D59206A9F8B4}"/>
                </a:ext>
              </a:extLst>
            </p:cNvPr>
            <p:cNvCxnSpPr/>
            <p:nvPr/>
          </p:nvCxnSpPr>
          <p:spPr>
            <a:xfrm flipV="1">
              <a:off x="139037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D3DE60BB-2D82-9043-9C30-F3AC6568B1D2}"/>
                </a:ext>
              </a:extLst>
            </p:cNvPr>
            <p:cNvCxnSpPr>
              <a:cxnSpLocks/>
            </p:cNvCxnSpPr>
            <p:nvPr/>
          </p:nvCxnSpPr>
          <p:spPr>
            <a:xfrm>
              <a:off x="2040904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FB4E0B18-454C-7041-8700-CFC968FDBC36}"/>
                </a:ext>
              </a:extLst>
            </p:cNvPr>
            <p:cNvCxnSpPr/>
            <p:nvPr/>
          </p:nvCxnSpPr>
          <p:spPr>
            <a:xfrm flipV="1">
              <a:off x="2616238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91A30849-A6F1-454E-97C9-2E07F18B9A6C}"/>
                </a:ext>
              </a:extLst>
            </p:cNvPr>
            <p:cNvCxnSpPr/>
            <p:nvPr/>
          </p:nvCxnSpPr>
          <p:spPr>
            <a:xfrm>
              <a:off x="3223122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A5E1F385-058E-DC4A-9C20-5511EFE4ABAB}"/>
                </a:ext>
              </a:extLst>
            </p:cNvPr>
            <p:cNvCxnSpPr/>
            <p:nvPr/>
          </p:nvCxnSpPr>
          <p:spPr>
            <a:xfrm flipV="1">
              <a:off x="379845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9D1DDDA0-FFD9-1C47-B53F-C2AD2240E0ED}"/>
                </a:ext>
              </a:extLst>
            </p:cNvPr>
            <p:cNvCxnSpPr/>
            <p:nvPr/>
          </p:nvCxnSpPr>
          <p:spPr>
            <a:xfrm>
              <a:off x="4405340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>
              <a:extLst>
                <a:ext uri="{FF2B5EF4-FFF2-40B4-BE49-F238E27FC236}">
                  <a16:creationId xmlns:a16="http://schemas.microsoft.com/office/drawing/2014/main" id="{82708CD3-3763-1E46-9506-62B6F91BE1F4}"/>
                </a:ext>
              </a:extLst>
            </p:cNvPr>
            <p:cNvCxnSpPr/>
            <p:nvPr/>
          </p:nvCxnSpPr>
          <p:spPr>
            <a:xfrm flipV="1">
              <a:off x="4980674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708EBA11-EEB6-DF4F-BA30-65B7B807CC33}"/>
                </a:ext>
              </a:extLst>
            </p:cNvPr>
            <p:cNvCxnSpPr/>
            <p:nvPr/>
          </p:nvCxnSpPr>
          <p:spPr>
            <a:xfrm>
              <a:off x="5587558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687ED8EC-3E92-3B4B-85BB-F83379FAB847}"/>
                </a:ext>
              </a:extLst>
            </p:cNvPr>
            <p:cNvCxnSpPr/>
            <p:nvPr/>
          </p:nvCxnSpPr>
          <p:spPr>
            <a:xfrm flipV="1">
              <a:off x="616289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06286827-249B-6240-B235-C524C4B2AAC9}"/>
                </a:ext>
              </a:extLst>
            </p:cNvPr>
            <p:cNvCxnSpPr/>
            <p:nvPr/>
          </p:nvCxnSpPr>
          <p:spPr>
            <a:xfrm>
              <a:off x="6769776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00B8DDCB-2739-A249-B787-D3FF3151C716}"/>
                </a:ext>
              </a:extLst>
            </p:cNvPr>
            <p:cNvCxnSpPr/>
            <p:nvPr/>
          </p:nvCxnSpPr>
          <p:spPr>
            <a:xfrm flipV="1">
              <a:off x="734511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>
              <a:extLst>
                <a:ext uri="{FF2B5EF4-FFF2-40B4-BE49-F238E27FC236}">
                  <a16:creationId xmlns:a16="http://schemas.microsoft.com/office/drawing/2014/main" id="{564C80C4-5461-1949-90BA-DB2AC68CA23B}"/>
                </a:ext>
              </a:extLst>
            </p:cNvPr>
            <p:cNvCxnSpPr/>
            <p:nvPr/>
          </p:nvCxnSpPr>
          <p:spPr>
            <a:xfrm>
              <a:off x="795199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4AB4270D-3AE5-2C45-969C-E9BC2BA49266}"/>
                </a:ext>
              </a:extLst>
            </p:cNvPr>
            <p:cNvCxnSpPr/>
            <p:nvPr/>
          </p:nvCxnSpPr>
          <p:spPr>
            <a:xfrm flipV="1">
              <a:off x="8527328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4E1D8AD4-58AA-6F4B-8DB2-805D63D60F5C}"/>
                </a:ext>
              </a:extLst>
            </p:cNvPr>
            <p:cNvCxnSpPr/>
            <p:nvPr/>
          </p:nvCxnSpPr>
          <p:spPr>
            <a:xfrm>
              <a:off x="912515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68A60783-003C-2A44-BA74-E8C8662EF1AC}"/>
                </a:ext>
              </a:extLst>
            </p:cNvPr>
            <p:cNvCxnSpPr/>
            <p:nvPr/>
          </p:nvCxnSpPr>
          <p:spPr>
            <a:xfrm flipV="1">
              <a:off x="970048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40B3543-AC41-DC4C-9C9B-1989495A2A63}"/>
              </a:ext>
            </a:extLst>
          </p:cNvPr>
          <p:cNvCxnSpPr>
            <a:cxnSpLocks/>
          </p:cNvCxnSpPr>
          <p:nvPr/>
        </p:nvCxnSpPr>
        <p:spPr>
          <a:xfrm>
            <a:off x="3250590" y="4098968"/>
            <a:ext cx="675567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35CFD19-C1C3-484C-A26B-E64DEBB6CCEC}"/>
              </a:ext>
            </a:extLst>
          </p:cNvPr>
          <p:cNvCxnSpPr>
            <a:cxnSpLocks/>
          </p:cNvCxnSpPr>
          <p:nvPr/>
        </p:nvCxnSpPr>
        <p:spPr>
          <a:xfrm>
            <a:off x="3944680" y="4103869"/>
            <a:ext cx="675567" cy="0"/>
          </a:xfrm>
          <a:prstGeom prst="straightConnector1">
            <a:avLst/>
          </a:prstGeom>
          <a:ln w="25400">
            <a:solidFill>
              <a:srgbClr val="2240FF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6C6DC2-C573-6C4E-B0CF-FFD1D2653E9E}"/>
              </a:ext>
            </a:extLst>
          </p:cNvPr>
          <p:cNvGrpSpPr/>
          <p:nvPr/>
        </p:nvGrpSpPr>
        <p:grpSpPr>
          <a:xfrm>
            <a:off x="6003107" y="3606836"/>
            <a:ext cx="4208690" cy="927077"/>
            <a:chOff x="1390372" y="2820730"/>
            <a:chExt cx="7168506" cy="927077"/>
          </a:xfrm>
        </p:grpSpPr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18CE2794-E215-734E-A638-1C5527CCAFDA}"/>
                </a:ext>
              </a:extLst>
            </p:cNvPr>
            <p:cNvCxnSpPr/>
            <p:nvPr/>
          </p:nvCxnSpPr>
          <p:spPr>
            <a:xfrm flipV="1">
              <a:off x="139037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>
              <a:extLst>
                <a:ext uri="{FF2B5EF4-FFF2-40B4-BE49-F238E27FC236}">
                  <a16:creationId xmlns:a16="http://schemas.microsoft.com/office/drawing/2014/main" id="{43A4FD54-EC35-664A-9AB1-C656D0DC275A}"/>
                </a:ext>
              </a:extLst>
            </p:cNvPr>
            <p:cNvCxnSpPr>
              <a:cxnSpLocks/>
            </p:cNvCxnSpPr>
            <p:nvPr/>
          </p:nvCxnSpPr>
          <p:spPr>
            <a:xfrm>
              <a:off x="2040904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8B8C8555-EA21-AD46-B30B-06485545ED8D}"/>
                </a:ext>
              </a:extLst>
            </p:cNvPr>
            <p:cNvCxnSpPr/>
            <p:nvPr/>
          </p:nvCxnSpPr>
          <p:spPr>
            <a:xfrm flipV="1">
              <a:off x="2616238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>
              <a:extLst>
                <a:ext uri="{FF2B5EF4-FFF2-40B4-BE49-F238E27FC236}">
                  <a16:creationId xmlns:a16="http://schemas.microsoft.com/office/drawing/2014/main" id="{56ED1BF6-0365-9349-8194-53240D77A391}"/>
                </a:ext>
              </a:extLst>
            </p:cNvPr>
            <p:cNvCxnSpPr/>
            <p:nvPr/>
          </p:nvCxnSpPr>
          <p:spPr>
            <a:xfrm>
              <a:off x="3223122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>
              <a:extLst>
                <a:ext uri="{FF2B5EF4-FFF2-40B4-BE49-F238E27FC236}">
                  <a16:creationId xmlns:a16="http://schemas.microsoft.com/office/drawing/2014/main" id="{4759AFB2-FF94-5245-ABCC-45CBFA7EB5C4}"/>
                </a:ext>
              </a:extLst>
            </p:cNvPr>
            <p:cNvCxnSpPr/>
            <p:nvPr/>
          </p:nvCxnSpPr>
          <p:spPr>
            <a:xfrm flipV="1">
              <a:off x="379845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>
              <a:extLst>
                <a:ext uri="{FF2B5EF4-FFF2-40B4-BE49-F238E27FC236}">
                  <a16:creationId xmlns:a16="http://schemas.microsoft.com/office/drawing/2014/main" id="{EC70425B-73AB-2340-9B58-58212879DEBF}"/>
                </a:ext>
              </a:extLst>
            </p:cNvPr>
            <p:cNvCxnSpPr/>
            <p:nvPr/>
          </p:nvCxnSpPr>
          <p:spPr>
            <a:xfrm>
              <a:off x="4405340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id="{0CBD387D-58FC-DF4C-86CE-2C45AC7AB4D7}"/>
                </a:ext>
              </a:extLst>
            </p:cNvPr>
            <p:cNvCxnSpPr/>
            <p:nvPr/>
          </p:nvCxnSpPr>
          <p:spPr>
            <a:xfrm flipV="1">
              <a:off x="4980674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84914DEE-5FD2-DB44-AD7A-162E0FCA9367}"/>
                </a:ext>
              </a:extLst>
            </p:cNvPr>
            <p:cNvCxnSpPr/>
            <p:nvPr/>
          </p:nvCxnSpPr>
          <p:spPr>
            <a:xfrm>
              <a:off x="5587558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>
              <a:extLst>
                <a:ext uri="{FF2B5EF4-FFF2-40B4-BE49-F238E27FC236}">
                  <a16:creationId xmlns:a16="http://schemas.microsoft.com/office/drawing/2014/main" id="{448854EA-4196-374C-9B19-EC218BB2A44F}"/>
                </a:ext>
              </a:extLst>
            </p:cNvPr>
            <p:cNvCxnSpPr/>
            <p:nvPr/>
          </p:nvCxnSpPr>
          <p:spPr>
            <a:xfrm flipV="1">
              <a:off x="616289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>
              <a:extLst>
                <a:ext uri="{FF2B5EF4-FFF2-40B4-BE49-F238E27FC236}">
                  <a16:creationId xmlns:a16="http://schemas.microsoft.com/office/drawing/2014/main" id="{080511F3-8DEB-9A44-A99D-AE549EF95F53}"/>
                </a:ext>
              </a:extLst>
            </p:cNvPr>
            <p:cNvCxnSpPr/>
            <p:nvPr/>
          </p:nvCxnSpPr>
          <p:spPr>
            <a:xfrm>
              <a:off x="6769776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757AA2BF-BE75-9843-958A-044D30148871}"/>
                </a:ext>
              </a:extLst>
            </p:cNvPr>
            <p:cNvCxnSpPr/>
            <p:nvPr/>
          </p:nvCxnSpPr>
          <p:spPr>
            <a:xfrm flipV="1">
              <a:off x="734511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0A48FCE-1659-EB45-BBBA-9FBA9B3822F8}"/>
              </a:ext>
            </a:extLst>
          </p:cNvPr>
          <p:cNvCxnSpPr>
            <a:cxnSpLocks/>
          </p:cNvCxnSpPr>
          <p:nvPr/>
        </p:nvCxnSpPr>
        <p:spPr>
          <a:xfrm>
            <a:off x="4618128" y="4108770"/>
            <a:ext cx="675567" cy="0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0760891-952E-6B44-A105-1BC7E1C484F6}"/>
              </a:ext>
            </a:extLst>
          </p:cNvPr>
          <p:cNvSpPr/>
          <p:nvPr/>
        </p:nvSpPr>
        <p:spPr>
          <a:xfrm>
            <a:off x="3905169" y="788823"/>
            <a:ext cx="981359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sec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69ED1B-ADC2-0642-9294-3376C422D4FA}"/>
              </a:ext>
            </a:extLst>
          </p:cNvPr>
          <p:cNvSpPr/>
          <p:nvPr/>
        </p:nvSpPr>
        <p:spPr>
          <a:xfrm>
            <a:off x="9926367" y="797607"/>
            <a:ext cx="2168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1 Hertz (Hz) </a:t>
            </a:r>
            <a:endParaRPr lang="en-US" sz="2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4C5602-FF70-3846-8D8A-80B50F72EAAC}"/>
              </a:ext>
            </a:extLst>
          </p:cNvPr>
          <p:cNvSpPr/>
          <p:nvPr/>
        </p:nvSpPr>
        <p:spPr>
          <a:xfrm>
            <a:off x="9942025" y="2291960"/>
            <a:ext cx="2168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2 Hertz (Hz) </a:t>
            </a:r>
            <a:endParaRPr lang="en-US" sz="28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90F62B-28E7-1A4B-B007-4ECF1BC8F165}"/>
              </a:ext>
            </a:extLst>
          </p:cNvPr>
          <p:cNvSpPr/>
          <p:nvPr/>
        </p:nvSpPr>
        <p:spPr>
          <a:xfrm>
            <a:off x="9850169" y="3847160"/>
            <a:ext cx="2413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~3 Hertz (Hz)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36726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379964" y="2035809"/>
            <a:ext cx="8873348" cy="927077"/>
            <a:chOff x="2040904" y="2820730"/>
            <a:chExt cx="8873348" cy="927077"/>
          </a:xfrm>
        </p:grpSpPr>
        <p:cxnSp>
          <p:nvCxnSpPr>
            <p:cNvPr id="3" name="Elbow Connector 2"/>
            <p:cNvCxnSpPr/>
            <p:nvPr/>
          </p:nvCxnSpPr>
          <p:spPr>
            <a:xfrm>
              <a:off x="2040904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Elbow Connector 3"/>
            <p:cNvCxnSpPr/>
            <p:nvPr/>
          </p:nvCxnSpPr>
          <p:spPr>
            <a:xfrm flipV="1">
              <a:off x="2616238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Elbow Connector 4"/>
            <p:cNvCxnSpPr/>
            <p:nvPr/>
          </p:nvCxnSpPr>
          <p:spPr>
            <a:xfrm>
              <a:off x="3223122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/>
            <p:nvPr/>
          </p:nvCxnSpPr>
          <p:spPr>
            <a:xfrm flipV="1">
              <a:off x="379845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>
              <a:off x="4405340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 flipV="1">
              <a:off x="4980674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5587558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flipV="1">
              <a:off x="616289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769776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 flipV="1">
              <a:off x="734511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795199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 flipV="1">
              <a:off x="8527328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>
              <a:off x="912515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flipV="1">
              <a:off x="970048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42900" y="5058193"/>
            <a:ext cx="11506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long is one pulse?</a:t>
            </a:r>
          </a:p>
          <a:p>
            <a:pPr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1/freq. (Hz) 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297FA8-FEDB-F045-B3E1-C9DE2650DD57}"/>
              </a:ext>
            </a:extLst>
          </p:cNvPr>
          <p:cNvGrpSpPr/>
          <p:nvPr/>
        </p:nvGrpSpPr>
        <p:grpSpPr>
          <a:xfrm>
            <a:off x="1334060" y="587004"/>
            <a:ext cx="8579327" cy="930139"/>
            <a:chOff x="1390372" y="2820730"/>
            <a:chExt cx="8579327" cy="930139"/>
          </a:xfrm>
        </p:grpSpPr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473301B6-8069-4642-A127-AB9F50B3BCE4}"/>
                </a:ext>
              </a:extLst>
            </p:cNvPr>
            <p:cNvCxnSpPr/>
            <p:nvPr/>
          </p:nvCxnSpPr>
          <p:spPr>
            <a:xfrm flipV="1">
              <a:off x="139037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3C84D8C7-7CFA-7948-8586-0F3EBDCB391C}"/>
                </a:ext>
              </a:extLst>
            </p:cNvPr>
            <p:cNvCxnSpPr/>
            <p:nvPr/>
          </p:nvCxnSpPr>
          <p:spPr>
            <a:xfrm>
              <a:off x="262669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02C1D2E8-0F68-4041-B2E9-937665F8202C}"/>
                </a:ext>
              </a:extLst>
            </p:cNvPr>
            <p:cNvCxnSpPr/>
            <p:nvPr/>
          </p:nvCxnSpPr>
          <p:spPr>
            <a:xfrm flipV="1">
              <a:off x="379845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790E8FFC-44D8-AC4B-AE5E-7029B9741306}"/>
                </a:ext>
              </a:extLst>
            </p:cNvPr>
            <p:cNvCxnSpPr/>
            <p:nvPr/>
          </p:nvCxnSpPr>
          <p:spPr>
            <a:xfrm>
              <a:off x="5030337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7EA4A830-FFD1-8A4B-9E11-182F532A391A}"/>
                </a:ext>
              </a:extLst>
            </p:cNvPr>
            <p:cNvCxnSpPr/>
            <p:nvPr/>
          </p:nvCxnSpPr>
          <p:spPr>
            <a:xfrm flipV="1">
              <a:off x="6273534" y="2835018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8EF9C76B-A532-8B4F-A3BA-20666FDCB56B}"/>
                </a:ext>
              </a:extLst>
            </p:cNvPr>
            <p:cNvCxnSpPr/>
            <p:nvPr/>
          </p:nvCxnSpPr>
          <p:spPr>
            <a:xfrm>
              <a:off x="7494788" y="2835018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CA0119DB-C17C-0F43-B66F-44467CB6D4A9}"/>
                </a:ext>
              </a:extLst>
            </p:cNvPr>
            <p:cNvCxnSpPr/>
            <p:nvPr/>
          </p:nvCxnSpPr>
          <p:spPr>
            <a:xfrm flipV="1">
              <a:off x="8755931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A604E1-61B4-8846-9E4B-44A350895756}"/>
              </a:ext>
            </a:extLst>
          </p:cNvPr>
          <p:cNvCxnSpPr>
            <a:cxnSpLocks/>
          </p:cNvCxnSpPr>
          <p:nvPr/>
        </p:nvCxnSpPr>
        <p:spPr>
          <a:xfrm>
            <a:off x="3196871" y="1059217"/>
            <a:ext cx="2364436" cy="1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378EF6-9622-D54B-9EB4-CF4694488E81}"/>
              </a:ext>
            </a:extLst>
          </p:cNvPr>
          <p:cNvCxnSpPr>
            <a:cxnSpLocks/>
          </p:cNvCxnSpPr>
          <p:nvPr/>
        </p:nvCxnSpPr>
        <p:spPr>
          <a:xfrm>
            <a:off x="3161016" y="2522327"/>
            <a:ext cx="1180036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65883D5-FD53-6E46-B4BC-5F4E52DF6F5A}"/>
              </a:ext>
            </a:extLst>
          </p:cNvPr>
          <p:cNvCxnSpPr>
            <a:cxnSpLocks/>
          </p:cNvCxnSpPr>
          <p:nvPr/>
        </p:nvCxnSpPr>
        <p:spPr>
          <a:xfrm>
            <a:off x="4384983" y="2531852"/>
            <a:ext cx="1180036" cy="0"/>
          </a:xfrm>
          <a:prstGeom prst="straightConnector1">
            <a:avLst/>
          </a:prstGeom>
          <a:ln w="25400">
            <a:solidFill>
              <a:srgbClr val="2240FF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C05A0B8-845E-DA40-8A02-E349D2642C47}"/>
              </a:ext>
            </a:extLst>
          </p:cNvPr>
          <p:cNvGrpSpPr/>
          <p:nvPr/>
        </p:nvGrpSpPr>
        <p:grpSpPr>
          <a:xfrm>
            <a:off x="1124171" y="3612450"/>
            <a:ext cx="5591549" cy="927077"/>
            <a:chOff x="1390372" y="2820730"/>
            <a:chExt cx="9523880" cy="927077"/>
          </a:xfrm>
        </p:grpSpPr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1703DDAC-5D7F-BF4A-8C86-D59206A9F8B4}"/>
                </a:ext>
              </a:extLst>
            </p:cNvPr>
            <p:cNvCxnSpPr/>
            <p:nvPr/>
          </p:nvCxnSpPr>
          <p:spPr>
            <a:xfrm flipV="1">
              <a:off x="139037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D3DE60BB-2D82-9043-9C30-F3AC6568B1D2}"/>
                </a:ext>
              </a:extLst>
            </p:cNvPr>
            <p:cNvCxnSpPr>
              <a:cxnSpLocks/>
            </p:cNvCxnSpPr>
            <p:nvPr/>
          </p:nvCxnSpPr>
          <p:spPr>
            <a:xfrm>
              <a:off x="2040904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FB4E0B18-454C-7041-8700-CFC968FDBC36}"/>
                </a:ext>
              </a:extLst>
            </p:cNvPr>
            <p:cNvCxnSpPr/>
            <p:nvPr/>
          </p:nvCxnSpPr>
          <p:spPr>
            <a:xfrm flipV="1">
              <a:off x="2616238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91A30849-A6F1-454E-97C9-2E07F18B9A6C}"/>
                </a:ext>
              </a:extLst>
            </p:cNvPr>
            <p:cNvCxnSpPr/>
            <p:nvPr/>
          </p:nvCxnSpPr>
          <p:spPr>
            <a:xfrm>
              <a:off x="3223122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A5E1F385-058E-DC4A-9C20-5511EFE4ABAB}"/>
                </a:ext>
              </a:extLst>
            </p:cNvPr>
            <p:cNvCxnSpPr/>
            <p:nvPr/>
          </p:nvCxnSpPr>
          <p:spPr>
            <a:xfrm flipV="1">
              <a:off x="379845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9D1DDDA0-FFD9-1C47-B53F-C2AD2240E0ED}"/>
                </a:ext>
              </a:extLst>
            </p:cNvPr>
            <p:cNvCxnSpPr/>
            <p:nvPr/>
          </p:nvCxnSpPr>
          <p:spPr>
            <a:xfrm>
              <a:off x="4405340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>
              <a:extLst>
                <a:ext uri="{FF2B5EF4-FFF2-40B4-BE49-F238E27FC236}">
                  <a16:creationId xmlns:a16="http://schemas.microsoft.com/office/drawing/2014/main" id="{82708CD3-3763-1E46-9506-62B6F91BE1F4}"/>
                </a:ext>
              </a:extLst>
            </p:cNvPr>
            <p:cNvCxnSpPr/>
            <p:nvPr/>
          </p:nvCxnSpPr>
          <p:spPr>
            <a:xfrm flipV="1">
              <a:off x="4980674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708EBA11-EEB6-DF4F-BA30-65B7B807CC33}"/>
                </a:ext>
              </a:extLst>
            </p:cNvPr>
            <p:cNvCxnSpPr/>
            <p:nvPr/>
          </p:nvCxnSpPr>
          <p:spPr>
            <a:xfrm>
              <a:off x="5587558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687ED8EC-3E92-3B4B-85BB-F83379FAB847}"/>
                </a:ext>
              </a:extLst>
            </p:cNvPr>
            <p:cNvCxnSpPr/>
            <p:nvPr/>
          </p:nvCxnSpPr>
          <p:spPr>
            <a:xfrm flipV="1">
              <a:off x="616289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06286827-249B-6240-B235-C524C4B2AAC9}"/>
                </a:ext>
              </a:extLst>
            </p:cNvPr>
            <p:cNvCxnSpPr/>
            <p:nvPr/>
          </p:nvCxnSpPr>
          <p:spPr>
            <a:xfrm>
              <a:off x="6769776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00B8DDCB-2739-A249-B787-D3FF3151C716}"/>
                </a:ext>
              </a:extLst>
            </p:cNvPr>
            <p:cNvCxnSpPr/>
            <p:nvPr/>
          </p:nvCxnSpPr>
          <p:spPr>
            <a:xfrm flipV="1">
              <a:off x="734511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>
              <a:extLst>
                <a:ext uri="{FF2B5EF4-FFF2-40B4-BE49-F238E27FC236}">
                  <a16:creationId xmlns:a16="http://schemas.microsoft.com/office/drawing/2014/main" id="{564C80C4-5461-1949-90BA-DB2AC68CA23B}"/>
                </a:ext>
              </a:extLst>
            </p:cNvPr>
            <p:cNvCxnSpPr/>
            <p:nvPr/>
          </p:nvCxnSpPr>
          <p:spPr>
            <a:xfrm>
              <a:off x="795199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4AB4270D-3AE5-2C45-969C-E9BC2BA49266}"/>
                </a:ext>
              </a:extLst>
            </p:cNvPr>
            <p:cNvCxnSpPr/>
            <p:nvPr/>
          </p:nvCxnSpPr>
          <p:spPr>
            <a:xfrm flipV="1">
              <a:off x="8527328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4E1D8AD4-58AA-6F4B-8DB2-805D63D60F5C}"/>
                </a:ext>
              </a:extLst>
            </p:cNvPr>
            <p:cNvCxnSpPr/>
            <p:nvPr/>
          </p:nvCxnSpPr>
          <p:spPr>
            <a:xfrm>
              <a:off x="912515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68A60783-003C-2A44-BA74-E8C8662EF1AC}"/>
                </a:ext>
              </a:extLst>
            </p:cNvPr>
            <p:cNvCxnSpPr/>
            <p:nvPr/>
          </p:nvCxnSpPr>
          <p:spPr>
            <a:xfrm flipV="1">
              <a:off x="9700484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40B3543-AC41-DC4C-9C9B-1989495A2A63}"/>
              </a:ext>
            </a:extLst>
          </p:cNvPr>
          <p:cNvCxnSpPr>
            <a:cxnSpLocks/>
          </p:cNvCxnSpPr>
          <p:nvPr/>
        </p:nvCxnSpPr>
        <p:spPr>
          <a:xfrm>
            <a:off x="3250590" y="4098968"/>
            <a:ext cx="675567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35CFD19-C1C3-484C-A26B-E64DEBB6CCEC}"/>
              </a:ext>
            </a:extLst>
          </p:cNvPr>
          <p:cNvCxnSpPr>
            <a:cxnSpLocks/>
          </p:cNvCxnSpPr>
          <p:nvPr/>
        </p:nvCxnSpPr>
        <p:spPr>
          <a:xfrm>
            <a:off x="3944680" y="4103869"/>
            <a:ext cx="675567" cy="0"/>
          </a:xfrm>
          <a:prstGeom prst="straightConnector1">
            <a:avLst/>
          </a:prstGeom>
          <a:ln w="25400">
            <a:solidFill>
              <a:srgbClr val="2240FF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6C6DC2-C573-6C4E-B0CF-FFD1D2653E9E}"/>
              </a:ext>
            </a:extLst>
          </p:cNvPr>
          <p:cNvGrpSpPr/>
          <p:nvPr/>
        </p:nvGrpSpPr>
        <p:grpSpPr>
          <a:xfrm>
            <a:off x="6003107" y="3606836"/>
            <a:ext cx="4208690" cy="927077"/>
            <a:chOff x="1390372" y="2820730"/>
            <a:chExt cx="7168506" cy="927077"/>
          </a:xfrm>
        </p:grpSpPr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18CE2794-E215-734E-A638-1C5527CCAFDA}"/>
                </a:ext>
              </a:extLst>
            </p:cNvPr>
            <p:cNvCxnSpPr/>
            <p:nvPr/>
          </p:nvCxnSpPr>
          <p:spPr>
            <a:xfrm flipV="1">
              <a:off x="139037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>
              <a:extLst>
                <a:ext uri="{FF2B5EF4-FFF2-40B4-BE49-F238E27FC236}">
                  <a16:creationId xmlns:a16="http://schemas.microsoft.com/office/drawing/2014/main" id="{43A4FD54-EC35-664A-9AB1-C656D0DC275A}"/>
                </a:ext>
              </a:extLst>
            </p:cNvPr>
            <p:cNvCxnSpPr>
              <a:cxnSpLocks/>
            </p:cNvCxnSpPr>
            <p:nvPr/>
          </p:nvCxnSpPr>
          <p:spPr>
            <a:xfrm>
              <a:off x="2040904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8B8C8555-EA21-AD46-B30B-06485545ED8D}"/>
                </a:ext>
              </a:extLst>
            </p:cNvPr>
            <p:cNvCxnSpPr/>
            <p:nvPr/>
          </p:nvCxnSpPr>
          <p:spPr>
            <a:xfrm flipV="1">
              <a:off x="2616238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>
              <a:extLst>
                <a:ext uri="{FF2B5EF4-FFF2-40B4-BE49-F238E27FC236}">
                  <a16:creationId xmlns:a16="http://schemas.microsoft.com/office/drawing/2014/main" id="{56ED1BF6-0365-9349-8194-53240D77A391}"/>
                </a:ext>
              </a:extLst>
            </p:cNvPr>
            <p:cNvCxnSpPr/>
            <p:nvPr/>
          </p:nvCxnSpPr>
          <p:spPr>
            <a:xfrm>
              <a:off x="3223122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>
              <a:extLst>
                <a:ext uri="{FF2B5EF4-FFF2-40B4-BE49-F238E27FC236}">
                  <a16:creationId xmlns:a16="http://schemas.microsoft.com/office/drawing/2014/main" id="{4759AFB2-FF94-5245-ABCC-45CBFA7EB5C4}"/>
                </a:ext>
              </a:extLst>
            </p:cNvPr>
            <p:cNvCxnSpPr/>
            <p:nvPr/>
          </p:nvCxnSpPr>
          <p:spPr>
            <a:xfrm flipV="1">
              <a:off x="3798456" y="2828219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>
              <a:extLst>
                <a:ext uri="{FF2B5EF4-FFF2-40B4-BE49-F238E27FC236}">
                  <a16:creationId xmlns:a16="http://schemas.microsoft.com/office/drawing/2014/main" id="{EC70425B-73AB-2340-9B58-58212879DEBF}"/>
                </a:ext>
              </a:extLst>
            </p:cNvPr>
            <p:cNvCxnSpPr/>
            <p:nvPr/>
          </p:nvCxnSpPr>
          <p:spPr>
            <a:xfrm>
              <a:off x="4405340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id="{0CBD387D-58FC-DF4C-86CE-2C45AC7AB4D7}"/>
                </a:ext>
              </a:extLst>
            </p:cNvPr>
            <p:cNvCxnSpPr/>
            <p:nvPr/>
          </p:nvCxnSpPr>
          <p:spPr>
            <a:xfrm flipV="1">
              <a:off x="4980674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84914DEE-5FD2-DB44-AD7A-162E0FCA9367}"/>
                </a:ext>
              </a:extLst>
            </p:cNvPr>
            <p:cNvCxnSpPr/>
            <p:nvPr/>
          </p:nvCxnSpPr>
          <p:spPr>
            <a:xfrm>
              <a:off x="5587558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>
              <a:extLst>
                <a:ext uri="{FF2B5EF4-FFF2-40B4-BE49-F238E27FC236}">
                  <a16:creationId xmlns:a16="http://schemas.microsoft.com/office/drawing/2014/main" id="{448854EA-4196-374C-9B19-EC218BB2A44F}"/>
                </a:ext>
              </a:extLst>
            </p:cNvPr>
            <p:cNvCxnSpPr/>
            <p:nvPr/>
          </p:nvCxnSpPr>
          <p:spPr>
            <a:xfrm flipV="1">
              <a:off x="6162892" y="2831956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>
              <a:extLst>
                <a:ext uri="{FF2B5EF4-FFF2-40B4-BE49-F238E27FC236}">
                  <a16:creationId xmlns:a16="http://schemas.microsoft.com/office/drawing/2014/main" id="{080511F3-8DEB-9A44-A99D-AE549EF95F53}"/>
                </a:ext>
              </a:extLst>
            </p:cNvPr>
            <p:cNvCxnSpPr/>
            <p:nvPr/>
          </p:nvCxnSpPr>
          <p:spPr>
            <a:xfrm>
              <a:off x="6769776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757AA2BF-BE75-9843-958A-044D30148871}"/>
                </a:ext>
              </a:extLst>
            </p:cNvPr>
            <p:cNvCxnSpPr/>
            <p:nvPr/>
          </p:nvCxnSpPr>
          <p:spPr>
            <a:xfrm flipV="1">
              <a:off x="7345110" y="2820730"/>
              <a:ext cx="1213768" cy="91585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0A48FCE-1659-EB45-BBBA-9FBA9B3822F8}"/>
              </a:ext>
            </a:extLst>
          </p:cNvPr>
          <p:cNvCxnSpPr>
            <a:cxnSpLocks/>
          </p:cNvCxnSpPr>
          <p:nvPr/>
        </p:nvCxnSpPr>
        <p:spPr>
          <a:xfrm>
            <a:off x="4618128" y="4108770"/>
            <a:ext cx="675567" cy="0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0760891-952E-6B44-A105-1BC7E1C484F6}"/>
              </a:ext>
            </a:extLst>
          </p:cNvPr>
          <p:cNvSpPr/>
          <p:nvPr/>
        </p:nvSpPr>
        <p:spPr>
          <a:xfrm>
            <a:off x="3905169" y="788823"/>
            <a:ext cx="981359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sec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69ED1B-ADC2-0642-9294-3376C422D4FA}"/>
              </a:ext>
            </a:extLst>
          </p:cNvPr>
          <p:cNvSpPr/>
          <p:nvPr/>
        </p:nvSpPr>
        <p:spPr>
          <a:xfrm>
            <a:off x="9926367" y="797607"/>
            <a:ext cx="18517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1/1= 1 sec</a:t>
            </a:r>
            <a:endParaRPr lang="en-US" sz="2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4C5602-FF70-3846-8D8A-80B50F72EAAC}"/>
              </a:ext>
            </a:extLst>
          </p:cNvPr>
          <p:cNvSpPr/>
          <p:nvPr/>
        </p:nvSpPr>
        <p:spPr>
          <a:xfrm>
            <a:off x="9942025" y="2291960"/>
            <a:ext cx="21242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1/2= 0.5 sec</a:t>
            </a:r>
            <a:endParaRPr lang="en-US" sz="28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90F62B-28E7-1A4B-B007-4ECF1BC8F165}"/>
              </a:ext>
            </a:extLst>
          </p:cNvPr>
          <p:cNvSpPr/>
          <p:nvPr/>
        </p:nvSpPr>
        <p:spPr>
          <a:xfrm>
            <a:off x="9850169" y="3847160"/>
            <a:ext cx="2319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1/3  ~ 0.3 sec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3468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3C84BF-594A-C646-B74F-A5E365CC34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" t="3026" r="-1418" b="6579"/>
          <a:stretch/>
        </p:blipFill>
        <p:spPr>
          <a:xfrm>
            <a:off x="1243013" y="1793081"/>
            <a:ext cx="8515350" cy="327183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98C5D8F-B6C0-E546-B582-E843D8DB5FDE}"/>
              </a:ext>
            </a:extLst>
          </p:cNvPr>
          <p:cNvSpPr>
            <a:spLocks noChangeAspect="1"/>
          </p:cNvSpPr>
          <p:nvPr/>
        </p:nvSpPr>
        <p:spPr>
          <a:xfrm>
            <a:off x="5957888" y="2370430"/>
            <a:ext cx="1260000" cy="1260000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A579A-3732-8942-A09F-30313EC061CD}"/>
              </a:ext>
            </a:extLst>
          </p:cNvPr>
          <p:cNvSpPr/>
          <p:nvPr/>
        </p:nvSpPr>
        <p:spPr>
          <a:xfrm>
            <a:off x="6928224" y="3493293"/>
            <a:ext cx="43123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2021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1,000,000,000 (one billion) Hz (hertz)</a:t>
            </a:r>
          </a:p>
          <a:p>
            <a:r>
              <a:rPr lang="en-CA" dirty="0">
                <a:solidFill>
                  <a:srgbClr val="2021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1,000,000,000 (one billion) pulse per sec!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5234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7825F1-BA02-7640-B9EA-C11482EB4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3" y="0"/>
            <a:ext cx="9717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4FEB2BE-16D8-624F-8F8F-D1CC3B846083}"/>
              </a:ext>
            </a:extLst>
          </p:cNvPr>
          <p:cNvSpPr/>
          <p:nvPr/>
        </p:nvSpPr>
        <p:spPr>
          <a:xfrm>
            <a:off x="7207692" y="3059668"/>
            <a:ext cx="4213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https://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en.wikipedia.org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/wiki/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Clock_rate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0655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rucial 16GB DDR4-2666 UDIMM- view 1">
            <a:extLst>
              <a:ext uri="{FF2B5EF4-FFF2-40B4-BE49-F238E27FC236}">
                <a16:creationId xmlns:a16="http://schemas.microsoft.com/office/drawing/2014/main" id="{469B73A4-9EE3-064E-A883-7BA44B4F5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968028"/>
            <a:ext cx="8991600" cy="208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D2C04F4C-35E7-594A-8B54-B2BD0BD75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3800129"/>
            <a:ext cx="9080500" cy="17399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D812058-834B-4F49-999B-49282B3BFFA7}"/>
              </a:ext>
            </a:extLst>
          </p:cNvPr>
          <p:cNvSpPr>
            <a:spLocks noChangeAspect="1"/>
          </p:cNvSpPr>
          <p:nvPr/>
        </p:nvSpPr>
        <p:spPr>
          <a:xfrm>
            <a:off x="2757488" y="3429000"/>
            <a:ext cx="1260000" cy="1260000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649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1F27E0B-262F-F248-8D36-0DE34D5BA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1" t="23958" r="29948" b="23959"/>
          <a:stretch/>
        </p:blipFill>
        <p:spPr bwMode="auto">
          <a:xfrm>
            <a:off x="271462" y="274118"/>
            <a:ext cx="6113449" cy="604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D76D9E-1F7F-6B43-AA71-B130E35E45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6" t="19123" r="65344" b="19298"/>
          <a:stretch/>
        </p:blipFill>
        <p:spPr>
          <a:xfrm>
            <a:off x="2457450" y="1485899"/>
            <a:ext cx="1699846" cy="1657351"/>
          </a:xfrm>
          <a:prstGeom prst="rect">
            <a:avLst/>
          </a:prstGeom>
        </p:spPr>
      </p:pic>
      <p:pic>
        <p:nvPicPr>
          <p:cNvPr id="3" name="Picture 2" descr="Crucial 16GB DDR4-2666 UDIMM- view 1">
            <a:extLst>
              <a:ext uri="{FF2B5EF4-FFF2-40B4-BE49-F238E27FC236}">
                <a16:creationId xmlns:a16="http://schemas.microsoft.com/office/drawing/2014/main" id="{111583E3-9211-774C-9178-B877CA425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80157" y="2081571"/>
            <a:ext cx="3111498" cy="72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43076F-A88F-1749-B501-3873B256C3AE}"/>
              </a:ext>
            </a:extLst>
          </p:cNvPr>
          <p:cNvSpPr/>
          <p:nvPr/>
        </p:nvSpPr>
        <p:spPr>
          <a:xfrm>
            <a:off x="6687947" y="362123"/>
            <a:ext cx="4790735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CPU: X Hz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Memory: Y Hz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Mainboard (BUS): Z Hz</a:t>
            </a:r>
          </a:p>
          <a:p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Final Speed?</a:t>
            </a:r>
          </a:p>
          <a:p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237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1F27E0B-262F-F248-8D36-0DE34D5BA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1" t="23958" r="29948" b="23959"/>
          <a:stretch/>
        </p:blipFill>
        <p:spPr bwMode="auto">
          <a:xfrm>
            <a:off x="271462" y="274118"/>
            <a:ext cx="6113449" cy="604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D76D9E-1F7F-6B43-AA71-B130E35E45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6" t="19123" r="65344" b="19298"/>
          <a:stretch/>
        </p:blipFill>
        <p:spPr>
          <a:xfrm>
            <a:off x="2457450" y="1485899"/>
            <a:ext cx="1699846" cy="1657351"/>
          </a:xfrm>
          <a:prstGeom prst="rect">
            <a:avLst/>
          </a:prstGeom>
        </p:spPr>
      </p:pic>
      <p:pic>
        <p:nvPicPr>
          <p:cNvPr id="3" name="Picture 2" descr="Crucial 16GB DDR4-2666 UDIMM- view 1">
            <a:extLst>
              <a:ext uri="{FF2B5EF4-FFF2-40B4-BE49-F238E27FC236}">
                <a16:creationId xmlns:a16="http://schemas.microsoft.com/office/drawing/2014/main" id="{111583E3-9211-774C-9178-B877CA425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80157" y="2081571"/>
            <a:ext cx="3111498" cy="72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43076F-A88F-1749-B501-3873B256C3AE}"/>
              </a:ext>
            </a:extLst>
          </p:cNvPr>
          <p:cNvSpPr/>
          <p:nvPr/>
        </p:nvSpPr>
        <p:spPr>
          <a:xfrm>
            <a:off x="6687947" y="362123"/>
            <a:ext cx="4790735" cy="6740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CPU: X Hz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Memory: Y Hz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Mainboard (BUS): Z Hz</a:t>
            </a:r>
          </a:p>
          <a:p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At market:</a:t>
            </a:r>
          </a:p>
          <a:p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X &gt; Y = Z</a:t>
            </a:r>
          </a:p>
          <a:p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X=2.9GHz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Y=Z= 2.6GHz</a:t>
            </a:r>
          </a:p>
          <a:p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4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3620502"/>
          <a:ext cx="1219199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806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68551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1806947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1806947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  <a:gridCol w="3613894">
                  <a:extLst>
                    <a:ext uri="{9D8B030D-6E8A-4147-A177-3AD203B41FA5}">
                      <a16:colId xmlns:a16="http://schemas.microsoft.com/office/drawing/2014/main" val="1702948863"/>
                    </a:ext>
                  </a:extLst>
                </a:gridCol>
                <a:gridCol w="3613894">
                  <a:extLst>
                    <a:ext uri="{9D8B030D-6E8A-4147-A177-3AD203B41FA5}">
                      <a16:colId xmlns:a16="http://schemas.microsoft.com/office/drawing/2014/main" val="2931924646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(T+2)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(T+2)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="0" baseline="-250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r>
                        <a:rPr lang="en-CA" sz="3600" b="0" baseline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aseline="-25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en-US" sz="3600" b="0" kern="1200" baseline="-250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(T+1)=</a:t>
                      </a:r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aseline="-25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baseline="-250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’</a:t>
                      </a:r>
                      <a:r>
                        <a:rPr lang="en-US" sz="3600" b="0" kern="1200" baseline="-250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(T+1)=</a:t>
                      </a:r>
                      <a:r>
                        <a:rPr lang="en-US" sz="36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aseline="-250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F’</a:t>
                      </a:r>
                      <a:r>
                        <a:rPr lang="en-US" sz="3600" b="0" baseline="-250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(T+1)</a:t>
                      </a:r>
                      <a:r>
                        <a:rPr lang="en-CA" sz="3600" b="0" baseline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36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6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baseline="-250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baseline="-250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734347" y="423269"/>
              <a:ext cx="93918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66098" y="4804498"/>
              <a:ext cx="90743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1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(T+2)</a:t>
              </a:r>
              <a:endParaRPr lang="en-CA" sz="14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(T+2)</a:t>
              </a:r>
              <a:endParaRPr lang="en-CA" sz="1400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3791572" y="655549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sp>
        <p:nvSpPr>
          <p:cNvPr id="67" name="Rectangle 66"/>
          <p:cNvSpPr/>
          <p:nvPr/>
        </p:nvSpPr>
        <p:spPr>
          <a:xfrm>
            <a:off x="3791572" y="1771137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CA" sz="1200" dirty="0"/>
          </a:p>
        </p:txBody>
      </p:sp>
      <p:pic>
        <p:nvPicPr>
          <p:cNvPr id="68" name="Picture 6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69" name="Picture 68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70" name="Oval 69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4174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1F27E0B-262F-F248-8D36-0DE34D5BA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1" t="23958" r="29948" b="23959"/>
          <a:stretch/>
        </p:blipFill>
        <p:spPr bwMode="auto">
          <a:xfrm>
            <a:off x="271462" y="274118"/>
            <a:ext cx="6113449" cy="604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D76D9E-1F7F-6B43-AA71-B130E35E45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6" t="19123" r="65344" b="19298"/>
          <a:stretch/>
        </p:blipFill>
        <p:spPr>
          <a:xfrm>
            <a:off x="2457450" y="1485899"/>
            <a:ext cx="1699846" cy="1657351"/>
          </a:xfrm>
          <a:prstGeom prst="rect">
            <a:avLst/>
          </a:prstGeom>
        </p:spPr>
      </p:pic>
      <p:pic>
        <p:nvPicPr>
          <p:cNvPr id="3" name="Picture 2" descr="Crucial 16GB DDR4-2666 UDIMM- view 1">
            <a:extLst>
              <a:ext uri="{FF2B5EF4-FFF2-40B4-BE49-F238E27FC236}">
                <a16:creationId xmlns:a16="http://schemas.microsoft.com/office/drawing/2014/main" id="{111583E3-9211-774C-9178-B877CA425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80157" y="2081571"/>
            <a:ext cx="3111498" cy="72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43076F-A88F-1749-B501-3873B256C3AE}"/>
              </a:ext>
            </a:extLst>
          </p:cNvPr>
          <p:cNvSpPr/>
          <p:nvPr/>
        </p:nvSpPr>
        <p:spPr>
          <a:xfrm>
            <a:off x="6687947" y="362123"/>
            <a:ext cx="5674502" cy="618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CPU: X Hz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Memory: Y Hz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Mainboard (BUS): Z Hz</a:t>
            </a:r>
          </a:p>
          <a:p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Final Speed:</a:t>
            </a:r>
          </a:p>
          <a:p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CPU internal: X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CPU external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 Memory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Y=Z= 2.6GHz</a:t>
            </a:r>
          </a:p>
          <a:p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Overclock?</a:t>
            </a:r>
          </a:p>
        </p:txBody>
      </p:sp>
    </p:spTree>
    <p:extLst>
      <p:ext uri="{BB962C8B-B14F-4D97-AF65-F5344CB8AC3E}">
        <p14:creationId xmlns:p14="http://schemas.microsoft.com/office/powerpoint/2010/main" val="2071383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SR </a:t>
            </a:r>
            <a:r>
              <a:rPr lang="en-US" sz="6000" i="1" dirty="0"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3DAE5-B118-8149-BA5E-3A7DF30AE3F2}"/>
              </a:ext>
            </a:extLst>
          </p:cNvPr>
          <p:cNvSpPr txBox="1"/>
          <p:nvPr/>
        </p:nvSpPr>
        <p:spPr>
          <a:xfrm>
            <a:off x="6815137" y="3594285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966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062037"/>
            <a:ext cx="112490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890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062037"/>
            <a:ext cx="11249025" cy="47339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58619" y="1616364"/>
            <a:ext cx="914400" cy="914400"/>
          </a:xfrm>
          <a:prstGeom prst="ellipse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/>
          <p:cNvSpPr/>
          <p:nvPr/>
        </p:nvSpPr>
        <p:spPr>
          <a:xfrm>
            <a:off x="6183746" y="1971964"/>
            <a:ext cx="914400" cy="914400"/>
          </a:xfrm>
          <a:prstGeom prst="ellipse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258619" y="3930073"/>
            <a:ext cx="914400" cy="914400"/>
          </a:xfrm>
          <a:prstGeom prst="ellipse">
            <a:avLst/>
          </a:prstGeom>
          <a:solidFill>
            <a:srgbClr val="92D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6183746" y="3648364"/>
            <a:ext cx="914400" cy="914400"/>
          </a:xfrm>
          <a:prstGeom prst="ellipse">
            <a:avLst/>
          </a:prstGeom>
          <a:solidFill>
            <a:srgbClr val="92D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8334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5891158" y="1968044"/>
            <a:ext cx="2881060" cy="1969096"/>
            <a:chOff x="2764839" y="1066799"/>
            <a:chExt cx="6341062" cy="4333875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Picture 64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94" y="1760271"/>
            <a:ext cx="1400315" cy="819484"/>
          </a:xfrm>
          <a:prstGeom prst="rect">
            <a:avLst/>
          </a:prstGeom>
        </p:spPr>
      </p:pic>
      <p:pic>
        <p:nvPicPr>
          <p:cNvPr id="66" name="Picture 65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922" y="3332259"/>
            <a:ext cx="1400315" cy="819484"/>
          </a:xfrm>
          <a:prstGeom prst="rect">
            <a:avLst/>
          </a:prstGeom>
        </p:spPr>
      </p:pic>
      <p:sp>
        <p:nvSpPr>
          <p:cNvPr id="67" name="Oval 66"/>
          <p:cNvSpPr>
            <a:spLocks noChangeAspect="1"/>
          </p:cNvSpPr>
          <p:nvPr/>
        </p:nvSpPr>
        <p:spPr>
          <a:xfrm>
            <a:off x="7739261" y="20702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7748786" y="366095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6371693" y="1668388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71" name="Rectangle 70"/>
          <p:cNvSpPr/>
          <p:nvPr/>
        </p:nvSpPr>
        <p:spPr>
          <a:xfrm>
            <a:off x="6386119" y="3658999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>
            <a:off x="8457330" y="364922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3" name="Picture 72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12" y="1572844"/>
            <a:ext cx="1400315" cy="819484"/>
          </a:xfrm>
          <a:prstGeom prst="rect">
            <a:avLst/>
          </a:prstGeom>
        </p:spPr>
      </p:pic>
      <p:sp>
        <p:nvSpPr>
          <p:cNvPr id="74" name="Oval 73"/>
          <p:cNvSpPr>
            <a:spLocks noChangeAspect="1"/>
          </p:cNvSpPr>
          <p:nvPr/>
        </p:nvSpPr>
        <p:spPr>
          <a:xfrm>
            <a:off x="5662279" y="188285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5" name="Picture 74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901" y="3526042"/>
            <a:ext cx="1400315" cy="819484"/>
          </a:xfrm>
          <a:prstGeom prst="rect">
            <a:avLst/>
          </a:prstGeom>
        </p:spPr>
      </p:pic>
      <p:sp>
        <p:nvSpPr>
          <p:cNvPr id="76" name="Oval 75"/>
          <p:cNvSpPr>
            <a:spLocks noChangeAspect="1"/>
          </p:cNvSpPr>
          <p:nvPr/>
        </p:nvSpPr>
        <p:spPr>
          <a:xfrm>
            <a:off x="5670568" y="383605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3121478" y="2381214"/>
            <a:ext cx="54864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062939" y="2176767"/>
            <a:ext cx="0" cy="155448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4062251" y="2177772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087588" y="3727686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>
            <a:spLocks noChangeAspect="1"/>
          </p:cNvSpPr>
          <p:nvPr/>
        </p:nvSpPr>
        <p:spPr>
          <a:xfrm>
            <a:off x="3865633" y="293608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2381378" y="1785393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3401788" y="4136911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642983" y="1571624"/>
            <a:ext cx="4805692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SR </a:t>
            </a:r>
            <a:r>
              <a:rPr lang="en-US" sz="4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  <a:endParaRPr lang="en-CA" sz="4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656220" y="1512678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81931" y="2168307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642983" y="3833876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1" r="14677"/>
          <a:stretch/>
        </p:blipFill>
        <p:spPr>
          <a:xfrm rot="16200000" flipH="1">
            <a:off x="2853905" y="1874602"/>
            <a:ext cx="527031" cy="4174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7" name="Rectangle 36"/>
          <p:cNvSpPr/>
          <p:nvPr/>
        </p:nvSpPr>
        <p:spPr>
          <a:xfrm>
            <a:off x="1886792" y="1498529"/>
            <a:ext cx="426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4266380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" y="3378076"/>
          <a:ext cx="12192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91647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endParaRPr lang="en-CA" sz="32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CA" sz="32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CA" sz="32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  <a:tr h="459231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Never happens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strike="sngStrike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strike="sngStrike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strike="sngStrike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strike="sngStrike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strike="sngStrik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200" strike="sngStrike" baseline="0" dirty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strike="sngStrik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200" strike="sngStrike" baseline="0" dirty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919959"/>
                  </a:ext>
                </a:extLst>
              </a:tr>
            </a:tbl>
          </a:graphicData>
        </a:graphic>
      </p:graphicFrame>
      <p:grpSp>
        <p:nvGrpSpPr>
          <p:cNvPr id="91" name="Group 90"/>
          <p:cNvGrpSpPr>
            <a:grpSpLocks noChangeAspect="1"/>
          </p:cNvGrpSpPr>
          <p:nvPr/>
        </p:nvGrpSpPr>
        <p:grpSpPr>
          <a:xfrm>
            <a:off x="5881922" y="573353"/>
            <a:ext cx="2881060" cy="1969096"/>
            <a:chOff x="2764839" y="1066799"/>
            <a:chExt cx="6341062" cy="4333875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" name="Picture 101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358" y="365580"/>
            <a:ext cx="1400315" cy="819484"/>
          </a:xfrm>
          <a:prstGeom prst="rect">
            <a:avLst/>
          </a:prstGeom>
        </p:spPr>
      </p:pic>
      <p:pic>
        <p:nvPicPr>
          <p:cNvPr id="103" name="Picture 102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6" y="1937568"/>
            <a:ext cx="1400315" cy="819484"/>
          </a:xfrm>
          <a:prstGeom prst="rect">
            <a:avLst/>
          </a:prstGeom>
        </p:spPr>
      </p:pic>
      <p:sp>
        <p:nvSpPr>
          <p:cNvPr id="104" name="Oval 103"/>
          <p:cNvSpPr>
            <a:spLocks noChangeAspect="1"/>
          </p:cNvSpPr>
          <p:nvPr/>
        </p:nvSpPr>
        <p:spPr>
          <a:xfrm>
            <a:off x="7730025" y="675592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739550" y="2266267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Rectangle 105"/>
          <p:cNvSpPr/>
          <p:nvPr/>
        </p:nvSpPr>
        <p:spPr>
          <a:xfrm>
            <a:off x="6362457" y="273697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107" name="Rectangle 106"/>
          <p:cNvSpPr/>
          <p:nvPr/>
        </p:nvSpPr>
        <p:spPr>
          <a:xfrm>
            <a:off x="6376883" y="2264308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448094" y="225453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9" name="Picture 108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376" y="178153"/>
            <a:ext cx="1400315" cy="819484"/>
          </a:xfrm>
          <a:prstGeom prst="rect">
            <a:avLst/>
          </a:prstGeom>
        </p:spPr>
      </p:pic>
      <p:sp>
        <p:nvSpPr>
          <p:cNvPr id="110" name="Oval 109"/>
          <p:cNvSpPr>
            <a:spLocks noChangeAspect="1"/>
          </p:cNvSpPr>
          <p:nvPr/>
        </p:nvSpPr>
        <p:spPr>
          <a:xfrm>
            <a:off x="5653043" y="488165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1" name="Picture 110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65" y="2131351"/>
            <a:ext cx="1400315" cy="819484"/>
          </a:xfrm>
          <a:prstGeom prst="rect">
            <a:avLst/>
          </a:prstGeom>
        </p:spPr>
      </p:pic>
      <p:sp>
        <p:nvSpPr>
          <p:cNvPr id="112" name="Oval 111"/>
          <p:cNvSpPr>
            <a:spLocks noChangeAspect="1"/>
          </p:cNvSpPr>
          <p:nvPr/>
        </p:nvSpPr>
        <p:spPr>
          <a:xfrm>
            <a:off x="5661332" y="244136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3112242" y="986523"/>
            <a:ext cx="54864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4053703" y="782076"/>
            <a:ext cx="0" cy="155448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053015" y="783081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4078352" y="2332995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>
            <a:spLocks noChangeAspect="1"/>
          </p:cNvSpPr>
          <p:nvPr/>
        </p:nvSpPr>
        <p:spPr>
          <a:xfrm>
            <a:off x="3856397" y="1541395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2372142" y="390702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3392552" y="2742220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3633747" y="176933"/>
            <a:ext cx="4805692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SR </a:t>
            </a:r>
            <a:r>
              <a:rPr lang="en-US" sz="4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  <a:endParaRPr lang="en-CA" sz="4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646984" y="117987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672695" y="773616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633747" y="2439185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pic>
        <p:nvPicPr>
          <p:cNvPr id="124" name="Picture 123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1" r="14677"/>
          <a:stretch/>
        </p:blipFill>
        <p:spPr>
          <a:xfrm rot="16200000" flipH="1">
            <a:off x="2844669" y="479911"/>
            <a:ext cx="527031" cy="4174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5" name="Rectangle 124"/>
          <p:cNvSpPr/>
          <p:nvPr/>
        </p:nvSpPr>
        <p:spPr>
          <a:xfrm>
            <a:off x="1877556" y="103838"/>
            <a:ext cx="426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8308267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" y="3378076"/>
          <a:ext cx="12192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91647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endParaRPr lang="en-CA" sz="32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CA" sz="32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CA" sz="32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  <a:tr h="459231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Never happens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strike="sngStrike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strike="sngStrike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strike="sngStrike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strike="sngStrike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strike="sngStrik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200" strike="sngStrike" baseline="0" dirty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strike="sngStrik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200" strike="sngStrike" baseline="0" dirty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919959"/>
                  </a:ext>
                </a:extLst>
              </a:tr>
            </a:tbl>
          </a:graphicData>
        </a:graphic>
      </p:graphicFrame>
      <p:grpSp>
        <p:nvGrpSpPr>
          <p:cNvPr id="91" name="Group 90"/>
          <p:cNvGrpSpPr>
            <a:grpSpLocks noChangeAspect="1"/>
          </p:cNvGrpSpPr>
          <p:nvPr/>
        </p:nvGrpSpPr>
        <p:grpSpPr>
          <a:xfrm>
            <a:off x="5881922" y="573353"/>
            <a:ext cx="2881060" cy="1969096"/>
            <a:chOff x="2764839" y="1066799"/>
            <a:chExt cx="6341062" cy="4333875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" name="Picture 101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358" y="365580"/>
            <a:ext cx="1400315" cy="819484"/>
          </a:xfrm>
          <a:prstGeom prst="rect">
            <a:avLst/>
          </a:prstGeom>
        </p:spPr>
      </p:pic>
      <p:pic>
        <p:nvPicPr>
          <p:cNvPr id="103" name="Picture 102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6" y="1937568"/>
            <a:ext cx="1400315" cy="819484"/>
          </a:xfrm>
          <a:prstGeom prst="rect">
            <a:avLst/>
          </a:prstGeom>
        </p:spPr>
      </p:pic>
      <p:sp>
        <p:nvSpPr>
          <p:cNvPr id="104" name="Oval 103"/>
          <p:cNvSpPr>
            <a:spLocks noChangeAspect="1"/>
          </p:cNvSpPr>
          <p:nvPr/>
        </p:nvSpPr>
        <p:spPr>
          <a:xfrm>
            <a:off x="7730025" y="675592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739550" y="2266267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Rectangle 105"/>
          <p:cNvSpPr/>
          <p:nvPr/>
        </p:nvSpPr>
        <p:spPr>
          <a:xfrm>
            <a:off x="6362457" y="273697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107" name="Rectangle 106"/>
          <p:cNvSpPr/>
          <p:nvPr/>
        </p:nvSpPr>
        <p:spPr>
          <a:xfrm>
            <a:off x="6376883" y="2264308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448094" y="225453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9" name="Picture 108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376" y="178153"/>
            <a:ext cx="1400315" cy="819484"/>
          </a:xfrm>
          <a:prstGeom prst="rect">
            <a:avLst/>
          </a:prstGeom>
        </p:spPr>
      </p:pic>
      <p:sp>
        <p:nvSpPr>
          <p:cNvPr id="110" name="Oval 109"/>
          <p:cNvSpPr>
            <a:spLocks noChangeAspect="1"/>
          </p:cNvSpPr>
          <p:nvPr/>
        </p:nvSpPr>
        <p:spPr>
          <a:xfrm>
            <a:off x="5653043" y="488165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1" name="Picture 110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65" y="2131351"/>
            <a:ext cx="1400315" cy="819484"/>
          </a:xfrm>
          <a:prstGeom prst="rect">
            <a:avLst/>
          </a:prstGeom>
        </p:spPr>
      </p:pic>
      <p:sp>
        <p:nvSpPr>
          <p:cNvPr id="112" name="Oval 111"/>
          <p:cNvSpPr>
            <a:spLocks noChangeAspect="1"/>
          </p:cNvSpPr>
          <p:nvPr/>
        </p:nvSpPr>
        <p:spPr>
          <a:xfrm>
            <a:off x="5661332" y="244136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3112242" y="986523"/>
            <a:ext cx="54864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4053703" y="782076"/>
            <a:ext cx="0" cy="155448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053015" y="783081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4078352" y="2332995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>
            <a:spLocks noChangeAspect="1"/>
          </p:cNvSpPr>
          <p:nvPr/>
        </p:nvSpPr>
        <p:spPr>
          <a:xfrm>
            <a:off x="3856397" y="1541395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2372142" y="390702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3392552" y="2742220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3633747" y="176933"/>
            <a:ext cx="4805692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800" i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646984" y="117987"/>
            <a:ext cx="9316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R=0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672695" y="773616"/>
            <a:ext cx="9044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S=1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633747" y="2439185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pic>
        <p:nvPicPr>
          <p:cNvPr id="124" name="Picture 123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1" r="14677"/>
          <a:stretch/>
        </p:blipFill>
        <p:spPr>
          <a:xfrm rot="16200000" flipH="1">
            <a:off x="2844669" y="479911"/>
            <a:ext cx="527031" cy="4174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5" name="Rectangle 124"/>
          <p:cNvSpPr/>
          <p:nvPr/>
        </p:nvSpPr>
        <p:spPr>
          <a:xfrm>
            <a:off x="1376915" y="103838"/>
            <a:ext cx="9284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X=0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7160101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" y="3378076"/>
          <a:ext cx="12192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91647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endParaRPr lang="en-CA" sz="32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CA" sz="32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CA" sz="32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  <a:tr h="459231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Never happens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strike="sngStrike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strike="sngStrike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strike="sngStrike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strike="sngStrike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strike="sngStrik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200" strike="sngStrike" baseline="0" dirty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strike="sngStrik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200" strike="sngStrike" baseline="0" dirty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919959"/>
                  </a:ext>
                </a:extLst>
              </a:tr>
            </a:tbl>
          </a:graphicData>
        </a:graphic>
      </p:graphicFrame>
      <p:grpSp>
        <p:nvGrpSpPr>
          <p:cNvPr id="91" name="Group 90"/>
          <p:cNvGrpSpPr>
            <a:grpSpLocks noChangeAspect="1"/>
          </p:cNvGrpSpPr>
          <p:nvPr/>
        </p:nvGrpSpPr>
        <p:grpSpPr>
          <a:xfrm>
            <a:off x="5881922" y="573353"/>
            <a:ext cx="2881060" cy="1969096"/>
            <a:chOff x="2764839" y="1066799"/>
            <a:chExt cx="6341062" cy="4333875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" name="Picture 101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358" y="365580"/>
            <a:ext cx="1400315" cy="819484"/>
          </a:xfrm>
          <a:prstGeom prst="rect">
            <a:avLst/>
          </a:prstGeom>
        </p:spPr>
      </p:pic>
      <p:pic>
        <p:nvPicPr>
          <p:cNvPr id="103" name="Picture 102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6" y="1937568"/>
            <a:ext cx="1400315" cy="819484"/>
          </a:xfrm>
          <a:prstGeom prst="rect">
            <a:avLst/>
          </a:prstGeom>
        </p:spPr>
      </p:pic>
      <p:sp>
        <p:nvSpPr>
          <p:cNvPr id="104" name="Oval 103"/>
          <p:cNvSpPr>
            <a:spLocks noChangeAspect="1"/>
          </p:cNvSpPr>
          <p:nvPr/>
        </p:nvSpPr>
        <p:spPr>
          <a:xfrm>
            <a:off x="7730025" y="675592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739550" y="2266267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Rectangle 105"/>
          <p:cNvSpPr/>
          <p:nvPr/>
        </p:nvSpPr>
        <p:spPr>
          <a:xfrm>
            <a:off x="6362457" y="273697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107" name="Rectangle 106"/>
          <p:cNvSpPr/>
          <p:nvPr/>
        </p:nvSpPr>
        <p:spPr>
          <a:xfrm>
            <a:off x="6376883" y="2264308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448094" y="225453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9" name="Picture 108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376" y="178153"/>
            <a:ext cx="1400315" cy="819484"/>
          </a:xfrm>
          <a:prstGeom prst="rect">
            <a:avLst/>
          </a:prstGeom>
        </p:spPr>
      </p:pic>
      <p:sp>
        <p:nvSpPr>
          <p:cNvPr id="110" name="Oval 109"/>
          <p:cNvSpPr>
            <a:spLocks noChangeAspect="1"/>
          </p:cNvSpPr>
          <p:nvPr/>
        </p:nvSpPr>
        <p:spPr>
          <a:xfrm>
            <a:off x="5653043" y="488165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1" name="Picture 110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65" y="2131351"/>
            <a:ext cx="1400315" cy="819484"/>
          </a:xfrm>
          <a:prstGeom prst="rect">
            <a:avLst/>
          </a:prstGeom>
        </p:spPr>
      </p:pic>
      <p:sp>
        <p:nvSpPr>
          <p:cNvPr id="112" name="Oval 111"/>
          <p:cNvSpPr>
            <a:spLocks noChangeAspect="1"/>
          </p:cNvSpPr>
          <p:nvPr/>
        </p:nvSpPr>
        <p:spPr>
          <a:xfrm>
            <a:off x="5661332" y="244136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3112242" y="986523"/>
            <a:ext cx="54864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4053703" y="782076"/>
            <a:ext cx="0" cy="155448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053015" y="783081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4078352" y="2332995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>
            <a:spLocks noChangeAspect="1"/>
          </p:cNvSpPr>
          <p:nvPr/>
        </p:nvSpPr>
        <p:spPr>
          <a:xfrm>
            <a:off x="3856397" y="1541395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2372142" y="390702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3392552" y="2742220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3633747" y="176933"/>
            <a:ext cx="4805692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800" i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646984" y="117987"/>
            <a:ext cx="9316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R=1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672695" y="773616"/>
            <a:ext cx="9044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S=0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633747" y="2439185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pic>
        <p:nvPicPr>
          <p:cNvPr id="124" name="Picture 123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1" r="14677"/>
          <a:stretch/>
        </p:blipFill>
        <p:spPr>
          <a:xfrm rot="16200000" flipH="1">
            <a:off x="2844669" y="479911"/>
            <a:ext cx="527031" cy="4174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5" name="Rectangle 124"/>
          <p:cNvSpPr/>
          <p:nvPr/>
        </p:nvSpPr>
        <p:spPr>
          <a:xfrm>
            <a:off x="1376915" y="103838"/>
            <a:ext cx="9284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X=1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7066603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5891158" y="1968044"/>
            <a:ext cx="2881060" cy="1969096"/>
            <a:chOff x="2764839" y="1066799"/>
            <a:chExt cx="6341062" cy="4333875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Picture 64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94" y="1760271"/>
            <a:ext cx="1400315" cy="819484"/>
          </a:xfrm>
          <a:prstGeom prst="rect">
            <a:avLst/>
          </a:prstGeom>
        </p:spPr>
      </p:pic>
      <p:pic>
        <p:nvPicPr>
          <p:cNvPr id="66" name="Picture 65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922" y="3332259"/>
            <a:ext cx="1400315" cy="819484"/>
          </a:xfrm>
          <a:prstGeom prst="rect">
            <a:avLst/>
          </a:prstGeom>
        </p:spPr>
      </p:pic>
      <p:sp>
        <p:nvSpPr>
          <p:cNvPr id="67" name="Oval 66"/>
          <p:cNvSpPr>
            <a:spLocks noChangeAspect="1"/>
          </p:cNvSpPr>
          <p:nvPr/>
        </p:nvSpPr>
        <p:spPr>
          <a:xfrm>
            <a:off x="7739261" y="20702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7748786" y="366095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6371693" y="1668388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71" name="Rectangle 70"/>
          <p:cNvSpPr/>
          <p:nvPr/>
        </p:nvSpPr>
        <p:spPr>
          <a:xfrm>
            <a:off x="6386119" y="3658999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>
            <a:off x="8457330" y="364922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3" name="Picture 72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12" y="1572844"/>
            <a:ext cx="1400315" cy="819484"/>
          </a:xfrm>
          <a:prstGeom prst="rect">
            <a:avLst/>
          </a:prstGeom>
        </p:spPr>
      </p:pic>
      <p:sp>
        <p:nvSpPr>
          <p:cNvPr id="74" name="Oval 73"/>
          <p:cNvSpPr>
            <a:spLocks noChangeAspect="1"/>
          </p:cNvSpPr>
          <p:nvPr/>
        </p:nvSpPr>
        <p:spPr>
          <a:xfrm>
            <a:off x="5662279" y="188285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5" name="Picture 74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901" y="3526042"/>
            <a:ext cx="1400315" cy="819484"/>
          </a:xfrm>
          <a:prstGeom prst="rect">
            <a:avLst/>
          </a:prstGeom>
        </p:spPr>
      </p:pic>
      <p:sp>
        <p:nvSpPr>
          <p:cNvPr id="76" name="Oval 75"/>
          <p:cNvSpPr>
            <a:spLocks noChangeAspect="1"/>
          </p:cNvSpPr>
          <p:nvPr/>
        </p:nvSpPr>
        <p:spPr>
          <a:xfrm>
            <a:off x="5670568" y="383605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3133291" y="1790916"/>
            <a:ext cx="54864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062939" y="2176767"/>
            <a:ext cx="0" cy="155448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4062251" y="2177772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087588" y="3727686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>
            <a:spLocks noChangeAspect="1"/>
          </p:cNvSpPr>
          <p:nvPr/>
        </p:nvSpPr>
        <p:spPr>
          <a:xfrm>
            <a:off x="3865633" y="293608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2472720" y="2386247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3401788" y="4136911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642983" y="1571624"/>
            <a:ext cx="4805692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SR </a:t>
            </a:r>
            <a:r>
              <a:rPr lang="en-US" sz="4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  <a:endParaRPr lang="en-CA" sz="4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656220" y="1512678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81931" y="2168307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642983" y="3833876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1" r="14677"/>
          <a:stretch/>
        </p:blipFill>
        <p:spPr>
          <a:xfrm rot="5400000" flipH="1">
            <a:off x="2853905" y="1874602"/>
            <a:ext cx="527031" cy="4174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7" name="Rectangle 36"/>
          <p:cNvSpPr/>
          <p:nvPr/>
        </p:nvSpPr>
        <p:spPr>
          <a:xfrm>
            <a:off x="1930305" y="2093859"/>
            <a:ext cx="426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8750957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" y="3378076"/>
          <a:ext cx="12192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91647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endParaRPr lang="en-CA" sz="32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2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2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  <a:tr h="459231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Never happens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strike="sngStrike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strike="sngStrike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strike="sngStrike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strike="sngStrike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strike="sngStrik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200" strike="sngStrike" baseline="0" dirty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strike="sngStrik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200" strike="sngStrike" baseline="0" dirty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919959"/>
                  </a:ext>
                </a:extLst>
              </a:tr>
            </a:tbl>
          </a:graphicData>
        </a:graphic>
      </p:graphicFrame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5928103" y="564116"/>
            <a:ext cx="2881060" cy="1969096"/>
            <a:chOff x="2764839" y="1066799"/>
            <a:chExt cx="6341062" cy="4333875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39" y="356343"/>
            <a:ext cx="1400315" cy="819484"/>
          </a:xfrm>
          <a:prstGeom prst="rect">
            <a:avLst/>
          </a:prstGeom>
        </p:spPr>
      </p:pic>
      <p:pic>
        <p:nvPicPr>
          <p:cNvPr id="50" name="Picture 49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867" y="1928331"/>
            <a:ext cx="1400315" cy="819484"/>
          </a:xfrm>
          <a:prstGeom prst="rect">
            <a:avLst/>
          </a:prstGeom>
        </p:spPr>
      </p:pic>
      <p:sp>
        <p:nvSpPr>
          <p:cNvPr id="51" name="Oval 50"/>
          <p:cNvSpPr>
            <a:spLocks noChangeAspect="1"/>
          </p:cNvSpPr>
          <p:nvPr/>
        </p:nvSpPr>
        <p:spPr>
          <a:xfrm>
            <a:off x="7776206" y="666355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7785731" y="2257030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/>
          <p:cNvSpPr/>
          <p:nvPr/>
        </p:nvSpPr>
        <p:spPr>
          <a:xfrm>
            <a:off x="6408638" y="264460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54" name="Rectangle 53"/>
          <p:cNvSpPr/>
          <p:nvPr/>
        </p:nvSpPr>
        <p:spPr>
          <a:xfrm>
            <a:off x="6423064" y="2255071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8494275" y="224529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57" y="168916"/>
            <a:ext cx="1400315" cy="819484"/>
          </a:xfrm>
          <a:prstGeom prst="rect">
            <a:avLst/>
          </a:prstGeom>
        </p:spPr>
      </p:pic>
      <p:sp>
        <p:nvSpPr>
          <p:cNvPr id="57" name="Oval 56"/>
          <p:cNvSpPr>
            <a:spLocks noChangeAspect="1"/>
          </p:cNvSpPr>
          <p:nvPr/>
        </p:nvSpPr>
        <p:spPr>
          <a:xfrm>
            <a:off x="5699224" y="47892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8" name="Picture 5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46" y="2122114"/>
            <a:ext cx="1400315" cy="819484"/>
          </a:xfrm>
          <a:prstGeom prst="rect">
            <a:avLst/>
          </a:prstGeom>
        </p:spPr>
      </p:pic>
      <p:sp>
        <p:nvSpPr>
          <p:cNvPr id="59" name="Oval 58"/>
          <p:cNvSpPr>
            <a:spLocks noChangeAspect="1"/>
          </p:cNvSpPr>
          <p:nvPr/>
        </p:nvSpPr>
        <p:spPr>
          <a:xfrm>
            <a:off x="5707513" y="243212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3170236" y="386988"/>
            <a:ext cx="54864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4099884" y="772839"/>
            <a:ext cx="0" cy="155448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4099196" y="773844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124533" y="2323758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>
            <a:spLocks noChangeAspect="1"/>
          </p:cNvSpPr>
          <p:nvPr/>
        </p:nvSpPr>
        <p:spPr>
          <a:xfrm>
            <a:off x="3902578" y="153215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2509665" y="982319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3438733" y="2732983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679928" y="167696"/>
            <a:ext cx="4805692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SR </a:t>
            </a:r>
            <a:r>
              <a:rPr lang="en-US" sz="4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  <a:endParaRPr lang="en-CA" sz="4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693165" y="108750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718876" y="764379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679928" y="2429948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pic>
        <p:nvPicPr>
          <p:cNvPr id="71" name="Picture 70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1" r="14677"/>
          <a:stretch/>
        </p:blipFill>
        <p:spPr>
          <a:xfrm rot="5400000" flipH="1">
            <a:off x="2890850" y="470674"/>
            <a:ext cx="527031" cy="4174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2" name="Rectangle 71"/>
          <p:cNvSpPr/>
          <p:nvPr/>
        </p:nvSpPr>
        <p:spPr>
          <a:xfrm>
            <a:off x="1967250" y="689931"/>
            <a:ext cx="426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1592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482705" y="199281"/>
            <a:ext cx="5308192" cy="2575386"/>
            <a:chOff x="734347" y="423269"/>
            <a:chExt cx="11683049" cy="566828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34347" y="423269"/>
              <a:ext cx="93918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6098" y="4804498"/>
              <a:ext cx="90743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05900" y="828584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(T+2)</a:t>
              </a:r>
              <a:endParaRPr lang="en-CA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24951" y="4328160"/>
              <a:ext cx="329244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(T+2)</a:t>
              </a:r>
              <a:endParaRPr lang="en-CA" sz="1400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3620502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75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16836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4437825">
                  <a:extLst>
                    <a:ext uri="{9D8B030D-6E8A-4147-A177-3AD203B41FA5}">
                      <a16:colId xmlns:a16="http://schemas.microsoft.com/office/drawing/2014/main" val="2931924646"/>
                    </a:ext>
                  </a:extLst>
                </a:gridCol>
                <a:gridCol w="4437825">
                  <a:extLst>
                    <a:ext uri="{9D8B030D-6E8A-4147-A177-3AD203B41FA5}">
                      <a16:colId xmlns:a16="http://schemas.microsoft.com/office/drawing/2014/main" val="2967823805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(T+2)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(T+2)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aseline="-25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aseline="-25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baseline="-250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baseline="-250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baseline="-250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kern="1200" baseline="-250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pic>
        <p:nvPicPr>
          <p:cNvPr id="24" name="Picture 23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28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2" name="Oval 1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53930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" y="3378076"/>
          <a:ext cx="12192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91647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endParaRPr lang="en-CA" sz="32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2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2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  <a:tr h="459231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Never happens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strike="sngStrike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strike="sngStrike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strike="sngStrike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strike="sngStrike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strike="sngStrik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200" strike="sngStrike" baseline="0" dirty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strike="sngStrik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200" strike="sngStrike" baseline="0" dirty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919959"/>
                  </a:ext>
                </a:extLst>
              </a:tr>
            </a:tbl>
          </a:graphicData>
        </a:graphic>
      </p:graphicFrame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5928103" y="564116"/>
            <a:ext cx="2881060" cy="1969096"/>
            <a:chOff x="2764839" y="1066799"/>
            <a:chExt cx="6341062" cy="4333875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39" y="356343"/>
            <a:ext cx="1400315" cy="819484"/>
          </a:xfrm>
          <a:prstGeom prst="rect">
            <a:avLst/>
          </a:prstGeom>
        </p:spPr>
      </p:pic>
      <p:pic>
        <p:nvPicPr>
          <p:cNvPr id="50" name="Picture 49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867" y="1928331"/>
            <a:ext cx="1400315" cy="819484"/>
          </a:xfrm>
          <a:prstGeom prst="rect">
            <a:avLst/>
          </a:prstGeom>
        </p:spPr>
      </p:pic>
      <p:sp>
        <p:nvSpPr>
          <p:cNvPr id="51" name="Oval 50"/>
          <p:cNvSpPr>
            <a:spLocks noChangeAspect="1"/>
          </p:cNvSpPr>
          <p:nvPr/>
        </p:nvSpPr>
        <p:spPr>
          <a:xfrm>
            <a:off x="7776206" y="666355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7785731" y="2257030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/>
          <p:cNvSpPr/>
          <p:nvPr/>
        </p:nvSpPr>
        <p:spPr>
          <a:xfrm>
            <a:off x="6408638" y="264460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54" name="Rectangle 53"/>
          <p:cNvSpPr/>
          <p:nvPr/>
        </p:nvSpPr>
        <p:spPr>
          <a:xfrm>
            <a:off x="6423064" y="2255071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8494275" y="224529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57" y="168916"/>
            <a:ext cx="1400315" cy="819484"/>
          </a:xfrm>
          <a:prstGeom prst="rect">
            <a:avLst/>
          </a:prstGeom>
        </p:spPr>
      </p:pic>
      <p:sp>
        <p:nvSpPr>
          <p:cNvPr id="57" name="Oval 56"/>
          <p:cNvSpPr>
            <a:spLocks noChangeAspect="1"/>
          </p:cNvSpPr>
          <p:nvPr/>
        </p:nvSpPr>
        <p:spPr>
          <a:xfrm>
            <a:off x="5699224" y="47892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8" name="Picture 5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46" y="2122114"/>
            <a:ext cx="1400315" cy="819484"/>
          </a:xfrm>
          <a:prstGeom prst="rect">
            <a:avLst/>
          </a:prstGeom>
        </p:spPr>
      </p:pic>
      <p:sp>
        <p:nvSpPr>
          <p:cNvPr id="59" name="Oval 58"/>
          <p:cNvSpPr>
            <a:spLocks noChangeAspect="1"/>
          </p:cNvSpPr>
          <p:nvPr/>
        </p:nvSpPr>
        <p:spPr>
          <a:xfrm>
            <a:off x="5707513" y="243212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3170236" y="386988"/>
            <a:ext cx="54864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4099884" y="772839"/>
            <a:ext cx="0" cy="155448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4099196" y="773844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124533" y="2323758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>
            <a:spLocks noChangeAspect="1"/>
          </p:cNvSpPr>
          <p:nvPr/>
        </p:nvSpPr>
        <p:spPr>
          <a:xfrm>
            <a:off x="3902578" y="153215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2509665" y="982319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3438733" y="2732983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679928" y="167696"/>
            <a:ext cx="4805692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800" i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693165" y="108750"/>
            <a:ext cx="9316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R=1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718876" y="764379"/>
            <a:ext cx="9044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S=0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679928" y="2429948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pic>
        <p:nvPicPr>
          <p:cNvPr id="71" name="Picture 70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1" r="14677"/>
          <a:stretch/>
        </p:blipFill>
        <p:spPr>
          <a:xfrm rot="5400000" flipH="1">
            <a:off x="2890850" y="470674"/>
            <a:ext cx="527031" cy="4174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2" name="Rectangle 71"/>
          <p:cNvSpPr/>
          <p:nvPr/>
        </p:nvSpPr>
        <p:spPr>
          <a:xfrm>
            <a:off x="1588474" y="689931"/>
            <a:ext cx="9284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X=0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7223204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" y="3378076"/>
          <a:ext cx="12192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91647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endParaRPr lang="en-CA" sz="32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X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2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2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  <a:tr h="459231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Never happens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strike="sngStrike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strike="sngStrike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strike="sngStrike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strike="sngStrike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strike="sngStrik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200" strike="sngStrike" baseline="0" dirty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strike="sngStrike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200" strike="sngStrike" baseline="0" dirty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919959"/>
                  </a:ext>
                </a:extLst>
              </a:tr>
            </a:tbl>
          </a:graphicData>
        </a:graphic>
      </p:graphicFrame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5928103" y="564116"/>
            <a:ext cx="2881060" cy="1969096"/>
            <a:chOff x="2764839" y="1066799"/>
            <a:chExt cx="6341062" cy="4333875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39" y="356343"/>
            <a:ext cx="1400315" cy="819484"/>
          </a:xfrm>
          <a:prstGeom prst="rect">
            <a:avLst/>
          </a:prstGeom>
        </p:spPr>
      </p:pic>
      <p:pic>
        <p:nvPicPr>
          <p:cNvPr id="50" name="Picture 49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867" y="1928331"/>
            <a:ext cx="1400315" cy="819484"/>
          </a:xfrm>
          <a:prstGeom prst="rect">
            <a:avLst/>
          </a:prstGeom>
        </p:spPr>
      </p:pic>
      <p:sp>
        <p:nvSpPr>
          <p:cNvPr id="51" name="Oval 50"/>
          <p:cNvSpPr>
            <a:spLocks noChangeAspect="1"/>
          </p:cNvSpPr>
          <p:nvPr/>
        </p:nvSpPr>
        <p:spPr>
          <a:xfrm>
            <a:off x="7776206" y="666355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7785731" y="2257030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/>
          <p:cNvSpPr/>
          <p:nvPr/>
        </p:nvSpPr>
        <p:spPr>
          <a:xfrm>
            <a:off x="6408638" y="264460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54" name="Rectangle 53"/>
          <p:cNvSpPr/>
          <p:nvPr/>
        </p:nvSpPr>
        <p:spPr>
          <a:xfrm>
            <a:off x="6423064" y="2255071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8494275" y="224529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57" y="168916"/>
            <a:ext cx="1400315" cy="819484"/>
          </a:xfrm>
          <a:prstGeom prst="rect">
            <a:avLst/>
          </a:prstGeom>
        </p:spPr>
      </p:pic>
      <p:sp>
        <p:nvSpPr>
          <p:cNvPr id="57" name="Oval 56"/>
          <p:cNvSpPr>
            <a:spLocks noChangeAspect="1"/>
          </p:cNvSpPr>
          <p:nvPr/>
        </p:nvSpPr>
        <p:spPr>
          <a:xfrm>
            <a:off x="5699224" y="47892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8" name="Picture 5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46" y="2122114"/>
            <a:ext cx="1400315" cy="819484"/>
          </a:xfrm>
          <a:prstGeom prst="rect">
            <a:avLst/>
          </a:prstGeom>
        </p:spPr>
      </p:pic>
      <p:sp>
        <p:nvSpPr>
          <p:cNvPr id="59" name="Oval 58"/>
          <p:cNvSpPr>
            <a:spLocks noChangeAspect="1"/>
          </p:cNvSpPr>
          <p:nvPr/>
        </p:nvSpPr>
        <p:spPr>
          <a:xfrm>
            <a:off x="5707513" y="243212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3170236" y="386988"/>
            <a:ext cx="54864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4099884" y="772839"/>
            <a:ext cx="0" cy="155448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4099196" y="773844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124533" y="2323758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>
            <a:spLocks noChangeAspect="1"/>
          </p:cNvSpPr>
          <p:nvPr/>
        </p:nvSpPr>
        <p:spPr>
          <a:xfrm>
            <a:off x="3902578" y="153215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2509665" y="982319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3438733" y="2732983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679928" y="167696"/>
            <a:ext cx="4805692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4800" i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693165" y="108750"/>
            <a:ext cx="9316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R=0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718876" y="764379"/>
            <a:ext cx="9044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S=1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679928" y="2429948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pic>
        <p:nvPicPr>
          <p:cNvPr id="71" name="Picture 70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1" r="14677"/>
          <a:stretch/>
        </p:blipFill>
        <p:spPr>
          <a:xfrm rot="5400000" flipH="1">
            <a:off x="2890850" y="470674"/>
            <a:ext cx="527031" cy="4174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2" name="Rectangle 71"/>
          <p:cNvSpPr/>
          <p:nvPr/>
        </p:nvSpPr>
        <p:spPr>
          <a:xfrm>
            <a:off x="1588474" y="689931"/>
            <a:ext cx="9284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X=1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7070725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" y="3378076"/>
          <a:ext cx="12191997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3999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4063999">
                  <a:extLst>
                    <a:ext uri="{9D8B030D-6E8A-4147-A177-3AD203B41FA5}">
                      <a16:colId xmlns:a16="http://schemas.microsoft.com/office/drawing/2014/main" val="1679164705"/>
                    </a:ext>
                  </a:extLst>
                </a:gridCol>
                <a:gridCol w="4063999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2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5928103" y="564116"/>
            <a:ext cx="2881060" cy="1969096"/>
            <a:chOff x="2764839" y="1066799"/>
            <a:chExt cx="6341062" cy="4333875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39" y="356343"/>
            <a:ext cx="1400315" cy="819484"/>
          </a:xfrm>
          <a:prstGeom prst="rect">
            <a:avLst/>
          </a:prstGeom>
        </p:spPr>
      </p:pic>
      <p:pic>
        <p:nvPicPr>
          <p:cNvPr id="50" name="Picture 49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867" y="1928331"/>
            <a:ext cx="1400315" cy="819484"/>
          </a:xfrm>
          <a:prstGeom prst="rect">
            <a:avLst/>
          </a:prstGeom>
        </p:spPr>
      </p:pic>
      <p:sp>
        <p:nvSpPr>
          <p:cNvPr id="51" name="Oval 50"/>
          <p:cNvSpPr>
            <a:spLocks noChangeAspect="1"/>
          </p:cNvSpPr>
          <p:nvPr/>
        </p:nvSpPr>
        <p:spPr>
          <a:xfrm>
            <a:off x="7776206" y="666355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7785731" y="2257030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/>
          <p:cNvSpPr/>
          <p:nvPr/>
        </p:nvSpPr>
        <p:spPr>
          <a:xfrm>
            <a:off x="6408638" y="264460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54" name="Rectangle 53"/>
          <p:cNvSpPr/>
          <p:nvPr/>
        </p:nvSpPr>
        <p:spPr>
          <a:xfrm>
            <a:off x="6423064" y="2255071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8494275" y="224529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57" y="168916"/>
            <a:ext cx="1400315" cy="819484"/>
          </a:xfrm>
          <a:prstGeom prst="rect">
            <a:avLst/>
          </a:prstGeom>
        </p:spPr>
      </p:pic>
      <p:sp>
        <p:nvSpPr>
          <p:cNvPr id="57" name="Oval 56"/>
          <p:cNvSpPr>
            <a:spLocks noChangeAspect="1"/>
          </p:cNvSpPr>
          <p:nvPr/>
        </p:nvSpPr>
        <p:spPr>
          <a:xfrm>
            <a:off x="5699224" y="47892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8" name="Picture 5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46" y="2122114"/>
            <a:ext cx="1400315" cy="819484"/>
          </a:xfrm>
          <a:prstGeom prst="rect">
            <a:avLst/>
          </a:prstGeom>
        </p:spPr>
      </p:pic>
      <p:sp>
        <p:nvSpPr>
          <p:cNvPr id="59" name="Oval 58"/>
          <p:cNvSpPr>
            <a:spLocks noChangeAspect="1"/>
          </p:cNvSpPr>
          <p:nvPr/>
        </p:nvSpPr>
        <p:spPr>
          <a:xfrm>
            <a:off x="5707513" y="243212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4099884" y="772839"/>
            <a:ext cx="0" cy="155448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4099196" y="773844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124533" y="2323758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>
            <a:spLocks noChangeAspect="1"/>
          </p:cNvSpPr>
          <p:nvPr/>
        </p:nvSpPr>
        <p:spPr>
          <a:xfrm>
            <a:off x="3902578" y="153215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5" name="Straight Connector 64"/>
          <p:cNvCxnSpPr/>
          <p:nvPr/>
        </p:nvCxnSpPr>
        <p:spPr>
          <a:xfrm>
            <a:off x="2749950" y="966631"/>
            <a:ext cx="1131315" cy="1568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749950" y="2747815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679928" y="167696"/>
            <a:ext cx="4805692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 </a:t>
            </a:r>
            <a:r>
              <a:rPr lang="en-US" sz="4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  <a:endParaRPr lang="en-CA" sz="4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679928" y="2429948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sp>
        <p:nvSpPr>
          <p:cNvPr id="72" name="Rectangle 71"/>
          <p:cNvSpPr/>
          <p:nvPr/>
        </p:nvSpPr>
        <p:spPr>
          <a:xfrm>
            <a:off x="2233729" y="682087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3886468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039225"/>
              </p:ext>
            </p:extLst>
          </p:nvPr>
        </p:nvGraphicFramePr>
        <p:xfrm>
          <a:off x="2" y="3919090"/>
          <a:ext cx="1219199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999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6095999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2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5928103" y="564116"/>
            <a:ext cx="2881060" cy="1969096"/>
            <a:chOff x="2764839" y="1066799"/>
            <a:chExt cx="6341062" cy="4333875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39" y="356343"/>
            <a:ext cx="1400315" cy="819484"/>
          </a:xfrm>
          <a:prstGeom prst="rect">
            <a:avLst/>
          </a:prstGeom>
        </p:spPr>
      </p:pic>
      <p:pic>
        <p:nvPicPr>
          <p:cNvPr id="50" name="Picture 49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867" y="1928331"/>
            <a:ext cx="1400315" cy="819484"/>
          </a:xfrm>
          <a:prstGeom prst="rect">
            <a:avLst/>
          </a:prstGeom>
        </p:spPr>
      </p:pic>
      <p:sp>
        <p:nvSpPr>
          <p:cNvPr id="51" name="Oval 50"/>
          <p:cNvSpPr>
            <a:spLocks noChangeAspect="1"/>
          </p:cNvSpPr>
          <p:nvPr/>
        </p:nvSpPr>
        <p:spPr>
          <a:xfrm>
            <a:off x="7776206" y="666355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7785731" y="2257030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/>
          <p:cNvSpPr/>
          <p:nvPr/>
        </p:nvSpPr>
        <p:spPr>
          <a:xfrm>
            <a:off x="6408638" y="264460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54" name="Rectangle 53"/>
          <p:cNvSpPr/>
          <p:nvPr/>
        </p:nvSpPr>
        <p:spPr>
          <a:xfrm>
            <a:off x="6423064" y="2255071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8494275" y="224529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57" y="168916"/>
            <a:ext cx="1400315" cy="819484"/>
          </a:xfrm>
          <a:prstGeom prst="rect">
            <a:avLst/>
          </a:prstGeom>
        </p:spPr>
      </p:pic>
      <p:sp>
        <p:nvSpPr>
          <p:cNvPr id="57" name="Oval 56"/>
          <p:cNvSpPr>
            <a:spLocks noChangeAspect="1"/>
          </p:cNvSpPr>
          <p:nvPr/>
        </p:nvSpPr>
        <p:spPr>
          <a:xfrm>
            <a:off x="5699224" y="47892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8" name="Picture 5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46" y="2122114"/>
            <a:ext cx="1400315" cy="819484"/>
          </a:xfrm>
          <a:prstGeom prst="rect">
            <a:avLst/>
          </a:prstGeom>
        </p:spPr>
      </p:pic>
      <p:sp>
        <p:nvSpPr>
          <p:cNvPr id="59" name="Oval 58"/>
          <p:cNvSpPr>
            <a:spLocks noChangeAspect="1"/>
          </p:cNvSpPr>
          <p:nvPr/>
        </p:nvSpPr>
        <p:spPr>
          <a:xfrm>
            <a:off x="5707513" y="243212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4099884" y="772839"/>
            <a:ext cx="0" cy="155448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4099196" y="773844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124533" y="2323758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>
            <a:spLocks noChangeAspect="1"/>
          </p:cNvSpPr>
          <p:nvPr/>
        </p:nvSpPr>
        <p:spPr>
          <a:xfrm>
            <a:off x="3902578" y="153215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5" name="Straight Connector 64"/>
          <p:cNvCxnSpPr/>
          <p:nvPr/>
        </p:nvCxnSpPr>
        <p:spPr>
          <a:xfrm>
            <a:off x="2749950" y="966631"/>
            <a:ext cx="1131315" cy="1568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749950" y="2747815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679928" y="167696"/>
            <a:ext cx="4805692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 </a:t>
            </a:r>
            <a:r>
              <a:rPr lang="en-US" sz="4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  <a:endParaRPr lang="en-CA" sz="4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679928" y="2429948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sp>
        <p:nvSpPr>
          <p:cNvPr id="72" name="Rectangle 71"/>
          <p:cNvSpPr/>
          <p:nvPr/>
        </p:nvSpPr>
        <p:spPr>
          <a:xfrm>
            <a:off x="2233729" y="682087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7684950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5955812" y="2688480"/>
            <a:ext cx="2881060" cy="1969096"/>
            <a:chOff x="2764839" y="1066799"/>
            <a:chExt cx="6341062" cy="4333875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248" y="2480707"/>
            <a:ext cx="1400315" cy="819484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576" y="4052695"/>
            <a:ext cx="1400315" cy="819484"/>
          </a:xfrm>
          <a:prstGeom prst="rect">
            <a:avLst/>
          </a:prstGeom>
        </p:spPr>
      </p:pic>
      <p:sp>
        <p:nvSpPr>
          <p:cNvPr id="15" name="Oval 14"/>
          <p:cNvSpPr>
            <a:spLocks noChangeAspect="1"/>
          </p:cNvSpPr>
          <p:nvPr/>
        </p:nvSpPr>
        <p:spPr>
          <a:xfrm>
            <a:off x="7803915" y="2790719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7813440" y="438139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6039878" y="2191966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18" name="Rectangle 17"/>
          <p:cNvSpPr/>
          <p:nvPr/>
        </p:nvSpPr>
        <p:spPr>
          <a:xfrm>
            <a:off x="6106931" y="4155734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302395" y="2897203"/>
            <a:ext cx="688" cy="197497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02395" y="2897203"/>
            <a:ext cx="464590" cy="100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879361" y="4448122"/>
            <a:ext cx="912961" cy="1297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77659" y="3090995"/>
            <a:ext cx="1131315" cy="1568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77659" y="4872179"/>
            <a:ext cx="2099141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574473" y="1980178"/>
            <a:ext cx="4938856" cy="34785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59907" y="4875426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sp>
        <p:nvSpPr>
          <p:cNvPr id="32" name="Rectangle 31"/>
          <p:cNvSpPr/>
          <p:nvPr/>
        </p:nvSpPr>
        <p:spPr>
          <a:xfrm>
            <a:off x="2261438" y="2806451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sz="14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3874939" y="2480707"/>
            <a:ext cx="108498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406118" y="1959473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72546" y="3949045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1" r="14677"/>
          <a:stretch/>
        </p:blipFill>
        <p:spPr>
          <a:xfrm rot="5400000" flipH="1">
            <a:off x="3616803" y="2574985"/>
            <a:ext cx="527031" cy="4174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67" y="2288809"/>
            <a:ext cx="1382107" cy="829265"/>
          </a:xfrm>
          <a:prstGeom prst="rect">
            <a:avLst/>
          </a:prstGeom>
        </p:spPr>
      </p:pic>
      <p:pic>
        <p:nvPicPr>
          <p:cNvPr id="40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345" y="4242943"/>
            <a:ext cx="1382107" cy="829265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 flipV="1">
            <a:off x="3861846" y="3077065"/>
            <a:ext cx="17515" cy="141424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5677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 flipV="1">
            <a:off x="4302395" y="2897203"/>
            <a:ext cx="688" cy="197497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02395" y="2897203"/>
            <a:ext cx="464590" cy="100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879361" y="4448122"/>
            <a:ext cx="912961" cy="1297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74939" y="2480707"/>
            <a:ext cx="108498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61244" y="3106683"/>
            <a:ext cx="812096" cy="1139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406118" y="1959473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72546" y="3949045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1" r="14677"/>
          <a:stretch/>
        </p:blipFill>
        <p:spPr>
          <a:xfrm rot="5400000" flipH="1">
            <a:off x="3616803" y="2574985"/>
            <a:ext cx="527031" cy="4174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67" y="2288809"/>
            <a:ext cx="1382107" cy="829265"/>
          </a:xfrm>
          <a:prstGeom prst="rect">
            <a:avLst/>
          </a:prstGeom>
        </p:spPr>
      </p:pic>
      <p:pic>
        <p:nvPicPr>
          <p:cNvPr id="40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345" y="4242943"/>
            <a:ext cx="1382107" cy="829265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 flipV="1">
            <a:off x="3861846" y="3077065"/>
            <a:ext cx="17515" cy="141424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5955812" y="2688480"/>
            <a:ext cx="2881060" cy="1969096"/>
            <a:chOff x="2764839" y="1066799"/>
            <a:chExt cx="6341062" cy="4333875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248" y="2480707"/>
            <a:ext cx="1400315" cy="819484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576" y="4052695"/>
            <a:ext cx="1400315" cy="819484"/>
          </a:xfrm>
          <a:prstGeom prst="rect">
            <a:avLst/>
          </a:prstGeom>
        </p:spPr>
      </p:pic>
      <p:sp>
        <p:nvSpPr>
          <p:cNvPr id="15" name="Oval 14"/>
          <p:cNvSpPr>
            <a:spLocks noChangeAspect="1"/>
          </p:cNvSpPr>
          <p:nvPr/>
        </p:nvSpPr>
        <p:spPr>
          <a:xfrm>
            <a:off x="7803915" y="2790719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7813440" y="438139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6039878" y="2191966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18" name="Rectangle 17"/>
          <p:cNvSpPr/>
          <p:nvPr/>
        </p:nvSpPr>
        <p:spPr>
          <a:xfrm>
            <a:off x="6106931" y="4155734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8521984" y="4369660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Connector 27"/>
          <p:cNvCxnSpPr/>
          <p:nvPr/>
        </p:nvCxnSpPr>
        <p:spPr>
          <a:xfrm>
            <a:off x="2777659" y="3090995"/>
            <a:ext cx="1131315" cy="1568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77659" y="4872179"/>
            <a:ext cx="2099141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574473" y="1980178"/>
            <a:ext cx="4938856" cy="34785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5985" y="4587224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sp>
        <p:nvSpPr>
          <p:cNvPr id="32" name="Rectangle 31"/>
          <p:cNvSpPr/>
          <p:nvPr/>
        </p:nvSpPr>
        <p:spPr>
          <a:xfrm>
            <a:off x="3590851" y="2814295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2235381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1718749" y="1337569"/>
            <a:ext cx="748689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206210" y="3669004"/>
          <a:ext cx="326967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836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1634836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40777" y="3590592"/>
          <a:ext cx="459278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927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1530927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1530927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600" baseline="0" dirty="0">
                        <a:solidFill>
                          <a:schemeClr val="tx1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8206210" y="780691"/>
            <a:ext cx="2881060" cy="1969096"/>
            <a:chOff x="2764839" y="1066799"/>
            <a:chExt cx="6341062" cy="433387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646" y="572918"/>
            <a:ext cx="1400315" cy="819484"/>
          </a:xfrm>
          <a:prstGeom prst="rect">
            <a:avLst/>
          </a:prstGeom>
        </p:spPr>
      </p:pic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974" y="2144906"/>
            <a:ext cx="1400315" cy="819484"/>
          </a:xfrm>
          <a:prstGeom prst="rect">
            <a:avLst/>
          </a:prstGeom>
        </p:spPr>
      </p:pic>
      <p:sp>
        <p:nvSpPr>
          <p:cNvPr id="18" name="Oval 17"/>
          <p:cNvSpPr>
            <a:spLocks noChangeAspect="1"/>
          </p:cNvSpPr>
          <p:nvPr/>
        </p:nvSpPr>
        <p:spPr>
          <a:xfrm>
            <a:off x="10054313" y="882930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0063838" y="2473605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8630127" y="384271"/>
            <a:ext cx="2133600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686745" y="481035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sz="1400" dirty="0"/>
          </a:p>
        </p:txBody>
      </p:sp>
      <p:sp>
        <p:nvSpPr>
          <p:cNvPr id="22" name="Rectangle 21"/>
          <p:cNvSpPr/>
          <p:nvPr/>
        </p:nvSpPr>
        <p:spPr>
          <a:xfrm>
            <a:off x="8701171" y="2471646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0772382" y="2461871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1727404" y="780691"/>
            <a:ext cx="2881060" cy="1969096"/>
            <a:chOff x="2764839" y="1066799"/>
            <a:chExt cx="6341062" cy="4333875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840" y="572918"/>
            <a:ext cx="1400315" cy="819484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168" y="2144906"/>
            <a:ext cx="1400315" cy="819484"/>
          </a:xfrm>
          <a:prstGeom prst="rect">
            <a:avLst/>
          </a:prstGeom>
        </p:spPr>
      </p:pic>
      <p:sp>
        <p:nvSpPr>
          <p:cNvPr id="37" name="Oval 36"/>
          <p:cNvSpPr>
            <a:spLocks noChangeAspect="1"/>
          </p:cNvSpPr>
          <p:nvPr/>
        </p:nvSpPr>
        <p:spPr>
          <a:xfrm>
            <a:off x="3575507" y="882930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3585032" y="2473605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/>
          <p:cNvSpPr/>
          <p:nvPr/>
        </p:nvSpPr>
        <p:spPr>
          <a:xfrm>
            <a:off x="2151321" y="384271"/>
            <a:ext cx="2133600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07939" y="481035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41" name="Rectangle 40"/>
          <p:cNvSpPr/>
          <p:nvPr/>
        </p:nvSpPr>
        <p:spPr>
          <a:xfrm>
            <a:off x="2222365" y="2471646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4293576" y="2461871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Rectangle 58"/>
          <p:cNvSpPr/>
          <p:nvPr/>
        </p:nvSpPr>
        <p:spPr>
          <a:xfrm>
            <a:off x="2213612" y="1068292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25D8D271-DF1A-4C41-B995-0138201A159C}"/>
              </a:ext>
            </a:extLst>
          </p:cNvPr>
          <p:cNvSpPr/>
          <p:nvPr/>
        </p:nvSpPr>
        <p:spPr>
          <a:xfrm>
            <a:off x="2643188" y="1584848"/>
            <a:ext cx="3114675" cy="1058340"/>
          </a:xfrm>
          <a:custGeom>
            <a:avLst/>
            <a:gdLst>
              <a:gd name="connsiteX0" fmla="*/ 3114675 w 3114675"/>
              <a:gd name="connsiteY0" fmla="*/ 15352 h 1058340"/>
              <a:gd name="connsiteX1" fmla="*/ 1100137 w 3114675"/>
              <a:gd name="connsiteY1" fmla="*/ 143940 h 1058340"/>
              <a:gd name="connsiteX2" fmla="*/ 0 w 3114675"/>
              <a:gd name="connsiteY2" fmla="*/ 1058340 h 105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75" h="1058340">
                <a:moveTo>
                  <a:pt x="3114675" y="15352"/>
                </a:moveTo>
                <a:cubicBezTo>
                  <a:pt x="2366962" y="-7270"/>
                  <a:pt x="1619250" y="-29891"/>
                  <a:pt x="1100137" y="143940"/>
                </a:cubicBezTo>
                <a:cubicBezTo>
                  <a:pt x="581024" y="317771"/>
                  <a:pt x="290512" y="688055"/>
                  <a:pt x="0" y="1058340"/>
                </a:cubicBezTo>
              </a:path>
            </a:pathLst>
          </a:custGeom>
          <a:noFill/>
          <a:ln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ADEA419C-07A0-764B-8E91-6E7D8AB4F5BD}"/>
              </a:ext>
            </a:extLst>
          </p:cNvPr>
          <p:cNvSpPr/>
          <p:nvPr/>
        </p:nvSpPr>
        <p:spPr>
          <a:xfrm flipH="1">
            <a:off x="6434138" y="2090063"/>
            <a:ext cx="2341827" cy="416292"/>
          </a:xfrm>
          <a:custGeom>
            <a:avLst/>
            <a:gdLst>
              <a:gd name="connsiteX0" fmla="*/ 3114675 w 3114675"/>
              <a:gd name="connsiteY0" fmla="*/ 15352 h 1058340"/>
              <a:gd name="connsiteX1" fmla="*/ 1100137 w 3114675"/>
              <a:gd name="connsiteY1" fmla="*/ 143940 h 1058340"/>
              <a:gd name="connsiteX2" fmla="*/ 0 w 3114675"/>
              <a:gd name="connsiteY2" fmla="*/ 1058340 h 105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75" h="1058340">
                <a:moveTo>
                  <a:pt x="3114675" y="15352"/>
                </a:moveTo>
                <a:cubicBezTo>
                  <a:pt x="2366962" y="-7270"/>
                  <a:pt x="1619250" y="-29891"/>
                  <a:pt x="1100137" y="143940"/>
                </a:cubicBezTo>
                <a:cubicBezTo>
                  <a:pt x="581024" y="317771"/>
                  <a:pt x="290512" y="688055"/>
                  <a:pt x="0" y="1058340"/>
                </a:cubicBezTo>
              </a:path>
            </a:pathLst>
          </a:custGeom>
          <a:noFill/>
          <a:ln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1F4CE0-6830-C542-93CF-9A521AF7B5CD}"/>
              </a:ext>
            </a:extLst>
          </p:cNvPr>
          <p:cNvSpPr/>
          <p:nvPr/>
        </p:nvSpPr>
        <p:spPr>
          <a:xfrm>
            <a:off x="5510163" y="1590008"/>
            <a:ext cx="1142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  <a:endParaRPr lang="en-CA" sz="1400" i="1" dirty="0"/>
          </a:p>
        </p:txBody>
      </p:sp>
    </p:spTree>
    <p:extLst>
      <p:ext uri="{BB962C8B-B14F-4D97-AF65-F5344CB8AC3E}">
        <p14:creationId xmlns:p14="http://schemas.microsoft.com/office/powerpoint/2010/main" val="40879923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 flipV="1">
            <a:off x="4302395" y="2897203"/>
            <a:ext cx="688" cy="197497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02395" y="2897203"/>
            <a:ext cx="464590" cy="100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879361" y="4448122"/>
            <a:ext cx="912961" cy="1297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74939" y="2480707"/>
            <a:ext cx="108498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61244" y="3106683"/>
            <a:ext cx="812096" cy="1139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406118" y="1959473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72546" y="3949045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1" r="14677"/>
          <a:stretch/>
        </p:blipFill>
        <p:spPr>
          <a:xfrm rot="5400000" flipH="1">
            <a:off x="3616803" y="2574985"/>
            <a:ext cx="527031" cy="4174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67" y="2288809"/>
            <a:ext cx="1382107" cy="829265"/>
          </a:xfrm>
          <a:prstGeom prst="rect">
            <a:avLst/>
          </a:prstGeom>
        </p:spPr>
      </p:pic>
      <p:pic>
        <p:nvPicPr>
          <p:cNvPr id="40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345" y="4242943"/>
            <a:ext cx="1382107" cy="829265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 flipV="1">
            <a:off x="3861846" y="3077065"/>
            <a:ext cx="17515" cy="141424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5955812" y="2688480"/>
            <a:ext cx="4064488" cy="1969096"/>
            <a:chOff x="2764839" y="1066799"/>
            <a:chExt cx="8945725" cy="4333875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/>
            </p:cNvCxnSpPr>
            <p:nvPr/>
          </p:nvCxnSpPr>
          <p:spPr>
            <a:xfrm flipV="1">
              <a:off x="7458076" y="4939677"/>
              <a:ext cx="4252488" cy="3237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248" y="2480707"/>
            <a:ext cx="1400315" cy="819484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576" y="4052695"/>
            <a:ext cx="1400315" cy="819484"/>
          </a:xfrm>
          <a:prstGeom prst="rect">
            <a:avLst/>
          </a:prstGeom>
        </p:spPr>
      </p:pic>
      <p:sp>
        <p:nvSpPr>
          <p:cNvPr id="15" name="Oval 14"/>
          <p:cNvSpPr>
            <a:spLocks noChangeAspect="1"/>
          </p:cNvSpPr>
          <p:nvPr/>
        </p:nvSpPr>
        <p:spPr>
          <a:xfrm>
            <a:off x="7803915" y="2790719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7813440" y="438139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6039878" y="2191966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18" name="Rectangle 17"/>
          <p:cNvSpPr/>
          <p:nvPr/>
        </p:nvSpPr>
        <p:spPr>
          <a:xfrm>
            <a:off x="6106931" y="4155734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8521984" y="4369660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Connector 27"/>
          <p:cNvCxnSpPr/>
          <p:nvPr/>
        </p:nvCxnSpPr>
        <p:spPr>
          <a:xfrm>
            <a:off x="2777659" y="3090995"/>
            <a:ext cx="1131315" cy="1568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77659" y="4872179"/>
            <a:ext cx="2099141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574473" y="1980178"/>
            <a:ext cx="4938856" cy="34785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5985" y="4587224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sp>
        <p:nvSpPr>
          <p:cNvPr id="32" name="Rectangle 31"/>
          <p:cNvSpPr/>
          <p:nvPr/>
        </p:nvSpPr>
        <p:spPr>
          <a:xfrm>
            <a:off x="3590851" y="2814295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sz="1400" dirty="0"/>
          </a:p>
        </p:txBody>
      </p:sp>
      <p:sp>
        <p:nvSpPr>
          <p:cNvPr id="38" name="Rectangle 37"/>
          <p:cNvSpPr/>
          <p:nvPr/>
        </p:nvSpPr>
        <p:spPr>
          <a:xfrm>
            <a:off x="5608451" y="3390633"/>
            <a:ext cx="10679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Q(T)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591806" y="2201899"/>
            <a:ext cx="28280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Q(T+1) = Q’(T)</a:t>
            </a:r>
            <a:endParaRPr lang="en-US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ADB982EE-CB75-EA49-8278-4510F43858AF}"/>
              </a:ext>
            </a:extLst>
          </p:cNvPr>
          <p:cNvSpPr/>
          <p:nvPr/>
        </p:nvSpPr>
        <p:spPr>
          <a:xfrm rot="2684756">
            <a:off x="9842500" y="3975408"/>
            <a:ext cx="914400" cy="914400"/>
          </a:xfrm>
          <a:prstGeom prst="plus">
            <a:avLst>
              <a:gd name="adj" fmla="val 4444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323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 flipV="1">
            <a:off x="4302395" y="2897203"/>
            <a:ext cx="688" cy="197497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02395" y="2897203"/>
            <a:ext cx="464590" cy="100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879361" y="4448122"/>
            <a:ext cx="912961" cy="1297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74939" y="2480707"/>
            <a:ext cx="108498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61244" y="3106683"/>
            <a:ext cx="812096" cy="1139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406118" y="1959473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72546" y="3949045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1" r="14677"/>
          <a:stretch/>
        </p:blipFill>
        <p:spPr>
          <a:xfrm rot="5400000" flipH="1">
            <a:off x="3616803" y="2574985"/>
            <a:ext cx="527031" cy="4174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67" y="2288809"/>
            <a:ext cx="1382107" cy="829265"/>
          </a:xfrm>
          <a:prstGeom prst="rect">
            <a:avLst/>
          </a:prstGeom>
        </p:spPr>
      </p:pic>
      <p:pic>
        <p:nvPicPr>
          <p:cNvPr id="40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345" y="4242943"/>
            <a:ext cx="1382107" cy="829265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 flipV="1">
            <a:off x="3861846" y="3077065"/>
            <a:ext cx="17515" cy="141424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5955812" y="2688480"/>
            <a:ext cx="2881060" cy="1969096"/>
            <a:chOff x="2764839" y="1066799"/>
            <a:chExt cx="6341062" cy="4333875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248" y="2480707"/>
            <a:ext cx="1400315" cy="819484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576" y="4052695"/>
            <a:ext cx="1400315" cy="819484"/>
          </a:xfrm>
          <a:prstGeom prst="rect">
            <a:avLst/>
          </a:prstGeom>
        </p:spPr>
      </p:pic>
      <p:sp>
        <p:nvSpPr>
          <p:cNvPr id="15" name="Oval 14"/>
          <p:cNvSpPr>
            <a:spLocks noChangeAspect="1"/>
          </p:cNvSpPr>
          <p:nvPr/>
        </p:nvSpPr>
        <p:spPr>
          <a:xfrm>
            <a:off x="7803915" y="2790719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7813440" y="438139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6039878" y="2191966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18" name="Rectangle 17"/>
          <p:cNvSpPr/>
          <p:nvPr/>
        </p:nvSpPr>
        <p:spPr>
          <a:xfrm>
            <a:off x="6106931" y="4155734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8521984" y="4369660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Connector 27"/>
          <p:cNvCxnSpPr/>
          <p:nvPr/>
        </p:nvCxnSpPr>
        <p:spPr>
          <a:xfrm>
            <a:off x="2777659" y="3090995"/>
            <a:ext cx="1131315" cy="1568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77659" y="4872179"/>
            <a:ext cx="2099141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574473" y="1980178"/>
            <a:ext cx="4938856" cy="34785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5985" y="4587224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sp>
        <p:nvSpPr>
          <p:cNvPr id="32" name="Rectangle 31"/>
          <p:cNvSpPr/>
          <p:nvPr/>
        </p:nvSpPr>
        <p:spPr>
          <a:xfrm>
            <a:off x="3590851" y="2814295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sz="1400" dirty="0"/>
          </a:p>
        </p:txBody>
      </p:sp>
      <p:sp>
        <p:nvSpPr>
          <p:cNvPr id="38" name="Rectangle 37"/>
          <p:cNvSpPr/>
          <p:nvPr/>
        </p:nvSpPr>
        <p:spPr>
          <a:xfrm>
            <a:off x="5608451" y="3390633"/>
            <a:ext cx="25603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Q(T) 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 Q’(T)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591806" y="2201899"/>
            <a:ext cx="28280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Q(T+1) = Q’(T)</a:t>
            </a:r>
            <a:endParaRPr lang="en-US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5445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 flipV="1">
            <a:off x="4302395" y="2897203"/>
            <a:ext cx="688" cy="197497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02395" y="2897203"/>
            <a:ext cx="464590" cy="100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879361" y="4448122"/>
            <a:ext cx="912961" cy="1297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74939" y="2480707"/>
            <a:ext cx="108498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61244" y="3106683"/>
            <a:ext cx="812096" cy="1139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406118" y="1959473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72546" y="3949045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1" r="14677"/>
          <a:stretch/>
        </p:blipFill>
        <p:spPr>
          <a:xfrm rot="5400000" flipH="1">
            <a:off x="3616803" y="2574985"/>
            <a:ext cx="527031" cy="4174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67" y="2288809"/>
            <a:ext cx="1382107" cy="829265"/>
          </a:xfrm>
          <a:prstGeom prst="rect">
            <a:avLst/>
          </a:prstGeom>
        </p:spPr>
      </p:pic>
      <p:pic>
        <p:nvPicPr>
          <p:cNvPr id="40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345" y="4242943"/>
            <a:ext cx="1382107" cy="829265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 flipV="1">
            <a:off x="3861846" y="3077065"/>
            <a:ext cx="17515" cy="141424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5955812" y="2688480"/>
            <a:ext cx="2881060" cy="1969096"/>
            <a:chOff x="2764839" y="1066799"/>
            <a:chExt cx="6341062" cy="4333875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248" y="2480707"/>
            <a:ext cx="1400315" cy="819484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576" y="4052695"/>
            <a:ext cx="1400315" cy="819484"/>
          </a:xfrm>
          <a:prstGeom prst="rect">
            <a:avLst/>
          </a:prstGeom>
        </p:spPr>
      </p:pic>
      <p:sp>
        <p:nvSpPr>
          <p:cNvPr id="15" name="Oval 14"/>
          <p:cNvSpPr>
            <a:spLocks noChangeAspect="1"/>
          </p:cNvSpPr>
          <p:nvPr/>
        </p:nvSpPr>
        <p:spPr>
          <a:xfrm>
            <a:off x="7803915" y="2790719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7813440" y="438139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6039878" y="2191966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18" name="Rectangle 17"/>
          <p:cNvSpPr/>
          <p:nvPr/>
        </p:nvSpPr>
        <p:spPr>
          <a:xfrm>
            <a:off x="6106931" y="4155734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8521984" y="4369660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Connector 27"/>
          <p:cNvCxnSpPr/>
          <p:nvPr/>
        </p:nvCxnSpPr>
        <p:spPr>
          <a:xfrm>
            <a:off x="2777659" y="3090995"/>
            <a:ext cx="1131315" cy="1568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77659" y="4872179"/>
            <a:ext cx="2099141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574473" y="1980178"/>
            <a:ext cx="4938856" cy="34785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5985" y="4587224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sp>
        <p:nvSpPr>
          <p:cNvPr id="32" name="Rectangle 31"/>
          <p:cNvSpPr/>
          <p:nvPr/>
        </p:nvSpPr>
        <p:spPr>
          <a:xfrm>
            <a:off x="3590851" y="2814295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sz="1400" dirty="0"/>
          </a:p>
        </p:txBody>
      </p:sp>
      <p:sp>
        <p:nvSpPr>
          <p:cNvPr id="38" name="Rectangle 37"/>
          <p:cNvSpPr/>
          <p:nvPr/>
        </p:nvSpPr>
        <p:spPr>
          <a:xfrm>
            <a:off x="5572970" y="3373638"/>
            <a:ext cx="10679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Q(T)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8591806" y="2201899"/>
                <a:ext cx="347563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Q(T+1) = </a:t>
                </a:r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Q(T)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 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806" y="2201899"/>
                <a:ext cx="3475631" cy="584775"/>
              </a:xfrm>
              <a:prstGeom prst="rect">
                <a:avLst/>
              </a:prstGeom>
              <a:blipFill>
                <a:blip r:embed="rId5"/>
                <a:stretch>
                  <a:fillRect l="-4378" t="-13542" r="-3327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84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3657600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Y=S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X=R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(T+2)=Q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36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(T+2)=Q’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aseline="-250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600" baseline="-250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600" baseline="0" dirty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600" baseline="0" dirty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482705" y="199281"/>
            <a:ext cx="5992675" cy="2575386"/>
            <a:chOff x="734347" y="423269"/>
            <a:chExt cx="13189561" cy="56682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347" y="423269"/>
              <a:ext cx="2096413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X=R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098" y="4804498"/>
              <a:ext cx="2004682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Y=S</a:t>
              </a:r>
              <a:endParaRPr lang="en-CA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5900" y="828584"/>
              <a:ext cx="4590795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(T+2)=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</a:t>
              </a:r>
              <a:endParaRPr lang="en-CA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24952" y="4328160"/>
              <a:ext cx="4798956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lang="en-US" sz="3200" baseline="-250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(T+2)=</a:t>
              </a: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Q’</a:t>
              </a:r>
              <a:endParaRPr lang="en-CA" sz="1400" dirty="0"/>
            </a:p>
          </p:txBody>
        </p:sp>
      </p:grp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38108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 flipV="1">
            <a:off x="4302395" y="2897203"/>
            <a:ext cx="688" cy="197497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02395" y="2897203"/>
            <a:ext cx="464590" cy="100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879361" y="4448122"/>
            <a:ext cx="912961" cy="1297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74939" y="2480707"/>
            <a:ext cx="108498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61244" y="3106683"/>
            <a:ext cx="812096" cy="1139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406118" y="1959473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72546" y="3949045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1" r="14677"/>
          <a:stretch/>
        </p:blipFill>
        <p:spPr>
          <a:xfrm rot="5400000" flipH="1">
            <a:off x="3616803" y="2574985"/>
            <a:ext cx="527031" cy="4174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67" y="2288809"/>
            <a:ext cx="1382107" cy="829265"/>
          </a:xfrm>
          <a:prstGeom prst="rect">
            <a:avLst/>
          </a:prstGeom>
        </p:spPr>
      </p:pic>
      <p:pic>
        <p:nvPicPr>
          <p:cNvPr id="40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345" y="4242943"/>
            <a:ext cx="1382107" cy="829265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 flipV="1">
            <a:off x="3861846" y="3077065"/>
            <a:ext cx="17515" cy="141424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5955812" y="2688480"/>
            <a:ext cx="3650006" cy="1969096"/>
            <a:chOff x="2764839" y="1066799"/>
            <a:chExt cx="8033472" cy="4333875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7391400" y="1504948"/>
              <a:ext cx="3406911" cy="21239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248" y="2480707"/>
            <a:ext cx="1400315" cy="819484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576" y="4052695"/>
            <a:ext cx="1400315" cy="819484"/>
          </a:xfrm>
          <a:prstGeom prst="rect">
            <a:avLst/>
          </a:prstGeom>
        </p:spPr>
      </p:pic>
      <p:sp>
        <p:nvSpPr>
          <p:cNvPr id="15" name="Oval 14"/>
          <p:cNvSpPr>
            <a:spLocks noChangeAspect="1"/>
          </p:cNvSpPr>
          <p:nvPr/>
        </p:nvSpPr>
        <p:spPr>
          <a:xfrm>
            <a:off x="7803915" y="2790719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7813440" y="438139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6039878" y="2191966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18" name="Rectangle 17"/>
          <p:cNvSpPr/>
          <p:nvPr/>
        </p:nvSpPr>
        <p:spPr>
          <a:xfrm>
            <a:off x="6106931" y="4155734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8521984" y="4369660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2777659" y="4872179"/>
            <a:ext cx="2099141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574473" y="1980178"/>
            <a:ext cx="4938856" cy="34785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5985" y="4587224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sp>
        <p:nvSpPr>
          <p:cNvPr id="32" name="Rectangle 31"/>
          <p:cNvSpPr/>
          <p:nvPr/>
        </p:nvSpPr>
        <p:spPr>
          <a:xfrm>
            <a:off x="3590851" y="2814295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sz="1400" dirty="0"/>
          </a:p>
        </p:txBody>
      </p:sp>
      <p:sp>
        <p:nvSpPr>
          <p:cNvPr id="38" name="Rectangle 37"/>
          <p:cNvSpPr/>
          <p:nvPr/>
        </p:nvSpPr>
        <p:spPr>
          <a:xfrm>
            <a:off x="5572970" y="3373638"/>
            <a:ext cx="2448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Q(T)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 Q’(T)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078182" y="1416926"/>
            <a:ext cx="6973454" cy="40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9051636" y="1415097"/>
            <a:ext cx="26027" cy="1482106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2106054" y="1420597"/>
            <a:ext cx="26027" cy="148210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126061" y="2873558"/>
            <a:ext cx="355923" cy="4054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824405" y="3237336"/>
            <a:ext cx="688380" cy="1139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>
            <a:grpSpLocks noChangeAspect="1"/>
          </p:cNvGrpSpPr>
          <p:nvPr/>
        </p:nvGrpSpPr>
        <p:grpSpPr>
          <a:xfrm>
            <a:off x="2193502" y="2688480"/>
            <a:ext cx="1395774" cy="731520"/>
            <a:chOff x="4215575" y="1142683"/>
            <a:chExt cx="4362368" cy="2286318"/>
          </a:xfrm>
        </p:grpSpPr>
        <p:pic>
          <p:nvPicPr>
            <p:cNvPr id="50" name="Picture 4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D05B578-3F1C-4AEE-9B48-FD4E7EF5D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548" y="1142683"/>
              <a:ext cx="4137395" cy="2286318"/>
            </a:xfrm>
            <a:prstGeom prst="rect">
              <a:avLst/>
            </a:prstGeom>
          </p:spPr>
        </p:pic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DCC8329E-90A8-4928-BA35-A76E430C028E}"/>
                </a:ext>
              </a:extLst>
            </p:cNvPr>
            <p:cNvSpPr/>
            <p:nvPr/>
          </p:nvSpPr>
          <p:spPr>
            <a:xfrm>
              <a:off x="4215575" y="1142683"/>
              <a:ext cx="755889" cy="2286318"/>
            </a:xfrm>
            <a:prstGeom prst="arc">
              <a:avLst>
                <a:gd name="adj1" fmla="val 16200000"/>
                <a:gd name="adj2" fmla="val 535907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912659" y="2921678"/>
            <a:ext cx="90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T=1</a:t>
            </a:r>
          </a:p>
        </p:txBody>
      </p:sp>
    </p:spTree>
    <p:extLst>
      <p:ext uri="{BB962C8B-B14F-4D97-AF65-F5344CB8AC3E}">
        <p14:creationId xmlns:p14="http://schemas.microsoft.com/office/powerpoint/2010/main" val="29876729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 flipV="1">
            <a:off x="4302395" y="2897203"/>
            <a:ext cx="688" cy="197497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02395" y="2897203"/>
            <a:ext cx="464590" cy="100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879361" y="4448122"/>
            <a:ext cx="912961" cy="1297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74939" y="2480707"/>
            <a:ext cx="108498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61244" y="3106683"/>
            <a:ext cx="812096" cy="1139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406118" y="1959473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72546" y="3949045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1" r="14677"/>
          <a:stretch/>
        </p:blipFill>
        <p:spPr>
          <a:xfrm rot="5400000" flipH="1">
            <a:off x="3616803" y="2574985"/>
            <a:ext cx="527031" cy="4174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67" y="2288809"/>
            <a:ext cx="1382107" cy="829265"/>
          </a:xfrm>
          <a:prstGeom prst="rect">
            <a:avLst/>
          </a:prstGeom>
        </p:spPr>
      </p:pic>
      <p:pic>
        <p:nvPicPr>
          <p:cNvPr id="40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345" y="4242943"/>
            <a:ext cx="1382107" cy="829265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 flipV="1">
            <a:off x="3861846" y="3077065"/>
            <a:ext cx="17515" cy="141424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5955812" y="2688480"/>
            <a:ext cx="3650006" cy="1969096"/>
            <a:chOff x="2764839" y="1066799"/>
            <a:chExt cx="8033472" cy="4333875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7391400" y="1504948"/>
              <a:ext cx="3406911" cy="21239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248" y="2480707"/>
            <a:ext cx="1400315" cy="819484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576" y="4052695"/>
            <a:ext cx="1400315" cy="819484"/>
          </a:xfrm>
          <a:prstGeom prst="rect">
            <a:avLst/>
          </a:prstGeom>
        </p:spPr>
      </p:pic>
      <p:sp>
        <p:nvSpPr>
          <p:cNvPr id="15" name="Oval 14"/>
          <p:cNvSpPr>
            <a:spLocks noChangeAspect="1"/>
          </p:cNvSpPr>
          <p:nvPr/>
        </p:nvSpPr>
        <p:spPr>
          <a:xfrm>
            <a:off x="7803915" y="2790719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7813440" y="438139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6039878" y="2191966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18" name="Rectangle 17"/>
          <p:cNvSpPr/>
          <p:nvPr/>
        </p:nvSpPr>
        <p:spPr>
          <a:xfrm>
            <a:off x="6106931" y="4155734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8521984" y="4369660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2777659" y="4872179"/>
            <a:ext cx="2099141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574473" y="1980178"/>
            <a:ext cx="4938856" cy="34785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5985" y="4587224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sp>
        <p:nvSpPr>
          <p:cNvPr id="32" name="Rectangle 31"/>
          <p:cNvSpPr/>
          <p:nvPr/>
        </p:nvSpPr>
        <p:spPr>
          <a:xfrm>
            <a:off x="3590851" y="2814295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sz="1400" dirty="0"/>
          </a:p>
        </p:txBody>
      </p:sp>
      <p:sp>
        <p:nvSpPr>
          <p:cNvPr id="38" name="Rectangle 37"/>
          <p:cNvSpPr/>
          <p:nvPr/>
        </p:nvSpPr>
        <p:spPr>
          <a:xfrm>
            <a:off x="5572970" y="3373638"/>
            <a:ext cx="25603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Q(T)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  Q(T)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078182" y="1416926"/>
            <a:ext cx="6973454" cy="40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9051636" y="1415097"/>
            <a:ext cx="26027" cy="1482106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2106054" y="1420597"/>
            <a:ext cx="26027" cy="148210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126061" y="2873558"/>
            <a:ext cx="355923" cy="4054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824405" y="3237336"/>
            <a:ext cx="688380" cy="1139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>
            <a:grpSpLocks noChangeAspect="1"/>
          </p:cNvGrpSpPr>
          <p:nvPr/>
        </p:nvGrpSpPr>
        <p:grpSpPr>
          <a:xfrm>
            <a:off x="2193502" y="2688480"/>
            <a:ext cx="1395774" cy="731520"/>
            <a:chOff x="4215575" y="1142683"/>
            <a:chExt cx="4362368" cy="2286318"/>
          </a:xfrm>
        </p:grpSpPr>
        <p:pic>
          <p:nvPicPr>
            <p:cNvPr id="50" name="Picture 4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D05B578-3F1C-4AEE-9B48-FD4E7EF5D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548" y="1142683"/>
              <a:ext cx="4137395" cy="2286318"/>
            </a:xfrm>
            <a:prstGeom prst="rect">
              <a:avLst/>
            </a:prstGeom>
          </p:spPr>
        </p:pic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DCC8329E-90A8-4928-BA35-A76E430C028E}"/>
                </a:ext>
              </a:extLst>
            </p:cNvPr>
            <p:cNvSpPr/>
            <p:nvPr/>
          </p:nvSpPr>
          <p:spPr>
            <a:xfrm>
              <a:off x="4215575" y="1142683"/>
              <a:ext cx="755889" cy="2286318"/>
            </a:xfrm>
            <a:prstGeom prst="arc">
              <a:avLst>
                <a:gd name="adj1" fmla="val 16200000"/>
                <a:gd name="adj2" fmla="val 535907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912659" y="2921678"/>
            <a:ext cx="90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T=0</a:t>
            </a:r>
          </a:p>
        </p:txBody>
      </p:sp>
    </p:spTree>
    <p:extLst>
      <p:ext uri="{BB962C8B-B14F-4D97-AF65-F5344CB8AC3E}">
        <p14:creationId xmlns:p14="http://schemas.microsoft.com/office/powerpoint/2010/main" val="3405122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/>
            </p:nvGraphicFramePr>
            <p:xfrm>
              <a:off x="0" y="4335616"/>
              <a:ext cx="12192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809455437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679164705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941077697"/>
                        </a:ext>
                      </a:extLst>
                    </a:gridCol>
                  </a:tblGrid>
                  <a:tr h="4592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T</a:t>
                          </a:r>
                          <a:endParaRPr lang="en-CA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D</a:t>
                          </a:r>
                          <a:endParaRPr lang="en-CA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Q</a:t>
                          </a:r>
                          <a:endParaRPr lang="en-CA" sz="3200" b="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0732872"/>
                      </a:ext>
                    </a:extLst>
                  </a:tr>
                  <a:tr h="4592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 err="1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3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CA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Q</a:t>
                          </a:r>
                          <a:endParaRPr lang="en-CA" sz="1400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2395679"/>
                      </a:ext>
                    </a:extLst>
                  </a:tr>
                  <a:tr h="4592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3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CA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Q’</a:t>
                          </a:r>
                          <a:endParaRPr lang="en-CA" sz="1400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13536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9502839"/>
                  </p:ext>
                </p:extLst>
              </p:nvPr>
            </p:nvGraphicFramePr>
            <p:xfrm>
              <a:off x="0" y="4335616"/>
              <a:ext cx="12192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809455437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679164705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941077697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T</a:t>
                          </a:r>
                          <a:endParaRPr lang="en-CA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D</a:t>
                          </a:r>
                          <a:endParaRPr lang="en-CA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baseline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Q</a:t>
                          </a:r>
                          <a:endParaRPr lang="en-CA" sz="3200" b="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073287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112500" r="-100901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Q</a:t>
                          </a:r>
                          <a:endParaRPr lang="en-CA" sz="1400" baseline="-250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239567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214737" r="-100901" b="-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Q’</a:t>
                          </a:r>
                          <a:endParaRPr lang="en-CA" sz="1400" baseline="-250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135365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" name="Group 1"/>
          <p:cNvGrpSpPr/>
          <p:nvPr/>
        </p:nvGrpSpPr>
        <p:grpSpPr>
          <a:xfrm>
            <a:off x="2891132" y="461817"/>
            <a:ext cx="5569377" cy="2355273"/>
            <a:chOff x="360962" y="1415097"/>
            <a:chExt cx="9244856" cy="4043594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4302395" y="2897203"/>
              <a:ext cx="688" cy="197497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302395" y="2897203"/>
              <a:ext cx="464590" cy="1005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3879361" y="4448122"/>
              <a:ext cx="912961" cy="12978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874939" y="2480707"/>
              <a:ext cx="108498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861244" y="3106683"/>
              <a:ext cx="812096" cy="1139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4406118" y="1959473"/>
              <a:ext cx="4299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>
                <a:solidFill>
                  <a:srgbClr val="0000FF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472546" y="3949045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>
                <a:solidFill>
                  <a:srgbClr val="0000FF"/>
                </a:solidFill>
              </a:endParaRPr>
            </a:p>
          </p:txBody>
        </p: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128F78B-BED2-4B1A-A793-C74A5D5EEF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91" r="14677"/>
            <a:stretch/>
          </p:blipFill>
          <p:spPr>
            <a:xfrm rot="5400000" flipH="1">
              <a:off x="3616803" y="2574985"/>
              <a:ext cx="527031" cy="417404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73" name="Picture 7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9367" y="2288809"/>
              <a:ext cx="1382107" cy="829265"/>
            </a:xfrm>
            <a:prstGeom prst="rect">
              <a:avLst/>
            </a:prstGeom>
          </p:spPr>
        </p:pic>
        <p:pic>
          <p:nvPicPr>
            <p:cNvPr id="74" name="Picture 7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345" y="4242943"/>
              <a:ext cx="1382107" cy="829265"/>
            </a:xfrm>
            <a:prstGeom prst="rect">
              <a:avLst/>
            </a:prstGeom>
          </p:spPr>
        </p:pic>
        <p:cxnSp>
          <p:nvCxnSpPr>
            <p:cNvPr id="75" name="Straight Connector 74"/>
            <p:cNvCxnSpPr/>
            <p:nvPr/>
          </p:nvCxnSpPr>
          <p:spPr>
            <a:xfrm flipV="1">
              <a:off x="3861846" y="3077065"/>
              <a:ext cx="17515" cy="141424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>
              <a:grpSpLocks noChangeAspect="1"/>
            </p:cNvGrpSpPr>
            <p:nvPr/>
          </p:nvGrpSpPr>
          <p:grpSpPr>
            <a:xfrm>
              <a:off x="5955812" y="2688480"/>
              <a:ext cx="3650006" cy="1969096"/>
              <a:chOff x="2764839" y="1066799"/>
              <a:chExt cx="8033472" cy="4333875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391400" y="1504948"/>
                <a:ext cx="3406911" cy="2123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7" name="Picture 8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3248" y="2480707"/>
              <a:ext cx="1400315" cy="819484"/>
            </a:xfrm>
            <a:prstGeom prst="rect">
              <a:avLst/>
            </a:prstGeom>
          </p:spPr>
        </p:pic>
        <p:pic>
          <p:nvPicPr>
            <p:cNvPr id="88" name="Picture 8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7576" y="4052695"/>
              <a:ext cx="1400315" cy="819484"/>
            </a:xfrm>
            <a:prstGeom prst="rect">
              <a:avLst/>
            </a:prstGeom>
          </p:spPr>
        </p:pic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7803915" y="279071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7813440" y="4381394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039878" y="2191966"/>
              <a:ext cx="4299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106931" y="4155734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/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8521984" y="436966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2777659" y="4872179"/>
              <a:ext cx="2099141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3574473" y="1980178"/>
              <a:ext cx="4938856" cy="34785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585985" y="4587224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590851" y="2814295"/>
              <a:ext cx="4732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</a:t>
              </a:r>
              <a:endParaRPr lang="en-CA" sz="1400" dirty="0"/>
            </a:p>
          </p:txBody>
        </p:sp>
        <p:cxnSp>
          <p:nvCxnSpPr>
            <p:cNvPr id="99" name="Straight Connector 98"/>
            <p:cNvCxnSpPr/>
            <p:nvPr/>
          </p:nvCxnSpPr>
          <p:spPr>
            <a:xfrm flipV="1">
              <a:off x="2078182" y="1416926"/>
              <a:ext cx="6973454" cy="4091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9051636" y="1415097"/>
              <a:ext cx="26027" cy="148210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 flipV="1">
              <a:off x="2106054" y="1420597"/>
              <a:ext cx="26027" cy="148210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126061" y="2873558"/>
              <a:ext cx="355923" cy="405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1824405" y="3237336"/>
              <a:ext cx="688380" cy="1139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/>
            <p:cNvGrpSpPr>
              <a:grpSpLocks noChangeAspect="1"/>
            </p:cNvGrpSpPr>
            <p:nvPr/>
          </p:nvGrpSpPr>
          <p:grpSpPr>
            <a:xfrm>
              <a:off x="2193502" y="2688480"/>
              <a:ext cx="1395774" cy="731520"/>
              <a:chOff x="4215575" y="1142683"/>
              <a:chExt cx="4362368" cy="2286318"/>
            </a:xfrm>
          </p:grpSpPr>
          <p:pic>
            <p:nvPicPr>
              <p:cNvPr id="105" name="Picture 10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2D05B578-3F1C-4AEE-9B48-FD4E7EF5D6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0548" y="1142683"/>
                <a:ext cx="4137395" cy="2286318"/>
              </a:xfrm>
              <a:prstGeom prst="rect">
                <a:avLst/>
              </a:prstGeom>
            </p:spPr>
          </p:pic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DCC8329E-90A8-4928-BA35-A76E430C028E}"/>
                  </a:ext>
                </a:extLst>
              </p:cNvPr>
              <p:cNvSpPr/>
              <p:nvPr/>
            </p:nvSpPr>
            <p:spPr>
              <a:xfrm>
                <a:off x="4215575" y="1142683"/>
                <a:ext cx="755889" cy="2286318"/>
              </a:xfrm>
              <a:prstGeom prst="arc">
                <a:avLst>
                  <a:gd name="adj1" fmla="val 16200000"/>
                  <a:gd name="adj2" fmla="val 5359077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Rectangle 106"/>
            <p:cNvSpPr/>
            <p:nvPr/>
          </p:nvSpPr>
          <p:spPr>
            <a:xfrm>
              <a:off x="360962" y="2776741"/>
              <a:ext cx="663095" cy="10039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</a:t>
              </a:r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364927" y="4916570"/>
            <a:ext cx="3352800" cy="560276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Freeform 108"/>
          <p:cNvSpPr/>
          <p:nvPr/>
        </p:nvSpPr>
        <p:spPr>
          <a:xfrm flipH="1">
            <a:off x="2615346" y="3565642"/>
            <a:ext cx="1885620" cy="1758188"/>
          </a:xfrm>
          <a:custGeom>
            <a:avLst/>
            <a:gdLst>
              <a:gd name="connsiteX0" fmla="*/ 918058 w 1527658"/>
              <a:gd name="connsiteY0" fmla="*/ 1834490 h 1834490"/>
              <a:gd name="connsiteX1" fmla="*/ 13183 w 1527658"/>
              <a:gd name="connsiteY1" fmla="*/ 196190 h 1834490"/>
              <a:gd name="connsiteX2" fmla="*/ 1527658 w 1527658"/>
              <a:gd name="connsiteY2" fmla="*/ 91415 h 1834490"/>
              <a:gd name="connsiteX0" fmla="*/ 1409945 w 1514720"/>
              <a:gd name="connsiteY0" fmla="*/ 2768527 h 2768527"/>
              <a:gd name="connsiteX1" fmla="*/ 245 w 1514720"/>
              <a:gd name="connsiteY1" fmla="*/ 253927 h 2768527"/>
              <a:gd name="connsiteX2" fmla="*/ 1514720 w 1514720"/>
              <a:gd name="connsiteY2" fmla="*/ 149152 h 2768527"/>
              <a:gd name="connsiteX0" fmla="*/ 909098 w 1528223"/>
              <a:gd name="connsiteY0" fmla="*/ 1783954 h 1783954"/>
              <a:gd name="connsiteX1" fmla="*/ 13748 w 1528223"/>
              <a:gd name="connsiteY1" fmla="*/ 193279 h 1783954"/>
              <a:gd name="connsiteX2" fmla="*/ 1528223 w 1528223"/>
              <a:gd name="connsiteY2" fmla="*/ 88504 h 1783954"/>
              <a:gd name="connsiteX0" fmla="*/ 923595 w 1885620"/>
              <a:gd name="connsiteY0" fmla="*/ 1758188 h 1758188"/>
              <a:gd name="connsiteX1" fmla="*/ 28245 w 1885620"/>
              <a:gd name="connsiteY1" fmla="*/ 167513 h 1758188"/>
              <a:gd name="connsiteX2" fmla="*/ 1885620 w 1885620"/>
              <a:gd name="connsiteY2" fmla="*/ 110363 h 175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5620" h="1758188">
                <a:moveTo>
                  <a:pt x="923595" y="1758188"/>
                </a:moveTo>
                <a:cubicBezTo>
                  <a:pt x="420357" y="1084294"/>
                  <a:pt x="-132092" y="442150"/>
                  <a:pt x="28245" y="167513"/>
                </a:cubicBezTo>
                <a:cubicBezTo>
                  <a:pt x="188582" y="-107124"/>
                  <a:pt x="1179182" y="17494"/>
                  <a:pt x="1885620" y="110363"/>
                </a:cubicBezTo>
              </a:path>
            </a:pathLst>
          </a:custGeom>
          <a:noFill/>
          <a:ln w="31750"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Rectangle 109"/>
          <p:cNvSpPr/>
          <p:nvPr/>
        </p:nvSpPr>
        <p:spPr>
          <a:xfrm>
            <a:off x="1343767" y="3358235"/>
            <a:ext cx="11182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CA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17557079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/>
            </p:nvGraphicFramePr>
            <p:xfrm>
              <a:off x="0" y="4335616"/>
              <a:ext cx="12192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809455437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679164705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941077697"/>
                        </a:ext>
                      </a:extLst>
                    </a:gridCol>
                  </a:tblGrid>
                  <a:tr h="4592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T</a:t>
                          </a:r>
                          <a:endParaRPr lang="en-CA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D</a:t>
                          </a:r>
                          <a:endParaRPr lang="en-CA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Q</a:t>
                          </a:r>
                          <a:endParaRPr lang="en-CA" sz="3200" b="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0732872"/>
                      </a:ext>
                    </a:extLst>
                  </a:tr>
                  <a:tr h="4592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 err="1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3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CA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Q</a:t>
                          </a:r>
                          <a:endParaRPr lang="en-CA" sz="1400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2395679"/>
                      </a:ext>
                    </a:extLst>
                  </a:tr>
                  <a:tr h="4592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sz="3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CA" sz="32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Q’</a:t>
                          </a:r>
                          <a:endParaRPr lang="en-CA" sz="1400" baseline="-25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13536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0" y="4335616"/>
              <a:ext cx="12192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809455437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679164705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941077697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T</a:t>
                          </a:r>
                          <a:endParaRPr lang="en-CA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D</a:t>
                          </a:r>
                          <a:endParaRPr lang="en-CA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baseline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Q</a:t>
                          </a:r>
                          <a:endParaRPr lang="en-CA" sz="3200" b="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073287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112500" r="-100901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Q</a:t>
                          </a:r>
                          <a:endParaRPr lang="en-CA" sz="1400" baseline="-250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239567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3200" b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214737" r="-100901" b="-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Q’</a:t>
                          </a:r>
                          <a:endParaRPr lang="en-CA" sz="1400" baseline="-250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135365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" name="Group 1"/>
          <p:cNvGrpSpPr/>
          <p:nvPr/>
        </p:nvGrpSpPr>
        <p:grpSpPr>
          <a:xfrm>
            <a:off x="2891132" y="461817"/>
            <a:ext cx="5569377" cy="2355273"/>
            <a:chOff x="360962" y="1415097"/>
            <a:chExt cx="9244856" cy="4043594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4302395" y="2897203"/>
              <a:ext cx="688" cy="197497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302395" y="2897203"/>
              <a:ext cx="464590" cy="1005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3879361" y="4448122"/>
              <a:ext cx="912961" cy="12978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874939" y="2480707"/>
              <a:ext cx="108498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861244" y="3106683"/>
              <a:ext cx="812096" cy="1139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4406118" y="1959473"/>
              <a:ext cx="4299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>
                <a:solidFill>
                  <a:srgbClr val="0000FF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472546" y="3949045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>
                <a:solidFill>
                  <a:srgbClr val="0000FF"/>
                </a:solidFill>
              </a:endParaRPr>
            </a:p>
          </p:txBody>
        </p: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128F78B-BED2-4B1A-A793-C74A5D5EEF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91" r="14677"/>
            <a:stretch/>
          </p:blipFill>
          <p:spPr>
            <a:xfrm rot="5400000" flipH="1">
              <a:off x="3616803" y="2574985"/>
              <a:ext cx="527031" cy="417404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73" name="Picture 7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9367" y="2288809"/>
              <a:ext cx="1382107" cy="829265"/>
            </a:xfrm>
            <a:prstGeom prst="rect">
              <a:avLst/>
            </a:prstGeom>
          </p:spPr>
        </p:pic>
        <p:pic>
          <p:nvPicPr>
            <p:cNvPr id="74" name="Picture 7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345" y="4242943"/>
              <a:ext cx="1382107" cy="829265"/>
            </a:xfrm>
            <a:prstGeom prst="rect">
              <a:avLst/>
            </a:prstGeom>
          </p:spPr>
        </p:pic>
        <p:cxnSp>
          <p:nvCxnSpPr>
            <p:cNvPr id="75" name="Straight Connector 74"/>
            <p:cNvCxnSpPr/>
            <p:nvPr/>
          </p:nvCxnSpPr>
          <p:spPr>
            <a:xfrm flipV="1">
              <a:off x="3861846" y="3077065"/>
              <a:ext cx="17515" cy="141424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>
              <a:grpSpLocks noChangeAspect="1"/>
            </p:cNvGrpSpPr>
            <p:nvPr/>
          </p:nvGrpSpPr>
          <p:grpSpPr>
            <a:xfrm>
              <a:off x="5955812" y="2688480"/>
              <a:ext cx="3650006" cy="1969096"/>
              <a:chOff x="2764839" y="1066799"/>
              <a:chExt cx="8033472" cy="4333875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391400" y="1504948"/>
                <a:ext cx="3406911" cy="2123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7" name="Picture 8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3248" y="2480707"/>
              <a:ext cx="1400315" cy="819484"/>
            </a:xfrm>
            <a:prstGeom prst="rect">
              <a:avLst/>
            </a:prstGeom>
          </p:spPr>
        </p:pic>
        <p:pic>
          <p:nvPicPr>
            <p:cNvPr id="88" name="Picture 8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7576" y="4052695"/>
              <a:ext cx="1400315" cy="819484"/>
            </a:xfrm>
            <a:prstGeom prst="rect">
              <a:avLst/>
            </a:prstGeom>
          </p:spPr>
        </p:pic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7803915" y="279071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7813440" y="4381394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039878" y="2191966"/>
              <a:ext cx="4299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106931" y="4155734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/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8521984" y="436966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2777659" y="4872179"/>
              <a:ext cx="2099141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3574473" y="1980178"/>
              <a:ext cx="4938856" cy="34785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585985" y="4587224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590851" y="2814295"/>
              <a:ext cx="4732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</a:t>
              </a:r>
              <a:endParaRPr lang="en-CA" sz="1400" dirty="0"/>
            </a:p>
          </p:txBody>
        </p:sp>
        <p:cxnSp>
          <p:nvCxnSpPr>
            <p:cNvPr id="99" name="Straight Connector 98"/>
            <p:cNvCxnSpPr/>
            <p:nvPr/>
          </p:nvCxnSpPr>
          <p:spPr>
            <a:xfrm flipV="1">
              <a:off x="2078182" y="1416926"/>
              <a:ext cx="6973454" cy="4091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9051636" y="1415097"/>
              <a:ext cx="26027" cy="148210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 flipV="1">
              <a:off x="2106054" y="1420597"/>
              <a:ext cx="26027" cy="148210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126061" y="2873558"/>
              <a:ext cx="355923" cy="405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1824405" y="3237336"/>
              <a:ext cx="688380" cy="1139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/>
            <p:cNvGrpSpPr>
              <a:grpSpLocks noChangeAspect="1"/>
            </p:cNvGrpSpPr>
            <p:nvPr/>
          </p:nvGrpSpPr>
          <p:grpSpPr>
            <a:xfrm>
              <a:off x="2193502" y="2688480"/>
              <a:ext cx="1395774" cy="731520"/>
              <a:chOff x="4215575" y="1142683"/>
              <a:chExt cx="4362368" cy="2286318"/>
            </a:xfrm>
          </p:grpSpPr>
          <p:pic>
            <p:nvPicPr>
              <p:cNvPr id="105" name="Picture 10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2D05B578-3F1C-4AEE-9B48-FD4E7EF5D6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0548" y="1142683"/>
                <a:ext cx="4137395" cy="2286318"/>
              </a:xfrm>
              <a:prstGeom prst="rect">
                <a:avLst/>
              </a:prstGeom>
            </p:spPr>
          </p:pic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DCC8329E-90A8-4928-BA35-A76E430C028E}"/>
                  </a:ext>
                </a:extLst>
              </p:cNvPr>
              <p:cNvSpPr/>
              <p:nvPr/>
            </p:nvSpPr>
            <p:spPr>
              <a:xfrm>
                <a:off x="4215575" y="1142683"/>
                <a:ext cx="755889" cy="2286318"/>
              </a:xfrm>
              <a:prstGeom prst="arc">
                <a:avLst>
                  <a:gd name="adj1" fmla="val 16200000"/>
                  <a:gd name="adj2" fmla="val 5359077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Rectangle 106"/>
            <p:cNvSpPr/>
            <p:nvPr/>
          </p:nvSpPr>
          <p:spPr>
            <a:xfrm>
              <a:off x="360962" y="2776741"/>
              <a:ext cx="663095" cy="10039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</a:t>
              </a:r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419954" y="5461536"/>
            <a:ext cx="3352800" cy="560276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Freeform 108"/>
          <p:cNvSpPr/>
          <p:nvPr/>
        </p:nvSpPr>
        <p:spPr>
          <a:xfrm flipH="1">
            <a:off x="2615346" y="3565641"/>
            <a:ext cx="1885620" cy="2040831"/>
          </a:xfrm>
          <a:custGeom>
            <a:avLst/>
            <a:gdLst>
              <a:gd name="connsiteX0" fmla="*/ 918058 w 1527658"/>
              <a:gd name="connsiteY0" fmla="*/ 1834490 h 1834490"/>
              <a:gd name="connsiteX1" fmla="*/ 13183 w 1527658"/>
              <a:gd name="connsiteY1" fmla="*/ 196190 h 1834490"/>
              <a:gd name="connsiteX2" fmla="*/ 1527658 w 1527658"/>
              <a:gd name="connsiteY2" fmla="*/ 91415 h 1834490"/>
              <a:gd name="connsiteX0" fmla="*/ 1409945 w 1514720"/>
              <a:gd name="connsiteY0" fmla="*/ 2768527 h 2768527"/>
              <a:gd name="connsiteX1" fmla="*/ 245 w 1514720"/>
              <a:gd name="connsiteY1" fmla="*/ 253927 h 2768527"/>
              <a:gd name="connsiteX2" fmla="*/ 1514720 w 1514720"/>
              <a:gd name="connsiteY2" fmla="*/ 149152 h 2768527"/>
              <a:gd name="connsiteX0" fmla="*/ 909098 w 1528223"/>
              <a:gd name="connsiteY0" fmla="*/ 1783954 h 1783954"/>
              <a:gd name="connsiteX1" fmla="*/ 13748 w 1528223"/>
              <a:gd name="connsiteY1" fmla="*/ 193279 h 1783954"/>
              <a:gd name="connsiteX2" fmla="*/ 1528223 w 1528223"/>
              <a:gd name="connsiteY2" fmla="*/ 88504 h 1783954"/>
              <a:gd name="connsiteX0" fmla="*/ 923595 w 1885620"/>
              <a:gd name="connsiteY0" fmla="*/ 1758188 h 1758188"/>
              <a:gd name="connsiteX1" fmla="*/ 28245 w 1885620"/>
              <a:gd name="connsiteY1" fmla="*/ 167513 h 1758188"/>
              <a:gd name="connsiteX2" fmla="*/ 1885620 w 1885620"/>
              <a:gd name="connsiteY2" fmla="*/ 110363 h 175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5620" h="1758188">
                <a:moveTo>
                  <a:pt x="923595" y="1758188"/>
                </a:moveTo>
                <a:cubicBezTo>
                  <a:pt x="420357" y="1084294"/>
                  <a:pt x="-132092" y="442150"/>
                  <a:pt x="28245" y="167513"/>
                </a:cubicBezTo>
                <a:cubicBezTo>
                  <a:pt x="188582" y="-107124"/>
                  <a:pt x="1179182" y="17494"/>
                  <a:pt x="1885620" y="110363"/>
                </a:cubicBezTo>
              </a:path>
            </a:pathLst>
          </a:custGeom>
          <a:noFill/>
          <a:ln w="31750"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Rectangle 109"/>
          <p:cNvSpPr/>
          <p:nvPr/>
        </p:nvSpPr>
        <p:spPr>
          <a:xfrm>
            <a:off x="419954" y="3658241"/>
            <a:ext cx="2531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Complement</a:t>
            </a:r>
            <a:endParaRPr lang="en-CA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42794079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 flipV="1">
            <a:off x="4302395" y="2897203"/>
            <a:ext cx="688" cy="197497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302395" y="2897203"/>
            <a:ext cx="464590" cy="100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879361" y="4448122"/>
            <a:ext cx="912961" cy="1297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874939" y="2480707"/>
            <a:ext cx="108498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861244" y="3106683"/>
            <a:ext cx="812096" cy="1139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406118" y="1959473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472546" y="3949045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pic>
        <p:nvPicPr>
          <p:cNvPr id="49" name="Picture 48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1" r="14677"/>
          <a:stretch/>
        </p:blipFill>
        <p:spPr>
          <a:xfrm rot="5400000" flipH="1">
            <a:off x="3616803" y="2574985"/>
            <a:ext cx="527031" cy="4174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0" name="Picture 49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67" y="2288809"/>
            <a:ext cx="1382107" cy="829265"/>
          </a:xfrm>
          <a:prstGeom prst="rect">
            <a:avLst/>
          </a:prstGeom>
        </p:spPr>
      </p:pic>
      <p:pic>
        <p:nvPicPr>
          <p:cNvPr id="51" name="Picture 50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345" y="4242943"/>
            <a:ext cx="1382107" cy="829265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 flipV="1">
            <a:off x="3861846" y="3077065"/>
            <a:ext cx="17515" cy="141424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5955812" y="2688480"/>
            <a:ext cx="3650006" cy="1969096"/>
            <a:chOff x="2764839" y="1066799"/>
            <a:chExt cx="8033472" cy="4333875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391400" y="1504948"/>
              <a:ext cx="3406911" cy="21239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248" y="2480707"/>
            <a:ext cx="1400315" cy="819484"/>
          </a:xfrm>
          <a:prstGeom prst="rect">
            <a:avLst/>
          </a:prstGeom>
        </p:spPr>
      </p:pic>
      <p:pic>
        <p:nvPicPr>
          <p:cNvPr id="65" name="Picture 64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576" y="4052695"/>
            <a:ext cx="1400315" cy="819484"/>
          </a:xfrm>
          <a:prstGeom prst="rect">
            <a:avLst/>
          </a:prstGeom>
        </p:spPr>
      </p:pic>
      <p:sp>
        <p:nvSpPr>
          <p:cNvPr id="66" name="Oval 65"/>
          <p:cNvSpPr>
            <a:spLocks noChangeAspect="1"/>
          </p:cNvSpPr>
          <p:nvPr/>
        </p:nvSpPr>
        <p:spPr>
          <a:xfrm>
            <a:off x="7803915" y="2790719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7813440" y="438139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Rectangle 67"/>
          <p:cNvSpPr/>
          <p:nvPr/>
        </p:nvSpPr>
        <p:spPr>
          <a:xfrm>
            <a:off x="6039878" y="2191966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69" name="Rectangle 68"/>
          <p:cNvSpPr/>
          <p:nvPr/>
        </p:nvSpPr>
        <p:spPr>
          <a:xfrm>
            <a:off x="6106931" y="4155734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2777659" y="4872179"/>
            <a:ext cx="2099141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574473" y="1980178"/>
            <a:ext cx="4938856" cy="3478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80625" y="2439011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sz="1400" dirty="0"/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2078182" y="1416926"/>
            <a:ext cx="6973454" cy="40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9051636" y="1415097"/>
            <a:ext cx="26027" cy="1482106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2106054" y="1420597"/>
            <a:ext cx="26027" cy="148210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126061" y="2873558"/>
            <a:ext cx="355923" cy="4054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525501" y="3214065"/>
            <a:ext cx="987284" cy="2327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>
            <a:grpSpLocks noChangeAspect="1"/>
          </p:cNvGrpSpPr>
          <p:nvPr/>
        </p:nvGrpSpPr>
        <p:grpSpPr>
          <a:xfrm>
            <a:off x="2193502" y="2688480"/>
            <a:ext cx="1395774" cy="731520"/>
            <a:chOff x="4215575" y="1142683"/>
            <a:chExt cx="4362368" cy="2286318"/>
          </a:xfrm>
        </p:grpSpPr>
        <p:pic>
          <p:nvPicPr>
            <p:cNvPr id="82" name="Picture 8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D05B578-3F1C-4AEE-9B48-FD4E7EF5D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548" y="1142683"/>
              <a:ext cx="4137395" cy="2286318"/>
            </a:xfrm>
            <a:prstGeom prst="rect">
              <a:avLst/>
            </a:prstGeom>
          </p:spPr>
        </p:pic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DCC8329E-90A8-4928-BA35-A76E430C028E}"/>
                </a:ext>
              </a:extLst>
            </p:cNvPr>
            <p:cNvSpPr/>
            <p:nvPr/>
          </p:nvSpPr>
          <p:spPr>
            <a:xfrm>
              <a:off x="4215575" y="1142683"/>
              <a:ext cx="755889" cy="2286318"/>
            </a:xfrm>
            <a:prstGeom prst="arc">
              <a:avLst>
                <a:gd name="adj1" fmla="val 16200000"/>
                <a:gd name="adj2" fmla="val 535907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912659" y="2921678"/>
            <a:ext cx="3994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</a:p>
        </p:txBody>
      </p:sp>
      <p:grpSp>
        <p:nvGrpSpPr>
          <p:cNvPr id="85" name="Group 84"/>
          <p:cNvGrpSpPr>
            <a:grpSpLocks noChangeAspect="1"/>
          </p:cNvGrpSpPr>
          <p:nvPr/>
        </p:nvGrpSpPr>
        <p:grpSpPr>
          <a:xfrm>
            <a:off x="6121109" y="2685584"/>
            <a:ext cx="3623255" cy="1969096"/>
            <a:chOff x="2764839" y="1066799"/>
            <a:chExt cx="7974595" cy="4333875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7458076" y="4968241"/>
              <a:ext cx="3281358" cy="3808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45" y="2477811"/>
            <a:ext cx="1400315" cy="819484"/>
          </a:xfrm>
          <a:prstGeom prst="rect">
            <a:avLst/>
          </a:prstGeom>
        </p:spPr>
      </p:pic>
      <p:pic>
        <p:nvPicPr>
          <p:cNvPr id="97" name="Picture 9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873" y="4049799"/>
            <a:ext cx="1400315" cy="819484"/>
          </a:xfrm>
          <a:prstGeom prst="rect">
            <a:avLst/>
          </a:prstGeom>
        </p:spPr>
      </p:pic>
      <p:sp>
        <p:nvSpPr>
          <p:cNvPr id="98" name="Oval 97"/>
          <p:cNvSpPr>
            <a:spLocks noChangeAspect="1"/>
          </p:cNvSpPr>
          <p:nvPr/>
        </p:nvSpPr>
        <p:spPr>
          <a:xfrm>
            <a:off x="7969212" y="278782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7978737" y="437849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Rectangle 99"/>
          <p:cNvSpPr/>
          <p:nvPr/>
        </p:nvSpPr>
        <p:spPr>
          <a:xfrm>
            <a:off x="6205175" y="2189070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101" name="Rectangle 100"/>
          <p:cNvSpPr/>
          <p:nvPr/>
        </p:nvSpPr>
        <p:spPr>
          <a:xfrm>
            <a:off x="6272228" y="4152838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cxnSp>
        <p:nvCxnSpPr>
          <p:cNvPr id="102" name="Straight Connector 101"/>
          <p:cNvCxnSpPr/>
          <p:nvPr/>
        </p:nvCxnSpPr>
        <p:spPr>
          <a:xfrm flipV="1">
            <a:off x="4467692" y="2894307"/>
            <a:ext cx="688" cy="197497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467692" y="2894307"/>
            <a:ext cx="464590" cy="100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4044658" y="4445226"/>
            <a:ext cx="912961" cy="1297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2" idx="3"/>
          </p:cNvCxnSpPr>
          <p:nvPr/>
        </p:nvCxnSpPr>
        <p:spPr>
          <a:xfrm>
            <a:off x="3589276" y="3054240"/>
            <a:ext cx="469187" cy="1077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42956" y="4869283"/>
            <a:ext cx="2099141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825204" y="4872530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040236" y="2477811"/>
            <a:ext cx="108498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4571415" y="1956577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637843" y="3946149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pic>
        <p:nvPicPr>
          <p:cNvPr id="112" name="Picture 111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1" r="14677"/>
          <a:stretch/>
        </p:blipFill>
        <p:spPr>
          <a:xfrm rot="5400000" flipH="1">
            <a:off x="3782100" y="2572089"/>
            <a:ext cx="527031" cy="4174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3" name="Picture 11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64" y="2285913"/>
            <a:ext cx="1382107" cy="829265"/>
          </a:xfrm>
          <a:prstGeom prst="rect">
            <a:avLst/>
          </a:prstGeom>
        </p:spPr>
      </p:pic>
      <p:pic>
        <p:nvPicPr>
          <p:cNvPr id="114" name="Picture 113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42" y="4240047"/>
            <a:ext cx="1382107" cy="829265"/>
          </a:xfrm>
          <a:prstGeom prst="rect">
            <a:avLst/>
          </a:prstGeom>
        </p:spPr>
      </p:pic>
      <p:cxnSp>
        <p:nvCxnSpPr>
          <p:cNvPr id="115" name="Straight Connector 114"/>
          <p:cNvCxnSpPr/>
          <p:nvPr/>
        </p:nvCxnSpPr>
        <p:spPr>
          <a:xfrm flipV="1">
            <a:off x="4027143" y="3074169"/>
            <a:ext cx="17515" cy="141424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841504" y="1099127"/>
            <a:ext cx="7505696" cy="46181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8351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 flipV="1">
            <a:off x="4302395" y="2897203"/>
            <a:ext cx="688" cy="197497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302395" y="2897203"/>
            <a:ext cx="464590" cy="100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879361" y="4448122"/>
            <a:ext cx="912961" cy="1297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874939" y="2480707"/>
            <a:ext cx="108498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861244" y="3106683"/>
            <a:ext cx="812096" cy="1139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406118" y="1959473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472546" y="3949045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pic>
        <p:nvPicPr>
          <p:cNvPr id="49" name="Picture 48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1" r="14677"/>
          <a:stretch/>
        </p:blipFill>
        <p:spPr>
          <a:xfrm rot="5400000" flipH="1">
            <a:off x="3616803" y="2574985"/>
            <a:ext cx="527031" cy="4174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0" name="Picture 49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67" y="2288809"/>
            <a:ext cx="1382107" cy="829265"/>
          </a:xfrm>
          <a:prstGeom prst="rect">
            <a:avLst/>
          </a:prstGeom>
        </p:spPr>
      </p:pic>
      <p:pic>
        <p:nvPicPr>
          <p:cNvPr id="51" name="Picture 50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345" y="4242943"/>
            <a:ext cx="1382107" cy="829265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 flipV="1">
            <a:off x="3861846" y="3077065"/>
            <a:ext cx="17515" cy="141424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5955812" y="2688480"/>
            <a:ext cx="3887844" cy="1969096"/>
            <a:chOff x="2764839" y="1066799"/>
            <a:chExt cx="8556941" cy="4333875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391400" y="1504948"/>
              <a:ext cx="3930380" cy="2504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248" y="2480707"/>
            <a:ext cx="1400315" cy="819484"/>
          </a:xfrm>
          <a:prstGeom prst="rect">
            <a:avLst/>
          </a:prstGeom>
        </p:spPr>
      </p:pic>
      <p:pic>
        <p:nvPicPr>
          <p:cNvPr id="65" name="Picture 64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576" y="4052695"/>
            <a:ext cx="1400315" cy="819484"/>
          </a:xfrm>
          <a:prstGeom prst="rect">
            <a:avLst/>
          </a:prstGeom>
        </p:spPr>
      </p:pic>
      <p:sp>
        <p:nvSpPr>
          <p:cNvPr id="66" name="Oval 65"/>
          <p:cNvSpPr>
            <a:spLocks noChangeAspect="1"/>
          </p:cNvSpPr>
          <p:nvPr/>
        </p:nvSpPr>
        <p:spPr>
          <a:xfrm>
            <a:off x="7803915" y="2790719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7813440" y="438139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Rectangle 67"/>
          <p:cNvSpPr/>
          <p:nvPr/>
        </p:nvSpPr>
        <p:spPr>
          <a:xfrm>
            <a:off x="6039878" y="2191966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69" name="Rectangle 68"/>
          <p:cNvSpPr/>
          <p:nvPr/>
        </p:nvSpPr>
        <p:spPr>
          <a:xfrm>
            <a:off x="6106931" y="4155734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2777659" y="4872179"/>
            <a:ext cx="2099141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574473" y="1980178"/>
            <a:ext cx="4938856" cy="34785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80625" y="2439011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sz="1400" dirty="0"/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2078182" y="1416926"/>
            <a:ext cx="6973454" cy="40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9051636" y="1415097"/>
            <a:ext cx="26027" cy="1482106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2106054" y="1420597"/>
            <a:ext cx="26027" cy="148210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126061" y="2873558"/>
            <a:ext cx="355923" cy="4054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525501" y="3214065"/>
            <a:ext cx="987284" cy="2327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>
            <a:grpSpLocks noChangeAspect="1"/>
          </p:cNvGrpSpPr>
          <p:nvPr/>
        </p:nvGrpSpPr>
        <p:grpSpPr>
          <a:xfrm>
            <a:off x="2193502" y="2688480"/>
            <a:ext cx="1395774" cy="731520"/>
            <a:chOff x="4215575" y="1142683"/>
            <a:chExt cx="4362368" cy="2286318"/>
          </a:xfrm>
        </p:grpSpPr>
        <p:pic>
          <p:nvPicPr>
            <p:cNvPr id="82" name="Picture 8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D05B578-3F1C-4AEE-9B48-FD4E7EF5D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548" y="1142683"/>
              <a:ext cx="4137395" cy="2286318"/>
            </a:xfrm>
            <a:prstGeom prst="rect">
              <a:avLst/>
            </a:prstGeom>
          </p:spPr>
        </p:pic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DCC8329E-90A8-4928-BA35-A76E430C028E}"/>
                </a:ext>
              </a:extLst>
            </p:cNvPr>
            <p:cNvSpPr/>
            <p:nvPr/>
          </p:nvSpPr>
          <p:spPr>
            <a:xfrm>
              <a:off x="4215575" y="1142683"/>
              <a:ext cx="755889" cy="2286318"/>
            </a:xfrm>
            <a:prstGeom prst="arc">
              <a:avLst>
                <a:gd name="adj1" fmla="val 16200000"/>
                <a:gd name="adj2" fmla="val 535907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>
            <a:grpSpLocks noChangeAspect="1"/>
          </p:cNvGrpSpPr>
          <p:nvPr/>
        </p:nvGrpSpPr>
        <p:grpSpPr>
          <a:xfrm>
            <a:off x="6121109" y="2685584"/>
            <a:ext cx="3623255" cy="1969096"/>
            <a:chOff x="2764839" y="1066799"/>
            <a:chExt cx="7974595" cy="4333875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7458076" y="4968241"/>
              <a:ext cx="3281358" cy="3808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45" y="2477811"/>
            <a:ext cx="1400315" cy="819484"/>
          </a:xfrm>
          <a:prstGeom prst="rect">
            <a:avLst/>
          </a:prstGeom>
        </p:spPr>
      </p:pic>
      <p:pic>
        <p:nvPicPr>
          <p:cNvPr id="97" name="Picture 9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873" y="4049799"/>
            <a:ext cx="1400315" cy="819484"/>
          </a:xfrm>
          <a:prstGeom prst="rect">
            <a:avLst/>
          </a:prstGeom>
        </p:spPr>
      </p:pic>
      <p:sp>
        <p:nvSpPr>
          <p:cNvPr id="98" name="Oval 97"/>
          <p:cNvSpPr>
            <a:spLocks noChangeAspect="1"/>
          </p:cNvSpPr>
          <p:nvPr/>
        </p:nvSpPr>
        <p:spPr>
          <a:xfrm>
            <a:off x="7969212" y="278782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7978737" y="437849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Rectangle 99"/>
          <p:cNvSpPr/>
          <p:nvPr/>
        </p:nvSpPr>
        <p:spPr>
          <a:xfrm>
            <a:off x="6205175" y="2189070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101" name="Rectangle 100"/>
          <p:cNvSpPr/>
          <p:nvPr/>
        </p:nvSpPr>
        <p:spPr>
          <a:xfrm>
            <a:off x="6272228" y="4152838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cxnSp>
        <p:nvCxnSpPr>
          <p:cNvPr id="102" name="Straight Connector 101"/>
          <p:cNvCxnSpPr/>
          <p:nvPr/>
        </p:nvCxnSpPr>
        <p:spPr>
          <a:xfrm flipV="1">
            <a:off x="4467692" y="2894307"/>
            <a:ext cx="688" cy="197497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467692" y="2894307"/>
            <a:ext cx="464590" cy="100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4044658" y="4445226"/>
            <a:ext cx="912961" cy="1297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2" idx="3"/>
          </p:cNvCxnSpPr>
          <p:nvPr/>
        </p:nvCxnSpPr>
        <p:spPr>
          <a:xfrm>
            <a:off x="3589276" y="3054240"/>
            <a:ext cx="469187" cy="1077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42956" y="4869283"/>
            <a:ext cx="2099141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825204" y="4872530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040236" y="2477811"/>
            <a:ext cx="108498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4571415" y="1956577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637843" y="3946149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pic>
        <p:nvPicPr>
          <p:cNvPr id="112" name="Picture 111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1" r="14677"/>
          <a:stretch/>
        </p:blipFill>
        <p:spPr>
          <a:xfrm rot="5400000" flipH="1">
            <a:off x="3782100" y="2572089"/>
            <a:ext cx="527031" cy="4174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3" name="Picture 11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64" y="2285913"/>
            <a:ext cx="1382107" cy="829265"/>
          </a:xfrm>
          <a:prstGeom prst="rect">
            <a:avLst/>
          </a:prstGeom>
        </p:spPr>
      </p:pic>
      <p:pic>
        <p:nvPicPr>
          <p:cNvPr id="114" name="Picture 113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42" y="4240047"/>
            <a:ext cx="1382107" cy="829265"/>
          </a:xfrm>
          <a:prstGeom prst="rect">
            <a:avLst/>
          </a:prstGeom>
        </p:spPr>
      </p:pic>
      <p:cxnSp>
        <p:nvCxnSpPr>
          <p:cNvPr id="115" name="Straight Connector 114"/>
          <p:cNvCxnSpPr/>
          <p:nvPr/>
        </p:nvCxnSpPr>
        <p:spPr>
          <a:xfrm flipV="1">
            <a:off x="4027143" y="3074169"/>
            <a:ext cx="17515" cy="141424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841504" y="1099127"/>
            <a:ext cx="7505696" cy="461818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863999" y="2906374"/>
            <a:ext cx="3994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9369675" y="436676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5048" y="5352275"/>
            <a:ext cx="518951" cy="48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846485" y="5059887"/>
            <a:ext cx="4505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sp>
        <p:nvSpPr>
          <p:cNvPr id="117" name="Rectangle 116"/>
          <p:cNvSpPr/>
          <p:nvPr/>
        </p:nvSpPr>
        <p:spPr>
          <a:xfrm>
            <a:off x="4760523" y="3078550"/>
            <a:ext cx="14696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</a:t>
            </a:r>
            <a:r>
              <a:rPr lang="en-US" sz="32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</a:p>
        </p:txBody>
      </p:sp>
    </p:spTree>
    <p:extLst>
      <p:ext uri="{BB962C8B-B14F-4D97-AF65-F5344CB8AC3E}">
        <p14:creationId xmlns:p14="http://schemas.microsoft.com/office/powerpoint/2010/main" val="20235904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751595" y="1337569"/>
            <a:ext cx="748689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750010" y="3653085"/>
          <a:ext cx="326967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836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1634836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2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988225" y="3669004"/>
          <a:ext cx="326967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836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1634836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3653085"/>
          <a:ext cx="459278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927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1530927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1530927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600" baseline="0" dirty="0">
                        <a:solidFill>
                          <a:schemeClr val="tx1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4988225" y="780691"/>
            <a:ext cx="2881060" cy="1969096"/>
            <a:chOff x="2764839" y="1066799"/>
            <a:chExt cx="6341062" cy="433387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661" y="572918"/>
            <a:ext cx="1400315" cy="819484"/>
          </a:xfrm>
          <a:prstGeom prst="rect">
            <a:avLst/>
          </a:prstGeom>
        </p:spPr>
      </p:pic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989" y="2144906"/>
            <a:ext cx="1400315" cy="819484"/>
          </a:xfrm>
          <a:prstGeom prst="rect">
            <a:avLst/>
          </a:prstGeom>
        </p:spPr>
      </p:pic>
      <p:sp>
        <p:nvSpPr>
          <p:cNvPr id="18" name="Oval 17"/>
          <p:cNvSpPr>
            <a:spLocks noChangeAspect="1"/>
          </p:cNvSpPr>
          <p:nvPr/>
        </p:nvSpPr>
        <p:spPr>
          <a:xfrm>
            <a:off x="6836328" y="882930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6845853" y="2473605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5412142" y="384271"/>
            <a:ext cx="2133600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68760" y="481035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sz="1400" dirty="0"/>
          </a:p>
        </p:txBody>
      </p:sp>
      <p:sp>
        <p:nvSpPr>
          <p:cNvPr id="22" name="Rectangle 21"/>
          <p:cNvSpPr/>
          <p:nvPr/>
        </p:nvSpPr>
        <p:spPr>
          <a:xfrm>
            <a:off x="5483186" y="2471646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7554397" y="2461871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760250" y="780691"/>
            <a:ext cx="2881060" cy="1969096"/>
            <a:chOff x="2764839" y="1066799"/>
            <a:chExt cx="6341062" cy="4333875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86" y="572918"/>
            <a:ext cx="1400315" cy="819484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14" y="2144906"/>
            <a:ext cx="1400315" cy="819484"/>
          </a:xfrm>
          <a:prstGeom prst="rect">
            <a:avLst/>
          </a:prstGeom>
        </p:spPr>
      </p:pic>
      <p:sp>
        <p:nvSpPr>
          <p:cNvPr id="37" name="Oval 36"/>
          <p:cNvSpPr>
            <a:spLocks noChangeAspect="1"/>
          </p:cNvSpPr>
          <p:nvPr/>
        </p:nvSpPr>
        <p:spPr>
          <a:xfrm>
            <a:off x="2608353" y="882930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2617878" y="2473605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/>
          <p:cNvSpPr/>
          <p:nvPr/>
        </p:nvSpPr>
        <p:spPr>
          <a:xfrm>
            <a:off x="1184167" y="384271"/>
            <a:ext cx="2133600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240785" y="481035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41" name="Rectangle 40"/>
          <p:cNvSpPr/>
          <p:nvPr/>
        </p:nvSpPr>
        <p:spPr>
          <a:xfrm>
            <a:off x="1255211" y="2471646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3326422" y="2461871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Rectangle 58"/>
          <p:cNvSpPr/>
          <p:nvPr/>
        </p:nvSpPr>
        <p:spPr>
          <a:xfrm>
            <a:off x="1246458" y="1068292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grpSp>
        <p:nvGrpSpPr>
          <p:cNvPr id="60" name="Group 59"/>
          <p:cNvGrpSpPr>
            <a:grpSpLocks noChangeAspect="1"/>
          </p:cNvGrpSpPr>
          <p:nvPr/>
        </p:nvGrpSpPr>
        <p:grpSpPr>
          <a:xfrm>
            <a:off x="8794774" y="780691"/>
            <a:ext cx="2881060" cy="1969096"/>
            <a:chOff x="2764839" y="1066799"/>
            <a:chExt cx="6341062" cy="4333875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" name="Picture 70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210" y="572918"/>
            <a:ext cx="1400315" cy="819484"/>
          </a:xfrm>
          <a:prstGeom prst="rect">
            <a:avLst/>
          </a:prstGeom>
        </p:spPr>
      </p:pic>
      <p:pic>
        <p:nvPicPr>
          <p:cNvPr id="72" name="Picture 71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538" y="2144906"/>
            <a:ext cx="1400315" cy="819484"/>
          </a:xfrm>
          <a:prstGeom prst="rect">
            <a:avLst/>
          </a:prstGeom>
        </p:spPr>
      </p:pic>
      <p:sp>
        <p:nvSpPr>
          <p:cNvPr id="73" name="Oval 72"/>
          <p:cNvSpPr>
            <a:spLocks noChangeAspect="1"/>
          </p:cNvSpPr>
          <p:nvPr/>
        </p:nvSpPr>
        <p:spPr>
          <a:xfrm>
            <a:off x="10642877" y="882930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10652402" y="2473605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Rectangle 74"/>
          <p:cNvSpPr/>
          <p:nvPr/>
        </p:nvSpPr>
        <p:spPr>
          <a:xfrm>
            <a:off x="9218691" y="384271"/>
            <a:ext cx="2133600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275309" y="481035"/>
            <a:ext cx="3994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en-CA" sz="1400" dirty="0"/>
          </a:p>
        </p:txBody>
      </p:sp>
      <p:sp>
        <p:nvSpPr>
          <p:cNvPr id="77" name="Rectangle 76"/>
          <p:cNvSpPr/>
          <p:nvPr/>
        </p:nvSpPr>
        <p:spPr>
          <a:xfrm>
            <a:off x="9289735" y="2471646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11360946" y="2461871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69054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575434" y="236537"/>
            <a:ext cx="602588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Jack 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St. Clair </a:t>
            </a:r>
            <a:r>
              <a:rPr lang="en-US" sz="4800" b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Kilby</a:t>
            </a:r>
            <a:r>
              <a:rPr lang="en-US" sz="48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(Nov. 8, 1923 – June 20, 2005) Electrical Engineer</a:t>
            </a:r>
          </a:p>
          <a:p>
            <a:pPr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1</a:t>
            </a:r>
            <a:r>
              <a:rPr lang="en-US" sz="3200" baseline="30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integrated circuit </a:t>
            </a:r>
          </a:p>
          <a:p>
            <a:pPr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1958</a:t>
            </a:r>
          </a:p>
          <a:p>
            <a:pPr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Nobel Prize in Physics, 2000</a:t>
            </a:r>
          </a:p>
        </p:txBody>
      </p:sp>
      <p:pic>
        <p:nvPicPr>
          <p:cNvPr id="1026" name="Picture 2" descr="https://upload.wikimedia.org/wikipedia/en/4/42/Kilby_solid_circu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822" y="4173537"/>
            <a:ext cx="368617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hilosophy of Science Portal: The nerd and entrepreneur">
            <a:extLst>
              <a:ext uri="{FF2B5EF4-FFF2-40B4-BE49-F238E27FC236}">
                <a16:creationId xmlns:a16="http://schemas.microsoft.com/office/drawing/2014/main" id="{D07DA71D-76F2-7D40-9751-00628FE0B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08600" cy="669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3287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218" name="Picture 2" descr="Microchip is patented on this date in science | Human World | EarthSky">
            <a:extLst>
              <a:ext uri="{FF2B5EF4-FFF2-40B4-BE49-F238E27FC236}">
                <a16:creationId xmlns:a16="http://schemas.microsoft.com/office/drawing/2014/main" id="{3C93881C-2E2B-2044-B821-5884ED9D4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7" b="653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4281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JK </a:t>
            </a:r>
            <a:r>
              <a:rPr lang="en-US" sz="6000" i="1" dirty="0"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</a:p>
        </p:txBody>
      </p:sp>
    </p:spTree>
    <p:extLst>
      <p:ext uri="{BB962C8B-B14F-4D97-AF65-F5344CB8AC3E}">
        <p14:creationId xmlns:p14="http://schemas.microsoft.com/office/powerpoint/2010/main" val="142803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3657600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aseline="-250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600" baseline="-250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600" baseline="0" dirty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600" baseline="0" dirty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482705" y="199281"/>
            <a:ext cx="4400893" cy="2575386"/>
            <a:chOff x="734347" y="423269"/>
            <a:chExt cx="9686133" cy="56682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347" y="423269"/>
              <a:ext cx="946244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098" y="4804498"/>
              <a:ext cx="886264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5900" y="828584"/>
              <a:ext cx="1087369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</a:t>
              </a:r>
              <a:endParaRPr lang="en-CA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24952" y="4328160"/>
              <a:ext cx="129552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Q’</a:t>
              </a:r>
              <a:endParaRPr lang="en-CA" sz="1400" dirty="0"/>
            </a:p>
          </p:txBody>
        </p:sp>
      </p:grp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3612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3EEA5A2-1946-3C48-BF42-A1E65D3660A5}"/>
              </a:ext>
            </a:extLst>
          </p:cNvPr>
          <p:cNvGrpSpPr>
            <a:grpSpLocks noChangeAspect="1"/>
          </p:cNvGrpSpPr>
          <p:nvPr/>
        </p:nvGrpSpPr>
        <p:grpSpPr>
          <a:xfrm>
            <a:off x="5891158" y="1968044"/>
            <a:ext cx="4152955" cy="1969096"/>
            <a:chOff x="2764839" y="1066799"/>
            <a:chExt cx="9140436" cy="433387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AC7918D-E48C-7A4D-AF81-5E7ADD7E539D}"/>
                </a:ext>
              </a:extLst>
            </p:cNvPr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72BCA1E-630E-7641-A856-807164DA3169}"/>
                </a:ext>
              </a:extLst>
            </p:cNvPr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D47BD4-9E5B-AD40-AEC5-CD2ACF34C35A}"/>
                </a:ext>
              </a:extLst>
            </p:cNvPr>
            <p:cNvCxnSpPr>
              <a:cxnSpLocks/>
            </p:cNvCxnSpPr>
            <p:nvPr/>
          </p:nvCxnSpPr>
          <p:spPr>
            <a:xfrm>
              <a:off x="7391400" y="1504948"/>
              <a:ext cx="4513875" cy="21239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1B696F7-4CC6-A549-862C-D5E7CFB051B2}"/>
                </a:ext>
              </a:extLst>
            </p:cNvPr>
            <p:cNvCxnSpPr>
              <a:cxnSpLocks/>
            </p:cNvCxnSpPr>
            <p:nvPr/>
          </p:nvCxnSpPr>
          <p:spPr>
            <a:xfrm>
              <a:off x="7458076" y="4972048"/>
              <a:ext cx="4447199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5A9ABE9-7F2E-C346-BA2A-2E774148D28D}"/>
                </a:ext>
              </a:extLst>
            </p:cNvPr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B0EF92-ABC5-C941-A4FF-AA3554BE1CBF}"/>
                </a:ext>
              </a:extLst>
            </p:cNvPr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D2F6774-51BB-9942-BEEA-199D71D5757A}"/>
                </a:ext>
              </a:extLst>
            </p:cNvPr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24B3895-6BF4-B947-BD29-D2BBD111C5C5}"/>
                </a:ext>
              </a:extLst>
            </p:cNvPr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DDC3DF-6727-7144-98A2-3E3D5BC3AA08}"/>
                </a:ext>
              </a:extLst>
            </p:cNvPr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9158D1-363F-B04B-8F03-3C2CD7422068}"/>
                </a:ext>
              </a:extLst>
            </p:cNvPr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4F9BA51E-B42F-7C44-9CBA-B5F8C462D4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94" y="1760271"/>
            <a:ext cx="1400315" cy="819484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EF58C1A1-BB37-5649-820F-19406B3DDD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922" y="3332259"/>
            <a:ext cx="1400315" cy="819484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C38FD7D-3472-414A-96B0-B77AE037496A}"/>
              </a:ext>
            </a:extLst>
          </p:cNvPr>
          <p:cNvSpPr>
            <a:spLocks noChangeAspect="1"/>
          </p:cNvSpPr>
          <p:nvPr/>
        </p:nvSpPr>
        <p:spPr>
          <a:xfrm>
            <a:off x="7739261" y="20702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6F0D07-635F-F24B-B68F-076C11C9DC1E}"/>
              </a:ext>
            </a:extLst>
          </p:cNvPr>
          <p:cNvSpPr>
            <a:spLocks noChangeAspect="1"/>
          </p:cNvSpPr>
          <p:nvPr/>
        </p:nvSpPr>
        <p:spPr>
          <a:xfrm>
            <a:off x="7748786" y="366095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8A7B2F-DDFE-E841-88D6-D679FC604EFF}"/>
              </a:ext>
            </a:extLst>
          </p:cNvPr>
          <p:cNvSpPr/>
          <p:nvPr/>
        </p:nvSpPr>
        <p:spPr>
          <a:xfrm>
            <a:off x="6371693" y="1668388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BBB084-AE0A-E841-8A82-FAB39225254A}"/>
              </a:ext>
            </a:extLst>
          </p:cNvPr>
          <p:cNvSpPr/>
          <p:nvPr/>
        </p:nvSpPr>
        <p:spPr>
          <a:xfrm>
            <a:off x="6386119" y="3658999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EEF3E8-CF7B-ED43-A057-1D934AEDFB59}"/>
              </a:ext>
            </a:extLst>
          </p:cNvPr>
          <p:cNvSpPr>
            <a:spLocks noChangeAspect="1"/>
          </p:cNvSpPr>
          <p:nvPr/>
        </p:nvSpPr>
        <p:spPr>
          <a:xfrm>
            <a:off x="8457330" y="364922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" name="Picture 19" descr="A picture containing shape&#10;&#10;Description automatically generated">
            <a:extLst>
              <a:ext uri="{FF2B5EF4-FFF2-40B4-BE49-F238E27FC236}">
                <a16:creationId xmlns:a16="http://schemas.microsoft.com/office/drawing/2014/main" id="{4EA54831-C58C-6649-9875-88EEDFEE4B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12" y="1572844"/>
            <a:ext cx="1400315" cy="819484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BEB6F5DD-E53D-2845-BA3E-0E60D03F6F11}"/>
              </a:ext>
            </a:extLst>
          </p:cNvPr>
          <p:cNvSpPr>
            <a:spLocks noChangeAspect="1"/>
          </p:cNvSpPr>
          <p:nvPr/>
        </p:nvSpPr>
        <p:spPr>
          <a:xfrm>
            <a:off x="5662279" y="188285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 descr="A picture containing shape&#10;&#10;Description automatically generated">
            <a:extLst>
              <a:ext uri="{FF2B5EF4-FFF2-40B4-BE49-F238E27FC236}">
                <a16:creationId xmlns:a16="http://schemas.microsoft.com/office/drawing/2014/main" id="{AD08101C-985F-354F-A462-9270D64C02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901" y="3526042"/>
            <a:ext cx="1400315" cy="819484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C94274EB-8DDC-5A44-8EAB-105B1F249AD4}"/>
              </a:ext>
            </a:extLst>
          </p:cNvPr>
          <p:cNvSpPr>
            <a:spLocks noChangeAspect="1"/>
          </p:cNvSpPr>
          <p:nvPr/>
        </p:nvSpPr>
        <p:spPr>
          <a:xfrm>
            <a:off x="5670568" y="383605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D6D3DF-672A-F740-A62F-67E885AF4CF2}"/>
              </a:ext>
            </a:extLst>
          </p:cNvPr>
          <p:cNvCxnSpPr/>
          <p:nvPr/>
        </p:nvCxnSpPr>
        <p:spPr>
          <a:xfrm flipV="1">
            <a:off x="3133291" y="1790916"/>
            <a:ext cx="54864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1891A9-A97F-8945-8DE2-1D52D967C50B}"/>
              </a:ext>
            </a:extLst>
          </p:cNvPr>
          <p:cNvCxnSpPr/>
          <p:nvPr/>
        </p:nvCxnSpPr>
        <p:spPr>
          <a:xfrm flipV="1">
            <a:off x="4062939" y="2176767"/>
            <a:ext cx="0" cy="155448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2D8176-935D-E34E-8889-2352B6186550}"/>
              </a:ext>
            </a:extLst>
          </p:cNvPr>
          <p:cNvCxnSpPr/>
          <p:nvPr/>
        </p:nvCxnSpPr>
        <p:spPr>
          <a:xfrm flipV="1">
            <a:off x="4062251" y="2177772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C92D6D-828B-8D40-9790-EDD9EEDBACC4}"/>
              </a:ext>
            </a:extLst>
          </p:cNvPr>
          <p:cNvCxnSpPr/>
          <p:nvPr/>
        </p:nvCxnSpPr>
        <p:spPr>
          <a:xfrm flipV="1">
            <a:off x="4087588" y="3727686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9FE9204-50AC-CE46-8E31-125BFF51BB76}"/>
              </a:ext>
            </a:extLst>
          </p:cNvPr>
          <p:cNvSpPr>
            <a:spLocks noChangeAspect="1"/>
          </p:cNvSpPr>
          <p:nvPr/>
        </p:nvSpPr>
        <p:spPr>
          <a:xfrm>
            <a:off x="3865633" y="293608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E5873D-919E-FF4D-AA02-06339B4D694D}"/>
              </a:ext>
            </a:extLst>
          </p:cNvPr>
          <p:cNvCxnSpPr>
            <a:cxnSpLocks/>
          </p:cNvCxnSpPr>
          <p:nvPr/>
        </p:nvCxnSpPr>
        <p:spPr>
          <a:xfrm flipV="1">
            <a:off x="3133291" y="2743433"/>
            <a:ext cx="711029" cy="608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670A44-66B5-9B40-B6E3-FBE8FB1C7EAD}"/>
              </a:ext>
            </a:extLst>
          </p:cNvPr>
          <p:cNvCxnSpPr/>
          <p:nvPr/>
        </p:nvCxnSpPr>
        <p:spPr>
          <a:xfrm flipV="1">
            <a:off x="3401788" y="4136911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F529008-F954-3F4C-BF1A-4A7CC639D35C}"/>
              </a:ext>
            </a:extLst>
          </p:cNvPr>
          <p:cNvSpPr/>
          <p:nvPr/>
        </p:nvSpPr>
        <p:spPr>
          <a:xfrm>
            <a:off x="3642983" y="1571624"/>
            <a:ext cx="4805692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SR </a:t>
            </a:r>
            <a:r>
              <a:rPr lang="en-US" sz="4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  <a:endParaRPr lang="en-CA" sz="4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7923B8-457B-B14A-A701-41216EA3F5DC}"/>
              </a:ext>
            </a:extLst>
          </p:cNvPr>
          <p:cNvSpPr/>
          <p:nvPr/>
        </p:nvSpPr>
        <p:spPr>
          <a:xfrm>
            <a:off x="3656220" y="1512678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0B7550-4256-B647-982E-0047627D625A}"/>
              </a:ext>
            </a:extLst>
          </p:cNvPr>
          <p:cNvSpPr/>
          <p:nvPr/>
        </p:nvSpPr>
        <p:spPr>
          <a:xfrm>
            <a:off x="3681931" y="2525493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B86DFE-28BD-5249-B6DB-B1C197F6C592}"/>
              </a:ext>
            </a:extLst>
          </p:cNvPr>
          <p:cNvSpPr/>
          <p:nvPr/>
        </p:nvSpPr>
        <p:spPr>
          <a:xfrm>
            <a:off x="3642983" y="3833876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0C40ACD-413B-3641-9C38-D7A4A0611C9E}"/>
              </a:ext>
            </a:extLst>
          </p:cNvPr>
          <p:cNvCxnSpPr/>
          <p:nvPr/>
        </p:nvCxnSpPr>
        <p:spPr>
          <a:xfrm flipV="1">
            <a:off x="1798764" y="688909"/>
            <a:ext cx="6973454" cy="40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CB4984B-B78C-5E44-B1DE-3A4C554BCEAF}"/>
              </a:ext>
            </a:extLst>
          </p:cNvPr>
          <p:cNvCxnSpPr>
            <a:cxnSpLocks/>
          </p:cNvCxnSpPr>
          <p:nvPr/>
        </p:nvCxnSpPr>
        <p:spPr>
          <a:xfrm flipV="1">
            <a:off x="8772219" y="687080"/>
            <a:ext cx="0" cy="148968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A78D2E-8D88-C44E-88BA-B99B6117B928}"/>
              </a:ext>
            </a:extLst>
          </p:cNvPr>
          <p:cNvCxnSpPr>
            <a:cxnSpLocks/>
          </p:cNvCxnSpPr>
          <p:nvPr/>
        </p:nvCxnSpPr>
        <p:spPr>
          <a:xfrm flipV="1">
            <a:off x="1826636" y="692581"/>
            <a:ext cx="1" cy="82009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455253-1138-C84C-9A17-A9A7769DFD03}"/>
              </a:ext>
            </a:extLst>
          </p:cNvPr>
          <p:cNvCxnSpPr>
            <a:cxnSpLocks/>
          </p:cNvCxnSpPr>
          <p:nvPr/>
        </p:nvCxnSpPr>
        <p:spPr>
          <a:xfrm flipV="1">
            <a:off x="9267519" y="3727686"/>
            <a:ext cx="0" cy="1500969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82CEDD9-F256-3644-8D3C-2615515B981C}"/>
              </a:ext>
            </a:extLst>
          </p:cNvPr>
          <p:cNvCxnSpPr>
            <a:cxnSpLocks/>
          </p:cNvCxnSpPr>
          <p:nvPr/>
        </p:nvCxnSpPr>
        <p:spPr>
          <a:xfrm flipV="1">
            <a:off x="1826636" y="5199045"/>
            <a:ext cx="7440883" cy="2961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72226F-001C-3341-B8F3-B96247677ED4}"/>
              </a:ext>
            </a:extLst>
          </p:cNvPr>
          <p:cNvCxnSpPr>
            <a:cxnSpLocks/>
          </p:cNvCxnSpPr>
          <p:nvPr/>
        </p:nvCxnSpPr>
        <p:spPr>
          <a:xfrm flipH="1" flipV="1">
            <a:off x="1844837" y="3127783"/>
            <a:ext cx="3033" cy="212812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01A1B57-A94A-F345-8F8B-381DFF82FAF2}"/>
              </a:ext>
            </a:extLst>
          </p:cNvPr>
          <p:cNvCxnSpPr/>
          <p:nvPr/>
        </p:nvCxnSpPr>
        <p:spPr>
          <a:xfrm flipV="1">
            <a:off x="701234" y="1870230"/>
            <a:ext cx="54864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9153C7E-56B8-2041-AC9F-94CDD6F22AD4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701234" y="2897195"/>
            <a:ext cx="54864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FC80D28-CD88-5145-85FB-E4C7EBA6433E}"/>
              </a:ext>
            </a:extLst>
          </p:cNvPr>
          <p:cNvSpPr/>
          <p:nvPr/>
        </p:nvSpPr>
        <p:spPr>
          <a:xfrm>
            <a:off x="1224163" y="1591992"/>
            <a:ext cx="42992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5655D5-88F9-B040-A56C-58DE077AD632}"/>
              </a:ext>
            </a:extLst>
          </p:cNvPr>
          <p:cNvSpPr/>
          <p:nvPr/>
        </p:nvSpPr>
        <p:spPr>
          <a:xfrm>
            <a:off x="1249874" y="2604807"/>
            <a:ext cx="40267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DA37EA-736E-7240-B078-86357F0B9D65}"/>
              </a:ext>
            </a:extLst>
          </p:cNvPr>
          <p:cNvSpPr/>
          <p:nvPr/>
        </p:nvSpPr>
        <p:spPr>
          <a:xfrm>
            <a:off x="1971998" y="17809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73615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3EEA5A2-1946-3C48-BF42-A1E65D3660A5}"/>
              </a:ext>
            </a:extLst>
          </p:cNvPr>
          <p:cNvGrpSpPr>
            <a:grpSpLocks noChangeAspect="1"/>
          </p:cNvGrpSpPr>
          <p:nvPr/>
        </p:nvGrpSpPr>
        <p:grpSpPr>
          <a:xfrm>
            <a:off x="5891158" y="1968044"/>
            <a:ext cx="4152955" cy="1969096"/>
            <a:chOff x="2764839" y="1066799"/>
            <a:chExt cx="9140436" cy="433387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AC7918D-E48C-7A4D-AF81-5E7ADD7E539D}"/>
                </a:ext>
              </a:extLst>
            </p:cNvPr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72BCA1E-630E-7641-A856-807164DA3169}"/>
                </a:ext>
              </a:extLst>
            </p:cNvPr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D47BD4-9E5B-AD40-AEC5-CD2ACF34C35A}"/>
                </a:ext>
              </a:extLst>
            </p:cNvPr>
            <p:cNvCxnSpPr>
              <a:cxnSpLocks/>
            </p:cNvCxnSpPr>
            <p:nvPr/>
          </p:nvCxnSpPr>
          <p:spPr>
            <a:xfrm>
              <a:off x="7391400" y="1504948"/>
              <a:ext cx="4513875" cy="21239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1B696F7-4CC6-A549-862C-D5E7CFB051B2}"/>
                </a:ext>
              </a:extLst>
            </p:cNvPr>
            <p:cNvCxnSpPr>
              <a:cxnSpLocks/>
            </p:cNvCxnSpPr>
            <p:nvPr/>
          </p:nvCxnSpPr>
          <p:spPr>
            <a:xfrm>
              <a:off x="7458076" y="4972048"/>
              <a:ext cx="4447199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5A9ABE9-7F2E-C346-BA2A-2E774148D28D}"/>
                </a:ext>
              </a:extLst>
            </p:cNvPr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B0EF92-ABC5-C941-A4FF-AA3554BE1CBF}"/>
                </a:ext>
              </a:extLst>
            </p:cNvPr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D2F6774-51BB-9942-BEEA-199D71D5757A}"/>
                </a:ext>
              </a:extLst>
            </p:cNvPr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24B3895-6BF4-B947-BD29-D2BBD111C5C5}"/>
                </a:ext>
              </a:extLst>
            </p:cNvPr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DDC3DF-6727-7144-98A2-3E3D5BC3AA08}"/>
                </a:ext>
              </a:extLst>
            </p:cNvPr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9158D1-363F-B04B-8F03-3C2CD7422068}"/>
                </a:ext>
              </a:extLst>
            </p:cNvPr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4F9BA51E-B42F-7C44-9CBA-B5F8C462D4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94" y="1760271"/>
            <a:ext cx="1400315" cy="819484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EF58C1A1-BB37-5649-820F-19406B3DDD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922" y="3332259"/>
            <a:ext cx="1400315" cy="819484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C38FD7D-3472-414A-96B0-B77AE037496A}"/>
              </a:ext>
            </a:extLst>
          </p:cNvPr>
          <p:cNvSpPr>
            <a:spLocks noChangeAspect="1"/>
          </p:cNvSpPr>
          <p:nvPr/>
        </p:nvSpPr>
        <p:spPr>
          <a:xfrm>
            <a:off x="7739261" y="20702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6F0D07-635F-F24B-B68F-076C11C9DC1E}"/>
              </a:ext>
            </a:extLst>
          </p:cNvPr>
          <p:cNvSpPr>
            <a:spLocks noChangeAspect="1"/>
          </p:cNvSpPr>
          <p:nvPr/>
        </p:nvSpPr>
        <p:spPr>
          <a:xfrm>
            <a:off x="7748786" y="366095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8A7B2F-DDFE-E841-88D6-D679FC604EFF}"/>
              </a:ext>
            </a:extLst>
          </p:cNvPr>
          <p:cNvSpPr/>
          <p:nvPr/>
        </p:nvSpPr>
        <p:spPr>
          <a:xfrm>
            <a:off x="6371693" y="1668388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BBB084-AE0A-E841-8A82-FAB39225254A}"/>
              </a:ext>
            </a:extLst>
          </p:cNvPr>
          <p:cNvSpPr/>
          <p:nvPr/>
        </p:nvSpPr>
        <p:spPr>
          <a:xfrm>
            <a:off x="6386119" y="3658999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EEF3E8-CF7B-ED43-A057-1D934AEDFB59}"/>
              </a:ext>
            </a:extLst>
          </p:cNvPr>
          <p:cNvSpPr>
            <a:spLocks noChangeAspect="1"/>
          </p:cNvSpPr>
          <p:nvPr/>
        </p:nvSpPr>
        <p:spPr>
          <a:xfrm>
            <a:off x="8457330" y="364922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" name="Picture 19" descr="A picture containing shape&#10;&#10;Description automatically generated">
            <a:extLst>
              <a:ext uri="{FF2B5EF4-FFF2-40B4-BE49-F238E27FC236}">
                <a16:creationId xmlns:a16="http://schemas.microsoft.com/office/drawing/2014/main" id="{4EA54831-C58C-6649-9875-88EEDFEE4B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12" y="1572844"/>
            <a:ext cx="1400315" cy="819484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BEB6F5DD-E53D-2845-BA3E-0E60D03F6F11}"/>
              </a:ext>
            </a:extLst>
          </p:cNvPr>
          <p:cNvSpPr>
            <a:spLocks noChangeAspect="1"/>
          </p:cNvSpPr>
          <p:nvPr/>
        </p:nvSpPr>
        <p:spPr>
          <a:xfrm>
            <a:off x="5662279" y="188285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 descr="A picture containing shape&#10;&#10;Description automatically generated">
            <a:extLst>
              <a:ext uri="{FF2B5EF4-FFF2-40B4-BE49-F238E27FC236}">
                <a16:creationId xmlns:a16="http://schemas.microsoft.com/office/drawing/2014/main" id="{AD08101C-985F-354F-A462-9270D64C02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901" y="3526042"/>
            <a:ext cx="1400315" cy="819484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C94274EB-8DDC-5A44-8EAB-105B1F249AD4}"/>
              </a:ext>
            </a:extLst>
          </p:cNvPr>
          <p:cNvSpPr>
            <a:spLocks noChangeAspect="1"/>
          </p:cNvSpPr>
          <p:nvPr/>
        </p:nvSpPr>
        <p:spPr>
          <a:xfrm>
            <a:off x="5670568" y="3836054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D6D3DF-672A-F740-A62F-67E885AF4CF2}"/>
              </a:ext>
            </a:extLst>
          </p:cNvPr>
          <p:cNvCxnSpPr/>
          <p:nvPr/>
        </p:nvCxnSpPr>
        <p:spPr>
          <a:xfrm flipV="1">
            <a:off x="3133291" y="1790916"/>
            <a:ext cx="54864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1891A9-A97F-8945-8DE2-1D52D967C50B}"/>
              </a:ext>
            </a:extLst>
          </p:cNvPr>
          <p:cNvCxnSpPr/>
          <p:nvPr/>
        </p:nvCxnSpPr>
        <p:spPr>
          <a:xfrm flipV="1">
            <a:off x="4062939" y="2176767"/>
            <a:ext cx="0" cy="155448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2D8176-935D-E34E-8889-2352B6186550}"/>
              </a:ext>
            </a:extLst>
          </p:cNvPr>
          <p:cNvCxnSpPr/>
          <p:nvPr/>
        </p:nvCxnSpPr>
        <p:spPr>
          <a:xfrm flipV="1">
            <a:off x="4062251" y="2177772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C92D6D-828B-8D40-9790-EDD9EEDBACC4}"/>
              </a:ext>
            </a:extLst>
          </p:cNvPr>
          <p:cNvCxnSpPr/>
          <p:nvPr/>
        </p:nvCxnSpPr>
        <p:spPr>
          <a:xfrm flipV="1">
            <a:off x="4087588" y="3727686"/>
            <a:ext cx="64008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9FE9204-50AC-CE46-8E31-125BFF51BB76}"/>
              </a:ext>
            </a:extLst>
          </p:cNvPr>
          <p:cNvSpPr>
            <a:spLocks noChangeAspect="1"/>
          </p:cNvSpPr>
          <p:nvPr/>
        </p:nvSpPr>
        <p:spPr>
          <a:xfrm>
            <a:off x="3865633" y="2936086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E5873D-919E-FF4D-AA02-06339B4D694D}"/>
              </a:ext>
            </a:extLst>
          </p:cNvPr>
          <p:cNvCxnSpPr>
            <a:cxnSpLocks/>
          </p:cNvCxnSpPr>
          <p:nvPr/>
        </p:nvCxnSpPr>
        <p:spPr>
          <a:xfrm flipV="1">
            <a:off x="3133291" y="2743433"/>
            <a:ext cx="711029" cy="608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670A44-66B5-9B40-B6E3-FBE8FB1C7EAD}"/>
              </a:ext>
            </a:extLst>
          </p:cNvPr>
          <p:cNvCxnSpPr/>
          <p:nvPr/>
        </p:nvCxnSpPr>
        <p:spPr>
          <a:xfrm flipV="1">
            <a:off x="3401788" y="4136911"/>
            <a:ext cx="13716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F529008-F954-3F4C-BF1A-4A7CC639D35C}"/>
              </a:ext>
            </a:extLst>
          </p:cNvPr>
          <p:cNvSpPr/>
          <p:nvPr/>
        </p:nvSpPr>
        <p:spPr>
          <a:xfrm>
            <a:off x="3642983" y="1571624"/>
            <a:ext cx="4805692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SR </a:t>
            </a:r>
            <a:r>
              <a:rPr lang="en-US" sz="4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  <a:endParaRPr lang="en-CA" sz="4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7923B8-457B-B14A-A701-41216EA3F5DC}"/>
              </a:ext>
            </a:extLst>
          </p:cNvPr>
          <p:cNvSpPr/>
          <p:nvPr/>
        </p:nvSpPr>
        <p:spPr>
          <a:xfrm>
            <a:off x="3656220" y="1512678"/>
            <a:ext cx="429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0B7550-4256-B647-982E-0047627D625A}"/>
              </a:ext>
            </a:extLst>
          </p:cNvPr>
          <p:cNvSpPr/>
          <p:nvPr/>
        </p:nvSpPr>
        <p:spPr>
          <a:xfrm>
            <a:off x="3681931" y="2525493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B86DFE-28BD-5249-B6DB-B1C197F6C592}"/>
              </a:ext>
            </a:extLst>
          </p:cNvPr>
          <p:cNvSpPr/>
          <p:nvPr/>
        </p:nvSpPr>
        <p:spPr>
          <a:xfrm>
            <a:off x="3642983" y="3833876"/>
            <a:ext cx="402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4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0C40ACD-413B-3641-9C38-D7A4A0611C9E}"/>
              </a:ext>
            </a:extLst>
          </p:cNvPr>
          <p:cNvCxnSpPr/>
          <p:nvPr/>
        </p:nvCxnSpPr>
        <p:spPr>
          <a:xfrm flipV="1">
            <a:off x="1798764" y="688909"/>
            <a:ext cx="6973454" cy="40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CB4984B-B78C-5E44-B1DE-3A4C554BCEAF}"/>
              </a:ext>
            </a:extLst>
          </p:cNvPr>
          <p:cNvCxnSpPr>
            <a:cxnSpLocks/>
          </p:cNvCxnSpPr>
          <p:nvPr/>
        </p:nvCxnSpPr>
        <p:spPr>
          <a:xfrm flipV="1">
            <a:off x="8772219" y="687080"/>
            <a:ext cx="0" cy="148968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A78D2E-8D88-C44E-88BA-B99B6117B928}"/>
              </a:ext>
            </a:extLst>
          </p:cNvPr>
          <p:cNvCxnSpPr>
            <a:cxnSpLocks/>
          </p:cNvCxnSpPr>
          <p:nvPr/>
        </p:nvCxnSpPr>
        <p:spPr>
          <a:xfrm flipV="1">
            <a:off x="1826636" y="692582"/>
            <a:ext cx="1" cy="936763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455253-1138-C84C-9A17-A9A7769DFD03}"/>
              </a:ext>
            </a:extLst>
          </p:cNvPr>
          <p:cNvCxnSpPr>
            <a:cxnSpLocks/>
          </p:cNvCxnSpPr>
          <p:nvPr/>
        </p:nvCxnSpPr>
        <p:spPr>
          <a:xfrm flipV="1">
            <a:off x="9267519" y="3727686"/>
            <a:ext cx="0" cy="1500969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82CEDD9-F256-3644-8D3C-2615515B981C}"/>
              </a:ext>
            </a:extLst>
          </p:cNvPr>
          <p:cNvCxnSpPr>
            <a:cxnSpLocks/>
          </p:cNvCxnSpPr>
          <p:nvPr/>
        </p:nvCxnSpPr>
        <p:spPr>
          <a:xfrm flipV="1">
            <a:off x="1826636" y="5199045"/>
            <a:ext cx="7440883" cy="2961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72226F-001C-3341-B8F3-B96247677ED4}"/>
              </a:ext>
            </a:extLst>
          </p:cNvPr>
          <p:cNvCxnSpPr>
            <a:cxnSpLocks/>
          </p:cNvCxnSpPr>
          <p:nvPr/>
        </p:nvCxnSpPr>
        <p:spPr>
          <a:xfrm flipH="1" flipV="1">
            <a:off x="1847870" y="2936086"/>
            <a:ext cx="1" cy="231981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FC80D28-CD88-5145-85FB-E4C7EBA6433E}"/>
              </a:ext>
            </a:extLst>
          </p:cNvPr>
          <p:cNvSpPr/>
          <p:nvPr/>
        </p:nvSpPr>
        <p:spPr>
          <a:xfrm>
            <a:off x="1380388" y="1668387"/>
            <a:ext cx="42992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5655D5-88F9-B040-A56C-58DE077AD632}"/>
              </a:ext>
            </a:extLst>
          </p:cNvPr>
          <p:cNvSpPr/>
          <p:nvPr/>
        </p:nvSpPr>
        <p:spPr>
          <a:xfrm>
            <a:off x="1422457" y="2261530"/>
            <a:ext cx="40267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1400" dirty="0">
              <a:solidFill>
                <a:srgbClr val="FF0000"/>
              </a:solidFill>
            </a:endParaRPr>
          </a:p>
        </p:txBody>
      </p:sp>
      <p:pic>
        <p:nvPicPr>
          <p:cNvPr id="62" name="Picture 61" descr="A picture containing shape&#10;&#10;Description automatically generated">
            <a:extLst>
              <a:ext uri="{FF2B5EF4-FFF2-40B4-BE49-F238E27FC236}">
                <a16:creationId xmlns:a16="http://schemas.microsoft.com/office/drawing/2014/main" id="{87E7F395-7627-5148-95B8-DFA4D3F516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220" y="1386558"/>
            <a:ext cx="1382107" cy="829265"/>
          </a:xfrm>
          <a:prstGeom prst="rect">
            <a:avLst/>
          </a:prstGeom>
        </p:spPr>
      </p:pic>
      <p:pic>
        <p:nvPicPr>
          <p:cNvPr id="63" name="Picture 62" descr="A picture containing shape&#10;&#10;Description automatically generated">
            <a:extLst>
              <a:ext uri="{FF2B5EF4-FFF2-40B4-BE49-F238E27FC236}">
                <a16:creationId xmlns:a16="http://schemas.microsoft.com/office/drawing/2014/main" id="{3E2DBCEB-E60F-5843-90EF-96CFBB7B70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57" y="2335799"/>
            <a:ext cx="1382107" cy="82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539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2893470-2B95-8A4F-9AE7-FB5EA0494E34}"/>
              </a:ext>
            </a:extLst>
          </p:cNvPr>
          <p:cNvGrpSpPr/>
          <p:nvPr/>
        </p:nvGrpSpPr>
        <p:grpSpPr>
          <a:xfrm>
            <a:off x="3135737" y="172730"/>
            <a:ext cx="5920525" cy="3256270"/>
            <a:chOff x="1380388" y="687080"/>
            <a:chExt cx="8663725" cy="456882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173E638-A7ED-264E-9579-3B3FB81128F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91158" y="1968044"/>
              <a:ext cx="4152955" cy="1969096"/>
              <a:chOff x="2764839" y="1066799"/>
              <a:chExt cx="9140436" cy="4333875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EC9BA2F5-332B-EA41-B307-A55C42690366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48B2D326-24E4-E747-81ED-A341C60381E9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A24A567B-5047-0140-8D30-34C88B6494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1400" y="1504948"/>
                <a:ext cx="4513875" cy="2123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D047FF2-FB17-674A-82F7-E71B0E9197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8076" y="4972048"/>
                <a:ext cx="4447199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CF83A46-080A-FE46-BFF1-D86EA43991EB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9B9E32D-95D5-5146-9737-208F62BEF4DC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D14975A-87A8-5D47-8157-2F3792B631E9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763DCAF-4B9D-C94C-8B50-3733184CCEC8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52C8248-0E1E-9849-BDF0-C41E743EE062}"/>
                  </a:ext>
                </a:extLst>
              </p:cNvPr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9C56399-FEC9-6042-8C73-7AAB66DC73A1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FB3578E-DE27-FA48-BFAB-C6ED96152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594" y="1760271"/>
              <a:ext cx="1400315" cy="819484"/>
            </a:xfrm>
            <a:prstGeom prst="rect">
              <a:avLst/>
            </a:prstGeom>
          </p:spPr>
        </p:pic>
        <p:pic>
          <p:nvPicPr>
            <p:cNvPr id="14" name="Picture 1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9C0EAD1-A707-C640-B6F1-4E46D1E9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2922" y="3332259"/>
              <a:ext cx="1400315" cy="819484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D95E555-8B71-0C4D-9FBA-FAD57C8C5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9261" y="20702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2C9DDE3-6689-0D4D-B8D5-C1EB778688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48786" y="366095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8AB2BC-0EEB-9444-B6D6-F44D1E8AE482}"/>
                </a:ext>
              </a:extLst>
            </p:cNvPr>
            <p:cNvSpPr/>
            <p:nvPr/>
          </p:nvSpPr>
          <p:spPr>
            <a:xfrm>
              <a:off x="6371693" y="1668388"/>
              <a:ext cx="4299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623E42-1C9F-2A4A-84CC-7E323AB5EF70}"/>
                </a:ext>
              </a:extLst>
            </p:cNvPr>
            <p:cNvSpPr/>
            <p:nvPr/>
          </p:nvSpPr>
          <p:spPr>
            <a:xfrm>
              <a:off x="6386119" y="3658999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8B1501-A101-1849-901E-8D80011D27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7330" y="3649224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" name="Picture 1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5119B1F-12F3-0140-A93B-772646660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1612" y="1572844"/>
              <a:ext cx="1400315" cy="819484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A8BA11-DAA7-F04D-8977-A1FBCDE3B9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2279" y="1882856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2" name="Picture 2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88A6B58B-43A8-2245-8149-3DDC2F7DF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9901" y="3526042"/>
              <a:ext cx="1400315" cy="819484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81E4EC0-C436-3244-ABFF-D73C8BC5D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0568" y="3836054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22ECFD1-0633-0649-9E38-88810BD6B609}"/>
                </a:ext>
              </a:extLst>
            </p:cNvPr>
            <p:cNvCxnSpPr/>
            <p:nvPr/>
          </p:nvCxnSpPr>
          <p:spPr>
            <a:xfrm flipV="1">
              <a:off x="3133291" y="1790916"/>
              <a:ext cx="548640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99CA04D-B188-134D-9107-A695FFBA8D73}"/>
                </a:ext>
              </a:extLst>
            </p:cNvPr>
            <p:cNvCxnSpPr/>
            <p:nvPr/>
          </p:nvCxnSpPr>
          <p:spPr>
            <a:xfrm flipV="1">
              <a:off x="4062939" y="2176767"/>
              <a:ext cx="0" cy="155448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41DF088-498A-DC4C-81D5-B6B2A30198B3}"/>
                </a:ext>
              </a:extLst>
            </p:cNvPr>
            <p:cNvCxnSpPr/>
            <p:nvPr/>
          </p:nvCxnSpPr>
          <p:spPr>
            <a:xfrm flipV="1">
              <a:off x="4062251" y="2177772"/>
              <a:ext cx="640080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ADF4D9-4F06-AE49-ADA9-C4477876B2CE}"/>
                </a:ext>
              </a:extLst>
            </p:cNvPr>
            <p:cNvCxnSpPr/>
            <p:nvPr/>
          </p:nvCxnSpPr>
          <p:spPr>
            <a:xfrm flipV="1">
              <a:off x="4087588" y="3727686"/>
              <a:ext cx="640080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2F3306C-FA4C-6245-BA2A-7022666141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5633" y="2936086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18606B2-AC5C-C240-8C64-EFF0D287C5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3291" y="2743433"/>
              <a:ext cx="711029" cy="608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44220B0-08CF-1F45-B672-357D192AAFBA}"/>
                </a:ext>
              </a:extLst>
            </p:cNvPr>
            <p:cNvCxnSpPr/>
            <p:nvPr/>
          </p:nvCxnSpPr>
          <p:spPr>
            <a:xfrm flipV="1">
              <a:off x="3401788" y="4136911"/>
              <a:ext cx="1371600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34E483-A183-384E-8A81-2733BA36877B}"/>
                </a:ext>
              </a:extLst>
            </p:cNvPr>
            <p:cNvSpPr/>
            <p:nvPr/>
          </p:nvSpPr>
          <p:spPr>
            <a:xfrm>
              <a:off x="3642983" y="1571624"/>
              <a:ext cx="4805692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 </a:t>
              </a:r>
              <a:r>
                <a:rPr lang="en-US" sz="48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Latch</a:t>
              </a:r>
              <a:endParaRPr lang="en-CA" sz="4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FEE54C9-AA7E-5A44-8028-2C5EEA3F6A1B}"/>
                </a:ext>
              </a:extLst>
            </p:cNvPr>
            <p:cNvSpPr/>
            <p:nvPr/>
          </p:nvSpPr>
          <p:spPr>
            <a:xfrm>
              <a:off x="3656220" y="1512678"/>
              <a:ext cx="4299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>
                <a:solidFill>
                  <a:srgbClr val="0000FF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322B8C2-819B-4341-AEBD-FF633D43A4E0}"/>
                </a:ext>
              </a:extLst>
            </p:cNvPr>
            <p:cNvSpPr/>
            <p:nvPr/>
          </p:nvSpPr>
          <p:spPr>
            <a:xfrm>
              <a:off x="3681931" y="2525493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>
                <a:solidFill>
                  <a:srgbClr val="0000FF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6CAD2D-83C2-CD4F-A0FD-1E796822ACE3}"/>
                </a:ext>
              </a:extLst>
            </p:cNvPr>
            <p:cNvSpPr/>
            <p:nvPr/>
          </p:nvSpPr>
          <p:spPr>
            <a:xfrm>
              <a:off x="3642983" y="3833876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553B881-3734-8148-8204-17CB70D87B9F}"/>
                </a:ext>
              </a:extLst>
            </p:cNvPr>
            <p:cNvCxnSpPr/>
            <p:nvPr/>
          </p:nvCxnSpPr>
          <p:spPr>
            <a:xfrm flipV="1">
              <a:off x="1798764" y="688909"/>
              <a:ext cx="6973454" cy="4091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75C81DD-4284-414C-9F81-88C51CA9EF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2219" y="687080"/>
              <a:ext cx="0" cy="148968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01F69B8-9C4A-5849-8053-4F2440FB0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6636" y="692582"/>
              <a:ext cx="1" cy="936763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A6EEFEF-42D3-1246-9632-644C42A54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7519" y="3727686"/>
              <a:ext cx="0" cy="1500969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A6A97D0-1B14-7C4E-A339-4DA20E412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6636" y="5199045"/>
              <a:ext cx="7440883" cy="2961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6B028F5-EAE3-CA4E-8AB3-CF57D65107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7870" y="2936086"/>
              <a:ext cx="1" cy="231981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04A0E94-1E6F-A442-AA27-ACFA0E01966A}"/>
                </a:ext>
              </a:extLst>
            </p:cNvPr>
            <p:cNvSpPr/>
            <p:nvPr/>
          </p:nvSpPr>
          <p:spPr>
            <a:xfrm>
              <a:off x="1380388" y="1668387"/>
              <a:ext cx="42992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6CD45FB-6CC7-8C40-91F5-D725F726946D}"/>
                </a:ext>
              </a:extLst>
            </p:cNvPr>
            <p:cNvSpPr/>
            <p:nvPr/>
          </p:nvSpPr>
          <p:spPr>
            <a:xfrm>
              <a:off x="1422457" y="2261530"/>
              <a:ext cx="40267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pic>
          <p:nvPicPr>
            <p:cNvPr id="43" name="Picture 4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5C3F0D4-FFE8-104D-BDEE-62497C0BF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220" y="1386558"/>
              <a:ext cx="1382107" cy="829265"/>
            </a:xfrm>
            <a:prstGeom prst="rect">
              <a:avLst/>
            </a:prstGeom>
          </p:spPr>
        </p:pic>
        <p:pic>
          <p:nvPicPr>
            <p:cNvPr id="44" name="Picture 4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329396ED-9068-3848-97FD-BABFC64DA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0757" y="2335799"/>
              <a:ext cx="1382107" cy="829265"/>
            </a:xfrm>
            <a:prstGeom prst="rect">
              <a:avLst/>
            </a:prstGeom>
          </p:spPr>
        </p:pic>
      </p:grp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9C4E9C7C-D44D-244F-902F-B948AE389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655026"/>
              </p:ext>
            </p:extLst>
          </p:nvPr>
        </p:nvGraphicFramePr>
        <p:xfrm>
          <a:off x="-16218" y="3644977"/>
          <a:ext cx="1220822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055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3052055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3052055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3052055">
                  <a:extLst>
                    <a:ext uri="{9D8B030D-6E8A-4147-A177-3AD203B41FA5}">
                      <a16:colId xmlns:a16="http://schemas.microsoft.com/office/drawing/2014/main" val="3331992665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6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6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6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6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600" b="0" baseline="-25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600" b="0" baseline="-25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EBB4208E-23F3-884E-8332-340704C0A689}"/>
              </a:ext>
            </a:extLst>
          </p:cNvPr>
          <p:cNvSpPr/>
          <p:nvPr/>
        </p:nvSpPr>
        <p:spPr>
          <a:xfrm>
            <a:off x="7474133" y="913735"/>
            <a:ext cx="494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1E4006-CB3C-B04D-A4D8-C555AB774DB6}"/>
              </a:ext>
            </a:extLst>
          </p:cNvPr>
          <p:cNvSpPr/>
          <p:nvPr/>
        </p:nvSpPr>
        <p:spPr>
          <a:xfrm>
            <a:off x="7454773" y="2036821"/>
            <a:ext cx="5886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Q’</a:t>
            </a:r>
            <a:endParaRPr lang="en-CA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969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2893470-2B95-8A4F-9AE7-FB5EA0494E34}"/>
              </a:ext>
            </a:extLst>
          </p:cNvPr>
          <p:cNvGrpSpPr/>
          <p:nvPr/>
        </p:nvGrpSpPr>
        <p:grpSpPr>
          <a:xfrm>
            <a:off x="3135737" y="172730"/>
            <a:ext cx="5920525" cy="3256270"/>
            <a:chOff x="1380388" y="687080"/>
            <a:chExt cx="8663725" cy="456882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173E638-A7ED-264E-9579-3B3FB81128F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91158" y="1968044"/>
              <a:ext cx="4152955" cy="1969096"/>
              <a:chOff x="2764839" y="1066799"/>
              <a:chExt cx="9140436" cy="4333875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EC9BA2F5-332B-EA41-B307-A55C42690366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48B2D326-24E4-E747-81ED-A341C60381E9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A24A567B-5047-0140-8D30-34C88B6494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1400" y="1504948"/>
                <a:ext cx="4513875" cy="2123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D047FF2-FB17-674A-82F7-E71B0E9197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8076" y="4972048"/>
                <a:ext cx="4447199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CF83A46-080A-FE46-BFF1-D86EA43991EB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9B9E32D-95D5-5146-9737-208F62BEF4DC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D14975A-87A8-5D47-8157-2F3792B631E9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763DCAF-4B9D-C94C-8B50-3733184CCEC8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52C8248-0E1E-9849-BDF0-C41E743EE062}"/>
                  </a:ext>
                </a:extLst>
              </p:cNvPr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9C56399-FEC9-6042-8C73-7AAB66DC73A1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FB3578E-DE27-FA48-BFAB-C6ED96152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594" y="1760271"/>
              <a:ext cx="1400315" cy="819484"/>
            </a:xfrm>
            <a:prstGeom prst="rect">
              <a:avLst/>
            </a:prstGeom>
          </p:spPr>
        </p:pic>
        <p:pic>
          <p:nvPicPr>
            <p:cNvPr id="14" name="Picture 1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9C0EAD1-A707-C640-B6F1-4E46D1E9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2922" y="3332259"/>
              <a:ext cx="1400315" cy="819484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D95E555-8B71-0C4D-9FBA-FAD57C8C5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9261" y="20702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2C9DDE3-6689-0D4D-B8D5-C1EB778688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48786" y="366095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8AB2BC-0EEB-9444-B6D6-F44D1E8AE482}"/>
                </a:ext>
              </a:extLst>
            </p:cNvPr>
            <p:cNvSpPr/>
            <p:nvPr/>
          </p:nvSpPr>
          <p:spPr>
            <a:xfrm>
              <a:off x="6371693" y="1668388"/>
              <a:ext cx="4299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623E42-1C9F-2A4A-84CC-7E323AB5EF70}"/>
                </a:ext>
              </a:extLst>
            </p:cNvPr>
            <p:cNvSpPr/>
            <p:nvPr/>
          </p:nvSpPr>
          <p:spPr>
            <a:xfrm>
              <a:off x="6386119" y="3658999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8B1501-A101-1849-901E-8D80011D27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7330" y="3649224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" name="Picture 1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5119B1F-12F3-0140-A93B-772646660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1612" y="1572844"/>
              <a:ext cx="1400315" cy="819484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A8BA11-DAA7-F04D-8977-A1FBCDE3B9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2279" y="1882856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2" name="Picture 2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88A6B58B-43A8-2245-8149-3DDC2F7DF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9901" y="3526042"/>
              <a:ext cx="1400315" cy="819484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81E4EC0-C436-3244-ABFF-D73C8BC5D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0568" y="3836054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22ECFD1-0633-0649-9E38-88810BD6B609}"/>
                </a:ext>
              </a:extLst>
            </p:cNvPr>
            <p:cNvCxnSpPr/>
            <p:nvPr/>
          </p:nvCxnSpPr>
          <p:spPr>
            <a:xfrm flipV="1">
              <a:off x="3133291" y="1790916"/>
              <a:ext cx="548640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99CA04D-B188-134D-9107-A695FFBA8D73}"/>
                </a:ext>
              </a:extLst>
            </p:cNvPr>
            <p:cNvCxnSpPr/>
            <p:nvPr/>
          </p:nvCxnSpPr>
          <p:spPr>
            <a:xfrm flipV="1">
              <a:off x="4062939" y="2176767"/>
              <a:ext cx="0" cy="155448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41DF088-498A-DC4C-81D5-B6B2A30198B3}"/>
                </a:ext>
              </a:extLst>
            </p:cNvPr>
            <p:cNvCxnSpPr/>
            <p:nvPr/>
          </p:nvCxnSpPr>
          <p:spPr>
            <a:xfrm flipV="1">
              <a:off x="4062251" y="2177772"/>
              <a:ext cx="640080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ADF4D9-4F06-AE49-ADA9-C4477876B2CE}"/>
                </a:ext>
              </a:extLst>
            </p:cNvPr>
            <p:cNvCxnSpPr/>
            <p:nvPr/>
          </p:nvCxnSpPr>
          <p:spPr>
            <a:xfrm flipV="1">
              <a:off x="4087588" y="3727686"/>
              <a:ext cx="640080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2F3306C-FA4C-6245-BA2A-7022666141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5633" y="2936086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18606B2-AC5C-C240-8C64-EFF0D287C5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3291" y="2743433"/>
              <a:ext cx="711029" cy="608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44220B0-08CF-1F45-B672-357D192AAFBA}"/>
                </a:ext>
              </a:extLst>
            </p:cNvPr>
            <p:cNvCxnSpPr/>
            <p:nvPr/>
          </p:nvCxnSpPr>
          <p:spPr>
            <a:xfrm flipV="1">
              <a:off x="3401788" y="4136911"/>
              <a:ext cx="1371600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34E483-A183-384E-8A81-2733BA36877B}"/>
                </a:ext>
              </a:extLst>
            </p:cNvPr>
            <p:cNvSpPr/>
            <p:nvPr/>
          </p:nvSpPr>
          <p:spPr>
            <a:xfrm>
              <a:off x="3642983" y="1571624"/>
              <a:ext cx="4805692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4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FEE54C9-AA7E-5A44-8028-2C5EEA3F6A1B}"/>
                </a:ext>
              </a:extLst>
            </p:cNvPr>
            <p:cNvSpPr/>
            <p:nvPr/>
          </p:nvSpPr>
          <p:spPr>
            <a:xfrm>
              <a:off x="3656220" y="1512678"/>
              <a:ext cx="4299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>
                <a:solidFill>
                  <a:srgbClr val="0000FF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322B8C2-819B-4341-AEBD-FF633D43A4E0}"/>
                </a:ext>
              </a:extLst>
            </p:cNvPr>
            <p:cNvSpPr/>
            <p:nvPr/>
          </p:nvSpPr>
          <p:spPr>
            <a:xfrm>
              <a:off x="3681931" y="2525493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>
                <a:solidFill>
                  <a:srgbClr val="0000FF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6CAD2D-83C2-CD4F-A0FD-1E796822ACE3}"/>
                </a:ext>
              </a:extLst>
            </p:cNvPr>
            <p:cNvSpPr/>
            <p:nvPr/>
          </p:nvSpPr>
          <p:spPr>
            <a:xfrm>
              <a:off x="3642983" y="3833876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553B881-3734-8148-8204-17CB70D87B9F}"/>
                </a:ext>
              </a:extLst>
            </p:cNvPr>
            <p:cNvCxnSpPr/>
            <p:nvPr/>
          </p:nvCxnSpPr>
          <p:spPr>
            <a:xfrm flipV="1">
              <a:off x="1798764" y="688909"/>
              <a:ext cx="6973454" cy="4091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75C81DD-4284-414C-9F81-88C51CA9EF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2219" y="687080"/>
              <a:ext cx="0" cy="148968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01F69B8-9C4A-5849-8053-4F2440FB0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6636" y="692582"/>
              <a:ext cx="1" cy="936763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A6EEFEF-42D3-1246-9632-644C42A54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7519" y="3727686"/>
              <a:ext cx="0" cy="1500969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A6A97D0-1B14-7C4E-A339-4DA20E412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6636" y="5199045"/>
              <a:ext cx="7440883" cy="2961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6B028F5-EAE3-CA4E-8AB3-CF57D65107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7870" y="2936086"/>
              <a:ext cx="1" cy="231981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04A0E94-1E6F-A442-AA27-ACFA0E01966A}"/>
                </a:ext>
              </a:extLst>
            </p:cNvPr>
            <p:cNvSpPr/>
            <p:nvPr/>
          </p:nvSpPr>
          <p:spPr>
            <a:xfrm>
              <a:off x="1380388" y="1668387"/>
              <a:ext cx="42992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6CD45FB-6CC7-8C40-91F5-D725F726946D}"/>
                </a:ext>
              </a:extLst>
            </p:cNvPr>
            <p:cNvSpPr/>
            <p:nvPr/>
          </p:nvSpPr>
          <p:spPr>
            <a:xfrm>
              <a:off x="1422457" y="2261530"/>
              <a:ext cx="40267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pic>
          <p:nvPicPr>
            <p:cNvPr id="43" name="Picture 4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5C3F0D4-FFE8-104D-BDEE-62497C0BF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220" y="1386558"/>
              <a:ext cx="1382107" cy="829265"/>
            </a:xfrm>
            <a:prstGeom prst="rect">
              <a:avLst/>
            </a:prstGeom>
          </p:spPr>
        </p:pic>
        <p:pic>
          <p:nvPicPr>
            <p:cNvPr id="44" name="Picture 4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329396ED-9068-3848-97FD-BABFC64DA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0757" y="2335799"/>
              <a:ext cx="1382107" cy="829265"/>
            </a:xfrm>
            <a:prstGeom prst="rect">
              <a:avLst/>
            </a:prstGeom>
          </p:spPr>
        </p:pic>
      </p:grp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9C4E9C7C-D44D-244F-902F-B948AE389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4602"/>
              </p:ext>
            </p:extLst>
          </p:nvPr>
        </p:nvGraphicFramePr>
        <p:xfrm>
          <a:off x="-16218" y="3644977"/>
          <a:ext cx="1220822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055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3052055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3052055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3052055">
                  <a:extLst>
                    <a:ext uri="{9D8B030D-6E8A-4147-A177-3AD203B41FA5}">
                      <a16:colId xmlns:a16="http://schemas.microsoft.com/office/drawing/2014/main" val="3331992665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6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6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6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6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600" b="0" baseline="-25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600" b="0" baseline="-25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EBB4208E-23F3-884E-8332-340704C0A689}"/>
              </a:ext>
            </a:extLst>
          </p:cNvPr>
          <p:cNvSpPr/>
          <p:nvPr/>
        </p:nvSpPr>
        <p:spPr>
          <a:xfrm>
            <a:off x="7474133" y="913735"/>
            <a:ext cx="494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1E4006-CB3C-B04D-A4D8-C555AB774DB6}"/>
              </a:ext>
            </a:extLst>
          </p:cNvPr>
          <p:cNvSpPr/>
          <p:nvPr/>
        </p:nvSpPr>
        <p:spPr>
          <a:xfrm>
            <a:off x="7454773" y="2036821"/>
            <a:ext cx="5886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Q’</a:t>
            </a:r>
            <a:endParaRPr lang="en-CA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641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2893470-2B95-8A4F-9AE7-FB5EA0494E34}"/>
              </a:ext>
            </a:extLst>
          </p:cNvPr>
          <p:cNvGrpSpPr/>
          <p:nvPr/>
        </p:nvGrpSpPr>
        <p:grpSpPr>
          <a:xfrm>
            <a:off x="3135737" y="172730"/>
            <a:ext cx="5920525" cy="3256270"/>
            <a:chOff x="1380388" y="687080"/>
            <a:chExt cx="8663725" cy="456882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173E638-A7ED-264E-9579-3B3FB81128F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91158" y="1968044"/>
              <a:ext cx="4152955" cy="1969096"/>
              <a:chOff x="2764839" y="1066799"/>
              <a:chExt cx="9140436" cy="4333875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EC9BA2F5-332B-EA41-B307-A55C42690366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48B2D326-24E4-E747-81ED-A341C60381E9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A24A567B-5047-0140-8D30-34C88B6494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1400" y="1504948"/>
                <a:ext cx="4513875" cy="2123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D047FF2-FB17-674A-82F7-E71B0E9197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8076" y="4972048"/>
                <a:ext cx="4447199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CF83A46-080A-FE46-BFF1-D86EA43991EB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9B9E32D-95D5-5146-9737-208F62BEF4DC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D14975A-87A8-5D47-8157-2F3792B631E9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763DCAF-4B9D-C94C-8B50-3733184CCEC8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52C8248-0E1E-9849-BDF0-C41E743EE062}"/>
                  </a:ext>
                </a:extLst>
              </p:cNvPr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9C56399-FEC9-6042-8C73-7AAB66DC73A1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FB3578E-DE27-FA48-BFAB-C6ED96152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594" y="1760271"/>
              <a:ext cx="1400315" cy="819484"/>
            </a:xfrm>
            <a:prstGeom prst="rect">
              <a:avLst/>
            </a:prstGeom>
          </p:spPr>
        </p:pic>
        <p:pic>
          <p:nvPicPr>
            <p:cNvPr id="14" name="Picture 1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9C0EAD1-A707-C640-B6F1-4E46D1E9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2922" y="3332259"/>
              <a:ext cx="1400315" cy="819484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D95E555-8B71-0C4D-9FBA-FAD57C8C5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9261" y="20702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2C9DDE3-6689-0D4D-B8D5-C1EB778688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48786" y="366095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8AB2BC-0EEB-9444-B6D6-F44D1E8AE482}"/>
                </a:ext>
              </a:extLst>
            </p:cNvPr>
            <p:cNvSpPr/>
            <p:nvPr/>
          </p:nvSpPr>
          <p:spPr>
            <a:xfrm>
              <a:off x="6371693" y="1668388"/>
              <a:ext cx="4299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623E42-1C9F-2A4A-84CC-7E323AB5EF70}"/>
                </a:ext>
              </a:extLst>
            </p:cNvPr>
            <p:cNvSpPr/>
            <p:nvPr/>
          </p:nvSpPr>
          <p:spPr>
            <a:xfrm>
              <a:off x="6386119" y="3658999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8B1501-A101-1849-901E-8D80011D27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7330" y="3649224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" name="Picture 1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5119B1F-12F3-0140-A93B-772646660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1612" y="1572844"/>
              <a:ext cx="1400315" cy="819484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A8BA11-DAA7-F04D-8977-A1FBCDE3B9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2279" y="1882856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2" name="Picture 2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88A6B58B-43A8-2245-8149-3DDC2F7DF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9901" y="3526042"/>
              <a:ext cx="1400315" cy="819484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81E4EC0-C436-3244-ABFF-D73C8BC5D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0568" y="3836054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22ECFD1-0633-0649-9E38-88810BD6B609}"/>
                </a:ext>
              </a:extLst>
            </p:cNvPr>
            <p:cNvCxnSpPr/>
            <p:nvPr/>
          </p:nvCxnSpPr>
          <p:spPr>
            <a:xfrm flipV="1">
              <a:off x="3133291" y="1790916"/>
              <a:ext cx="548640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99CA04D-B188-134D-9107-A695FFBA8D73}"/>
                </a:ext>
              </a:extLst>
            </p:cNvPr>
            <p:cNvCxnSpPr/>
            <p:nvPr/>
          </p:nvCxnSpPr>
          <p:spPr>
            <a:xfrm flipV="1">
              <a:off x="4062939" y="2176767"/>
              <a:ext cx="0" cy="155448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41DF088-498A-DC4C-81D5-B6B2A30198B3}"/>
                </a:ext>
              </a:extLst>
            </p:cNvPr>
            <p:cNvCxnSpPr/>
            <p:nvPr/>
          </p:nvCxnSpPr>
          <p:spPr>
            <a:xfrm flipV="1">
              <a:off x="4062251" y="2177772"/>
              <a:ext cx="640080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ADF4D9-4F06-AE49-ADA9-C4477876B2CE}"/>
                </a:ext>
              </a:extLst>
            </p:cNvPr>
            <p:cNvCxnSpPr/>
            <p:nvPr/>
          </p:nvCxnSpPr>
          <p:spPr>
            <a:xfrm flipV="1">
              <a:off x="4087588" y="3727686"/>
              <a:ext cx="640080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2F3306C-FA4C-6245-BA2A-7022666141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5633" y="2936086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18606B2-AC5C-C240-8C64-EFF0D287C5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3291" y="2743433"/>
              <a:ext cx="711029" cy="608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44220B0-08CF-1F45-B672-357D192AAFBA}"/>
                </a:ext>
              </a:extLst>
            </p:cNvPr>
            <p:cNvCxnSpPr/>
            <p:nvPr/>
          </p:nvCxnSpPr>
          <p:spPr>
            <a:xfrm flipV="1">
              <a:off x="3401788" y="4136911"/>
              <a:ext cx="1371600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34E483-A183-384E-8A81-2733BA36877B}"/>
                </a:ext>
              </a:extLst>
            </p:cNvPr>
            <p:cNvSpPr/>
            <p:nvPr/>
          </p:nvSpPr>
          <p:spPr>
            <a:xfrm>
              <a:off x="3642983" y="1571624"/>
              <a:ext cx="4805692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4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FEE54C9-AA7E-5A44-8028-2C5EEA3F6A1B}"/>
                </a:ext>
              </a:extLst>
            </p:cNvPr>
            <p:cNvSpPr/>
            <p:nvPr/>
          </p:nvSpPr>
          <p:spPr>
            <a:xfrm>
              <a:off x="3656220" y="1512678"/>
              <a:ext cx="4299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>
                <a:solidFill>
                  <a:srgbClr val="0000FF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322B8C2-819B-4341-AEBD-FF633D43A4E0}"/>
                </a:ext>
              </a:extLst>
            </p:cNvPr>
            <p:cNvSpPr/>
            <p:nvPr/>
          </p:nvSpPr>
          <p:spPr>
            <a:xfrm>
              <a:off x="3681931" y="2525493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>
                <a:solidFill>
                  <a:srgbClr val="0000FF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6CAD2D-83C2-CD4F-A0FD-1E796822ACE3}"/>
                </a:ext>
              </a:extLst>
            </p:cNvPr>
            <p:cNvSpPr/>
            <p:nvPr/>
          </p:nvSpPr>
          <p:spPr>
            <a:xfrm>
              <a:off x="3642983" y="3833876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553B881-3734-8148-8204-17CB70D87B9F}"/>
                </a:ext>
              </a:extLst>
            </p:cNvPr>
            <p:cNvCxnSpPr/>
            <p:nvPr/>
          </p:nvCxnSpPr>
          <p:spPr>
            <a:xfrm flipV="1">
              <a:off x="1798764" y="688909"/>
              <a:ext cx="6973454" cy="4091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75C81DD-4284-414C-9F81-88C51CA9EF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2219" y="687080"/>
              <a:ext cx="0" cy="148968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01F69B8-9C4A-5849-8053-4F2440FB0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6636" y="692582"/>
              <a:ext cx="1" cy="936763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A6EEFEF-42D3-1246-9632-644C42A54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7519" y="3727686"/>
              <a:ext cx="0" cy="1500969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A6A97D0-1B14-7C4E-A339-4DA20E412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6636" y="5199045"/>
              <a:ext cx="7440883" cy="2961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6B028F5-EAE3-CA4E-8AB3-CF57D65107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7870" y="2936086"/>
              <a:ext cx="1" cy="231981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04A0E94-1E6F-A442-AA27-ACFA0E01966A}"/>
                </a:ext>
              </a:extLst>
            </p:cNvPr>
            <p:cNvSpPr/>
            <p:nvPr/>
          </p:nvSpPr>
          <p:spPr>
            <a:xfrm>
              <a:off x="1380388" y="1668387"/>
              <a:ext cx="42992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6CD45FB-6CC7-8C40-91F5-D725F726946D}"/>
                </a:ext>
              </a:extLst>
            </p:cNvPr>
            <p:cNvSpPr/>
            <p:nvPr/>
          </p:nvSpPr>
          <p:spPr>
            <a:xfrm>
              <a:off x="1422457" y="2261530"/>
              <a:ext cx="40267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pic>
          <p:nvPicPr>
            <p:cNvPr id="43" name="Picture 4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5C3F0D4-FFE8-104D-BDEE-62497C0BF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220" y="1386558"/>
              <a:ext cx="1382107" cy="829265"/>
            </a:xfrm>
            <a:prstGeom prst="rect">
              <a:avLst/>
            </a:prstGeom>
          </p:spPr>
        </p:pic>
        <p:pic>
          <p:nvPicPr>
            <p:cNvPr id="44" name="Picture 4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329396ED-9068-3848-97FD-BABFC64DA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0757" y="2335799"/>
              <a:ext cx="1382107" cy="829265"/>
            </a:xfrm>
            <a:prstGeom prst="rect">
              <a:avLst/>
            </a:prstGeom>
          </p:spPr>
        </p:pic>
      </p:grp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9C4E9C7C-D44D-244F-902F-B948AE389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611827"/>
              </p:ext>
            </p:extLst>
          </p:nvPr>
        </p:nvGraphicFramePr>
        <p:xfrm>
          <a:off x="-16218" y="3644977"/>
          <a:ext cx="1220822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644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441644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441644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106749">
                  <a:extLst>
                    <a:ext uri="{9D8B030D-6E8A-4147-A177-3AD203B41FA5}">
                      <a16:colId xmlns:a16="http://schemas.microsoft.com/office/drawing/2014/main" val="3331992665"/>
                    </a:ext>
                  </a:extLst>
                </a:gridCol>
                <a:gridCol w="2776539">
                  <a:extLst>
                    <a:ext uri="{9D8B030D-6E8A-4147-A177-3AD203B41FA5}">
                      <a16:colId xmlns:a16="http://schemas.microsoft.com/office/drawing/2014/main" val="3403225102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6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6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6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6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Store=Q</a:t>
                      </a:r>
                      <a:r>
                        <a:rPr lang="en-US" sz="36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Reset=0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600" b="0" baseline="-25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Store=</a:t>
                      </a: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600" b="0" baseline="-25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Reset=0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EBB4208E-23F3-884E-8332-340704C0A689}"/>
              </a:ext>
            </a:extLst>
          </p:cNvPr>
          <p:cNvSpPr/>
          <p:nvPr/>
        </p:nvSpPr>
        <p:spPr>
          <a:xfrm>
            <a:off x="7474133" y="913735"/>
            <a:ext cx="494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1E4006-CB3C-B04D-A4D8-C555AB774DB6}"/>
              </a:ext>
            </a:extLst>
          </p:cNvPr>
          <p:cNvSpPr/>
          <p:nvPr/>
        </p:nvSpPr>
        <p:spPr>
          <a:xfrm>
            <a:off x="7454773" y="2036821"/>
            <a:ext cx="5886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Q’</a:t>
            </a:r>
            <a:endParaRPr lang="en-CA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427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2893470-2B95-8A4F-9AE7-FB5EA0494E34}"/>
              </a:ext>
            </a:extLst>
          </p:cNvPr>
          <p:cNvGrpSpPr/>
          <p:nvPr/>
        </p:nvGrpSpPr>
        <p:grpSpPr>
          <a:xfrm>
            <a:off x="3135737" y="172730"/>
            <a:ext cx="5920525" cy="3256270"/>
            <a:chOff x="1380388" y="687080"/>
            <a:chExt cx="8663725" cy="456882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173E638-A7ED-264E-9579-3B3FB81128F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91158" y="1968044"/>
              <a:ext cx="4152955" cy="1969096"/>
              <a:chOff x="2764839" y="1066799"/>
              <a:chExt cx="9140436" cy="4333875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EC9BA2F5-332B-EA41-B307-A55C42690366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48B2D326-24E4-E747-81ED-A341C60381E9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A24A567B-5047-0140-8D30-34C88B6494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1400" y="1504948"/>
                <a:ext cx="4513875" cy="2123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D047FF2-FB17-674A-82F7-E71B0E9197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8076" y="4972048"/>
                <a:ext cx="4447199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CF83A46-080A-FE46-BFF1-D86EA43991EB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9B9E32D-95D5-5146-9737-208F62BEF4DC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D14975A-87A8-5D47-8157-2F3792B631E9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763DCAF-4B9D-C94C-8B50-3733184CCEC8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52C8248-0E1E-9849-BDF0-C41E743EE062}"/>
                  </a:ext>
                </a:extLst>
              </p:cNvPr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9C56399-FEC9-6042-8C73-7AAB66DC73A1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FB3578E-DE27-FA48-BFAB-C6ED96152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594" y="1760271"/>
              <a:ext cx="1400315" cy="819484"/>
            </a:xfrm>
            <a:prstGeom prst="rect">
              <a:avLst/>
            </a:prstGeom>
          </p:spPr>
        </p:pic>
        <p:pic>
          <p:nvPicPr>
            <p:cNvPr id="14" name="Picture 1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9C0EAD1-A707-C640-B6F1-4E46D1E9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2922" y="3332259"/>
              <a:ext cx="1400315" cy="819484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D95E555-8B71-0C4D-9FBA-FAD57C8C5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9261" y="20702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2C9DDE3-6689-0D4D-B8D5-C1EB778688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48786" y="366095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8AB2BC-0EEB-9444-B6D6-F44D1E8AE482}"/>
                </a:ext>
              </a:extLst>
            </p:cNvPr>
            <p:cNvSpPr/>
            <p:nvPr/>
          </p:nvSpPr>
          <p:spPr>
            <a:xfrm>
              <a:off x="6371693" y="1668388"/>
              <a:ext cx="4299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623E42-1C9F-2A4A-84CC-7E323AB5EF70}"/>
                </a:ext>
              </a:extLst>
            </p:cNvPr>
            <p:cNvSpPr/>
            <p:nvPr/>
          </p:nvSpPr>
          <p:spPr>
            <a:xfrm>
              <a:off x="6386119" y="3658999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8B1501-A101-1849-901E-8D80011D27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7330" y="3649224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" name="Picture 1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5119B1F-12F3-0140-A93B-772646660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1612" y="1572844"/>
              <a:ext cx="1400315" cy="819484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A8BA11-DAA7-F04D-8977-A1FBCDE3B9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2279" y="1882856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2" name="Picture 2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88A6B58B-43A8-2245-8149-3DDC2F7DF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9901" y="3526042"/>
              <a:ext cx="1400315" cy="819484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81E4EC0-C436-3244-ABFF-D73C8BC5D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0568" y="3836054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22ECFD1-0633-0649-9E38-88810BD6B609}"/>
                </a:ext>
              </a:extLst>
            </p:cNvPr>
            <p:cNvCxnSpPr/>
            <p:nvPr/>
          </p:nvCxnSpPr>
          <p:spPr>
            <a:xfrm flipV="1">
              <a:off x="3133291" y="1790916"/>
              <a:ext cx="548640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99CA04D-B188-134D-9107-A695FFBA8D73}"/>
                </a:ext>
              </a:extLst>
            </p:cNvPr>
            <p:cNvCxnSpPr/>
            <p:nvPr/>
          </p:nvCxnSpPr>
          <p:spPr>
            <a:xfrm flipV="1">
              <a:off x="4062939" y="2176767"/>
              <a:ext cx="0" cy="155448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41DF088-498A-DC4C-81D5-B6B2A30198B3}"/>
                </a:ext>
              </a:extLst>
            </p:cNvPr>
            <p:cNvCxnSpPr/>
            <p:nvPr/>
          </p:nvCxnSpPr>
          <p:spPr>
            <a:xfrm flipV="1">
              <a:off x="4062251" y="2177772"/>
              <a:ext cx="640080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ADF4D9-4F06-AE49-ADA9-C4477876B2CE}"/>
                </a:ext>
              </a:extLst>
            </p:cNvPr>
            <p:cNvCxnSpPr/>
            <p:nvPr/>
          </p:nvCxnSpPr>
          <p:spPr>
            <a:xfrm flipV="1">
              <a:off x="4087588" y="3727686"/>
              <a:ext cx="640080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2F3306C-FA4C-6245-BA2A-7022666141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5633" y="2936086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18606B2-AC5C-C240-8C64-EFF0D287C5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3291" y="2743433"/>
              <a:ext cx="711029" cy="608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44220B0-08CF-1F45-B672-357D192AAFBA}"/>
                </a:ext>
              </a:extLst>
            </p:cNvPr>
            <p:cNvCxnSpPr/>
            <p:nvPr/>
          </p:nvCxnSpPr>
          <p:spPr>
            <a:xfrm flipV="1">
              <a:off x="3401788" y="4136911"/>
              <a:ext cx="1371600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34E483-A183-384E-8A81-2733BA36877B}"/>
                </a:ext>
              </a:extLst>
            </p:cNvPr>
            <p:cNvSpPr/>
            <p:nvPr/>
          </p:nvSpPr>
          <p:spPr>
            <a:xfrm>
              <a:off x="3642983" y="1571624"/>
              <a:ext cx="4805692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en-CA" sz="4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FEE54C9-AA7E-5A44-8028-2C5EEA3F6A1B}"/>
                </a:ext>
              </a:extLst>
            </p:cNvPr>
            <p:cNvSpPr/>
            <p:nvPr/>
          </p:nvSpPr>
          <p:spPr>
            <a:xfrm>
              <a:off x="3656220" y="1512678"/>
              <a:ext cx="4299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>
                <a:solidFill>
                  <a:srgbClr val="0000FF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322B8C2-819B-4341-AEBD-FF633D43A4E0}"/>
                </a:ext>
              </a:extLst>
            </p:cNvPr>
            <p:cNvSpPr/>
            <p:nvPr/>
          </p:nvSpPr>
          <p:spPr>
            <a:xfrm>
              <a:off x="3681931" y="2525493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>
                <a:solidFill>
                  <a:srgbClr val="0000FF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6CAD2D-83C2-CD4F-A0FD-1E796822ACE3}"/>
                </a:ext>
              </a:extLst>
            </p:cNvPr>
            <p:cNvSpPr/>
            <p:nvPr/>
          </p:nvSpPr>
          <p:spPr>
            <a:xfrm>
              <a:off x="3642983" y="3833876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553B881-3734-8148-8204-17CB70D87B9F}"/>
                </a:ext>
              </a:extLst>
            </p:cNvPr>
            <p:cNvCxnSpPr/>
            <p:nvPr/>
          </p:nvCxnSpPr>
          <p:spPr>
            <a:xfrm flipV="1">
              <a:off x="1798764" y="688909"/>
              <a:ext cx="6973454" cy="4091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75C81DD-4284-414C-9F81-88C51CA9EF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2219" y="687080"/>
              <a:ext cx="0" cy="148968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01F69B8-9C4A-5849-8053-4F2440FB0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6636" y="692582"/>
              <a:ext cx="1" cy="936763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A6EEFEF-42D3-1246-9632-644C42A54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7519" y="3727686"/>
              <a:ext cx="0" cy="1500969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A6A97D0-1B14-7C4E-A339-4DA20E412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6636" y="5199045"/>
              <a:ext cx="7440883" cy="2961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6B028F5-EAE3-CA4E-8AB3-CF57D65107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7870" y="2936086"/>
              <a:ext cx="1" cy="231981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04A0E94-1E6F-A442-AA27-ACFA0E01966A}"/>
                </a:ext>
              </a:extLst>
            </p:cNvPr>
            <p:cNvSpPr/>
            <p:nvPr/>
          </p:nvSpPr>
          <p:spPr>
            <a:xfrm>
              <a:off x="1380388" y="1668387"/>
              <a:ext cx="42992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6CD45FB-6CC7-8C40-91F5-D725F726946D}"/>
                </a:ext>
              </a:extLst>
            </p:cNvPr>
            <p:cNvSpPr/>
            <p:nvPr/>
          </p:nvSpPr>
          <p:spPr>
            <a:xfrm>
              <a:off x="1422457" y="2261530"/>
              <a:ext cx="40267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pic>
          <p:nvPicPr>
            <p:cNvPr id="43" name="Picture 4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5C3F0D4-FFE8-104D-BDEE-62497C0BF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220" y="1386558"/>
              <a:ext cx="1382107" cy="829265"/>
            </a:xfrm>
            <a:prstGeom prst="rect">
              <a:avLst/>
            </a:prstGeom>
          </p:spPr>
        </p:pic>
        <p:pic>
          <p:nvPicPr>
            <p:cNvPr id="44" name="Picture 4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329396ED-9068-3848-97FD-BABFC64DA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0757" y="2335799"/>
              <a:ext cx="1382107" cy="829265"/>
            </a:xfrm>
            <a:prstGeom prst="rect">
              <a:avLst/>
            </a:prstGeom>
          </p:spPr>
        </p:pic>
      </p:grp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9C4E9C7C-D44D-244F-902F-B948AE389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140770"/>
              </p:ext>
            </p:extLst>
          </p:nvPr>
        </p:nvGraphicFramePr>
        <p:xfrm>
          <a:off x="-16218" y="3644977"/>
          <a:ext cx="1220822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055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3052055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3052055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3052055">
                  <a:extLst>
                    <a:ext uri="{9D8B030D-6E8A-4147-A177-3AD203B41FA5}">
                      <a16:colId xmlns:a16="http://schemas.microsoft.com/office/drawing/2014/main" val="3331992665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6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6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6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6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600" b="0" baseline="-25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600" b="0" baseline="-25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EBB4208E-23F3-884E-8332-340704C0A689}"/>
              </a:ext>
            </a:extLst>
          </p:cNvPr>
          <p:cNvSpPr/>
          <p:nvPr/>
        </p:nvSpPr>
        <p:spPr>
          <a:xfrm>
            <a:off x="7474133" y="913735"/>
            <a:ext cx="494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1E4006-CB3C-B04D-A4D8-C555AB774DB6}"/>
              </a:ext>
            </a:extLst>
          </p:cNvPr>
          <p:cNvSpPr/>
          <p:nvPr/>
        </p:nvSpPr>
        <p:spPr>
          <a:xfrm>
            <a:off x="7454773" y="2036821"/>
            <a:ext cx="5886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Q’</a:t>
            </a:r>
            <a:endParaRPr lang="en-CA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6066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2893470-2B95-8A4F-9AE7-FB5EA0494E34}"/>
              </a:ext>
            </a:extLst>
          </p:cNvPr>
          <p:cNvGrpSpPr/>
          <p:nvPr/>
        </p:nvGrpSpPr>
        <p:grpSpPr>
          <a:xfrm>
            <a:off x="3135737" y="172730"/>
            <a:ext cx="5920525" cy="3256270"/>
            <a:chOff x="1380388" y="687080"/>
            <a:chExt cx="8663725" cy="456882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173E638-A7ED-264E-9579-3B3FB81128F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91158" y="1968044"/>
              <a:ext cx="4152955" cy="1969096"/>
              <a:chOff x="2764839" y="1066799"/>
              <a:chExt cx="9140436" cy="4333875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EC9BA2F5-332B-EA41-B307-A55C42690366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48B2D326-24E4-E747-81ED-A341C60381E9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A24A567B-5047-0140-8D30-34C88B6494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1400" y="1504948"/>
                <a:ext cx="4513875" cy="2123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D047FF2-FB17-674A-82F7-E71B0E9197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8076" y="4972048"/>
                <a:ext cx="4447199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CF83A46-080A-FE46-BFF1-D86EA43991EB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9B9E32D-95D5-5146-9737-208F62BEF4DC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D14975A-87A8-5D47-8157-2F3792B631E9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763DCAF-4B9D-C94C-8B50-3733184CCEC8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52C8248-0E1E-9849-BDF0-C41E743EE062}"/>
                  </a:ext>
                </a:extLst>
              </p:cNvPr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9C56399-FEC9-6042-8C73-7AAB66DC73A1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FB3578E-DE27-FA48-BFAB-C6ED96152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594" y="1760271"/>
              <a:ext cx="1400315" cy="819484"/>
            </a:xfrm>
            <a:prstGeom prst="rect">
              <a:avLst/>
            </a:prstGeom>
          </p:spPr>
        </p:pic>
        <p:pic>
          <p:nvPicPr>
            <p:cNvPr id="14" name="Picture 1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9C0EAD1-A707-C640-B6F1-4E46D1E9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2922" y="3332259"/>
              <a:ext cx="1400315" cy="819484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D95E555-8B71-0C4D-9FBA-FAD57C8C5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9261" y="20702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2C9DDE3-6689-0D4D-B8D5-C1EB778688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48786" y="366095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8AB2BC-0EEB-9444-B6D6-F44D1E8AE482}"/>
                </a:ext>
              </a:extLst>
            </p:cNvPr>
            <p:cNvSpPr/>
            <p:nvPr/>
          </p:nvSpPr>
          <p:spPr>
            <a:xfrm>
              <a:off x="6371693" y="1668388"/>
              <a:ext cx="4299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623E42-1C9F-2A4A-84CC-7E323AB5EF70}"/>
                </a:ext>
              </a:extLst>
            </p:cNvPr>
            <p:cNvSpPr/>
            <p:nvPr/>
          </p:nvSpPr>
          <p:spPr>
            <a:xfrm>
              <a:off x="6386119" y="3658999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8B1501-A101-1849-901E-8D80011D27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7330" y="3649224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" name="Picture 1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5119B1F-12F3-0140-A93B-772646660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1612" y="1572844"/>
              <a:ext cx="1400315" cy="819484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A8BA11-DAA7-F04D-8977-A1FBCDE3B9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2279" y="1882856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2" name="Picture 2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88A6B58B-43A8-2245-8149-3DDC2F7DF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9901" y="3526042"/>
              <a:ext cx="1400315" cy="819484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81E4EC0-C436-3244-ABFF-D73C8BC5D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0568" y="3836054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22ECFD1-0633-0649-9E38-88810BD6B609}"/>
                </a:ext>
              </a:extLst>
            </p:cNvPr>
            <p:cNvCxnSpPr/>
            <p:nvPr/>
          </p:nvCxnSpPr>
          <p:spPr>
            <a:xfrm flipV="1">
              <a:off x="3133291" y="1790916"/>
              <a:ext cx="548640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99CA04D-B188-134D-9107-A695FFBA8D73}"/>
                </a:ext>
              </a:extLst>
            </p:cNvPr>
            <p:cNvCxnSpPr/>
            <p:nvPr/>
          </p:nvCxnSpPr>
          <p:spPr>
            <a:xfrm flipV="1">
              <a:off x="4062939" y="2176767"/>
              <a:ext cx="0" cy="155448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41DF088-498A-DC4C-81D5-B6B2A30198B3}"/>
                </a:ext>
              </a:extLst>
            </p:cNvPr>
            <p:cNvCxnSpPr/>
            <p:nvPr/>
          </p:nvCxnSpPr>
          <p:spPr>
            <a:xfrm flipV="1">
              <a:off x="4062251" y="2177772"/>
              <a:ext cx="640080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ADF4D9-4F06-AE49-ADA9-C4477876B2CE}"/>
                </a:ext>
              </a:extLst>
            </p:cNvPr>
            <p:cNvCxnSpPr/>
            <p:nvPr/>
          </p:nvCxnSpPr>
          <p:spPr>
            <a:xfrm flipV="1">
              <a:off x="4087588" y="3727686"/>
              <a:ext cx="640080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2F3306C-FA4C-6245-BA2A-7022666141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5633" y="2936086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18606B2-AC5C-C240-8C64-EFF0D287C5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3291" y="2743433"/>
              <a:ext cx="711029" cy="608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44220B0-08CF-1F45-B672-357D192AAFBA}"/>
                </a:ext>
              </a:extLst>
            </p:cNvPr>
            <p:cNvCxnSpPr/>
            <p:nvPr/>
          </p:nvCxnSpPr>
          <p:spPr>
            <a:xfrm flipV="1">
              <a:off x="3401788" y="4136911"/>
              <a:ext cx="1371600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34E483-A183-384E-8A81-2733BA36877B}"/>
                </a:ext>
              </a:extLst>
            </p:cNvPr>
            <p:cNvSpPr/>
            <p:nvPr/>
          </p:nvSpPr>
          <p:spPr>
            <a:xfrm>
              <a:off x="3642983" y="1571624"/>
              <a:ext cx="4805692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en-CA" sz="4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FEE54C9-AA7E-5A44-8028-2C5EEA3F6A1B}"/>
                </a:ext>
              </a:extLst>
            </p:cNvPr>
            <p:cNvSpPr/>
            <p:nvPr/>
          </p:nvSpPr>
          <p:spPr>
            <a:xfrm>
              <a:off x="3656220" y="1512678"/>
              <a:ext cx="4299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>
                <a:solidFill>
                  <a:srgbClr val="0000FF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322B8C2-819B-4341-AEBD-FF633D43A4E0}"/>
                </a:ext>
              </a:extLst>
            </p:cNvPr>
            <p:cNvSpPr/>
            <p:nvPr/>
          </p:nvSpPr>
          <p:spPr>
            <a:xfrm>
              <a:off x="3681931" y="2525493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>
                <a:solidFill>
                  <a:srgbClr val="0000FF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6CAD2D-83C2-CD4F-A0FD-1E796822ACE3}"/>
                </a:ext>
              </a:extLst>
            </p:cNvPr>
            <p:cNvSpPr/>
            <p:nvPr/>
          </p:nvSpPr>
          <p:spPr>
            <a:xfrm>
              <a:off x="3642983" y="3833876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553B881-3734-8148-8204-17CB70D87B9F}"/>
                </a:ext>
              </a:extLst>
            </p:cNvPr>
            <p:cNvCxnSpPr/>
            <p:nvPr/>
          </p:nvCxnSpPr>
          <p:spPr>
            <a:xfrm flipV="1">
              <a:off x="1798764" y="688909"/>
              <a:ext cx="6973454" cy="4091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75C81DD-4284-414C-9F81-88C51CA9EF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2219" y="687080"/>
              <a:ext cx="0" cy="148968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01F69B8-9C4A-5849-8053-4F2440FB0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6636" y="692582"/>
              <a:ext cx="1" cy="936763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A6EEFEF-42D3-1246-9632-644C42A54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7519" y="3727686"/>
              <a:ext cx="0" cy="1500969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A6A97D0-1B14-7C4E-A339-4DA20E412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6636" y="5199045"/>
              <a:ext cx="7440883" cy="2961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6B028F5-EAE3-CA4E-8AB3-CF57D65107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7870" y="2936086"/>
              <a:ext cx="1" cy="231981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04A0E94-1E6F-A442-AA27-ACFA0E01966A}"/>
                </a:ext>
              </a:extLst>
            </p:cNvPr>
            <p:cNvSpPr/>
            <p:nvPr/>
          </p:nvSpPr>
          <p:spPr>
            <a:xfrm>
              <a:off x="1380388" y="1668387"/>
              <a:ext cx="42992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6CD45FB-6CC7-8C40-91F5-D725F726946D}"/>
                </a:ext>
              </a:extLst>
            </p:cNvPr>
            <p:cNvSpPr/>
            <p:nvPr/>
          </p:nvSpPr>
          <p:spPr>
            <a:xfrm>
              <a:off x="1422457" y="2261530"/>
              <a:ext cx="402674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pic>
          <p:nvPicPr>
            <p:cNvPr id="43" name="Picture 4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5C3F0D4-FFE8-104D-BDEE-62497C0BF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220" y="1386558"/>
              <a:ext cx="1382107" cy="829265"/>
            </a:xfrm>
            <a:prstGeom prst="rect">
              <a:avLst/>
            </a:prstGeom>
          </p:spPr>
        </p:pic>
        <p:pic>
          <p:nvPicPr>
            <p:cNvPr id="44" name="Picture 4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329396ED-9068-3848-97FD-BABFC64DA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0757" y="2335799"/>
              <a:ext cx="1382107" cy="829265"/>
            </a:xfrm>
            <a:prstGeom prst="rect">
              <a:avLst/>
            </a:prstGeom>
          </p:spPr>
        </p:pic>
      </p:grp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9C4E9C7C-D44D-244F-902F-B948AE389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036743"/>
              </p:ext>
            </p:extLst>
          </p:nvPr>
        </p:nvGraphicFramePr>
        <p:xfrm>
          <a:off x="-16218" y="3644977"/>
          <a:ext cx="1220822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644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2441644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2441644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2106749">
                  <a:extLst>
                    <a:ext uri="{9D8B030D-6E8A-4147-A177-3AD203B41FA5}">
                      <a16:colId xmlns:a16="http://schemas.microsoft.com/office/drawing/2014/main" val="3331992665"/>
                    </a:ext>
                  </a:extLst>
                </a:gridCol>
                <a:gridCol w="2776539">
                  <a:extLst>
                    <a:ext uri="{9D8B030D-6E8A-4147-A177-3AD203B41FA5}">
                      <a16:colId xmlns:a16="http://schemas.microsoft.com/office/drawing/2014/main" val="3403225102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6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6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6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6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Store=Q</a:t>
                      </a:r>
                      <a:r>
                        <a:rPr lang="en-US" sz="36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Store=</a:t>
                      </a: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600" b="0" baseline="-25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Set=</a:t>
                      </a: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600" b="0" baseline="-25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EBB4208E-23F3-884E-8332-340704C0A689}"/>
              </a:ext>
            </a:extLst>
          </p:cNvPr>
          <p:cNvSpPr/>
          <p:nvPr/>
        </p:nvSpPr>
        <p:spPr>
          <a:xfrm>
            <a:off x="7474133" y="913735"/>
            <a:ext cx="494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1E4006-CB3C-B04D-A4D8-C555AB774DB6}"/>
              </a:ext>
            </a:extLst>
          </p:cNvPr>
          <p:cNvSpPr/>
          <p:nvPr/>
        </p:nvSpPr>
        <p:spPr>
          <a:xfrm>
            <a:off x="7454773" y="2036821"/>
            <a:ext cx="5886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Q’</a:t>
            </a:r>
            <a:endParaRPr lang="en-CA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7007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2893470-2B95-8A4F-9AE7-FB5EA0494E34}"/>
              </a:ext>
            </a:extLst>
          </p:cNvPr>
          <p:cNvGrpSpPr/>
          <p:nvPr/>
        </p:nvGrpSpPr>
        <p:grpSpPr>
          <a:xfrm>
            <a:off x="3135737" y="172730"/>
            <a:ext cx="5920525" cy="3256270"/>
            <a:chOff x="1380388" y="687080"/>
            <a:chExt cx="8663725" cy="456882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173E638-A7ED-264E-9579-3B3FB81128F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91158" y="1968044"/>
              <a:ext cx="4152955" cy="1969096"/>
              <a:chOff x="2764839" y="1066799"/>
              <a:chExt cx="9140436" cy="4333875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EC9BA2F5-332B-EA41-B307-A55C42690366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48B2D326-24E4-E747-81ED-A341C60381E9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A24A567B-5047-0140-8D30-34C88B6494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1400" y="1504948"/>
                <a:ext cx="4513875" cy="2123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D047FF2-FB17-674A-82F7-E71B0E9197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8076" y="4972048"/>
                <a:ext cx="4447199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CF83A46-080A-FE46-BFF1-D86EA43991EB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9B9E32D-95D5-5146-9737-208F62BEF4DC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D14975A-87A8-5D47-8157-2F3792B631E9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763DCAF-4B9D-C94C-8B50-3733184CCEC8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52C8248-0E1E-9849-BDF0-C41E743EE062}"/>
                  </a:ext>
                </a:extLst>
              </p:cNvPr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9C56399-FEC9-6042-8C73-7AAB66DC73A1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FB3578E-DE27-FA48-BFAB-C6ED96152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594" y="1760271"/>
              <a:ext cx="1400315" cy="819484"/>
            </a:xfrm>
            <a:prstGeom prst="rect">
              <a:avLst/>
            </a:prstGeom>
          </p:spPr>
        </p:pic>
        <p:pic>
          <p:nvPicPr>
            <p:cNvPr id="14" name="Picture 1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9C0EAD1-A707-C640-B6F1-4E46D1E9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2922" y="3332259"/>
              <a:ext cx="1400315" cy="819484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D95E555-8B71-0C4D-9FBA-FAD57C8C5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9261" y="20702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2C9DDE3-6689-0D4D-B8D5-C1EB778688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48786" y="366095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8AB2BC-0EEB-9444-B6D6-F44D1E8AE482}"/>
                </a:ext>
              </a:extLst>
            </p:cNvPr>
            <p:cNvSpPr/>
            <p:nvPr/>
          </p:nvSpPr>
          <p:spPr>
            <a:xfrm>
              <a:off x="6371693" y="1668388"/>
              <a:ext cx="4299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623E42-1C9F-2A4A-84CC-7E323AB5EF70}"/>
                </a:ext>
              </a:extLst>
            </p:cNvPr>
            <p:cNvSpPr/>
            <p:nvPr/>
          </p:nvSpPr>
          <p:spPr>
            <a:xfrm>
              <a:off x="6386119" y="3658999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8B1501-A101-1849-901E-8D80011D27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7330" y="3649224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" name="Picture 1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5119B1F-12F3-0140-A93B-772646660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1612" y="1572844"/>
              <a:ext cx="1400315" cy="819484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A8BA11-DAA7-F04D-8977-A1FBCDE3B9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2279" y="1882856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2" name="Picture 2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88A6B58B-43A8-2245-8149-3DDC2F7DF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9901" y="3526042"/>
              <a:ext cx="1400315" cy="819484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81E4EC0-C436-3244-ABFF-D73C8BC5D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0568" y="3836054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22ECFD1-0633-0649-9E38-88810BD6B609}"/>
                </a:ext>
              </a:extLst>
            </p:cNvPr>
            <p:cNvCxnSpPr/>
            <p:nvPr/>
          </p:nvCxnSpPr>
          <p:spPr>
            <a:xfrm flipV="1">
              <a:off x="3133291" y="1790916"/>
              <a:ext cx="548640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99CA04D-B188-134D-9107-A695FFBA8D73}"/>
                </a:ext>
              </a:extLst>
            </p:cNvPr>
            <p:cNvCxnSpPr/>
            <p:nvPr/>
          </p:nvCxnSpPr>
          <p:spPr>
            <a:xfrm flipV="1">
              <a:off x="4062939" y="2176767"/>
              <a:ext cx="0" cy="155448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41DF088-498A-DC4C-81D5-B6B2A30198B3}"/>
                </a:ext>
              </a:extLst>
            </p:cNvPr>
            <p:cNvCxnSpPr/>
            <p:nvPr/>
          </p:nvCxnSpPr>
          <p:spPr>
            <a:xfrm flipV="1">
              <a:off x="4062251" y="2177772"/>
              <a:ext cx="640080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ADF4D9-4F06-AE49-ADA9-C4477876B2CE}"/>
                </a:ext>
              </a:extLst>
            </p:cNvPr>
            <p:cNvCxnSpPr/>
            <p:nvPr/>
          </p:nvCxnSpPr>
          <p:spPr>
            <a:xfrm flipV="1">
              <a:off x="4087588" y="3727686"/>
              <a:ext cx="640080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2F3306C-FA4C-6245-BA2A-7022666141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5633" y="2936086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18606B2-AC5C-C240-8C64-EFF0D287C5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3291" y="2743433"/>
              <a:ext cx="711029" cy="608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44220B0-08CF-1F45-B672-357D192AAFBA}"/>
                </a:ext>
              </a:extLst>
            </p:cNvPr>
            <p:cNvCxnSpPr/>
            <p:nvPr/>
          </p:nvCxnSpPr>
          <p:spPr>
            <a:xfrm flipV="1">
              <a:off x="3401788" y="4136911"/>
              <a:ext cx="1371600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34E483-A183-384E-8A81-2733BA36877B}"/>
                </a:ext>
              </a:extLst>
            </p:cNvPr>
            <p:cNvSpPr/>
            <p:nvPr/>
          </p:nvSpPr>
          <p:spPr>
            <a:xfrm>
              <a:off x="3642983" y="1571624"/>
              <a:ext cx="4805692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4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 </a:t>
              </a:r>
              <a:r>
                <a:rPr lang="en-CA" sz="48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Latch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FEE54C9-AA7E-5A44-8028-2C5EEA3F6A1B}"/>
                </a:ext>
              </a:extLst>
            </p:cNvPr>
            <p:cNvSpPr/>
            <p:nvPr/>
          </p:nvSpPr>
          <p:spPr>
            <a:xfrm>
              <a:off x="3656220" y="1512678"/>
              <a:ext cx="4299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>
                <a:solidFill>
                  <a:srgbClr val="0000FF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322B8C2-819B-4341-AEBD-FF633D43A4E0}"/>
                </a:ext>
              </a:extLst>
            </p:cNvPr>
            <p:cNvSpPr/>
            <p:nvPr/>
          </p:nvSpPr>
          <p:spPr>
            <a:xfrm>
              <a:off x="3681931" y="2525493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>
                <a:solidFill>
                  <a:srgbClr val="0000FF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6CAD2D-83C2-CD4F-A0FD-1E796822ACE3}"/>
                </a:ext>
              </a:extLst>
            </p:cNvPr>
            <p:cNvSpPr/>
            <p:nvPr/>
          </p:nvSpPr>
          <p:spPr>
            <a:xfrm>
              <a:off x="3642983" y="3833876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553B881-3734-8148-8204-17CB70D87B9F}"/>
                </a:ext>
              </a:extLst>
            </p:cNvPr>
            <p:cNvCxnSpPr/>
            <p:nvPr/>
          </p:nvCxnSpPr>
          <p:spPr>
            <a:xfrm flipV="1">
              <a:off x="1798764" y="688909"/>
              <a:ext cx="6973454" cy="4091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75C81DD-4284-414C-9F81-88C51CA9EF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2219" y="687080"/>
              <a:ext cx="0" cy="148968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01F69B8-9C4A-5849-8053-4F2440FB0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6636" y="692582"/>
              <a:ext cx="1" cy="936763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A6EEFEF-42D3-1246-9632-644C42A54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7519" y="3727686"/>
              <a:ext cx="0" cy="1500969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A6A97D0-1B14-7C4E-A339-4DA20E412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6636" y="5199045"/>
              <a:ext cx="7440883" cy="2961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6B028F5-EAE3-CA4E-8AB3-CF57D65107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7870" y="2936086"/>
              <a:ext cx="1" cy="231981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04A0E94-1E6F-A442-AA27-ACFA0E01966A}"/>
                </a:ext>
              </a:extLst>
            </p:cNvPr>
            <p:cNvSpPr/>
            <p:nvPr/>
          </p:nvSpPr>
          <p:spPr>
            <a:xfrm>
              <a:off x="1380388" y="1668388"/>
              <a:ext cx="619744" cy="8204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6CD45FB-6CC7-8C40-91F5-D725F726946D}"/>
                </a:ext>
              </a:extLst>
            </p:cNvPr>
            <p:cNvSpPr/>
            <p:nvPr/>
          </p:nvSpPr>
          <p:spPr>
            <a:xfrm>
              <a:off x="1422457" y="2261531"/>
              <a:ext cx="483692" cy="8204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pic>
          <p:nvPicPr>
            <p:cNvPr id="43" name="Picture 4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5C3F0D4-FFE8-104D-BDEE-62497C0BF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220" y="1386558"/>
              <a:ext cx="1382107" cy="829265"/>
            </a:xfrm>
            <a:prstGeom prst="rect">
              <a:avLst/>
            </a:prstGeom>
          </p:spPr>
        </p:pic>
        <p:pic>
          <p:nvPicPr>
            <p:cNvPr id="44" name="Picture 4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329396ED-9068-3848-97FD-BABFC64DA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0757" y="2335799"/>
              <a:ext cx="1382107" cy="829265"/>
            </a:xfrm>
            <a:prstGeom prst="rect">
              <a:avLst/>
            </a:prstGeom>
          </p:spPr>
        </p:pic>
      </p:grp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9C4E9C7C-D44D-244F-902F-B948AE389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87143"/>
              </p:ext>
            </p:extLst>
          </p:nvPr>
        </p:nvGraphicFramePr>
        <p:xfrm>
          <a:off x="-16218" y="3644977"/>
          <a:ext cx="1220821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487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3891487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4425242">
                  <a:extLst>
                    <a:ext uri="{9D8B030D-6E8A-4147-A177-3AD203B41FA5}">
                      <a16:colId xmlns:a16="http://schemas.microsoft.com/office/drawing/2014/main" val="3403225102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S=J</a:t>
                      </a:r>
                      <a:endParaRPr lang="en-CA" sz="36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R=K</a:t>
                      </a:r>
                      <a:endParaRPr lang="en-CA" sz="36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Store=Q</a:t>
                      </a:r>
                      <a:r>
                        <a:rPr lang="en-US" sz="36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Reset = </a:t>
                      </a: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 = </a:t>
                      </a:r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Comp. =</a:t>
                      </a:r>
                      <a:r>
                        <a:rPr lang="en-US" sz="36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600" b="0" baseline="-25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EBB4208E-23F3-884E-8332-340704C0A689}"/>
              </a:ext>
            </a:extLst>
          </p:cNvPr>
          <p:cNvSpPr/>
          <p:nvPr/>
        </p:nvSpPr>
        <p:spPr>
          <a:xfrm>
            <a:off x="7474133" y="913735"/>
            <a:ext cx="494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endParaRPr lang="en-CA" sz="1400" dirty="0">
              <a:solidFill>
                <a:srgbClr val="0000FF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1E4006-CB3C-B04D-A4D8-C555AB774DB6}"/>
              </a:ext>
            </a:extLst>
          </p:cNvPr>
          <p:cNvSpPr/>
          <p:nvPr/>
        </p:nvSpPr>
        <p:spPr>
          <a:xfrm>
            <a:off x="7454773" y="2036821"/>
            <a:ext cx="5886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Q’</a:t>
            </a:r>
            <a:endParaRPr lang="en-CA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21136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69B857A-52C4-844E-926E-5C87393BEA97}"/>
              </a:ext>
            </a:extLst>
          </p:cNvPr>
          <p:cNvCxnSpPr/>
          <p:nvPr/>
        </p:nvCxnSpPr>
        <p:spPr>
          <a:xfrm flipV="1">
            <a:off x="9448980" y="1669284"/>
            <a:ext cx="578862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222951"/>
              </p:ext>
            </p:extLst>
          </p:nvPr>
        </p:nvGraphicFramePr>
        <p:xfrm>
          <a:off x="7179894" y="3583660"/>
          <a:ext cx="124999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736917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2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797665"/>
              </p:ext>
            </p:extLst>
          </p:nvPr>
        </p:nvGraphicFramePr>
        <p:xfrm>
          <a:off x="3955773" y="3578155"/>
          <a:ext cx="114363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773031"/>
              </p:ext>
            </p:extLst>
          </p:nvPr>
        </p:nvGraphicFramePr>
        <p:xfrm>
          <a:off x="394002" y="3566409"/>
          <a:ext cx="183451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581343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698817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600" baseline="0" dirty="0">
                        <a:solidFill>
                          <a:schemeClr val="tx1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0D845F94-40CC-4742-8071-E3B916FDF8AD}"/>
              </a:ext>
            </a:extLst>
          </p:cNvPr>
          <p:cNvGrpSpPr/>
          <p:nvPr/>
        </p:nvGrpSpPr>
        <p:grpSpPr>
          <a:xfrm>
            <a:off x="3511632" y="939608"/>
            <a:ext cx="2031918" cy="1973465"/>
            <a:chOff x="4988225" y="384271"/>
            <a:chExt cx="2881060" cy="2943225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4988225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17" name="Picture 1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68760" y="481035"/>
              <a:ext cx="4732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</a:t>
              </a:r>
              <a:endParaRPr lang="en-CA" sz="1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83186" y="2471646"/>
              <a:ext cx="3930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128A86A-66F8-114B-A5AD-F24AD7F3EBE4}"/>
              </a:ext>
            </a:extLst>
          </p:cNvPr>
          <p:cNvGrpSpPr/>
          <p:nvPr/>
        </p:nvGrpSpPr>
        <p:grpSpPr>
          <a:xfrm>
            <a:off x="189399" y="882930"/>
            <a:ext cx="2133600" cy="1973468"/>
            <a:chOff x="751595" y="384271"/>
            <a:chExt cx="2889715" cy="2943225"/>
          </a:xfrm>
        </p:grpSpPr>
        <p:cxnSp>
          <p:nvCxnSpPr>
            <p:cNvPr id="58" name="Straight Connector 57"/>
            <p:cNvCxnSpPr>
              <a:cxnSpLocks/>
            </p:cNvCxnSpPr>
            <p:nvPr/>
          </p:nvCxnSpPr>
          <p:spPr>
            <a:xfrm flipV="1">
              <a:off x="751595" y="1337569"/>
              <a:ext cx="748689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>
              <a:grpSpLocks noChangeAspect="1"/>
            </p:cNvGrpSpPr>
            <p:nvPr/>
          </p:nvGrpSpPr>
          <p:grpSpPr>
            <a:xfrm>
              <a:off x="760250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Picture 3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686" y="572918"/>
              <a:ext cx="1400315" cy="819484"/>
            </a:xfrm>
            <a:prstGeom prst="rect">
              <a:avLst/>
            </a:prstGeom>
          </p:spPr>
        </p:pic>
        <p:pic>
          <p:nvPicPr>
            <p:cNvPr id="36" name="Picture 3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2014" y="2144906"/>
              <a:ext cx="1400315" cy="819484"/>
            </a:xfrm>
            <a:prstGeom prst="rect">
              <a:avLst/>
            </a:prstGeom>
          </p:spPr>
        </p:pic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2608353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2617878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84167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240785" y="481035"/>
              <a:ext cx="42992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55211" y="2471646"/>
              <a:ext cx="39305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326422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46458" y="1068292"/>
              <a:ext cx="4026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133874E-D972-AC41-8482-9F5D5B14610F}"/>
              </a:ext>
            </a:extLst>
          </p:cNvPr>
          <p:cNvGrpSpPr/>
          <p:nvPr/>
        </p:nvGrpSpPr>
        <p:grpSpPr>
          <a:xfrm>
            <a:off x="6522467" y="929887"/>
            <a:ext cx="2227543" cy="2029753"/>
            <a:chOff x="8794774" y="384271"/>
            <a:chExt cx="2881060" cy="2943225"/>
          </a:xfrm>
        </p:grpSpPr>
        <p:grpSp>
          <p:nvGrpSpPr>
            <p:cNvPr id="60" name="Group 59"/>
            <p:cNvGrpSpPr>
              <a:grpSpLocks noChangeAspect="1"/>
            </p:cNvGrpSpPr>
            <p:nvPr/>
          </p:nvGrpSpPr>
          <p:grpSpPr>
            <a:xfrm>
              <a:off x="8794774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2210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538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10642877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10652402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218691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275309" y="481035"/>
              <a:ext cx="39946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</a:t>
              </a:r>
              <a:endParaRPr lang="en-CA" sz="14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289735" y="2471646"/>
              <a:ext cx="3930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11360946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42E8E10-406F-3641-969B-F43CC56FF995}"/>
              </a:ext>
            </a:extLst>
          </p:cNvPr>
          <p:cNvGrpSpPr/>
          <p:nvPr/>
        </p:nvGrpSpPr>
        <p:grpSpPr>
          <a:xfrm>
            <a:off x="9455672" y="888895"/>
            <a:ext cx="2227543" cy="2029753"/>
            <a:chOff x="8794774" y="384271"/>
            <a:chExt cx="2881060" cy="2943225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4387A22-EC35-A14D-B4DA-01BD829FA80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94774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E1E5BFA-E332-A84B-8743-D22BC4AEC284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E2E3F3E-762B-5E44-91B4-EE74CE84988B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C2D403A-103C-E843-97F6-B472C3C353FD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569F589-3DC6-BB43-A2D5-B0E1B991738E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1863C77-F914-9A44-9F84-AC54BD087AA5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00DB47D-B76F-5D45-8546-3A0C70B7C503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EE8C8A5A-5AA7-8A41-9E87-0F0A3F6CB6B2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D8CF46CC-F241-7C4F-864C-4B33C1E34E77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121D0EC-3BF7-374B-A9DF-C3F1F0C39CA9}"/>
                  </a:ext>
                </a:extLst>
              </p:cNvPr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084AB97-17E1-2542-94E4-33B9B96D3E2F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2" name="Picture 8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B8A6662A-539A-F14D-BFAB-0445794DB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2210" y="572918"/>
              <a:ext cx="1400315" cy="819484"/>
            </a:xfrm>
            <a:prstGeom prst="rect">
              <a:avLst/>
            </a:prstGeom>
          </p:spPr>
        </p:pic>
        <p:pic>
          <p:nvPicPr>
            <p:cNvPr id="83" name="Picture 8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0F33DF3-6B28-244A-9960-0669BC29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538" y="2144906"/>
              <a:ext cx="1400315" cy="819484"/>
            </a:xfrm>
            <a:prstGeom prst="rect">
              <a:avLst/>
            </a:prstGeom>
          </p:spPr>
        </p:pic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3589655-02A3-CA41-9B5F-B0BF85821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2877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9E8B751-DD3D-B74F-8FBE-6C58462416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52402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565AF9B-DCA8-E346-904C-751E18754A97}"/>
                </a:ext>
              </a:extLst>
            </p:cNvPr>
            <p:cNvSpPr/>
            <p:nvPr/>
          </p:nvSpPr>
          <p:spPr>
            <a:xfrm>
              <a:off x="9218691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49389C6-D7C9-F740-863C-6ADC302135C0}"/>
                </a:ext>
              </a:extLst>
            </p:cNvPr>
            <p:cNvSpPr/>
            <p:nvPr/>
          </p:nvSpPr>
          <p:spPr>
            <a:xfrm>
              <a:off x="9275309" y="481035"/>
              <a:ext cx="547765" cy="8479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</a:t>
              </a:r>
              <a:endParaRPr lang="en-CA" sz="1400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87D01E5-2173-5549-B2B0-36D8196F3F8D}"/>
                </a:ext>
              </a:extLst>
            </p:cNvPr>
            <p:cNvSpPr/>
            <p:nvPr/>
          </p:nvSpPr>
          <p:spPr>
            <a:xfrm>
              <a:off x="9289735" y="2471646"/>
              <a:ext cx="3930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2F82438-402F-0843-AE4C-AA1B9365B4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60946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F471A390-CC8E-7C46-8F0C-A443C5E363EE}"/>
              </a:ext>
            </a:extLst>
          </p:cNvPr>
          <p:cNvSpPr/>
          <p:nvPr/>
        </p:nvSpPr>
        <p:spPr>
          <a:xfrm>
            <a:off x="9869264" y="1421848"/>
            <a:ext cx="330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400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BE30C20C-FED6-DC46-B44A-00B16E680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316836"/>
              </p:ext>
            </p:extLst>
          </p:nvPr>
        </p:nvGraphicFramePr>
        <p:xfrm>
          <a:off x="9738411" y="3542261"/>
          <a:ext cx="193929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581343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6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4315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459504"/>
            <a:ext cx="970819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State </a:t>
            </a:r>
            <a:r>
              <a:rPr lang="en-US" sz="6000">
                <a:latin typeface="Segoe UI" panose="020B0502040204020203" pitchFamily="34" charset="0"/>
                <a:cs typeface="Segoe UI" panose="020B0502040204020203" pitchFamily="34" charset="0"/>
              </a:rPr>
              <a:t>Transition Diagram</a:t>
            </a:r>
            <a:endParaRPr lang="en-US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6000" i="1" dirty="0">
                <a:latin typeface="Segoe UI" panose="020B0502040204020203" pitchFamily="34" charset="0"/>
                <a:cs typeface="Segoe UI" panose="020B0502040204020203" pitchFamily="34" charset="0"/>
              </a:rPr>
              <a:t>Life Cycle</a:t>
            </a:r>
          </a:p>
          <a:p>
            <a:pPr lvl="0" algn="ctr" defTabSz="457200">
              <a:defRPr/>
            </a:pPr>
            <a:endParaRPr lang="en-US" sz="6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6000" i="1" dirty="0">
                <a:latin typeface="Segoe UI" panose="020B0502040204020203" pitchFamily="34" charset="0"/>
                <a:cs typeface="Segoe UI" panose="020B0502040204020203" pitchFamily="34" charset="0"/>
              </a:rPr>
              <a:t>Theory of Automata </a:t>
            </a:r>
          </a:p>
          <a:p>
            <a:pPr algn="ctr" defTabSz="457200">
              <a:defRPr/>
            </a:pP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COMP-2140: Computer Languages, Grammars, and Translators</a:t>
            </a:r>
          </a:p>
        </p:txBody>
      </p:sp>
    </p:spTree>
    <p:extLst>
      <p:ext uri="{BB962C8B-B14F-4D97-AF65-F5344CB8AC3E}">
        <p14:creationId xmlns:p14="http://schemas.microsoft.com/office/powerpoint/2010/main" val="380616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3657600"/>
          <a:ext cx="1219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49324729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endParaRPr lang="en-CA" sz="36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aseline="-250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600" baseline="-250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600" baseline="0" dirty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600" baseline="0" dirty="0">
                        <a:solidFill>
                          <a:srgbClr val="FF0000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482705" y="199281"/>
            <a:ext cx="4400893" cy="2575386"/>
            <a:chOff x="734347" y="423269"/>
            <a:chExt cx="9686133" cy="56682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467601" y="1504949"/>
              <a:ext cx="0" cy="12801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77126" y="3688079"/>
              <a:ext cx="0" cy="1280160"/>
            </a:xfrm>
            <a:prstGeom prst="line">
              <a:avLst/>
            </a:prstGeom>
            <a:ln w="412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91400" y="15049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58076" y="497204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12664" y="1952712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2664" y="3623397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393615" y="2848063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93614" y="2775496"/>
              <a:ext cx="3083511" cy="84382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764839" y="1066799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764839" y="5400674"/>
              <a:ext cx="1647825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347" y="423269"/>
              <a:ext cx="946244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6098" y="4804498"/>
              <a:ext cx="886264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05900" y="828584"/>
              <a:ext cx="1087369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</a:t>
              </a:r>
              <a:endParaRPr lang="en-CA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24952" y="4328160"/>
              <a:ext cx="1295528" cy="1287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Q’</a:t>
              </a:r>
              <a:endParaRPr lang="en-CA" sz="1400" dirty="0"/>
            </a:p>
          </p:txBody>
        </p:sp>
      </p:grp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4" y="283896"/>
            <a:ext cx="1400315" cy="819484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2" y="1855884"/>
            <a:ext cx="1400315" cy="819484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6253361" y="59390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262886" y="2184583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4829175" y="95249"/>
            <a:ext cx="2133600" cy="2943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2244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4002" y="3566409"/>
          <a:ext cx="183451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581343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698817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600" baseline="0" dirty="0">
                        <a:solidFill>
                          <a:schemeClr val="tx1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2128A86A-66F8-114B-A5AD-F24AD7F3EBE4}"/>
              </a:ext>
            </a:extLst>
          </p:cNvPr>
          <p:cNvGrpSpPr/>
          <p:nvPr/>
        </p:nvGrpSpPr>
        <p:grpSpPr>
          <a:xfrm>
            <a:off x="189399" y="882930"/>
            <a:ext cx="2133600" cy="1973468"/>
            <a:chOff x="751595" y="384271"/>
            <a:chExt cx="2889715" cy="2943225"/>
          </a:xfrm>
        </p:grpSpPr>
        <p:cxnSp>
          <p:nvCxnSpPr>
            <p:cNvPr id="58" name="Straight Connector 57"/>
            <p:cNvCxnSpPr>
              <a:cxnSpLocks/>
            </p:cNvCxnSpPr>
            <p:nvPr/>
          </p:nvCxnSpPr>
          <p:spPr>
            <a:xfrm flipV="1">
              <a:off x="751595" y="1337569"/>
              <a:ext cx="748689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>
              <a:grpSpLocks noChangeAspect="1"/>
            </p:cNvGrpSpPr>
            <p:nvPr/>
          </p:nvGrpSpPr>
          <p:grpSpPr>
            <a:xfrm>
              <a:off x="760250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Picture 3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686" y="572918"/>
              <a:ext cx="1400315" cy="819484"/>
            </a:xfrm>
            <a:prstGeom prst="rect">
              <a:avLst/>
            </a:prstGeom>
          </p:spPr>
        </p:pic>
        <p:pic>
          <p:nvPicPr>
            <p:cNvPr id="36" name="Picture 3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2014" y="2144906"/>
              <a:ext cx="1400315" cy="819484"/>
            </a:xfrm>
            <a:prstGeom prst="rect">
              <a:avLst/>
            </a:prstGeom>
          </p:spPr>
        </p:pic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2608353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2617878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84167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240785" y="481035"/>
              <a:ext cx="42992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55211" y="2471646"/>
              <a:ext cx="39305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326422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46458" y="1068292"/>
              <a:ext cx="4026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A60D82-54EF-6642-9C94-49E09FD02042}"/>
              </a:ext>
            </a:extLst>
          </p:cNvPr>
          <p:cNvGrpSpPr/>
          <p:nvPr/>
        </p:nvGrpSpPr>
        <p:grpSpPr>
          <a:xfrm>
            <a:off x="3351021" y="1401119"/>
            <a:ext cx="7298760" cy="4453090"/>
            <a:chOff x="3217034" y="30984"/>
            <a:chExt cx="7298760" cy="445309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B1E0F5-EC7D-6048-A9FF-75A5B6444306}"/>
                </a:ext>
              </a:extLst>
            </p:cNvPr>
            <p:cNvSpPr/>
            <p:nvPr/>
          </p:nvSpPr>
          <p:spPr>
            <a:xfrm>
              <a:off x="4783568" y="135168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4C5FBEB-8EDF-2B4F-B429-7815CE9BFD1D}"/>
                </a:ext>
              </a:extLst>
            </p:cNvPr>
            <p:cNvSpPr/>
            <p:nvPr/>
          </p:nvSpPr>
          <p:spPr>
            <a:xfrm>
              <a:off x="7889051" y="135168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6016069-23F4-3544-9E37-F4926044645C}"/>
                </a:ext>
              </a:extLst>
            </p:cNvPr>
            <p:cNvSpPr/>
            <p:nvPr/>
          </p:nvSpPr>
          <p:spPr>
            <a:xfrm>
              <a:off x="4706047" y="620513"/>
              <a:ext cx="1256885" cy="752937"/>
            </a:xfrm>
            <a:custGeom>
              <a:avLst/>
              <a:gdLst>
                <a:gd name="connsiteX0" fmla="*/ 494885 w 1740329"/>
                <a:gd name="connsiteY0" fmla="*/ 2075283 h 2087983"/>
                <a:gd name="connsiteX1" fmla="*/ 63085 w 1740329"/>
                <a:gd name="connsiteY1" fmla="*/ 309983 h 2087983"/>
                <a:gd name="connsiteX2" fmla="*/ 1701385 w 1740329"/>
                <a:gd name="connsiteY2" fmla="*/ 170283 h 2087983"/>
                <a:gd name="connsiteX3" fmla="*/ 1066385 w 1740329"/>
                <a:gd name="connsiteY3" fmla="*/ 2087983 h 208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0329" h="2087983">
                  <a:moveTo>
                    <a:pt x="494885" y="2075283"/>
                  </a:moveTo>
                  <a:cubicBezTo>
                    <a:pt x="178443" y="1351383"/>
                    <a:pt x="-137998" y="627483"/>
                    <a:pt x="63085" y="309983"/>
                  </a:cubicBezTo>
                  <a:cubicBezTo>
                    <a:pt x="264168" y="-7517"/>
                    <a:pt x="1534168" y="-126050"/>
                    <a:pt x="1701385" y="170283"/>
                  </a:cubicBezTo>
                  <a:cubicBezTo>
                    <a:pt x="1868602" y="466616"/>
                    <a:pt x="1467493" y="1277299"/>
                    <a:pt x="1066385" y="2087983"/>
                  </a:cubicBezTo>
                </a:path>
              </a:pathLst>
            </a:custGeom>
            <a:noFill/>
            <a:ln w="22225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07A25FD5-DC41-CC4D-B013-9DBA686550E7}"/>
                </a:ext>
              </a:extLst>
            </p:cNvPr>
            <p:cNvSpPr/>
            <p:nvPr/>
          </p:nvSpPr>
          <p:spPr>
            <a:xfrm>
              <a:off x="7847501" y="545085"/>
              <a:ext cx="1183421" cy="857585"/>
            </a:xfrm>
            <a:custGeom>
              <a:avLst/>
              <a:gdLst>
                <a:gd name="connsiteX0" fmla="*/ 494885 w 1740329"/>
                <a:gd name="connsiteY0" fmla="*/ 2075283 h 2087983"/>
                <a:gd name="connsiteX1" fmla="*/ 63085 w 1740329"/>
                <a:gd name="connsiteY1" fmla="*/ 309983 h 2087983"/>
                <a:gd name="connsiteX2" fmla="*/ 1701385 w 1740329"/>
                <a:gd name="connsiteY2" fmla="*/ 170283 h 2087983"/>
                <a:gd name="connsiteX3" fmla="*/ 1066385 w 1740329"/>
                <a:gd name="connsiteY3" fmla="*/ 2087983 h 208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0329" h="2087983">
                  <a:moveTo>
                    <a:pt x="494885" y="2075283"/>
                  </a:moveTo>
                  <a:cubicBezTo>
                    <a:pt x="178443" y="1351383"/>
                    <a:pt x="-137998" y="627483"/>
                    <a:pt x="63085" y="309983"/>
                  </a:cubicBezTo>
                  <a:cubicBezTo>
                    <a:pt x="264168" y="-7517"/>
                    <a:pt x="1534168" y="-126050"/>
                    <a:pt x="1701385" y="170283"/>
                  </a:cubicBezTo>
                  <a:cubicBezTo>
                    <a:pt x="1868602" y="466616"/>
                    <a:pt x="1467493" y="1277299"/>
                    <a:pt x="1066385" y="2087983"/>
                  </a:cubicBezTo>
                </a:path>
              </a:pathLst>
            </a:custGeom>
            <a:noFill/>
            <a:ln w="22225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C2E5D7BC-8958-4142-8CB4-1CA29E4A9B82}"/>
                </a:ext>
              </a:extLst>
            </p:cNvPr>
            <p:cNvSpPr/>
            <p:nvPr/>
          </p:nvSpPr>
          <p:spPr>
            <a:xfrm rot="15867142" flipV="1">
              <a:off x="8742470" y="1212084"/>
              <a:ext cx="1040985" cy="914399"/>
            </a:xfrm>
            <a:custGeom>
              <a:avLst/>
              <a:gdLst>
                <a:gd name="connsiteX0" fmla="*/ 494885 w 1740329"/>
                <a:gd name="connsiteY0" fmla="*/ 2075283 h 2087983"/>
                <a:gd name="connsiteX1" fmla="*/ 63085 w 1740329"/>
                <a:gd name="connsiteY1" fmla="*/ 309983 h 2087983"/>
                <a:gd name="connsiteX2" fmla="*/ 1701385 w 1740329"/>
                <a:gd name="connsiteY2" fmla="*/ 170283 h 2087983"/>
                <a:gd name="connsiteX3" fmla="*/ 1066385 w 1740329"/>
                <a:gd name="connsiteY3" fmla="*/ 2087983 h 208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0329" h="2087983">
                  <a:moveTo>
                    <a:pt x="494885" y="2075283"/>
                  </a:moveTo>
                  <a:cubicBezTo>
                    <a:pt x="178443" y="1351383"/>
                    <a:pt x="-137998" y="627483"/>
                    <a:pt x="63085" y="309983"/>
                  </a:cubicBezTo>
                  <a:cubicBezTo>
                    <a:pt x="264168" y="-7517"/>
                    <a:pt x="1534168" y="-126050"/>
                    <a:pt x="1701385" y="170283"/>
                  </a:cubicBezTo>
                  <a:cubicBezTo>
                    <a:pt x="1868602" y="466616"/>
                    <a:pt x="1467493" y="1277299"/>
                    <a:pt x="1066385" y="2087983"/>
                  </a:cubicBezTo>
                </a:path>
              </a:pathLst>
            </a:custGeom>
            <a:noFill/>
            <a:ln w="22225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E23E315C-7866-2449-9AEC-BCA21448DCC3}"/>
                </a:ext>
              </a:extLst>
            </p:cNvPr>
            <p:cNvSpPr/>
            <p:nvPr/>
          </p:nvSpPr>
          <p:spPr>
            <a:xfrm rot="5400000" flipV="1">
              <a:off x="3838921" y="1380411"/>
              <a:ext cx="1040985" cy="914399"/>
            </a:xfrm>
            <a:custGeom>
              <a:avLst/>
              <a:gdLst>
                <a:gd name="connsiteX0" fmla="*/ 494885 w 1740329"/>
                <a:gd name="connsiteY0" fmla="*/ 2075283 h 2087983"/>
                <a:gd name="connsiteX1" fmla="*/ 63085 w 1740329"/>
                <a:gd name="connsiteY1" fmla="*/ 309983 h 2087983"/>
                <a:gd name="connsiteX2" fmla="*/ 1701385 w 1740329"/>
                <a:gd name="connsiteY2" fmla="*/ 170283 h 2087983"/>
                <a:gd name="connsiteX3" fmla="*/ 1066385 w 1740329"/>
                <a:gd name="connsiteY3" fmla="*/ 2087983 h 208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0329" h="2087983">
                  <a:moveTo>
                    <a:pt x="494885" y="2075283"/>
                  </a:moveTo>
                  <a:cubicBezTo>
                    <a:pt x="178443" y="1351383"/>
                    <a:pt x="-137998" y="627483"/>
                    <a:pt x="63085" y="309983"/>
                  </a:cubicBezTo>
                  <a:cubicBezTo>
                    <a:pt x="264168" y="-7517"/>
                    <a:pt x="1534168" y="-126050"/>
                    <a:pt x="1701385" y="170283"/>
                  </a:cubicBezTo>
                  <a:cubicBezTo>
                    <a:pt x="1868602" y="466616"/>
                    <a:pt x="1467493" y="1277299"/>
                    <a:pt x="1066385" y="2087983"/>
                  </a:cubicBezTo>
                </a:path>
              </a:pathLst>
            </a:custGeom>
            <a:noFill/>
            <a:ln w="22225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4D17874A-5DDE-2B41-9B50-10F9F5EBAE12}"/>
                </a:ext>
              </a:extLst>
            </p:cNvPr>
            <p:cNvSpPr/>
            <p:nvPr/>
          </p:nvSpPr>
          <p:spPr>
            <a:xfrm>
              <a:off x="5672568" y="1339855"/>
              <a:ext cx="2260600" cy="279634"/>
            </a:xfrm>
            <a:custGeom>
              <a:avLst/>
              <a:gdLst>
                <a:gd name="connsiteX0" fmla="*/ 0 w 2260600"/>
                <a:gd name="connsiteY0" fmla="*/ 241534 h 279634"/>
                <a:gd name="connsiteX1" fmla="*/ 876300 w 2260600"/>
                <a:gd name="connsiteY1" fmla="*/ 234 h 279634"/>
                <a:gd name="connsiteX2" fmla="*/ 2260600 w 2260600"/>
                <a:gd name="connsiteY2" fmla="*/ 279634 h 2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0" h="279634">
                  <a:moveTo>
                    <a:pt x="0" y="241534"/>
                  </a:moveTo>
                  <a:cubicBezTo>
                    <a:pt x="249766" y="117709"/>
                    <a:pt x="499533" y="-6116"/>
                    <a:pt x="876300" y="234"/>
                  </a:cubicBezTo>
                  <a:cubicBezTo>
                    <a:pt x="1253067" y="6584"/>
                    <a:pt x="1756833" y="143109"/>
                    <a:pt x="2260600" y="279634"/>
                  </a:cubicBezTo>
                </a:path>
              </a:pathLst>
            </a:custGeom>
            <a:noFill/>
            <a:ln w="25400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56DF6FC6-6997-DC45-9AFD-79BE4B7798DD}"/>
                </a:ext>
              </a:extLst>
            </p:cNvPr>
            <p:cNvSpPr/>
            <p:nvPr/>
          </p:nvSpPr>
          <p:spPr>
            <a:xfrm flipH="1" flipV="1">
              <a:off x="5672568" y="1745176"/>
              <a:ext cx="2246150" cy="316521"/>
            </a:xfrm>
            <a:custGeom>
              <a:avLst/>
              <a:gdLst>
                <a:gd name="connsiteX0" fmla="*/ 0 w 2260600"/>
                <a:gd name="connsiteY0" fmla="*/ 241534 h 279634"/>
                <a:gd name="connsiteX1" fmla="*/ 876300 w 2260600"/>
                <a:gd name="connsiteY1" fmla="*/ 234 h 279634"/>
                <a:gd name="connsiteX2" fmla="*/ 2260600 w 2260600"/>
                <a:gd name="connsiteY2" fmla="*/ 279634 h 2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0" h="279634">
                  <a:moveTo>
                    <a:pt x="0" y="241534"/>
                  </a:moveTo>
                  <a:cubicBezTo>
                    <a:pt x="249766" y="117709"/>
                    <a:pt x="499533" y="-6116"/>
                    <a:pt x="876300" y="234"/>
                  </a:cubicBezTo>
                  <a:cubicBezTo>
                    <a:pt x="1253067" y="6584"/>
                    <a:pt x="1756833" y="143109"/>
                    <a:pt x="2260600" y="279634"/>
                  </a:cubicBezTo>
                </a:path>
              </a:pathLst>
            </a:custGeom>
            <a:noFill/>
            <a:ln w="25400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4107A6C-D9E6-FB4D-80AA-FE185A4A39E7}"/>
                </a:ext>
              </a:extLst>
            </p:cNvPr>
            <p:cNvSpPr/>
            <p:nvPr/>
          </p:nvSpPr>
          <p:spPr>
            <a:xfrm>
              <a:off x="4601090" y="116677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SR=00</a:t>
              </a:r>
              <a:endParaRPr lang="en-CA" sz="1100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B3A6DEA-5EE4-E84D-AE1A-9ADB720B55CC}"/>
                </a:ext>
              </a:extLst>
            </p:cNvPr>
            <p:cNvSpPr/>
            <p:nvPr/>
          </p:nvSpPr>
          <p:spPr>
            <a:xfrm>
              <a:off x="7824825" y="30984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SR=00</a:t>
              </a:r>
              <a:endParaRPr lang="en-CA" sz="1100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823666D-3F6F-6741-9846-A13AE3753AA4}"/>
                </a:ext>
              </a:extLst>
            </p:cNvPr>
            <p:cNvSpPr/>
            <p:nvPr/>
          </p:nvSpPr>
          <p:spPr>
            <a:xfrm>
              <a:off x="3217034" y="1537623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SR=01</a:t>
              </a:r>
              <a:endParaRPr lang="en-CA" sz="1100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57B9CE0-C2AD-4542-9615-418651BCFF8B}"/>
                </a:ext>
              </a:extLst>
            </p:cNvPr>
            <p:cNvSpPr/>
            <p:nvPr/>
          </p:nvSpPr>
          <p:spPr>
            <a:xfrm>
              <a:off x="9020884" y="1376895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SR=10</a:t>
              </a:r>
              <a:endParaRPr lang="en-CA" sz="1100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F666CD5-E6FF-D741-90DD-F91859627BFF}"/>
                </a:ext>
              </a:extLst>
            </p:cNvPr>
            <p:cNvSpPr/>
            <p:nvPr/>
          </p:nvSpPr>
          <p:spPr>
            <a:xfrm>
              <a:off x="6282256" y="956199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SR=01</a:t>
              </a:r>
              <a:endParaRPr lang="en-CA" sz="1100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0635945-AAF1-8445-97E5-E8276543396C}"/>
                </a:ext>
              </a:extLst>
            </p:cNvPr>
            <p:cNvSpPr/>
            <p:nvPr/>
          </p:nvSpPr>
          <p:spPr>
            <a:xfrm>
              <a:off x="6166506" y="2022618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SR=10</a:t>
              </a:r>
              <a:endParaRPr lang="en-CA" sz="1100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1975FE4-1A6F-524A-A087-43ECCF4FC43A}"/>
                </a:ext>
              </a:extLst>
            </p:cNvPr>
            <p:cNvSpPr/>
            <p:nvPr/>
          </p:nvSpPr>
          <p:spPr>
            <a:xfrm>
              <a:off x="6456761" y="3569674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FCA16EBA-51B7-8348-99A6-3EDBADD5B6F7}"/>
                </a:ext>
              </a:extLst>
            </p:cNvPr>
            <p:cNvSpPr/>
            <p:nvPr/>
          </p:nvSpPr>
          <p:spPr>
            <a:xfrm rot="14248398">
              <a:off x="4663138" y="3070781"/>
              <a:ext cx="2125185" cy="328841"/>
            </a:xfrm>
            <a:custGeom>
              <a:avLst/>
              <a:gdLst>
                <a:gd name="connsiteX0" fmla="*/ 0 w 2260600"/>
                <a:gd name="connsiteY0" fmla="*/ 241534 h 279634"/>
                <a:gd name="connsiteX1" fmla="*/ 876300 w 2260600"/>
                <a:gd name="connsiteY1" fmla="*/ 234 h 279634"/>
                <a:gd name="connsiteX2" fmla="*/ 2260600 w 2260600"/>
                <a:gd name="connsiteY2" fmla="*/ 279634 h 2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0" h="279634">
                  <a:moveTo>
                    <a:pt x="0" y="241534"/>
                  </a:moveTo>
                  <a:cubicBezTo>
                    <a:pt x="249766" y="117709"/>
                    <a:pt x="499533" y="-6116"/>
                    <a:pt x="876300" y="234"/>
                  </a:cubicBezTo>
                  <a:cubicBezTo>
                    <a:pt x="1253067" y="6584"/>
                    <a:pt x="1756833" y="143109"/>
                    <a:pt x="2260600" y="279634"/>
                  </a:cubicBezTo>
                </a:path>
              </a:pathLst>
            </a:custGeom>
            <a:noFill/>
            <a:ln w="25400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C006ED09-634D-6844-A682-2853D06F237E}"/>
                </a:ext>
              </a:extLst>
            </p:cNvPr>
            <p:cNvSpPr/>
            <p:nvPr/>
          </p:nvSpPr>
          <p:spPr>
            <a:xfrm rot="3696278">
              <a:off x="5171819" y="2746092"/>
              <a:ext cx="1962383" cy="91616"/>
            </a:xfrm>
            <a:custGeom>
              <a:avLst/>
              <a:gdLst>
                <a:gd name="connsiteX0" fmla="*/ 0 w 2260600"/>
                <a:gd name="connsiteY0" fmla="*/ 241534 h 279634"/>
                <a:gd name="connsiteX1" fmla="*/ 876300 w 2260600"/>
                <a:gd name="connsiteY1" fmla="*/ 234 h 279634"/>
                <a:gd name="connsiteX2" fmla="*/ 2260600 w 2260600"/>
                <a:gd name="connsiteY2" fmla="*/ 279634 h 2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0" h="279634">
                  <a:moveTo>
                    <a:pt x="0" y="241534"/>
                  </a:moveTo>
                  <a:cubicBezTo>
                    <a:pt x="249766" y="117709"/>
                    <a:pt x="499533" y="-6116"/>
                    <a:pt x="876300" y="234"/>
                  </a:cubicBezTo>
                  <a:cubicBezTo>
                    <a:pt x="1253067" y="6584"/>
                    <a:pt x="1756833" y="143109"/>
                    <a:pt x="2260600" y="279634"/>
                  </a:cubicBezTo>
                </a:path>
              </a:pathLst>
            </a:custGeom>
            <a:noFill/>
            <a:ln w="25400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F4DB424F-7499-144D-BB09-F0999B9D2767}"/>
                </a:ext>
              </a:extLst>
            </p:cNvPr>
            <p:cNvSpPr/>
            <p:nvPr/>
          </p:nvSpPr>
          <p:spPr>
            <a:xfrm rot="7934758">
              <a:off x="7003078" y="2913317"/>
              <a:ext cx="1949853" cy="355603"/>
            </a:xfrm>
            <a:custGeom>
              <a:avLst/>
              <a:gdLst>
                <a:gd name="connsiteX0" fmla="*/ 0 w 2260600"/>
                <a:gd name="connsiteY0" fmla="*/ 241534 h 279634"/>
                <a:gd name="connsiteX1" fmla="*/ 876300 w 2260600"/>
                <a:gd name="connsiteY1" fmla="*/ 234 h 279634"/>
                <a:gd name="connsiteX2" fmla="*/ 2260600 w 2260600"/>
                <a:gd name="connsiteY2" fmla="*/ 279634 h 2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0" h="279634">
                  <a:moveTo>
                    <a:pt x="0" y="241534"/>
                  </a:moveTo>
                  <a:cubicBezTo>
                    <a:pt x="249766" y="117709"/>
                    <a:pt x="499533" y="-6116"/>
                    <a:pt x="876300" y="234"/>
                  </a:cubicBezTo>
                  <a:cubicBezTo>
                    <a:pt x="1253067" y="6584"/>
                    <a:pt x="1756833" y="143109"/>
                    <a:pt x="2260600" y="279634"/>
                  </a:cubicBezTo>
                </a:path>
              </a:pathLst>
            </a:custGeom>
            <a:noFill/>
            <a:ln w="25400">
              <a:headEnd type="none" w="lg" len="lg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770860EF-92D5-4449-900D-E33324C9659C}"/>
                </a:ext>
              </a:extLst>
            </p:cNvPr>
            <p:cNvSpPr/>
            <p:nvPr/>
          </p:nvSpPr>
          <p:spPr>
            <a:xfrm rot="18213477" flipH="1">
              <a:off x="6658447" y="2769250"/>
              <a:ext cx="1733921" cy="109878"/>
            </a:xfrm>
            <a:custGeom>
              <a:avLst/>
              <a:gdLst>
                <a:gd name="connsiteX0" fmla="*/ 0 w 2260600"/>
                <a:gd name="connsiteY0" fmla="*/ 241534 h 279634"/>
                <a:gd name="connsiteX1" fmla="*/ 876300 w 2260600"/>
                <a:gd name="connsiteY1" fmla="*/ 234 h 279634"/>
                <a:gd name="connsiteX2" fmla="*/ 2260600 w 2260600"/>
                <a:gd name="connsiteY2" fmla="*/ 279634 h 2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0" h="279634">
                  <a:moveTo>
                    <a:pt x="0" y="241534"/>
                  </a:moveTo>
                  <a:cubicBezTo>
                    <a:pt x="249766" y="117709"/>
                    <a:pt x="499533" y="-6116"/>
                    <a:pt x="876300" y="234"/>
                  </a:cubicBezTo>
                  <a:cubicBezTo>
                    <a:pt x="1253067" y="6584"/>
                    <a:pt x="1756833" y="143109"/>
                    <a:pt x="2260600" y="279634"/>
                  </a:cubicBezTo>
                </a:path>
              </a:pathLst>
            </a:custGeom>
            <a:noFill/>
            <a:ln w="25400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62CCF9C-BDBD-DA48-9DD2-DEEBEAC25930}"/>
                </a:ext>
              </a:extLst>
            </p:cNvPr>
            <p:cNvSpPr/>
            <p:nvPr/>
          </p:nvSpPr>
          <p:spPr>
            <a:xfrm>
              <a:off x="4822770" y="3244725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SR=11</a:t>
              </a:r>
              <a:endParaRPr lang="en-CA" sz="11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815057E-8CE5-5E41-9809-E03CC0BB868A}"/>
                </a:ext>
              </a:extLst>
            </p:cNvPr>
            <p:cNvSpPr/>
            <p:nvPr/>
          </p:nvSpPr>
          <p:spPr>
            <a:xfrm>
              <a:off x="7847594" y="3193247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SR=11</a:t>
              </a:r>
              <a:endParaRPr lang="en-CA" sz="11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71790DC-F549-0743-B1D6-DE0E3E9243EC}"/>
                </a:ext>
              </a:extLst>
            </p:cNvPr>
            <p:cNvSpPr/>
            <p:nvPr/>
          </p:nvSpPr>
          <p:spPr>
            <a:xfrm>
              <a:off x="6895772" y="2728644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SR=10</a:t>
              </a:r>
              <a:endParaRPr lang="en-CA" sz="1100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622DF45-2728-B649-A64C-3CD5E952BCFF}"/>
                </a:ext>
              </a:extLst>
            </p:cNvPr>
            <p:cNvSpPr/>
            <p:nvPr/>
          </p:nvSpPr>
          <p:spPr>
            <a:xfrm>
              <a:off x="5852930" y="2808503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SR=01</a:t>
              </a:r>
              <a:endParaRPr lang="en-CA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219149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79405"/>
              </p:ext>
            </p:extLst>
          </p:nvPr>
        </p:nvGraphicFramePr>
        <p:xfrm>
          <a:off x="933173" y="3921055"/>
          <a:ext cx="114363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0D845F94-40CC-4742-8071-E3B916FDF8AD}"/>
              </a:ext>
            </a:extLst>
          </p:cNvPr>
          <p:cNvGrpSpPr/>
          <p:nvPr/>
        </p:nvGrpSpPr>
        <p:grpSpPr>
          <a:xfrm>
            <a:off x="489032" y="1282508"/>
            <a:ext cx="2031918" cy="1973465"/>
            <a:chOff x="4988225" y="384271"/>
            <a:chExt cx="2881060" cy="2943225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4988225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17" name="Picture 1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68760" y="481035"/>
              <a:ext cx="4732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</a:t>
              </a:r>
              <a:endParaRPr lang="en-CA" sz="1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83186" y="2471646"/>
              <a:ext cx="3930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4" name="Oval 103">
            <a:extLst>
              <a:ext uri="{FF2B5EF4-FFF2-40B4-BE49-F238E27FC236}">
                <a16:creationId xmlns:a16="http://schemas.microsoft.com/office/drawing/2014/main" id="{433D9D0E-7F10-CA4A-9E73-55971C5BC416}"/>
              </a:ext>
            </a:extLst>
          </p:cNvPr>
          <p:cNvSpPr/>
          <p:nvPr/>
        </p:nvSpPr>
        <p:spPr>
          <a:xfrm>
            <a:off x="5656805" y="35529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DEC6B24-64AD-3C42-A86D-2C723469F4C9}"/>
              </a:ext>
            </a:extLst>
          </p:cNvPr>
          <p:cNvSpPr/>
          <p:nvPr/>
        </p:nvSpPr>
        <p:spPr>
          <a:xfrm>
            <a:off x="8762288" y="35529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E89E95E8-EB83-5E46-A953-D765C3E6A3B2}"/>
              </a:ext>
            </a:extLst>
          </p:cNvPr>
          <p:cNvSpPr/>
          <p:nvPr/>
        </p:nvSpPr>
        <p:spPr>
          <a:xfrm>
            <a:off x="5579284" y="2821729"/>
            <a:ext cx="1256885" cy="752937"/>
          </a:xfrm>
          <a:custGeom>
            <a:avLst/>
            <a:gdLst>
              <a:gd name="connsiteX0" fmla="*/ 494885 w 1740329"/>
              <a:gd name="connsiteY0" fmla="*/ 2075283 h 2087983"/>
              <a:gd name="connsiteX1" fmla="*/ 63085 w 1740329"/>
              <a:gd name="connsiteY1" fmla="*/ 309983 h 2087983"/>
              <a:gd name="connsiteX2" fmla="*/ 1701385 w 1740329"/>
              <a:gd name="connsiteY2" fmla="*/ 170283 h 2087983"/>
              <a:gd name="connsiteX3" fmla="*/ 1066385 w 1740329"/>
              <a:gd name="connsiteY3" fmla="*/ 2087983 h 208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0329" h="2087983">
                <a:moveTo>
                  <a:pt x="494885" y="2075283"/>
                </a:moveTo>
                <a:cubicBezTo>
                  <a:pt x="178443" y="1351383"/>
                  <a:pt x="-137998" y="627483"/>
                  <a:pt x="63085" y="309983"/>
                </a:cubicBezTo>
                <a:cubicBezTo>
                  <a:pt x="264168" y="-7517"/>
                  <a:pt x="1534168" y="-126050"/>
                  <a:pt x="1701385" y="170283"/>
                </a:cubicBezTo>
                <a:cubicBezTo>
                  <a:pt x="1868602" y="466616"/>
                  <a:pt x="1467493" y="1277299"/>
                  <a:pt x="1066385" y="2087983"/>
                </a:cubicBezTo>
              </a:path>
            </a:pathLst>
          </a:custGeom>
          <a:noFill/>
          <a:ln w="22225"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EBDBC046-7A4F-C940-8B5B-6D34A755CA98}"/>
              </a:ext>
            </a:extLst>
          </p:cNvPr>
          <p:cNvSpPr/>
          <p:nvPr/>
        </p:nvSpPr>
        <p:spPr>
          <a:xfrm>
            <a:off x="8720738" y="2746301"/>
            <a:ext cx="1183421" cy="857585"/>
          </a:xfrm>
          <a:custGeom>
            <a:avLst/>
            <a:gdLst>
              <a:gd name="connsiteX0" fmla="*/ 494885 w 1740329"/>
              <a:gd name="connsiteY0" fmla="*/ 2075283 h 2087983"/>
              <a:gd name="connsiteX1" fmla="*/ 63085 w 1740329"/>
              <a:gd name="connsiteY1" fmla="*/ 309983 h 2087983"/>
              <a:gd name="connsiteX2" fmla="*/ 1701385 w 1740329"/>
              <a:gd name="connsiteY2" fmla="*/ 170283 h 2087983"/>
              <a:gd name="connsiteX3" fmla="*/ 1066385 w 1740329"/>
              <a:gd name="connsiteY3" fmla="*/ 2087983 h 208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0329" h="2087983">
                <a:moveTo>
                  <a:pt x="494885" y="2075283"/>
                </a:moveTo>
                <a:cubicBezTo>
                  <a:pt x="178443" y="1351383"/>
                  <a:pt x="-137998" y="627483"/>
                  <a:pt x="63085" y="309983"/>
                </a:cubicBezTo>
                <a:cubicBezTo>
                  <a:pt x="264168" y="-7517"/>
                  <a:pt x="1534168" y="-126050"/>
                  <a:pt x="1701385" y="170283"/>
                </a:cubicBezTo>
                <a:cubicBezTo>
                  <a:pt x="1868602" y="466616"/>
                  <a:pt x="1467493" y="1277299"/>
                  <a:pt x="1066385" y="2087983"/>
                </a:cubicBezTo>
              </a:path>
            </a:pathLst>
          </a:custGeom>
          <a:noFill/>
          <a:ln w="22225"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45E2AF61-0300-A14D-989C-D3D959649C7D}"/>
              </a:ext>
            </a:extLst>
          </p:cNvPr>
          <p:cNvSpPr/>
          <p:nvPr/>
        </p:nvSpPr>
        <p:spPr>
          <a:xfrm>
            <a:off x="6545805" y="3541071"/>
            <a:ext cx="2260600" cy="279634"/>
          </a:xfrm>
          <a:custGeom>
            <a:avLst/>
            <a:gdLst>
              <a:gd name="connsiteX0" fmla="*/ 0 w 2260600"/>
              <a:gd name="connsiteY0" fmla="*/ 241534 h 279634"/>
              <a:gd name="connsiteX1" fmla="*/ 876300 w 2260600"/>
              <a:gd name="connsiteY1" fmla="*/ 234 h 279634"/>
              <a:gd name="connsiteX2" fmla="*/ 2260600 w 2260600"/>
              <a:gd name="connsiteY2" fmla="*/ 279634 h 27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0" h="279634">
                <a:moveTo>
                  <a:pt x="0" y="241534"/>
                </a:moveTo>
                <a:cubicBezTo>
                  <a:pt x="249766" y="117709"/>
                  <a:pt x="499533" y="-6116"/>
                  <a:pt x="876300" y="234"/>
                </a:cubicBezTo>
                <a:cubicBezTo>
                  <a:pt x="1253067" y="6584"/>
                  <a:pt x="1756833" y="143109"/>
                  <a:pt x="2260600" y="279634"/>
                </a:cubicBezTo>
              </a:path>
            </a:pathLst>
          </a:custGeom>
          <a:noFill/>
          <a:ln w="25400"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92A65A6F-E2E9-A444-AFDE-5F9000D2D833}"/>
              </a:ext>
            </a:extLst>
          </p:cNvPr>
          <p:cNvSpPr/>
          <p:nvPr/>
        </p:nvSpPr>
        <p:spPr>
          <a:xfrm flipH="1" flipV="1">
            <a:off x="6545805" y="3946392"/>
            <a:ext cx="2246150" cy="316521"/>
          </a:xfrm>
          <a:custGeom>
            <a:avLst/>
            <a:gdLst>
              <a:gd name="connsiteX0" fmla="*/ 0 w 2260600"/>
              <a:gd name="connsiteY0" fmla="*/ 241534 h 279634"/>
              <a:gd name="connsiteX1" fmla="*/ 876300 w 2260600"/>
              <a:gd name="connsiteY1" fmla="*/ 234 h 279634"/>
              <a:gd name="connsiteX2" fmla="*/ 2260600 w 2260600"/>
              <a:gd name="connsiteY2" fmla="*/ 279634 h 27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0" h="279634">
                <a:moveTo>
                  <a:pt x="0" y="241534"/>
                </a:moveTo>
                <a:cubicBezTo>
                  <a:pt x="249766" y="117709"/>
                  <a:pt x="499533" y="-6116"/>
                  <a:pt x="876300" y="234"/>
                </a:cubicBezTo>
                <a:cubicBezTo>
                  <a:pt x="1253067" y="6584"/>
                  <a:pt x="1756833" y="143109"/>
                  <a:pt x="2260600" y="279634"/>
                </a:cubicBezTo>
              </a:path>
            </a:pathLst>
          </a:custGeom>
          <a:noFill/>
          <a:ln w="25400"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16944BD-DE80-A243-9BD4-6FCB7EB60CC3}"/>
              </a:ext>
            </a:extLst>
          </p:cNvPr>
          <p:cNvSpPr/>
          <p:nvPr/>
        </p:nvSpPr>
        <p:spPr>
          <a:xfrm>
            <a:off x="5474327" y="2317893"/>
            <a:ext cx="1494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D=0</a:t>
            </a:r>
            <a:endParaRPr lang="en-CA" sz="1100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9B6DD2E-C091-8D43-ACCC-9CAC75A5656D}"/>
              </a:ext>
            </a:extLst>
          </p:cNvPr>
          <p:cNvSpPr/>
          <p:nvPr/>
        </p:nvSpPr>
        <p:spPr>
          <a:xfrm>
            <a:off x="8698062" y="2232200"/>
            <a:ext cx="1494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D=1</a:t>
            </a:r>
            <a:endParaRPr lang="en-CA" sz="11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A519ED6-3641-554D-A02E-1F7345583F93}"/>
              </a:ext>
            </a:extLst>
          </p:cNvPr>
          <p:cNvSpPr/>
          <p:nvPr/>
        </p:nvSpPr>
        <p:spPr>
          <a:xfrm>
            <a:off x="7155493" y="3157415"/>
            <a:ext cx="1494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D=0</a:t>
            </a:r>
            <a:endParaRPr lang="en-CA" sz="11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42B4B4C-5B41-F541-B2AD-D1DA6DE4748F}"/>
              </a:ext>
            </a:extLst>
          </p:cNvPr>
          <p:cNvSpPr/>
          <p:nvPr/>
        </p:nvSpPr>
        <p:spPr>
          <a:xfrm>
            <a:off x="7039743" y="4223834"/>
            <a:ext cx="1494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D=1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19673795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813236"/>
              </p:ext>
            </p:extLst>
          </p:nvPr>
        </p:nvGraphicFramePr>
        <p:xfrm>
          <a:off x="906094" y="3824960"/>
          <a:ext cx="124999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736917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2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</a:tbl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D133874E-D972-AC41-8482-9F5D5B14610F}"/>
              </a:ext>
            </a:extLst>
          </p:cNvPr>
          <p:cNvGrpSpPr/>
          <p:nvPr/>
        </p:nvGrpSpPr>
        <p:grpSpPr>
          <a:xfrm>
            <a:off x="248667" y="1171187"/>
            <a:ext cx="2227543" cy="2029753"/>
            <a:chOff x="8794774" y="384271"/>
            <a:chExt cx="2881060" cy="2943225"/>
          </a:xfrm>
        </p:grpSpPr>
        <p:grpSp>
          <p:nvGrpSpPr>
            <p:cNvPr id="60" name="Group 59"/>
            <p:cNvGrpSpPr>
              <a:grpSpLocks noChangeAspect="1"/>
            </p:cNvGrpSpPr>
            <p:nvPr/>
          </p:nvGrpSpPr>
          <p:grpSpPr>
            <a:xfrm>
              <a:off x="8794774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2210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538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10642877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10652402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218691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275309" y="481035"/>
              <a:ext cx="39946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</a:t>
              </a:r>
              <a:endParaRPr lang="en-CA" sz="14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289735" y="2471646"/>
              <a:ext cx="3930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11360946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677A28DE-3166-9D45-9A8C-E33E3AB65DDC}"/>
              </a:ext>
            </a:extLst>
          </p:cNvPr>
          <p:cNvSpPr/>
          <p:nvPr/>
        </p:nvSpPr>
        <p:spPr>
          <a:xfrm>
            <a:off x="5656805" y="35529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436A3A4-1A67-BA40-8A8D-DB060946EDB4}"/>
              </a:ext>
            </a:extLst>
          </p:cNvPr>
          <p:cNvSpPr/>
          <p:nvPr/>
        </p:nvSpPr>
        <p:spPr>
          <a:xfrm>
            <a:off x="8762288" y="35529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C4F548D5-825E-3A4B-A0F2-25C66E01BDD8}"/>
              </a:ext>
            </a:extLst>
          </p:cNvPr>
          <p:cNvSpPr/>
          <p:nvPr/>
        </p:nvSpPr>
        <p:spPr>
          <a:xfrm>
            <a:off x="5579284" y="2821729"/>
            <a:ext cx="1256885" cy="752937"/>
          </a:xfrm>
          <a:custGeom>
            <a:avLst/>
            <a:gdLst>
              <a:gd name="connsiteX0" fmla="*/ 494885 w 1740329"/>
              <a:gd name="connsiteY0" fmla="*/ 2075283 h 2087983"/>
              <a:gd name="connsiteX1" fmla="*/ 63085 w 1740329"/>
              <a:gd name="connsiteY1" fmla="*/ 309983 h 2087983"/>
              <a:gd name="connsiteX2" fmla="*/ 1701385 w 1740329"/>
              <a:gd name="connsiteY2" fmla="*/ 170283 h 2087983"/>
              <a:gd name="connsiteX3" fmla="*/ 1066385 w 1740329"/>
              <a:gd name="connsiteY3" fmla="*/ 2087983 h 208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0329" h="2087983">
                <a:moveTo>
                  <a:pt x="494885" y="2075283"/>
                </a:moveTo>
                <a:cubicBezTo>
                  <a:pt x="178443" y="1351383"/>
                  <a:pt x="-137998" y="627483"/>
                  <a:pt x="63085" y="309983"/>
                </a:cubicBezTo>
                <a:cubicBezTo>
                  <a:pt x="264168" y="-7517"/>
                  <a:pt x="1534168" y="-126050"/>
                  <a:pt x="1701385" y="170283"/>
                </a:cubicBezTo>
                <a:cubicBezTo>
                  <a:pt x="1868602" y="466616"/>
                  <a:pt x="1467493" y="1277299"/>
                  <a:pt x="1066385" y="2087983"/>
                </a:cubicBezTo>
              </a:path>
            </a:pathLst>
          </a:custGeom>
          <a:noFill/>
          <a:ln w="22225"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8001738A-CBAF-964B-A2C4-B228942E4E47}"/>
              </a:ext>
            </a:extLst>
          </p:cNvPr>
          <p:cNvSpPr/>
          <p:nvPr/>
        </p:nvSpPr>
        <p:spPr>
          <a:xfrm>
            <a:off x="8720738" y="2746301"/>
            <a:ext cx="1183421" cy="857585"/>
          </a:xfrm>
          <a:custGeom>
            <a:avLst/>
            <a:gdLst>
              <a:gd name="connsiteX0" fmla="*/ 494885 w 1740329"/>
              <a:gd name="connsiteY0" fmla="*/ 2075283 h 2087983"/>
              <a:gd name="connsiteX1" fmla="*/ 63085 w 1740329"/>
              <a:gd name="connsiteY1" fmla="*/ 309983 h 2087983"/>
              <a:gd name="connsiteX2" fmla="*/ 1701385 w 1740329"/>
              <a:gd name="connsiteY2" fmla="*/ 170283 h 2087983"/>
              <a:gd name="connsiteX3" fmla="*/ 1066385 w 1740329"/>
              <a:gd name="connsiteY3" fmla="*/ 2087983 h 208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0329" h="2087983">
                <a:moveTo>
                  <a:pt x="494885" y="2075283"/>
                </a:moveTo>
                <a:cubicBezTo>
                  <a:pt x="178443" y="1351383"/>
                  <a:pt x="-137998" y="627483"/>
                  <a:pt x="63085" y="309983"/>
                </a:cubicBezTo>
                <a:cubicBezTo>
                  <a:pt x="264168" y="-7517"/>
                  <a:pt x="1534168" y="-126050"/>
                  <a:pt x="1701385" y="170283"/>
                </a:cubicBezTo>
                <a:cubicBezTo>
                  <a:pt x="1868602" y="466616"/>
                  <a:pt x="1467493" y="1277299"/>
                  <a:pt x="1066385" y="2087983"/>
                </a:cubicBezTo>
              </a:path>
            </a:pathLst>
          </a:custGeom>
          <a:noFill/>
          <a:ln w="22225"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7CEF2B5D-F02F-4844-82AA-48A9ECFFE73C}"/>
              </a:ext>
            </a:extLst>
          </p:cNvPr>
          <p:cNvSpPr/>
          <p:nvPr/>
        </p:nvSpPr>
        <p:spPr>
          <a:xfrm>
            <a:off x="6545805" y="3541071"/>
            <a:ext cx="2260600" cy="279634"/>
          </a:xfrm>
          <a:custGeom>
            <a:avLst/>
            <a:gdLst>
              <a:gd name="connsiteX0" fmla="*/ 0 w 2260600"/>
              <a:gd name="connsiteY0" fmla="*/ 241534 h 279634"/>
              <a:gd name="connsiteX1" fmla="*/ 876300 w 2260600"/>
              <a:gd name="connsiteY1" fmla="*/ 234 h 279634"/>
              <a:gd name="connsiteX2" fmla="*/ 2260600 w 2260600"/>
              <a:gd name="connsiteY2" fmla="*/ 279634 h 27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0" h="279634">
                <a:moveTo>
                  <a:pt x="0" y="241534"/>
                </a:moveTo>
                <a:cubicBezTo>
                  <a:pt x="249766" y="117709"/>
                  <a:pt x="499533" y="-6116"/>
                  <a:pt x="876300" y="234"/>
                </a:cubicBezTo>
                <a:cubicBezTo>
                  <a:pt x="1253067" y="6584"/>
                  <a:pt x="1756833" y="143109"/>
                  <a:pt x="2260600" y="279634"/>
                </a:cubicBezTo>
              </a:path>
            </a:pathLst>
          </a:custGeom>
          <a:noFill/>
          <a:ln w="25400"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AABFD51F-1A20-6C46-82BE-C09FD6FFE0BA}"/>
              </a:ext>
            </a:extLst>
          </p:cNvPr>
          <p:cNvSpPr/>
          <p:nvPr/>
        </p:nvSpPr>
        <p:spPr>
          <a:xfrm flipH="1" flipV="1">
            <a:off x="6545805" y="3946392"/>
            <a:ext cx="2246150" cy="316521"/>
          </a:xfrm>
          <a:custGeom>
            <a:avLst/>
            <a:gdLst>
              <a:gd name="connsiteX0" fmla="*/ 0 w 2260600"/>
              <a:gd name="connsiteY0" fmla="*/ 241534 h 279634"/>
              <a:gd name="connsiteX1" fmla="*/ 876300 w 2260600"/>
              <a:gd name="connsiteY1" fmla="*/ 234 h 279634"/>
              <a:gd name="connsiteX2" fmla="*/ 2260600 w 2260600"/>
              <a:gd name="connsiteY2" fmla="*/ 279634 h 27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0" h="279634">
                <a:moveTo>
                  <a:pt x="0" y="241534"/>
                </a:moveTo>
                <a:cubicBezTo>
                  <a:pt x="249766" y="117709"/>
                  <a:pt x="499533" y="-6116"/>
                  <a:pt x="876300" y="234"/>
                </a:cubicBezTo>
                <a:cubicBezTo>
                  <a:pt x="1253067" y="6584"/>
                  <a:pt x="1756833" y="143109"/>
                  <a:pt x="2260600" y="279634"/>
                </a:cubicBezTo>
              </a:path>
            </a:pathLst>
          </a:custGeom>
          <a:noFill/>
          <a:ln w="25400"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7D1372C-C41A-9842-902F-6405E5868474}"/>
              </a:ext>
            </a:extLst>
          </p:cNvPr>
          <p:cNvSpPr/>
          <p:nvPr/>
        </p:nvSpPr>
        <p:spPr>
          <a:xfrm>
            <a:off x="5474327" y="2317893"/>
            <a:ext cx="1494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T=0</a:t>
            </a:r>
            <a:endParaRPr lang="en-CA" sz="11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49EB4E4-799A-1145-A00F-AA57592A7506}"/>
              </a:ext>
            </a:extLst>
          </p:cNvPr>
          <p:cNvSpPr/>
          <p:nvPr/>
        </p:nvSpPr>
        <p:spPr>
          <a:xfrm>
            <a:off x="8698062" y="2232200"/>
            <a:ext cx="1494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T=0</a:t>
            </a:r>
            <a:endParaRPr lang="en-CA" sz="11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E1123B3-49C2-634A-AE73-962066B57678}"/>
              </a:ext>
            </a:extLst>
          </p:cNvPr>
          <p:cNvSpPr/>
          <p:nvPr/>
        </p:nvSpPr>
        <p:spPr>
          <a:xfrm>
            <a:off x="7155493" y="3157415"/>
            <a:ext cx="1494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T=1</a:t>
            </a:r>
            <a:endParaRPr lang="en-CA" sz="11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89240D1-3A7C-E842-A9F9-888E7A837ED0}"/>
              </a:ext>
            </a:extLst>
          </p:cNvPr>
          <p:cNvSpPr/>
          <p:nvPr/>
        </p:nvSpPr>
        <p:spPr>
          <a:xfrm>
            <a:off x="7039743" y="4223834"/>
            <a:ext cx="1494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T=1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7960954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69B857A-52C4-844E-926E-5C87393BEA97}"/>
              </a:ext>
            </a:extLst>
          </p:cNvPr>
          <p:cNvCxnSpPr/>
          <p:nvPr/>
        </p:nvCxnSpPr>
        <p:spPr>
          <a:xfrm flipV="1">
            <a:off x="470080" y="1288284"/>
            <a:ext cx="578862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42E8E10-406F-3641-969B-F43CC56FF995}"/>
              </a:ext>
            </a:extLst>
          </p:cNvPr>
          <p:cNvGrpSpPr/>
          <p:nvPr/>
        </p:nvGrpSpPr>
        <p:grpSpPr>
          <a:xfrm>
            <a:off x="476772" y="507895"/>
            <a:ext cx="2227543" cy="2029753"/>
            <a:chOff x="8794774" y="384271"/>
            <a:chExt cx="2881060" cy="2943225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4387A22-EC35-A14D-B4DA-01BD829FA80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94774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E1E5BFA-E332-A84B-8743-D22BC4AEC284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E2E3F3E-762B-5E44-91B4-EE74CE84988B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C2D403A-103C-E843-97F6-B472C3C353FD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569F589-3DC6-BB43-A2D5-B0E1B991738E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1863C77-F914-9A44-9F84-AC54BD087AA5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00DB47D-B76F-5D45-8546-3A0C70B7C503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EE8C8A5A-5AA7-8A41-9E87-0F0A3F6CB6B2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D8CF46CC-F241-7C4F-864C-4B33C1E34E77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121D0EC-3BF7-374B-A9DF-C3F1F0C39CA9}"/>
                  </a:ext>
                </a:extLst>
              </p:cNvPr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084AB97-17E1-2542-94E4-33B9B96D3E2F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2" name="Picture 8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B8A6662A-539A-F14D-BFAB-0445794DB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2210" y="572918"/>
              <a:ext cx="1400315" cy="819484"/>
            </a:xfrm>
            <a:prstGeom prst="rect">
              <a:avLst/>
            </a:prstGeom>
          </p:spPr>
        </p:pic>
        <p:pic>
          <p:nvPicPr>
            <p:cNvPr id="83" name="Picture 8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0F33DF3-6B28-244A-9960-0669BC29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538" y="2144906"/>
              <a:ext cx="1400315" cy="819484"/>
            </a:xfrm>
            <a:prstGeom prst="rect">
              <a:avLst/>
            </a:prstGeom>
          </p:spPr>
        </p:pic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3589655-02A3-CA41-9B5F-B0BF85821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2877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9E8B751-DD3D-B74F-8FBE-6C58462416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52402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565AF9B-DCA8-E346-904C-751E18754A97}"/>
                </a:ext>
              </a:extLst>
            </p:cNvPr>
            <p:cNvSpPr/>
            <p:nvPr/>
          </p:nvSpPr>
          <p:spPr>
            <a:xfrm>
              <a:off x="9218691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49389C6-D7C9-F740-863C-6ADC302135C0}"/>
                </a:ext>
              </a:extLst>
            </p:cNvPr>
            <p:cNvSpPr/>
            <p:nvPr/>
          </p:nvSpPr>
          <p:spPr>
            <a:xfrm>
              <a:off x="9275309" y="481035"/>
              <a:ext cx="547765" cy="8479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</a:t>
              </a:r>
              <a:endParaRPr lang="en-CA" sz="1400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87D01E5-2173-5549-B2B0-36D8196F3F8D}"/>
                </a:ext>
              </a:extLst>
            </p:cNvPr>
            <p:cNvSpPr/>
            <p:nvPr/>
          </p:nvSpPr>
          <p:spPr>
            <a:xfrm>
              <a:off x="9289735" y="2471646"/>
              <a:ext cx="3930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2F82438-402F-0843-AE4C-AA1B9365B4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60946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F471A390-CC8E-7C46-8F0C-A443C5E363EE}"/>
              </a:ext>
            </a:extLst>
          </p:cNvPr>
          <p:cNvSpPr/>
          <p:nvPr/>
        </p:nvSpPr>
        <p:spPr>
          <a:xfrm>
            <a:off x="890364" y="1040848"/>
            <a:ext cx="330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400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BE30C20C-FED6-DC46-B44A-00B16E680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243330"/>
              </p:ext>
            </p:extLst>
          </p:nvPr>
        </p:nvGraphicFramePr>
        <p:xfrm>
          <a:off x="759511" y="3161261"/>
          <a:ext cx="193929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581343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6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A91E351-3641-9F49-B988-485B236CE1F4}"/>
              </a:ext>
            </a:extLst>
          </p:cNvPr>
          <p:cNvGrpSpPr/>
          <p:nvPr/>
        </p:nvGrpSpPr>
        <p:grpSpPr>
          <a:xfrm>
            <a:off x="4008148" y="1902583"/>
            <a:ext cx="7461390" cy="2858878"/>
            <a:chOff x="3217034" y="30984"/>
            <a:chExt cx="7461390" cy="285887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D01C3DD-3FA8-874A-AE83-E26D1C1466DD}"/>
                </a:ext>
              </a:extLst>
            </p:cNvPr>
            <p:cNvSpPr/>
            <p:nvPr/>
          </p:nvSpPr>
          <p:spPr>
            <a:xfrm>
              <a:off x="4783568" y="135168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9C9E3DD-1C3B-B140-A2A7-CC6E6667C910}"/>
                </a:ext>
              </a:extLst>
            </p:cNvPr>
            <p:cNvSpPr/>
            <p:nvPr/>
          </p:nvSpPr>
          <p:spPr>
            <a:xfrm>
              <a:off x="7889051" y="135168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CC81C879-DEE7-974B-9F2E-FF51EC209AAE}"/>
                </a:ext>
              </a:extLst>
            </p:cNvPr>
            <p:cNvSpPr/>
            <p:nvPr/>
          </p:nvSpPr>
          <p:spPr>
            <a:xfrm>
              <a:off x="4706047" y="620513"/>
              <a:ext cx="1256885" cy="752937"/>
            </a:xfrm>
            <a:custGeom>
              <a:avLst/>
              <a:gdLst>
                <a:gd name="connsiteX0" fmla="*/ 494885 w 1740329"/>
                <a:gd name="connsiteY0" fmla="*/ 2075283 h 2087983"/>
                <a:gd name="connsiteX1" fmla="*/ 63085 w 1740329"/>
                <a:gd name="connsiteY1" fmla="*/ 309983 h 2087983"/>
                <a:gd name="connsiteX2" fmla="*/ 1701385 w 1740329"/>
                <a:gd name="connsiteY2" fmla="*/ 170283 h 2087983"/>
                <a:gd name="connsiteX3" fmla="*/ 1066385 w 1740329"/>
                <a:gd name="connsiteY3" fmla="*/ 2087983 h 208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0329" h="2087983">
                  <a:moveTo>
                    <a:pt x="494885" y="2075283"/>
                  </a:moveTo>
                  <a:cubicBezTo>
                    <a:pt x="178443" y="1351383"/>
                    <a:pt x="-137998" y="627483"/>
                    <a:pt x="63085" y="309983"/>
                  </a:cubicBezTo>
                  <a:cubicBezTo>
                    <a:pt x="264168" y="-7517"/>
                    <a:pt x="1534168" y="-126050"/>
                    <a:pt x="1701385" y="170283"/>
                  </a:cubicBezTo>
                  <a:cubicBezTo>
                    <a:pt x="1868602" y="466616"/>
                    <a:pt x="1467493" y="1277299"/>
                    <a:pt x="1066385" y="2087983"/>
                  </a:cubicBezTo>
                </a:path>
              </a:pathLst>
            </a:custGeom>
            <a:noFill/>
            <a:ln w="22225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AC501AFE-46EF-0042-9631-A485CA13DEF7}"/>
                </a:ext>
              </a:extLst>
            </p:cNvPr>
            <p:cNvSpPr/>
            <p:nvPr/>
          </p:nvSpPr>
          <p:spPr>
            <a:xfrm>
              <a:off x="7847501" y="545085"/>
              <a:ext cx="1183421" cy="857585"/>
            </a:xfrm>
            <a:custGeom>
              <a:avLst/>
              <a:gdLst>
                <a:gd name="connsiteX0" fmla="*/ 494885 w 1740329"/>
                <a:gd name="connsiteY0" fmla="*/ 2075283 h 2087983"/>
                <a:gd name="connsiteX1" fmla="*/ 63085 w 1740329"/>
                <a:gd name="connsiteY1" fmla="*/ 309983 h 2087983"/>
                <a:gd name="connsiteX2" fmla="*/ 1701385 w 1740329"/>
                <a:gd name="connsiteY2" fmla="*/ 170283 h 2087983"/>
                <a:gd name="connsiteX3" fmla="*/ 1066385 w 1740329"/>
                <a:gd name="connsiteY3" fmla="*/ 2087983 h 208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0329" h="2087983">
                  <a:moveTo>
                    <a:pt x="494885" y="2075283"/>
                  </a:moveTo>
                  <a:cubicBezTo>
                    <a:pt x="178443" y="1351383"/>
                    <a:pt x="-137998" y="627483"/>
                    <a:pt x="63085" y="309983"/>
                  </a:cubicBezTo>
                  <a:cubicBezTo>
                    <a:pt x="264168" y="-7517"/>
                    <a:pt x="1534168" y="-126050"/>
                    <a:pt x="1701385" y="170283"/>
                  </a:cubicBezTo>
                  <a:cubicBezTo>
                    <a:pt x="1868602" y="466616"/>
                    <a:pt x="1467493" y="1277299"/>
                    <a:pt x="1066385" y="2087983"/>
                  </a:cubicBezTo>
                </a:path>
              </a:pathLst>
            </a:custGeom>
            <a:noFill/>
            <a:ln w="22225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529768C7-CEF4-E848-B74C-BE3ABCE99940}"/>
                </a:ext>
              </a:extLst>
            </p:cNvPr>
            <p:cNvSpPr/>
            <p:nvPr/>
          </p:nvSpPr>
          <p:spPr>
            <a:xfrm rot="15867142" flipV="1">
              <a:off x="8742470" y="1212084"/>
              <a:ext cx="1040985" cy="914399"/>
            </a:xfrm>
            <a:custGeom>
              <a:avLst/>
              <a:gdLst>
                <a:gd name="connsiteX0" fmla="*/ 494885 w 1740329"/>
                <a:gd name="connsiteY0" fmla="*/ 2075283 h 2087983"/>
                <a:gd name="connsiteX1" fmla="*/ 63085 w 1740329"/>
                <a:gd name="connsiteY1" fmla="*/ 309983 h 2087983"/>
                <a:gd name="connsiteX2" fmla="*/ 1701385 w 1740329"/>
                <a:gd name="connsiteY2" fmla="*/ 170283 h 2087983"/>
                <a:gd name="connsiteX3" fmla="*/ 1066385 w 1740329"/>
                <a:gd name="connsiteY3" fmla="*/ 2087983 h 208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0329" h="2087983">
                  <a:moveTo>
                    <a:pt x="494885" y="2075283"/>
                  </a:moveTo>
                  <a:cubicBezTo>
                    <a:pt x="178443" y="1351383"/>
                    <a:pt x="-137998" y="627483"/>
                    <a:pt x="63085" y="309983"/>
                  </a:cubicBezTo>
                  <a:cubicBezTo>
                    <a:pt x="264168" y="-7517"/>
                    <a:pt x="1534168" y="-126050"/>
                    <a:pt x="1701385" y="170283"/>
                  </a:cubicBezTo>
                  <a:cubicBezTo>
                    <a:pt x="1868602" y="466616"/>
                    <a:pt x="1467493" y="1277299"/>
                    <a:pt x="1066385" y="2087983"/>
                  </a:cubicBezTo>
                </a:path>
              </a:pathLst>
            </a:custGeom>
            <a:noFill/>
            <a:ln w="22225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883D524C-386F-E24A-87FC-AEB92C9D69FB}"/>
                </a:ext>
              </a:extLst>
            </p:cNvPr>
            <p:cNvSpPr/>
            <p:nvPr/>
          </p:nvSpPr>
          <p:spPr>
            <a:xfrm rot="5400000" flipV="1">
              <a:off x="3838921" y="1380411"/>
              <a:ext cx="1040985" cy="914399"/>
            </a:xfrm>
            <a:custGeom>
              <a:avLst/>
              <a:gdLst>
                <a:gd name="connsiteX0" fmla="*/ 494885 w 1740329"/>
                <a:gd name="connsiteY0" fmla="*/ 2075283 h 2087983"/>
                <a:gd name="connsiteX1" fmla="*/ 63085 w 1740329"/>
                <a:gd name="connsiteY1" fmla="*/ 309983 h 2087983"/>
                <a:gd name="connsiteX2" fmla="*/ 1701385 w 1740329"/>
                <a:gd name="connsiteY2" fmla="*/ 170283 h 2087983"/>
                <a:gd name="connsiteX3" fmla="*/ 1066385 w 1740329"/>
                <a:gd name="connsiteY3" fmla="*/ 2087983 h 208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0329" h="2087983">
                  <a:moveTo>
                    <a:pt x="494885" y="2075283"/>
                  </a:moveTo>
                  <a:cubicBezTo>
                    <a:pt x="178443" y="1351383"/>
                    <a:pt x="-137998" y="627483"/>
                    <a:pt x="63085" y="309983"/>
                  </a:cubicBezTo>
                  <a:cubicBezTo>
                    <a:pt x="264168" y="-7517"/>
                    <a:pt x="1534168" y="-126050"/>
                    <a:pt x="1701385" y="170283"/>
                  </a:cubicBezTo>
                  <a:cubicBezTo>
                    <a:pt x="1868602" y="466616"/>
                    <a:pt x="1467493" y="1277299"/>
                    <a:pt x="1066385" y="2087983"/>
                  </a:cubicBezTo>
                </a:path>
              </a:pathLst>
            </a:custGeom>
            <a:noFill/>
            <a:ln w="22225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2D6E329C-5938-6C47-B6B4-C6DC2E666D52}"/>
                </a:ext>
              </a:extLst>
            </p:cNvPr>
            <p:cNvSpPr/>
            <p:nvPr/>
          </p:nvSpPr>
          <p:spPr>
            <a:xfrm>
              <a:off x="5672568" y="1339855"/>
              <a:ext cx="2260600" cy="279634"/>
            </a:xfrm>
            <a:custGeom>
              <a:avLst/>
              <a:gdLst>
                <a:gd name="connsiteX0" fmla="*/ 0 w 2260600"/>
                <a:gd name="connsiteY0" fmla="*/ 241534 h 279634"/>
                <a:gd name="connsiteX1" fmla="*/ 876300 w 2260600"/>
                <a:gd name="connsiteY1" fmla="*/ 234 h 279634"/>
                <a:gd name="connsiteX2" fmla="*/ 2260600 w 2260600"/>
                <a:gd name="connsiteY2" fmla="*/ 279634 h 2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0" h="279634">
                  <a:moveTo>
                    <a:pt x="0" y="241534"/>
                  </a:moveTo>
                  <a:cubicBezTo>
                    <a:pt x="249766" y="117709"/>
                    <a:pt x="499533" y="-6116"/>
                    <a:pt x="876300" y="234"/>
                  </a:cubicBezTo>
                  <a:cubicBezTo>
                    <a:pt x="1253067" y="6584"/>
                    <a:pt x="1756833" y="143109"/>
                    <a:pt x="2260600" y="279634"/>
                  </a:cubicBezTo>
                </a:path>
              </a:pathLst>
            </a:custGeom>
            <a:noFill/>
            <a:ln w="25400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BDC19311-EE2C-C04A-8B69-AE7F464966B5}"/>
                </a:ext>
              </a:extLst>
            </p:cNvPr>
            <p:cNvSpPr/>
            <p:nvPr/>
          </p:nvSpPr>
          <p:spPr>
            <a:xfrm flipH="1" flipV="1">
              <a:off x="5672568" y="1745176"/>
              <a:ext cx="2246150" cy="316521"/>
            </a:xfrm>
            <a:custGeom>
              <a:avLst/>
              <a:gdLst>
                <a:gd name="connsiteX0" fmla="*/ 0 w 2260600"/>
                <a:gd name="connsiteY0" fmla="*/ 241534 h 279634"/>
                <a:gd name="connsiteX1" fmla="*/ 876300 w 2260600"/>
                <a:gd name="connsiteY1" fmla="*/ 234 h 279634"/>
                <a:gd name="connsiteX2" fmla="*/ 2260600 w 2260600"/>
                <a:gd name="connsiteY2" fmla="*/ 279634 h 2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0" h="279634">
                  <a:moveTo>
                    <a:pt x="0" y="241534"/>
                  </a:moveTo>
                  <a:cubicBezTo>
                    <a:pt x="249766" y="117709"/>
                    <a:pt x="499533" y="-6116"/>
                    <a:pt x="876300" y="234"/>
                  </a:cubicBezTo>
                  <a:cubicBezTo>
                    <a:pt x="1253067" y="6584"/>
                    <a:pt x="1756833" y="143109"/>
                    <a:pt x="2260600" y="279634"/>
                  </a:cubicBezTo>
                </a:path>
              </a:pathLst>
            </a:custGeom>
            <a:noFill/>
            <a:ln w="25400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70C3750-5550-6C4D-B82E-14A2D6C81282}"/>
                </a:ext>
              </a:extLst>
            </p:cNvPr>
            <p:cNvSpPr/>
            <p:nvPr/>
          </p:nvSpPr>
          <p:spPr>
            <a:xfrm>
              <a:off x="4601090" y="116677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JK=00</a:t>
              </a:r>
              <a:endParaRPr lang="en-CA" sz="1100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B2ADC53-28ED-3042-AF40-6C49717AEE60}"/>
                </a:ext>
              </a:extLst>
            </p:cNvPr>
            <p:cNvSpPr/>
            <p:nvPr/>
          </p:nvSpPr>
          <p:spPr>
            <a:xfrm>
              <a:off x="7824825" y="30984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JK=00</a:t>
              </a:r>
              <a:endParaRPr lang="en-CA" sz="1100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E90B6E3-506C-2A4E-96C6-C7978F9D7471}"/>
                </a:ext>
              </a:extLst>
            </p:cNvPr>
            <p:cNvSpPr/>
            <p:nvPr/>
          </p:nvSpPr>
          <p:spPr>
            <a:xfrm>
              <a:off x="3217034" y="1537623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JK=01</a:t>
              </a:r>
              <a:endParaRPr lang="en-CA" sz="1100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E9E4C1D-C264-F24E-B817-FFF817C38CCE}"/>
                </a:ext>
              </a:extLst>
            </p:cNvPr>
            <p:cNvSpPr/>
            <p:nvPr/>
          </p:nvSpPr>
          <p:spPr>
            <a:xfrm>
              <a:off x="9183514" y="1388656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JK=10</a:t>
              </a:r>
              <a:endParaRPr lang="en-CA" sz="110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AF5B4A2-1AB5-A348-AF1C-1F289B042B22}"/>
                </a:ext>
              </a:extLst>
            </p:cNvPr>
            <p:cNvSpPr/>
            <p:nvPr/>
          </p:nvSpPr>
          <p:spPr>
            <a:xfrm>
              <a:off x="6306941" y="577288"/>
              <a:ext cx="149491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JK=01</a:t>
              </a:r>
            </a:p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JK=11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6080D57-3AB4-914F-B654-C43F0F2EAF87}"/>
                </a:ext>
              </a:extLst>
            </p:cNvPr>
            <p:cNvSpPr/>
            <p:nvPr/>
          </p:nvSpPr>
          <p:spPr>
            <a:xfrm>
              <a:off x="6373366" y="2058865"/>
              <a:ext cx="149491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JK=10</a:t>
              </a:r>
            </a:p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JK=11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599250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Flip-Flop</a:t>
            </a:r>
            <a:endParaRPr lang="en-US" sz="6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56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2146</Words>
  <Application>Microsoft Macintosh PowerPoint</Application>
  <PresentationFormat>Widescreen</PresentationFormat>
  <Paragraphs>1354</Paragraphs>
  <Slides>94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1" baseType="lpstr">
      <vt:lpstr>Arial</vt:lpstr>
      <vt:lpstr>Bradley Hand ITC</vt:lpstr>
      <vt:lpstr>Calibri</vt:lpstr>
      <vt:lpstr>Calibri Light</vt:lpstr>
      <vt:lpstr>Cambria Math</vt:lpstr>
      <vt:lpstr>Segoe UI</vt:lpstr>
      <vt:lpstr>Office Theme</vt:lpstr>
      <vt:lpstr> Sequential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Sequential Logic</dc:title>
  <dc:creator>Hossein Fani</dc:creator>
  <cp:lastModifiedBy>Hossein Fani</cp:lastModifiedBy>
  <cp:revision>67</cp:revision>
  <dcterms:created xsi:type="dcterms:W3CDTF">2020-11-22T22:30:43Z</dcterms:created>
  <dcterms:modified xsi:type="dcterms:W3CDTF">2020-11-23T14:59:06Z</dcterms:modified>
</cp:coreProperties>
</file>