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sldIdLst>
    <p:sldId id="321" r:id="rId2"/>
    <p:sldId id="384" r:id="rId3"/>
    <p:sldId id="385" r:id="rId4"/>
    <p:sldId id="380" r:id="rId5"/>
    <p:sldId id="381" r:id="rId6"/>
    <p:sldId id="382" r:id="rId7"/>
    <p:sldId id="383" r:id="rId8"/>
    <p:sldId id="322" r:id="rId9"/>
    <p:sldId id="346" r:id="rId10"/>
    <p:sldId id="348" r:id="rId11"/>
    <p:sldId id="458" r:id="rId12"/>
    <p:sldId id="349" r:id="rId13"/>
    <p:sldId id="350" r:id="rId14"/>
    <p:sldId id="352" r:id="rId15"/>
    <p:sldId id="353" r:id="rId16"/>
    <p:sldId id="354" r:id="rId17"/>
    <p:sldId id="355" r:id="rId18"/>
    <p:sldId id="356" r:id="rId19"/>
    <p:sldId id="378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72" r:id="rId29"/>
    <p:sldId id="365" r:id="rId30"/>
    <p:sldId id="366" r:id="rId31"/>
    <p:sldId id="311" r:id="rId32"/>
    <p:sldId id="367" r:id="rId33"/>
    <p:sldId id="369" r:id="rId34"/>
    <p:sldId id="373" r:id="rId35"/>
    <p:sldId id="370" r:id="rId36"/>
    <p:sldId id="374" r:id="rId37"/>
    <p:sldId id="371" r:id="rId38"/>
    <p:sldId id="379" r:id="rId39"/>
    <p:sldId id="386" r:id="rId40"/>
    <p:sldId id="387" r:id="rId41"/>
    <p:sldId id="389" r:id="rId42"/>
    <p:sldId id="388" r:id="rId43"/>
    <p:sldId id="390" r:id="rId44"/>
    <p:sldId id="391" r:id="rId45"/>
    <p:sldId id="392" r:id="rId46"/>
    <p:sldId id="393" r:id="rId47"/>
    <p:sldId id="394" r:id="rId48"/>
    <p:sldId id="396" r:id="rId49"/>
    <p:sldId id="395" r:id="rId50"/>
    <p:sldId id="397" r:id="rId51"/>
    <p:sldId id="398" r:id="rId52"/>
    <p:sldId id="399" r:id="rId53"/>
    <p:sldId id="400" r:id="rId54"/>
    <p:sldId id="401" r:id="rId55"/>
    <p:sldId id="404" r:id="rId56"/>
    <p:sldId id="402" r:id="rId57"/>
    <p:sldId id="403" r:id="rId58"/>
    <p:sldId id="406" r:id="rId59"/>
    <p:sldId id="408" r:id="rId60"/>
    <p:sldId id="407" r:id="rId61"/>
    <p:sldId id="409" r:id="rId62"/>
    <p:sldId id="410" r:id="rId63"/>
    <p:sldId id="411" r:id="rId64"/>
    <p:sldId id="412" r:id="rId65"/>
    <p:sldId id="413" r:id="rId66"/>
    <p:sldId id="414" r:id="rId67"/>
    <p:sldId id="405" r:id="rId68"/>
    <p:sldId id="459" r:id="rId69"/>
    <p:sldId id="460" r:id="rId70"/>
    <p:sldId id="419" r:id="rId71"/>
    <p:sldId id="424" r:id="rId72"/>
    <p:sldId id="425" r:id="rId73"/>
    <p:sldId id="426" r:id="rId74"/>
    <p:sldId id="427" r:id="rId75"/>
    <p:sldId id="429" r:id="rId76"/>
    <p:sldId id="430" r:id="rId77"/>
    <p:sldId id="428" r:id="rId78"/>
    <p:sldId id="431" r:id="rId79"/>
    <p:sldId id="432" r:id="rId80"/>
    <p:sldId id="433" r:id="rId81"/>
    <p:sldId id="434" r:id="rId82"/>
    <p:sldId id="435" r:id="rId83"/>
    <p:sldId id="436" r:id="rId84"/>
    <p:sldId id="437" r:id="rId85"/>
    <p:sldId id="438" r:id="rId86"/>
    <p:sldId id="439" r:id="rId87"/>
    <p:sldId id="440" r:id="rId88"/>
    <p:sldId id="441" r:id="rId89"/>
    <p:sldId id="442" r:id="rId90"/>
    <p:sldId id="443" r:id="rId91"/>
    <p:sldId id="444" r:id="rId92"/>
    <p:sldId id="445" r:id="rId93"/>
    <p:sldId id="446" r:id="rId94"/>
    <p:sldId id="447" r:id="rId95"/>
    <p:sldId id="448" r:id="rId96"/>
    <p:sldId id="449" r:id="rId97"/>
    <p:sldId id="450" r:id="rId98"/>
    <p:sldId id="451" r:id="rId99"/>
    <p:sldId id="452" r:id="rId100"/>
    <p:sldId id="422" r:id="rId101"/>
    <p:sldId id="417" r:id="rId102"/>
    <p:sldId id="453" r:id="rId103"/>
    <p:sldId id="455" r:id="rId104"/>
    <p:sldId id="461" r:id="rId105"/>
    <p:sldId id="454" r:id="rId106"/>
    <p:sldId id="456" r:id="rId107"/>
    <p:sldId id="457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0FF"/>
    <a:srgbClr val="EAEFF7"/>
    <a:srgbClr val="D2DEEF"/>
    <a:srgbClr val="96A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9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71618-3BEE-4F17-A8EC-46E503329DC9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1170C-949E-4BA0-ABC6-F70C655CE4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9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010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285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085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71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61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524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846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791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584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543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56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8515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262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06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21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02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47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78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72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697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37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309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499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48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71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25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68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69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18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5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921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06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13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12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88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EA22-4F48-44E1-AF74-1B78334C14D7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09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person, outdoor, building, person&#10;&#10;Description automatically generated">
            <a:extLst>
              <a:ext uri="{FF2B5EF4-FFF2-40B4-BE49-F238E27FC236}">
                <a16:creationId xmlns:a16="http://schemas.microsoft.com/office/drawing/2014/main" id="{64793912-E332-F144-9502-31079DDA2B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94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EC4CF-C154-3C43-9B68-0B323193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81444"/>
            <a:ext cx="6021084" cy="2076333"/>
          </a:xfrm>
        </p:spPr>
        <p:txBody>
          <a:bodyPr anchor="t">
            <a:no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Sequential Logic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7DD8D0F-2A75-8F4C-A971-707F809012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" r="-1" b="27879"/>
          <a:stretch/>
        </p:blipFill>
        <p:spPr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1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272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Active High (low) is controlling the change to only a specific </a:t>
            </a: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period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, but is it possible to reduce it to a </a:t>
            </a: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moment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4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1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State Transition Diagram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501731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4.1. for each state combination (each row), a node</a:t>
            </a:r>
          </a:p>
          <a:p>
            <a:pPr lvl="0" defTabSz="457200">
              <a:defRPr/>
            </a:pP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4.2. from one state (node) to another state, a directed edge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0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78268" y="-1686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000</a:t>
            </a:r>
            <a:endParaRPr lang="en-CA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78268" y="85204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001</a:t>
            </a:r>
            <a:endParaRPr lang="en-CA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78268" y="167985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010</a:t>
            </a:r>
            <a:endParaRPr lang="en-CA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78268" y="250766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011</a:t>
            </a:r>
            <a:endParaRPr lang="en-CA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8268" y="3392973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100</a:t>
            </a:r>
            <a:endParaRPr lang="en-CA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0436" y="42782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101</a:t>
            </a:r>
            <a:endParaRPr lang="en-CA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800436" y="52023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110</a:t>
            </a:r>
            <a:endParaRPr lang="en-CA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00436" y="61264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111</a:t>
            </a:r>
            <a:endParaRPr lang="en-CA" dirty="0"/>
          </a:p>
        </p:txBody>
      </p:sp>
      <p:sp>
        <p:nvSpPr>
          <p:cNvPr id="5" name="Freeform 4"/>
          <p:cNvSpPr/>
          <p:nvPr/>
        </p:nvSpPr>
        <p:spPr>
          <a:xfrm>
            <a:off x="6520873" y="295564"/>
            <a:ext cx="1228436" cy="2484581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6531956" y="1219199"/>
            <a:ext cx="1129606" cy="1560946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 flipH="1">
            <a:off x="4648662" y="2146518"/>
            <a:ext cx="1129606" cy="1560946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97781" y="2780145"/>
            <a:ext cx="3569855" cy="7389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10078721" y="2411376"/>
            <a:ext cx="731520" cy="731520"/>
          </a:xfrm>
          <a:prstGeom prst="ellipse">
            <a:avLst/>
          </a:prstGeom>
          <a:pattFill prst="lgCheck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dirty="0"/>
          </a:p>
        </p:txBody>
      </p:sp>
      <p:sp>
        <p:nvSpPr>
          <p:cNvPr id="24" name="Freeform 23"/>
          <p:cNvSpPr/>
          <p:nvPr/>
        </p:nvSpPr>
        <p:spPr>
          <a:xfrm flipH="1">
            <a:off x="4670830" y="3785966"/>
            <a:ext cx="1129606" cy="877464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reeform 24"/>
          <p:cNvSpPr/>
          <p:nvPr/>
        </p:nvSpPr>
        <p:spPr>
          <a:xfrm flipV="1">
            <a:off x="6519949" y="1357744"/>
            <a:ext cx="1228436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4200698" y="2281844"/>
            <a:ext cx="1626985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Arrow Connector 26"/>
          <p:cNvCxnSpPr>
            <a:stCxn id="13" idx="6"/>
            <a:endCxn id="23" idx="3"/>
          </p:cNvCxnSpPr>
          <p:nvPr/>
        </p:nvCxnSpPr>
        <p:spPr>
          <a:xfrm flipV="1">
            <a:off x="6531956" y="3035767"/>
            <a:ext cx="3653894" cy="34564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0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5) (</a:t>
            </a:r>
            <a:r>
              <a:rPr lang="en-US" sz="4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Optional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Path on State Transitions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78268" y="-1686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000</a:t>
            </a:r>
            <a:endParaRPr lang="en-CA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78268" y="85204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001</a:t>
            </a:r>
            <a:endParaRPr lang="en-CA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78268" y="167985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010</a:t>
            </a:r>
            <a:endParaRPr lang="en-CA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78268" y="2507666"/>
            <a:ext cx="731520" cy="731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011</a:t>
            </a:r>
            <a:endParaRPr lang="en-CA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8268" y="3392973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100</a:t>
            </a:r>
            <a:endParaRPr lang="en-CA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0436" y="42782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101</a:t>
            </a:r>
            <a:endParaRPr lang="en-CA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800436" y="52023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110</a:t>
            </a:r>
            <a:endParaRPr lang="en-CA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00436" y="61264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111</a:t>
            </a:r>
            <a:endParaRPr lang="en-CA" dirty="0"/>
          </a:p>
        </p:txBody>
      </p:sp>
      <p:sp>
        <p:nvSpPr>
          <p:cNvPr id="5" name="Freeform 4"/>
          <p:cNvSpPr/>
          <p:nvPr/>
        </p:nvSpPr>
        <p:spPr>
          <a:xfrm>
            <a:off x="6520873" y="295564"/>
            <a:ext cx="1228436" cy="2484581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6531956" y="1219199"/>
            <a:ext cx="1129606" cy="1560946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 flipH="1">
            <a:off x="4648662" y="2146518"/>
            <a:ext cx="1129606" cy="1560946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97781" y="2780145"/>
            <a:ext cx="3569855" cy="7389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10078721" y="2411376"/>
            <a:ext cx="731520" cy="731520"/>
          </a:xfrm>
          <a:prstGeom prst="ellipse">
            <a:avLst/>
          </a:prstGeom>
          <a:pattFill prst="lgCheck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dirty="0"/>
          </a:p>
        </p:txBody>
      </p:sp>
      <p:sp>
        <p:nvSpPr>
          <p:cNvPr id="24" name="Freeform 23"/>
          <p:cNvSpPr/>
          <p:nvPr/>
        </p:nvSpPr>
        <p:spPr>
          <a:xfrm flipH="1">
            <a:off x="4670830" y="3785966"/>
            <a:ext cx="1129606" cy="877464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reeform 24"/>
          <p:cNvSpPr/>
          <p:nvPr/>
        </p:nvSpPr>
        <p:spPr>
          <a:xfrm flipV="1">
            <a:off x="6519949" y="1357744"/>
            <a:ext cx="1228436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4200698" y="2281844"/>
            <a:ext cx="1626985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Arrow Connector 26"/>
          <p:cNvCxnSpPr>
            <a:stCxn id="13" idx="6"/>
            <a:endCxn id="23" idx="3"/>
          </p:cNvCxnSpPr>
          <p:nvPr/>
        </p:nvCxnSpPr>
        <p:spPr>
          <a:xfrm flipV="1">
            <a:off x="6531956" y="3035767"/>
            <a:ext cx="3653894" cy="34564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78268" y="-1686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000</a:t>
            </a:r>
            <a:endParaRPr lang="en-CA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78268" y="85204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001</a:t>
            </a:r>
            <a:endParaRPr lang="en-CA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78268" y="167985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010</a:t>
            </a:r>
            <a:endParaRPr lang="en-CA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78268" y="250766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011</a:t>
            </a:r>
            <a:endParaRPr lang="en-CA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8268" y="3392973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100</a:t>
            </a:r>
            <a:endParaRPr lang="en-CA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0436" y="42782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101</a:t>
            </a:r>
            <a:endParaRPr lang="en-CA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800436" y="52023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110</a:t>
            </a:r>
            <a:endParaRPr lang="en-CA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00436" y="61264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111</a:t>
            </a:r>
            <a:endParaRPr lang="en-CA" dirty="0"/>
          </a:p>
        </p:txBody>
      </p:sp>
      <p:sp>
        <p:nvSpPr>
          <p:cNvPr id="5" name="Freeform 4"/>
          <p:cNvSpPr/>
          <p:nvPr/>
        </p:nvSpPr>
        <p:spPr>
          <a:xfrm>
            <a:off x="6520873" y="295564"/>
            <a:ext cx="1228436" cy="2484581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6531956" y="1219199"/>
            <a:ext cx="1129606" cy="1560946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 flipH="1">
            <a:off x="4648662" y="2146518"/>
            <a:ext cx="1129606" cy="1560946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97781" y="2780145"/>
            <a:ext cx="3569855" cy="7389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10078721" y="2411376"/>
            <a:ext cx="731520" cy="731520"/>
          </a:xfrm>
          <a:prstGeom prst="ellipse">
            <a:avLst/>
          </a:prstGeom>
          <a:pattFill prst="lgCheck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dirty="0"/>
          </a:p>
        </p:txBody>
      </p:sp>
      <p:sp>
        <p:nvSpPr>
          <p:cNvPr id="24" name="Freeform 23"/>
          <p:cNvSpPr/>
          <p:nvPr/>
        </p:nvSpPr>
        <p:spPr>
          <a:xfrm flipH="1">
            <a:off x="4670830" y="3785966"/>
            <a:ext cx="1129606" cy="877464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reeform 24"/>
          <p:cNvSpPr/>
          <p:nvPr/>
        </p:nvSpPr>
        <p:spPr>
          <a:xfrm flipV="1">
            <a:off x="6519949" y="1357744"/>
            <a:ext cx="1228436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4200698" y="2281844"/>
            <a:ext cx="1626985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Arrow Connector 26"/>
          <p:cNvCxnSpPr>
            <a:stCxn id="13" idx="6"/>
            <a:endCxn id="23" idx="3"/>
          </p:cNvCxnSpPr>
          <p:nvPr/>
        </p:nvCxnSpPr>
        <p:spPr>
          <a:xfrm flipV="1">
            <a:off x="6531956" y="3035767"/>
            <a:ext cx="3653894" cy="34564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283666" y="248695"/>
            <a:ext cx="42772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457200">
              <a:defRPr/>
            </a:pP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the paths end up with indeterminate state </a:t>
            </a:r>
          </a:p>
          <a:p>
            <a:pPr lvl="0" algn="just" defTabSz="457200">
              <a:defRPr/>
            </a:pP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lvl="0" algn="just" defTabSz="457200">
              <a:defRPr/>
            </a:pP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</a:p>
          <a:p>
            <a:pPr lvl="0" algn="just" defTabSz="457200">
              <a:defRPr/>
            </a:pPr>
            <a:endParaRPr lang="en-US" sz="3600" dirty="0" smtClean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lvl="0" algn="just" defTabSz="457200">
              <a:defRPr/>
            </a:pP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The circuit needs to be improved!</a:t>
            </a:r>
            <a:endParaRPr lang="en-US" sz="3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78268" y="-1686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000</a:t>
            </a:r>
            <a:endParaRPr lang="en-CA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78268" y="852046"/>
            <a:ext cx="731520" cy="731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001</a:t>
            </a:r>
            <a:endParaRPr lang="en-CA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78268" y="1679856"/>
            <a:ext cx="731520" cy="7315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010</a:t>
            </a:r>
            <a:endParaRPr lang="en-CA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78268" y="2507666"/>
            <a:ext cx="731520" cy="731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011</a:t>
            </a:r>
            <a:endParaRPr lang="en-CA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8268" y="3392973"/>
            <a:ext cx="731520" cy="731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100</a:t>
            </a:r>
            <a:endParaRPr lang="en-CA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0436" y="4278280"/>
            <a:ext cx="731520" cy="731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101</a:t>
            </a:r>
            <a:endParaRPr lang="en-CA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800436" y="5202380"/>
            <a:ext cx="731520" cy="73152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110</a:t>
            </a:r>
            <a:endParaRPr lang="en-CA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00436" y="61264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111</a:t>
            </a:r>
            <a:endParaRPr lang="en-CA" dirty="0"/>
          </a:p>
        </p:txBody>
      </p:sp>
      <p:sp>
        <p:nvSpPr>
          <p:cNvPr id="5" name="Freeform 4"/>
          <p:cNvSpPr/>
          <p:nvPr/>
        </p:nvSpPr>
        <p:spPr>
          <a:xfrm>
            <a:off x="6520873" y="295564"/>
            <a:ext cx="1228436" cy="2484581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6531956" y="1219199"/>
            <a:ext cx="1129606" cy="1560946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 flipH="1">
            <a:off x="4648662" y="2146518"/>
            <a:ext cx="1129606" cy="1560946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97781" y="2780145"/>
            <a:ext cx="3569855" cy="73891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10078721" y="2411376"/>
            <a:ext cx="731520" cy="731520"/>
          </a:xfrm>
          <a:prstGeom prst="ellipse">
            <a:avLst/>
          </a:prstGeom>
          <a:pattFill prst="lgCheck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dirty="0"/>
          </a:p>
        </p:txBody>
      </p:sp>
      <p:sp>
        <p:nvSpPr>
          <p:cNvPr id="24" name="Freeform 23"/>
          <p:cNvSpPr/>
          <p:nvPr/>
        </p:nvSpPr>
        <p:spPr>
          <a:xfrm flipH="1">
            <a:off x="4670830" y="3785966"/>
            <a:ext cx="1129606" cy="877464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reeform 24"/>
          <p:cNvSpPr/>
          <p:nvPr/>
        </p:nvSpPr>
        <p:spPr>
          <a:xfrm flipV="1">
            <a:off x="6519949" y="1357744"/>
            <a:ext cx="1228436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4200698" y="2281844"/>
            <a:ext cx="1626985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Arrow Connector 26"/>
          <p:cNvCxnSpPr>
            <a:stCxn id="13" idx="6"/>
            <a:endCxn id="23" idx="3"/>
          </p:cNvCxnSpPr>
          <p:nvPr/>
        </p:nvCxnSpPr>
        <p:spPr>
          <a:xfrm flipV="1">
            <a:off x="6531956" y="3035767"/>
            <a:ext cx="3653894" cy="34564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2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995648" y="3013409"/>
              <a:ext cx="184698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Sequential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96338" y="2908182"/>
              <a:ext cx="1176924" cy="16312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Outputs</a:t>
              </a:r>
              <a:endPara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15587" y="2899259"/>
              <a:ext cx="1176924" cy="10156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  <a:endPara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68591" y="2749489"/>
              <a:ext cx="1970412" cy="120032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Only </a:t>
              </a:r>
            </a:p>
            <a:p>
              <a:pPr algn="ctr">
                <a:defRPr/>
              </a:pPr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  <a:endPara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27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 an example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8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unman shoots Bronx man in the eye through door's peeph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710359" y="6088559"/>
            <a:ext cx="24816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Peephole</a:t>
            </a:r>
          </a:p>
        </p:txBody>
      </p:sp>
    </p:spTree>
    <p:extLst>
      <p:ext uri="{BB962C8B-B14F-4D97-AF65-F5344CB8AC3E}">
        <p14:creationId xmlns:p14="http://schemas.microsoft.com/office/powerpoint/2010/main" val="24633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7"/>
            <a:chExt cx="3386951" cy="3071661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Latch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7"/>
              <a:ext cx="808361" cy="1039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1"/>
              <a:ext cx="777302" cy="1039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516539" y="862938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B523EA-DC31-4344-B6CF-C533912BB17B}"/>
              </a:ext>
            </a:extLst>
          </p:cNvPr>
          <p:cNvSpPr/>
          <p:nvPr/>
        </p:nvSpPr>
        <p:spPr>
          <a:xfrm flipH="1">
            <a:off x="7185042" y="1198961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31488DD-F6F4-E64A-9838-43A2B6FD12F4}"/>
              </a:ext>
            </a:extLst>
          </p:cNvPr>
          <p:cNvSpPr>
            <a:spLocks noChangeAspect="1"/>
          </p:cNvSpPr>
          <p:nvPr/>
        </p:nvSpPr>
        <p:spPr>
          <a:xfrm>
            <a:off x="7102291" y="2464176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6AA6C01-04EA-4146-BB01-2DF6B35569C6}"/>
              </a:ext>
            </a:extLst>
          </p:cNvPr>
          <p:cNvSpPr>
            <a:spLocks noChangeAspect="1"/>
          </p:cNvSpPr>
          <p:nvPr/>
        </p:nvSpPr>
        <p:spPr>
          <a:xfrm>
            <a:off x="7097527" y="4902582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13273" y="2717121"/>
            <a:ext cx="972727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Level vs. Edge</a:t>
            </a:r>
            <a:endParaRPr lang="en-US" sz="6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6"/>
            <a:chExt cx="3386951" cy="3071661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5" y="95250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6"/>
              <a:ext cx="808361" cy="1039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2"/>
              <a:ext cx="777302" cy="1039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458749" y="903821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4B50BF4-8589-F742-80B9-505CBD2C7EB1}"/>
              </a:ext>
            </a:extLst>
          </p:cNvPr>
          <p:cNvSpPr/>
          <p:nvPr/>
        </p:nvSpPr>
        <p:spPr>
          <a:xfrm flipH="1">
            <a:off x="2413382" y="1124693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F18F91-78C7-AC44-A760-0B1BD5580080}"/>
              </a:ext>
            </a:extLst>
          </p:cNvPr>
          <p:cNvSpPr>
            <a:spLocks noChangeAspect="1"/>
          </p:cNvSpPr>
          <p:nvPr/>
        </p:nvSpPr>
        <p:spPr>
          <a:xfrm>
            <a:off x="2303177" y="3377608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65F548B-DED0-D54D-BE36-7E3CCD39E570}"/>
              </a:ext>
            </a:extLst>
          </p:cNvPr>
          <p:cNvSpPr>
            <a:spLocks noChangeAspect="1"/>
          </p:cNvSpPr>
          <p:nvPr/>
        </p:nvSpPr>
        <p:spPr>
          <a:xfrm>
            <a:off x="2299024" y="3984246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0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089467" y="891513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4B50BF4-8589-F742-80B9-505CBD2C7EB1}"/>
              </a:ext>
            </a:extLst>
          </p:cNvPr>
          <p:cNvSpPr/>
          <p:nvPr/>
        </p:nvSpPr>
        <p:spPr>
          <a:xfrm flipH="1">
            <a:off x="3028971" y="1181544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F18F91-78C7-AC44-A760-0B1BD5580080}"/>
              </a:ext>
            </a:extLst>
          </p:cNvPr>
          <p:cNvSpPr>
            <a:spLocks noChangeAspect="1"/>
          </p:cNvSpPr>
          <p:nvPr/>
        </p:nvSpPr>
        <p:spPr>
          <a:xfrm>
            <a:off x="2916528" y="3393507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65F548B-DED0-D54D-BE36-7E3CCD39E570}"/>
              </a:ext>
            </a:extLst>
          </p:cNvPr>
          <p:cNvSpPr>
            <a:spLocks noChangeAspect="1"/>
          </p:cNvSpPr>
          <p:nvPr/>
        </p:nvSpPr>
        <p:spPr>
          <a:xfrm>
            <a:off x="2942400" y="3979239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670797" y="884771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4B50BF4-8589-F742-80B9-505CBD2C7EB1}"/>
              </a:ext>
            </a:extLst>
          </p:cNvPr>
          <p:cNvSpPr/>
          <p:nvPr/>
        </p:nvSpPr>
        <p:spPr>
          <a:xfrm flipH="1">
            <a:off x="3627007" y="1181544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F18F91-78C7-AC44-A760-0B1BD5580080}"/>
              </a:ext>
            </a:extLst>
          </p:cNvPr>
          <p:cNvSpPr>
            <a:spLocks noChangeAspect="1"/>
          </p:cNvSpPr>
          <p:nvPr/>
        </p:nvSpPr>
        <p:spPr>
          <a:xfrm>
            <a:off x="3546315" y="2475851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65F548B-DED0-D54D-BE36-7E3CCD39E570}"/>
              </a:ext>
            </a:extLst>
          </p:cNvPr>
          <p:cNvSpPr>
            <a:spLocks noChangeAspect="1"/>
          </p:cNvSpPr>
          <p:nvPr/>
        </p:nvSpPr>
        <p:spPr>
          <a:xfrm>
            <a:off x="3542524" y="4869962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B048259-F424-C149-A0C7-19120828939F}"/>
              </a:ext>
            </a:extLst>
          </p:cNvPr>
          <p:cNvCxnSpPr>
            <a:cxnSpLocks/>
          </p:cNvCxnSpPr>
          <p:nvPr/>
        </p:nvCxnSpPr>
        <p:spPr>
          <a:xfrm flipH="1">
            <a:off x="3649636" y="6354617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51DBA0F-E475-2F43-B2FA-5D3B63FE2375}"/>
              </a:ext>
            </a:extLst>
          </p:cNvPr>
          <p:cNvCxnSpPr>
            <a:cxnSpLocks/>
          </p:cNvCxnSpPr>
          <p:nvPr/>
        </p:nvCxnSpPr>
        <p:spPr>
          <a:xfrm flipV="1">
            <a:off x="3681092" y="5522622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90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285166" y="884771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4B50BF4-8589-F742-80B9-505CBD2C7EB1}"/>
              </a:ext>
            </a:extLst>
          </p:cNvPr>
          <p:cNvSpPr/>
          <p:nvPr/>
        </p:nvSpPr>
        <p:spPr>
          <a:xfrm flipH="1">
            <a:off x="4241376" y="1181544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F18F91-78C7-AC44-A760-0B1BD5580080}"/>
              </a:ext>
            </a:extLst>
          </p:cNvPr>
          <p:cNvSpPr>
            <a:spLocks noChangeAspect="1"/>
          </p:cNvSpPr>
          <p:nvPr/>
        </p:nvSpPr>
        <p:spPr>
          <a:xfrm>
            <a:off x="4160684" y="2475851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65F548B-DED0-D54D-BE36-7E3CCD39E570}"/>
              </a:ext>
            </a:extLst>
          </p:cNvPr>
          <p:cNvSpPr>
            <a:spLocks noChangeAspect="1"/>
          </p:cNvSpPr>
          <p:nvPr/>
        </p:nvSpPr>
        <p:spPr>
          <a:xfrm>
            <a:off x="4156893" y="3969844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B048259-F424-C149-A0C7-19120828939F}"/>
              </a:ext>
            </a:extLst>
          </p:cNvPr>
          <p:cNvCxnSpPr>
            <a:cxnSpLocks/>
          </p:cNvCxnSpPr>
          <p:nvPr/>
        </p:nvCxnSpPr>
        <p:spPr>
          <a:xfrm flipH="1">
            <a:off x="3649636" y="6354617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51DBA0F-E475-2F43-B2FA-5D3B63FE2375}"/>
              </a:ext>
            </a:extLst>
          </p:cNvPr>
          <p:cNvCxnSpPr>
            <a:cxnSpLocks/>
          </p:cNvCxnSpPr>
          <p:nvPr/>
        </p:nvCxnSpPr>
        <p:spPr>
          <a:xfrm flipV="1">
            <a:off x="3681092" y="5522622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9531443-788B-404A-9A3B-40E29A46A8C0}"/>
              </a:ext>
            </a:extLst>
          </p:cNvPr>
          <p:cNvSpPr/>
          <p:nvPr/>
        </p:nvSpPr>
        <p:spPr>
          <a:xfrm>
            <a:off x="4311254" y="5465251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704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856672" y="884771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4B50BF4-8589-F742-80B9-505CBD2C7EB1}"/>
              </a:ext>
            </a:extLst>
          </p:cNvPr>
          <p:cNvSpPr/>
          <p:nvPr/>
        </p:nvSpPr>
        <p:spPr>
          <a:xfrm flipH="1">
            <a:off x="4812882" y="1181544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F18F91-78C7-AC44-A760-0B1BD5580080}"/>
              </a:ext>
            </a:extLst>
          </p:cNvPr>
          <p:cNvSpPr>
            <a:spLocks noChangeAspect="1"/>
          </p:cNvSpPr>
          <p:nvPr/>
        </p:nvSpPr>
        <p:spPr>
          <a:xfrm>
            <a:off x="4732190" y="2475851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65F548B-DED0-D54D-BE36-7E3CCD39E570}"/>
              </a:ext>
            </a:extLst>
          </p:cNvPr>
          <p:cNvSpPr>
            <a:spLocks noChangeAspect="1"/>
          </p:cNvSpPr>
          <p:nvPr/>
        </p:nvSpPr>
        <p:spPr>
          <a:xfrm>
            <a:off x="4728399" y="3969844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B048259-F424-C149-A0C7-19120828939F}"/>
              </a:ext>
            </a:extLst>
          </p:cNvPr>
          <p:cNvCxnSpPr>
            <a:cxnSpLocks/>
          </p:cNvCxnSpPr>
          <p:nvPr/>
        </p:nvCxnSpPr>
        <p:spPr>
          <a:xfrm flipH="1">
            <a:off x="3649636" y="6354617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51DBA0F-E475-2F43-B2FA-5D3B63FE2375}"/>
              </a:ext>
            </a:extLst>
          </p:cNvPr>
          <p:cNvCxnSpPr>
            <a:cxnSpLocks/>
          </p:cNvCxnSpPr>
          <p:nvPr/>
        </p:nvCxnSpPr>
        <p:spPr>
          <a:xfrm flipV="1">
            <a:off x="3681092" y="5522622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9531443-788B-404A-9A3B-40E29A46A8C0}"/>
              </a:ext>
            </a:extLst>
          </p:cNvPr>
          <p:cNvSpPr/>
          <p:nvPr/>
        </p:nvSpPr>
        <p:spPr>
          <a:xfrm>
            <a:off x="4311254" y="5465251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050F0F5-F38F-A145-B045-9C4DC5B7E733}"/>
              </a:ext>
            </a:extLst>
          </p:cNvPr>
          <p:cNvSpPr/>
          <p:nvPr/>
        </p:nvSpPr>
        <p:spPr>
          <a:xfrm>
            <a:off x="4892282" y="5474774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847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472630" y="884771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4B50BF4-8589-F742-80B9-505CBD2C7EB1}"/>
              </a:ext>
            </a:extLst>
          </p:cNvPr>
          <p:cNvSpPr/>
          <p:nvPr/>
        </p:nvSpPr>
        <p:spPr>
          <a:xfrm flipH="1">
            <a:off x="5428840" y="1181544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F18F91-78C7-AC44-A760-0B1BD5580080}"/>
              </a:ext>
            </a:extLst>
          </p:cNvPr>
          <p:cNvSpPr>
            <a:spLocks noChangeAspect="1"/>
          </p:cNvSpPr>
          <p:nvPr/>
        </p:nvSpPr>
        <p:spPr>
          <a:xfrm>
            <a:off x="5348148" y="2447286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65F548B-DED0-D54D-BE36-7E3CCD39E570}"/>
              </a:ext>
            </a:extLst>
          </p:cNvPr>
          <p:cNvSpPr>
            <a:spLocks noChangeAspect="1"/>
          </p:cNvSpPr>
          <p:nvPr/>
        </p:nvSpPr>
        <p:spPr>
          <a:xfrm>
            <a:off x="5344357" y="3998425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B048259-F424-C149-A0C7-19120828939F}"/>
              </a:ext>
            </a:extLst>
          </p:cNvPr>
          <p:cNvCxnSpPr>
            <a:cxnSpLocks/>
          </p:cNvCxnSpPr>
          <p:nvPr/>
        </p:nvCxnSpPr>
        <p:spPr>
          <a:xfrm flipH="1">
            <a:off x="3649636" y="6354617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51DBA0F-E475-2F43-B2FA-5D3B63FE2375}"/>
              </a:ext>
            </a:extLst>
          </p:cNvPr>
          <p:cNvCxnSpPr>
            <a:cxnSpLocks/>
          </p:cNvCxnSpPr>
          <p:nvPr/>
        </p:nvCxnSpPr>
        <p:spPr>
          <a:xfrm flipV="1">
            <a:off x="3681092" y="5522622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9531443-788B-404A-9A3B-40E29A46A8C0}"/>
              </a:ext>
            </a:extLst>
          </p:cNvPr>
          <p:cNvSpPr/>
          <p:nvPr/>
        </p:nvSpPr>
        <p:spPr>
          <a:xfrm>
            <a:off x="4311254" y="5465251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050F0F5-F38F-A145-B045-9C4DC5B7E733}"/>
              </a:ext>
            </a:extLst>
          </p:cNvPr>
          <p:cNvSpPr/>
          <p:nvPr/>
        </p:nvSpPr>
        <p:spPr>
          <a:xfrm>
            <a:off x="4892282" y="5474774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260F608-ACC8-FB45-B8C8-E117957420FC}"/>
              </a:ext>
            </a:extLst>
          </p:cNvPr>
          <p:cNvSpPr/>
          <p:nvPr/>
        </p:nvSpPr>
        <p:spPr>
          <a:xfrm>
            <a:off x="5501886" y="5498585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36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163124"/>
            <a:ext cx="970819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State Transition Diagram</a:t>
            </a:r>
            <a:endParaRPr lang="en-US" sz="6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Theory of Automata </a:t>
            </a:r>
          </a:p>
          <a:p>
            <a:pPr algn="ctr" defTabSz="457200">
              <a:defRPr/>
            </a:pP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COMP-2140: Computer Languages, Grammars, and Translators</a:t>
            </a:r>
          </a:p>
        </p:txBody>
      </p:sp>
    </p:spTree>
    <p:extLst>
      <p:ext uri="{BB962C8B-B14F-4D97-AF65-F5344CB8AC3E}">
        <p14:creationId xmlns:p14="http://schemas.microsoft.com/office/powerpoint/2010/main" val="380616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056830" y="884771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4B50BF4-8589-F742-80B9-505CBD2C7EB1}"/>
              </a:ext>
            </a:extLst>
          </p:cNvPr>
          <p:cNvSpPr/>
          <p:nvPr/>
        </p:nvSpPr>
        <p:spPr>
          <a:xfrm flipH="1">
            <a:off x="6013040" y="1181544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F18F91-78C7-AC44-A760-0B1BD5580080}"/>
              </a:ext>
            </a:extLst>
          </p:cNvPr>
          <p:cNvSpPr>
            <a:spLocks noChangeAspect="1"/>
          </p:cNvSpPr>
          <p:nvPr/>
        </p:nvSpPr>
        <p:spPr>
          <a:xfrm>
            <a:off x="5932348" y="3361686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65F548B-DED0-D54D-BE36-7E3CCD39E570}"/>
              </a:ext>
            </a:extLst>
          </p:cNvPr>
          <p:cNvSpPr>
            <a:spLocks noChangeAspect="1"/>
          </p:cNvSpPr>
          <p:nvPr/>
        </p:nvSpPr>
        <p:spPr>
          <a:xfrm>
            <a:off x="5928557" y="4912825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B048259-F424-C149-A0C7-19120828939F}"/>
              </a:ext>
            </a:extLst>
          </p:cNvPr>
          <p:cNvCxnSpPr>
            <a:cxnSpLocks/>
          </p:cNvCxnSpPr>
          <p:nvPr/>
        </p:nvCxnSpPr>
        <p:spPr>
          <a:xfrm flipH="1">
            <a:off x="3649636" y="6354617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51DBA0F-E475-2F43-B2FA-5D3B63FE2375}"/>
              </a:ext>
            </a:extLst>
          </p:cNvPr>
          <p:cNvCxnSpPr>
            <a:cxnSpLocks/>
          </p:cNvCxnSpPr>
          <p:nvPr/>
        </p:nvCxnSpPr>
        <p:spPr>
          <a:xfrm flipV="1">
            <a:off x="3681092" y="5522622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9531443-788B-404A-9A3B-40E29A46A8C0}"/>
              </a:ext>
            </a:extLst>
          </p:cNvPr>
          <p:cNvSpPr/>
          <p:nvPr/>
        </p:nvSpPr>
        <p:spPr>
          <a:xfrm>
            <a:off x="4311254" y="5465251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050F0F5-F38F-A145-B045-9C4DC5B7E733}"/>
              </a:ext>
            </a:extLst>
          </p:cNvPr>
          <p:cNvSpPr/>
          <p:nvPr/>
        </p:nvSpPr>
        <p:spPr>
          <a:xfrm>
            <a:off x="4892282" y="5474774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260F608-ACC8-FB45-B8C8-E117957420FC}"/>
              </a:ext>
            </a:extLst>
          </p:cNvPr>
          <p:cNvSpPr/>
          <p:nvPr/>
        </p:nvSpPr>
        <p:spPr>
          <a:xfrm>
            <a:off x="5501886" y="5498585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382AB76-3878-114A-B12C-F2DE81A77DC3}"/>
              </a:ext>
            </a:extLst>
          </p:cNvPr>
          <p:cNvCxnSpPr>
            <a:cxnSpLocks/>
          </p:cNvCxnSpPr>
          <p:nvPr/>
        </p:nvCxnSpPr>
        <p:spPr>
          <a:xfrm flipH="1">
            <a:off x="6047321" y="6360821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642624" y="884771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4B50BF4-8589-F742-80B9-505CBD2C7EB1}"/>
              </a:ext>
            </a:extLst>
          </p:cNvPr>
          <p:cNvSpPr/>
          <p:nvPr/>
        </p:nvSpPr>
        <p:spPr>
          <a:xfrm flipH="1">
            <a:off x="6598834" y="1181544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F18F91-78C7-AC44-A760-0B1BD5580080}"/>
              </a:ext>
            </a:extLst>
          </p:cNvPr>
          <p:cNvSpPr>
            <a:spLocks noChangeAspect="1"/>
          </p:cNvSpPr>
          <p:nvPr/>
        </p:nvSpPr>
        <p:spPr>
          <a:xfrm>
            <a:off x="6518142" y="3361686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65F548B-DED0-D54D-BE36-7E3CCD39E570}"/>
              </a:ext>
            </a:extLst>
          </p:cNvPr>
          <p:cNvSpPr>
            <a:spLocks noChangeAspect="1"/>
          </p:cNvSpPr>
          <p:nvPr/>
        </p:nvSpPr>
        <p:spPr>
          <a:xfrm>
            <a:off x="6514351" y="4912825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B048259-F424-C149-A0C7-19120828939F}"/>
              </a:ext>
            </a:extLst>
          </p:cNvPr>
          <p:cNvCxnSpPr>
            <a:cxnSpLocks/>
          </p:cNvCxnSpPr>
          <p:nvPr/>
        </p:nvCxnSpPr>
        <p:spPr>
          <a:xfrm flipH="1">
            <a:off x="3649636" y="6354617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51DBA0F-E475-2F43-B2FA-5D3B63FE2375}"/>
              </a:ext>
            </a:extLst>
          </p:cNvPr>
          <p:cNvCxnSpPr>
            <a:cxnSpLocks/>
          </p:cNvCxnSpPr>
          <p:nvPr/>
        </p:nvCxnSpPr>
        <p:spPr>
          <a:xfrm flipV="1">
            <a:off x="3681092" y="5522622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9531443-788B-404A-9A3B-40E29A46A8C0}"/>
              </a:ext>
            </a:extLst>
          </p:cNvPr>
          <p:cNvSpPr/>
          <p:nvPr/>
        </p:nvSpPr>
        <p:spPr>
          <a:xfrm>
            <a:off x="4311254" y="5465251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050F0F5-F38F-A145-B045-9C4DC5B7E733}"/>
              </a:ext>
            </a:extLst>
          </p:cNvPr>
          <p:cNvSpPr/>
          <p:nvPr/>
        </p:nvSpPr>
        <p:spPr>
          <a:xfrm>
            <a:off x="4892282" y="5474774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260F608-ACC8-FB45-B8C8-E117957420FC}"/>
              </a:ext>
            </a:extLst>
          </p:cNvPr>
          <p:cNvSpPr/>
          <p:nvPr/>
        </p:nvSpPr>
        <p:spPr>
          <a:xfrm>
            <a:off x="5501886" y="5498585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382AB76-3878-114A-B12C-F2DE81A77DC3}"/>
              </a:ext>
            </a:extLst>
          </p:cNvPr>
          <p:cNvCxnSpPr>
            <a:cxnSpLocks/>
          </p:cNvCxnSpPr>
          <p:nvPr/>
        </p:nvCxnSpPr>
        <p:spPr>
          <a:xfrm flipH="1">
            <a:off x="6047321" y="6360821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D52809B-2934-EC44-82C5-BE4A4D1E3C42}"/>
              </a:ext>
            </a:extLst>
          </p:cNvPr>
          <p:cNvCxnSpPr>
            <a:cxnSpLocks/>
          </p:cNvCxnSpPr>
          <p:nvPr/>
        </p:nvCxnSpPr>
        <p:spPr>
          <a:xfrm flipH="1">
            <a:off x="6642637" y="6356057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4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242708" y="884771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4B50BF4-8589-F742-80B9-505CBD2C7EB1}"/>
              </a:ext>
            </a:extLst>
          </p:cNvPr>
          <p:cNvSpPr/>
          <p:nvPr/>
        </p:nvSpPr>
        <p:spPr>
          <a:xfrm flipH="1">
            <a:off x="7198918" y="1181544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F18F91-78C7-AC44-A760-0B1BD5580080}"/>
              </a:ext>
            </a:extLst>
          </p:cNvPr>
          <p:cNvSpPr>
            <a:spLocks noChangeAspect="1"/>
          </p:cNvSpPr>
          <p:nvPr/>
        </p:nvSpPr>
        <p:spPr>
          <a:xfrm>
            <a:off x="7118226" y="2475852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65F548B-DED0-D54D-BE36-7E3CCD39E570}"/>
              </a:ext>
            </a:extLst>
          </p:cNvPr>
          <p:cNvSpPr>
            <a:spLocks noChangeAspect="1"/>
          </p:cNvSpPr>
          <p:nvPr/>
        </p:nvSpPr>
        <p:spPr>
          <a:xfrm>
            <a:off x="7114435" y="4912825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B048259-F424-C149-A0C7-19120828939F}"/>
              </a:ext>
            </a:extLst>
          </p:cNvPr>
          <p:cNvCxnSpPr>
            <a:cxnSpLocks/>
          </p:cNvCxnSpPr>
          <p:nvPr/>
        </p:nvCxnSpPr>
        <p:spPr>
          <a:xfrm flipH="1">
            <a:off x="3649636" y="6354617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51DBA0F-E475-2F43-B2FA-5D3B63FE2375}"/>
              </a:ext>
            </a:extLst>
          </p:cNvPr>
          <p:cNvCxnSpPr>
            <a:cxnSpLocks/>
          </p:cNvCxnSpPr>
          <p:nvPr/>
        </p:nvCxnSpPr>
        <p:spPr>
          <a:xfrm flipV="1">
            <a:off x="3681092" y="5522622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9531443-788B-404A-9A3B-40E29A46A8C0}"/>
              </a:ext>
            </a:extLst>
          </p:cNvPr>
          <p:cNvSpPr/>
          <p:nvPr/>
        </p:nvSpPr>
        <p:spPr>
          <a:xfrm>
            <a:off x="4311254" y="5465251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050F0F5-F38F-A145-B045-9C4DC5B7E733}"/>
              </a:ext>
            </a:extLst>
          </p:cNvPr>
          <p:cNvSpPr/>
          <p:nvPr/>
        </p:nvSpPr>
        <p:spPr>
          <a:xfrm>
            <a:off x="4892282" y="5474774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260F608-ACC8-FB45-B8C8-E117957420FC}"/>
              </a:ext>
            </a:extLst>
          </p:cNvPr>
          <p:cNvSpPr/>
          <p:nvPr/>
        </p:nvSpPr>
        <p:spPr>
          <a:xfrm>
            <a:off x="5501886" y="5498585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382AB76-3878-114A-B12C-F2DE81A77DC3}"/>
              </a:ext>
            </a:extLst>
          </p:cNvPr>
          <p:cNvCxnSpPr>
            <a:cxnSpLocks/>
          </p:cNvCxnSpPr>
          <p:nvPr/>
        </p:nvCxnSpPr>
        <p:spPr>
          <a:xfrm flipH="1">
            <a:off x="6047321" y="6360821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D52809B-2934-EC44-82C5-BE4A4D1E3C42}"/>
              </a:ext>
            </a:extLst>
          </p:cNvPr>
          <p:cNvCxnSpPr>
            <a:cxnSpLocks/>
          </p:cNvCxnSpPr>
          <p:nvPr/>
        </p:nvCxnSpPr>
        <p:spPr>
          <a:xfrm flipH="1">
            <a:off x="6642637" y="6356057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7DBDBE4-659A-3F4C-8348-F72B27D72A89}"/>
              </a:ext>
            </a:extLst>
          </p:cNvPr>
          <p:cNvCxnSpPr>
            <a:cxnSpLocks/>
          </p:cNvCxnSpPr>
          <p:nvPr/>
        </p:nvCxnSpPr>
        <p:spPr>
          <a:xfrm flipH="1">
            <a:off x="7252242" y="63655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828503" y="884771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4B50BF4-8589-F742-80B9-505CBD2C7EB1}"/>
              </a:ext>
            </a:extLst>
          </p:cNvPr>
          <p:cNvSpPr/>
          <p:nvPr/>
        </p:nvSpPr>
        <p:spPr>
          <a:xfrm flipH="1">
            <a:off x="7784713" y="1181544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F18F91-78C7-AC44-A760-0B1BD5580080}"/>
              </a:ext>
            </a:extLst>
          </p:cNvPr>
          <p:cNvSpPr>
            <a:spLocks noChangeAspect="1"/>
          </p:cNvSpPr>
          <p:nvPr/>
        </p:nvSpPr>
        <p:spPr>
          <a:xfrm>
            <a:off x="7704021" y="2475852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65F548B-DED0-D54D-BE36-7E3CCD39E570}"/>
              </a:ext>
            </a:extLst>
          </p:cNvPr>
          <p:cNvSpPr>
            <a:spLocks noChangeAspect="1"/>
          </p:cNvSpPr>
          <p:nvPr/>
        </p:nvSpPr>
        <p:spPr>
          <a:xfrm>
            <a:off x="7700230" y="3984123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B048259-F424-C149-A0C7-19120828939F}"/>
              </a:ext>
            </a:extLst>
          </p:cNvPr>
          <p:cNvCxnSpPr>
            <a:cxnSpLocks/>
          </p:cNvCxnSpPr>
          <p:nvPr/>
        </p:nvCxnSpPr>
        <p:spPr>
          <a:xfrm flipH="1">
            <a:off x="3649636" y="6354617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51DBA0F-E475-2F43-B2FA-5D3B63FE2375}"/>
              </a:ext>
            </a:extLst>
          </p:cNvPr>
          <p:cNvCxnSpPr>
            <a:cxnSpLocks/>
          </p:cNvCxnSpPr>
          <p:nvPr/>
        </p:nvCxnSpPr>
        <p:spPr>
          <a:xfrm flipV="1">
            <a:off x="3681092" y="5522622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9531443-788B-404A-9A3B-40E29A46A8C0}"/>
              </a:ext>
            </a:extLst>
          </p:cNvPr>
          <p:cNvSpPr/>
          <p:nvPr/>
        </p:nvSpPr>
        <p:spPr>
          <a:xfrm>
            <a:off x="4311254" y="5465251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050F0F5-F38F-A145-B045-9C4DC5B7E733}"/>
              </a:ext>
            </a:extLst>
          </p:cNvPr>
          <p:cNvSpPr/>
          <p:nvPr/>
        </p:nvSpPr>
        <p:spPr>
          <a:xfrm>
            <a:off x="4892282" y="5474774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260F608-ACC8-FB45-B8C8-E117957420FC}"/>
              </a:ext>
            </a:extLst>
          </p:cNvPr>
          <p:cNvSpPr/>
          <p:nvPr/>
        </p:nvSpPr>
        <p:spPr>
          <a:xfrm>
            <a:off x="5501886" y="5498585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382AB76-3878-114A-B12C-F2DE81A77DC3}"/>
              </a:ext>
            </a:extLst>
          </p:cNvPr>
          <p:cNvCxnSpPr>
            <a:cxnSpLocks/>
          </p:cNvCxnSpPr>
          <p:nvPr/>
        </p:nvCxnSpPr>
        <p:spPr>
          <a:xfrm flipH="1">
            <a:off x="6047321" y="6360821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D52809B-2934-EC44-82C5-BE4A4D1E3C42}"/>
              </a:ext>
            </a:extLst>
          </p:cNvPr>
          <p:cNvCxnSpPr>
            <a:cxnSpLocks/>
          </p:cNvCxnSpPr>
          <p:nvPr/>
        </p:nvCxnSpPr>
        <p:spPr>
          <a:xfrm flipH="1">
            <a:off x="6642637" y="6356057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7DBDBE4-659A-3F4C-8348-F72B27D72A89}"/>
              </a:ext>
            </a:extLst>
          </p:cNvPr>
          <p:cNvCxnSpPr>
            <a:cxnSpLocks/>
          </p:cNvCxnSpPr>
          <p:nvPr/>
        </p:nvCxnSpPr>
        <p:spPr>
          <a:xfrm flipH="1">
            <a:off x="7252242" y="63655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3EB0466-82D1-B747-AE85-A70CF6E1C16A}"/>
              </a:ext>
            </a:extLst>
          </p:cNvPr>
          <p:cNvSpPr/>
          <p:nvPr/>
        </p:nvSpPr>
        <p:spPr>
          <a:xfrm>
            <a:off x="7854561" y="5422385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99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428585" y="884771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4B50BF4-8589-F742-80B9-505CBD2C7EB1}"/>
              </a:ext>
            </a:extLst>
          </p:cNvPr>
          <p:cNvSpPr/>
          <p:nvPr/>
        </p:nvSpPr>
        <p:spPr>
          <a:xfrm flipH="1">
            <a:off x="8384795" y="1181544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F18F91-78C7-AC44-A760-0B1BD5580080}"/>
              </a:ext>
            </a:extLst>
          </p:cNvPr>
          <p:cNvSpPr>
            <a:spLocks noChangeAspect="1"/>
          </p:cNvSpPr>
          <p:nvPr/>
        </p:nvSpPr>
        <p:spPr>
          <a:xfrm>
            <a:off x="8304103" y="3390263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65F548B-DED0-D54D-BE36-7E3CCD39E570}"/>
              </a:ext>
            </a:extLst>
          </p:cNvPr>
          <p:cNvSpPr>
            <a:spLocks noChangeAspect="1"/>
          </p:cNvSpPr>
          <p:nvPr/>
        </p:nvSpPr>
        <p:spPr>
          <a:xfrm>
            <a:off x="8300312" y="3984123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B048259-F424-C149-A0C7-19120828939F}"/>
              </a:ext>
            </a:extLst>
          </p:cNvPr>
          <p:cNvCxnSpPr>
            <a:cxnSpLocks/>
          </p:cNvCxnSpPr>
          <p:nvPr/>
        </p:nvCxnSpPr>
        <p:spPr>
          <a:xfrm flipH="1">
            <a:off x="3649636" y="6354617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51DBA0F-E475-2F43-B2FA-5D3B63FE2375}"/>
              </a:ext>
            </a:extLst>
          </p:cNvPr>
          <p:cNvCxnSpPr>
            <a:cxnSpLocks/>
          </p:cNvCxnSpPr>
          <p:nvPr/>
        </p:nvCxnSpPr>
        <p:spPr>
          <a:xfrm flipV="1">
            <a:off x="3681092" y="5522622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9531443-788B-404A-9A3B-40E29A46A8C0}"/>
              </a:ext>
            </a:extLst>
          </p:cNvPr>
          <p:cNvSpPr/>
          <p:nvPr/>
        </p:nvSpPr>
        <p:spPr>
          <a:xfrm>
            <a:off x="4311254" y="5465251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050F0F5-F38F-A145-B045-9C4DC5B7E733}"/>
              </a:ext>
            </a:extLst>
          </p:cNvPr>
          <p:cNvSpPr/>
          <p:nvPr/>
        </p:nvSpPr>
        <p:spPr>
          <a:xfrm>
            <a:off x="4892282" y="5474774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260F608-ACC8-FB45-B8C8-E117957420FC}"/>
              </a:ext>
            </a:extLst>
          </p:cNvPr>
          <p:cNvSpPr/>
          <p:nvPr/>
        </p:nvSpPr>
        <p:spPr>
          <a:xfrm>
            <a:off x="5501886" y="5498585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382AB76-3878-114A-B12C-F2DE81A77DC3}"/>
              </a:ext>
            </a:extLst>
          </p:cNvPr>
          <p:cNvCxnSpPr>
            <a:cxnSpLocks/>
          </p:cNvCxnSpPr>
          <p:nvPr/>
        </p:nvCxnSpPr>
        <p:spPr>
          <a:xfrm flipH="1">
            <a:off x="6047321" y="6360821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D52809B-2934-EC44-82C5-BE4A4D1E3C42}"/>
              </a:ext>
            </a:extLst>
          </p:cNvPr>
          <p:cNvCxnSpPr>
            <a:cxnSpLocks/>
          </p:cNvCxnSpPr>
          <p:nvPr/>
        </p:nvCxnSpPr>
        <p:spPr>
          <a:xfrm flipH="1">
            <a:off x="6642637" y="6356057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7DBDBE4-659A-3F4C-8348-F72B27D72A89}"/>
              </a:ext>
            </a:extLst>
          </p:cNvPr>
          <p:cNvCxnSpPr>
            <a:cxnSpLocks/>
          </p:cNvCxnSpPr>
          <p:nvPr/>
        </p:nvCxnSpPr>
        <p:spPr>
          <a:xfrm flipH="1">
            <a:off x="7252242" y="63655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3EB0466-82D1-B747-AE85-A70CF6E1C16A}"/>
              </a:ext>
            </a:extLst>
          </p:cNvPr>
          <p:cNvSpPr/>
          <p:nvPr/>
        </p:nvSpPr>
        <p:spPr>
          <a:xfrm>
            <a:off x="7854561" y="5422385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6C2D6E1-0731-A049-8321-233C89428AAD}"/>
              </a:ext>
            </a:extLst>
          </p:cNvPr>
          <p:cNvCxnSpPr>
            <a:cxnSpLocks/>
          </p:cNvCxnSpPr>
          <p:nvPr/>
        </p:nvCxnSpPr>
        <p:spPr>
          <a:xfrm flipH="1">
            <a:off x="8444041" y="5440995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6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985803" y="884771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4B50BF4-8589-F742-80B9-505CBD2C7EB1}"/>
              </a:ext>
            </a:extLst>
          </p:cNvPr>
          <p:cNvSpPr/>
          <p:nvPr/>
        </p:nvSpPr>
        <p:spPr>
          <a:xfrm flipH="1">
            <a:off x="8942013" y="1181544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F18F91-78C7-AC44-A760-0B1BD5580080}"/>
              </a:ext>
            </a:extLst>
          </p:cNvPr>
          <p:cNvSpPr>
            <a:spLocks noChangeAspect="1"/>
          </p:cNvSpPr>
          <p:nvPr/>
        </p:nvSpPr>
        <p:spPr>
          <a:xfrm>
            <a:off x="8861321" y="3390263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65F548B-DED0-D54D-BE36-7E3CCD39E570}"/>
              </a:ext>
            </a:extLst>
          </p:cNvPr>
          <p:cNvSpPr>
            <a:spLocks noChangeAspect="1"/>
          </p:cNvSpPr>
          <p:nvPr/>
        </p:nvSpPr>
        <p:spPr>
          <a:xfrm>
            <a:off x="8857530" y="3984123"/>
            <a:ext cx="288000" cy="275749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B048259-F424-C149-A0C7-19120828939F}"/>
              </a:ext>
            </a:extLst>
          </p:cNvPr>
          <p:cNvCxnSpPr>
            <a:cxnSpLocks/>
          </p:cNvCxnSpPr>
          <p:nvPr/>
        </p:nvCxnSpPr>
        <p:spPr>
          <a:xfrm flipH="1">
            <a:off x="3649636" y="6354617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51DBA0F-E475-2F43-B2FA-5D3B63FE2375}"/>
              </a:ext>
            </a:extLst>
          </p:cNvPr>
          <p:cNvCxnSpPr>
            <a:cxnSpLocks/>
          </p:cNvCxnSpPr>
          <p:nvPr/>
        </p:nvCxnSpPr>
        <p:spPr>
          <a:xfrm flipV="1">
            <a:off x="3681092" y="5522622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9531443-788B-404A-9A3B-40E29A46A8C0}"/>
              </a:ext>
            </a:extLst>
          </p:cNvPr>
          <p:cNvSpPr/>
          <p:nvPr/>
        </p:nvSpPr>
        <p:spPr>
          <a:xfrm>
            <a:off x="4311254" y="5465251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050F0F5-F38F-A145-B045-9C4DC5B7E733}"/>
              </a:ext>
            </a:extLst>
          </p:cNvPr>
          <p:cNvSpPr/>
          <p:nvPr/>
        </p:nvSpPr>
        <p:spPr>
          <a:xfrm>
            <a:off x="4892282" y="5474774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260F608-ACC8-FB45-B8C8-E117957420FC}"/>
              </a:ext>
            </a:extLst>
          </p:cNvPr>
          <p:cNvSpPr/>
          <p:nvPr/>
        </p:nvSpPr>
        <p:spPr>
          <a:xfrm>
            <a:off x="5501886" y="5498585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382AB76-3878-114A-B12C-F2DE81A77DC3}"/>
              </a:ext>
            </a:extLst>
          </p:cNvPr>
          <p:cNvCxnSpPr>
            <a:cxnSpLocks/>
          </p:cNvCxnSpPr>
          <p:nvPr/>
        </p:nvCxnSpPr>
        <p:spPr>
          <a:xfrm flipH="1">
            <a:off x="6047321" y="6360821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D52809B-2934-EC44-82C5-BE4A4D1E3C42}"/>
              </a:ext>
            </a:extLst>
          </p:cNvPr>
          <p:cNvCxnSpPr>
            <a:cxnSpLocks/>
          </p:cNvCxnSpPr>
          <p:nvPr/>
        </p:nvCxnSpPr>
        <p:spPr>
          <a:xfrm flipH="1">
            <a:off x="6642637" y="6356057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7DBDBE4-659A-3F4C-8348-F72B27D72A89}"/>
              </a:ext>
            </a:extLst>
          </p:cNvPr>
          <p:cNvCxnSpPr>
            <a:cxnSpLocks/>
          </p:cNvCxnSpPr>
          <p:nvPr/>
        </p:nvCxnSpPr>
        <p:spPr>
          <a:xfrm flipH="1">
            <a:off x="7252242" y="63655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3EB0466-82D1-B747-AE85-A70CF6E1C16A}"/>
              </a:ext>
            </a:extLst>
          </p:cNvPr>
          <p:cNvSpPr/>
          <p:nvPr/>
        </p:nvSpPr>
        <p:spPr>
          <a:xfrm>
            <a:off x="7854561" y="5422385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6C2D6E1-0731-A049-8321-233C89428AAD}"/>
              </a:ext>
            </a:extLst>
          </p:cNvPr>
          <p:cNvCxnSpPr>
            <a:cxnSpLocks/>
          </p:cNvCxnSpPr>
          <p:nvPr/>
        </p:nvCxnSpPr>
        <p:spPr>
          <a:xfrm flipH="1">
            <a:off x="8444041" y="5440995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1DD3277-6508-9140-B91D-401701BC9575}"/>
              </a:ext>
            </a:extLst>
          </p:cNvPr>
          <p:cNvCxnSpPr>
            <a:cxnSpLocks/>
          </p:cNvCxnSpPr>
          <p:nvPr/>
        </p:nvCxnSpPr>
        <p:spPr>
          <a:xfrm flipH="1">
            <a:off x="9025067" y="545051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3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9614459" y="884771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4B50BF4-8589-F742-80B9-505CBD2C7EB1}"/>
              </a:ext>
            </a:extLst>
          </p:cNvPr>
          <p:cNvSpPr/>
          <p:nvPr/>
        </p:nvSpPr>
        <p:spPr>
          <a:xfrm flipH="1">
            <a:off x="9570669" y="1181544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F18F91-78C7-AC44-A760-0B1BD5580080}"/>
              </a:ext>
            </a:extLst>
          </p:cNvPr>
          <p:cNvSpPr>
            <a:spLocks noChangeAspect="1"/>
          </p:cNvSpPr>
          <p:nvPr/>
        </p:nvSpPr>
        <p:spPr>
          <a:xfrm>
            <a:off x="9489977" y="2475855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B048259-F424-C149-A0C7-19120828939F}"/>
              </a:ext>
            </a:extLst>
          </p:cNvPr>
          <p:cNvCxnSpPr>
            <a:cxnSpLocks/>
          </p:cNvCxnSpPr>
          <p:nvPr/>
        </p:nvCxnSpPr>
        <p:spPr>
          <a:xfrm flipH="1">
            <a:off x="3649636" y="6354617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51DBA0F-E475-2F43-B2FA-5D3B63FE2375}"/>
              </a:ext>
            </a:extLst>
          </p:cNvPr>
          <p:cNvCxnSpPr>
            <a:cxnSpLocks/>
          </p:cNvCxnSpPr>
          <p:nvPr/>
        </p:nvCxnSpPr>
        <p:spPr>
          <a:xfrm flipV="1">
            <a:off x="3681092" y="5522622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9531443-788B-404A-9A3B-40E29A46A8C0}"/>
              </a:ext>
            </a:extLst>
          </p:cNvPr>
          <p:cNvSpPr/>
          <p:nvPr/>
        </p:nvSpPr>
        <p:spPr>
          <a:xfrm>
            <a:off x="4311254" y="5465251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050F0F5-F38F-A145-B045-9C4DC5B7E733}"/>
              </a:ext>
            </a:extLst>
          </p:cNvPr>
          <p:cNvSpPr/>
          <p:nvPr/>
        </p:nvSpPr>
        <p:spPr>
          <a:xfrm>
            <a:off x="4892282" y="5474774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260F608-ACC8-FB45-B8C8-E117957420FC}"/>
              </a:ext>
            </a:extLst>
          </p:cNvPr>
          <p:cNvSpPr/>
          <p:nvPr/>
        </p:nvSpPr>
        <p:spPr>
          <a:xfrm>
            <a:off x="5501886" y="5498585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382AB76-3878-114A-B12C-F2DE81A77DC3}"/>
              </a:ext>
            </a:extLst>
          </p:cNvPr>
          <p:cNvCxnSpPr>
            <a:cxnSpLocks/>
          </p:cNvCxnSpPr>
          <p:nvPr/>
        </p:nvCxnSpPr>
        <p:spPr>
          <a:xfrm flipH="1">
            <a:off x="6047321" y="6360821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D52809B-2934-EC44-82C5-BE4A4D1E3C42}"/>
              </a:ext>
            </a:extLst>
          </p:cNvPr>
          <p:cNvCxnSpPr>
            <a:cxnSpLocks/>
          </p:cNvCxnSpPr>
          <p:nvPr/>
        </p:nvCxnSpPr>
        <p:spPr>
          <a:xfrm flipH="1">
            <a:off x="6642637" y="6356057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7DBDBE4-659A-3F4C-8348-F72B27D72A89}"/>
              </a:ext>
            </a:extLst>
          </p:cNvPr>
          <p:cNvCxnSpPr>
            <a:cxnSpLocks/>
          </p:cNvCxnSpPr>
          <p:nvPr/>
        </p:nvCxnSpPr>
        <p:spPr>
          <a:xfrm flipH="1">
            <a:off x="7252242" y="63655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3EB0466-82D1-B747-AE85-A70CF6E1C16A}"/>
              </a:ext>
            </a:extLst>
          </p:cNvPr>
          <p:cNvSpPr/>
          <p:nvPr/>
        </p:nvSpPr>
        <p:spPr>
          <a:xfrm>
            <a:off x="7854561" y="5422385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6C2D6E1-0731-A049-8321-233C89428AAD}"/>
              </a:ext>
            </a:extLst>
          </p:cNvPr>
          <p:cNvCxnSpPr>
            <a:cxnSpLocks/>
          </p:cNvCxnSpPr>
          <p:nvPr/>
        </p:nvCxnSpPr>
        <p:spPr>
          <a:xfrm flipH="1">
            <a:off x="8444041" y="5440995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1DD3277-6508-9140-B91D-401701BC9575}"/>
              </a:ext>
            </a:extLst>
          </p:cNvPr>
          <p:cNvCxnSpPr>
            <a:cxnSpLocks/>
          </p:cNvCxnSpPr>
          <p:nvPr/>
        </p:nvCxnSpPr>
        <p:spPr>
          <a:xfrm flipH="1">
            <a:off x="9025067" y="545051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859BF23-10E5-704E-A853-CC15E4ABA772}"/>
              </a:ext>
            </a:extLst>
          </p:cNvPr>
          <p:cNvCxnSpPr>
            <a:cxnSpLocks/>
          </p:cNvCxnSpPr>
          <p:nvPr/>
        </p:nvCxnSpPr>
        <p:spPr>
          <a:xfrm flipH="1">
            <a:off x="9621563" y="6362085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4008377-95CB-FD41-93CE-0B57E3C4CAC9}"/>
              </a:ext>
            </a:extLst>
          </p:cNvPr>
          <p:cNvCxnSpPr>
            <a:cxnSpLocks/>
          </p:cNvCxnSpPr>
          <p:nvPr/>
        </p:nvCxnSpPr>
        <p:spPr>
          <a:xfrm flipV="1">
            <a:off x="9634126" y="5503348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73D7BC2-37C0-B740-ACE4-C9D6A86030EB}"/>
              </a:ext>
            </a:extLst>
          </p:cNvPr>
          <p:cNvSpPr>
            <a:spLocks noChangeAspect="1"/>
          </p:cNvSpPr>
          <p:nvPr/>
        </p:nvSpPr>
        <p:spPr>
          <a:xfrm>
            <a:off x="9451877" y="4863455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3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0200252" y="884771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4B50BF4-8589-F742-80B9-505CBD2C7EB1}"/>
              </a:ext>
            </a:extLst>
          </p:cNvPr>
          <p:cNvSpPr/>
          <p:nvPr/>
        </p:nvSpPr>
        <p:spPr>
          <a:xfrm flipH="1">
            <a:off x="10156462" y="1181544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F18F91-78C7-AC44-A760-0B1BD5580080}"/>
              </a:ext>
            </a:extLst>
          </p:cNvPr>
          <p:cNvSpPr>
            <a:spLocks noChangeAspect="1"/>
          </p:cNvSpPr>
          <p:nvPr/>
        </p:nvSpPr>
        <p:spPr>
          <a:xfrm>
            <a:off x="10075770" y="2475855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B048259-F424-C149-A0C7-19120828939F}"/>
              </a:ext>
            </a:extLst>
          </p:cNvPr>
          <p:cNvCxnSpPr>
            <a:cxnSpLocks/>
          </p:cNvCxnSpPr>
          <p:nvPr/>
        </p:nvCxnSpPr>
        <p:spPr>
          <a:xfrm flipH="1">
            <a:off x="3649636" y="6354617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51DBA0F-E475-2F43-B2FA-5D3B63FE2375}"/>
              </a:ext>
            </a:extLst>
          </p:cNvPr>
          <p:cNvCxnSpPr>
            <a:cxnSpLocks/>
          </p:cNvCxnSpPr>
          <p:nvPr/>
        </p:nvCxnSpPr>
        <p:spPr>
          <a:xfrm flipV="1">
            <a:off x="3681092" y="5522622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9531443-788B-404A-9A3B-40E29A46A8C0}"/>
              </a:ext>
            </a:extLst>
          </p:cNvPr>
          <p:cNvSpPr/>
          <p:nvPr/>
        </p:nvSpPr>
        <p:spPr>
          <a:xfrm>
            <a:off x="4311254" y="5465251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050F0F5-F38F-A145-B045-9C4DC5B7E733}"/>
              </a:ext>
            </a:extLst>
          </p:cNvPr>
          <p:cNvSpPr/>
          <p:nvPr/>
        </p:nvSpPr>
        <p:spPr>
          <a:xfrm>
            <a:off x="4892282" y="5474774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260F608-ACC8-FB45-B8C8-E117957420FC}"/>
              </a:ext>
            </a:extLst>
          </p:cNvPr>
          <p:cNvSpPr/>
          <p:nvPr/>
        </p:nvSpPr>
        <p:spPr>
          <a:xfrm>
            <a:off x="5501886" y="5498585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382AB76-3878-114A-B12C-F2DE81A77DC3}"/>
              </a:ext>
            </a:extLst>
          </p:cNvPr>
          <p:cNvCxnSpPr>
            <a:cxnSpLocks/>
          </p:cNvCxnSpPr>
          <p:nvPr/>
        </p:nvCxnSpPr>
        <p:spPr>
          <a:xfrm flipH="1">
            <a:off x="6047321" y="6360821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D52809B-2934-EC44-82C5-BE4A4D1E3C42}"/>
              </a:ext>
            </a:extLst>
          </p:cNvPr>
          <p:cNvCxnSpPr>
            <a:cxnSpLocks/>
          </p:cNvCxnSpPr>
          <p:nvPr/>
        </p:nvCxnSpPr>
        <p:spPr>
          <a:xfrm flipH="1">
            <a:off x="6642637" y="6356057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7DBDBE4-659A-3F4C-8348-F72B27D72A89}"/>
              </a:ext>
            </a:extLst>
          </p:cNvPr>
          <p:cNvCxnSpPr>
            <a:cxnSpLocks/>
          </p:cNvCxnSpPr>
          <p:nvPr/>
        </p:nvCxnSpPr>
        <p:spPr>
          <a:xfrm flipH="1">
            <a:off x="7252242" y="63655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3EB0466-82D1-B747-AE85-A70CF6E1C16A}"/>
              </a:ext>
            </a:extLst>
          </p:cNvPr>
          <p:cNvSpPr/>
          <p:nvPr/>
        </p:nvSpPr>
        <p:spPr>
          <a:xfrm>
            <a:off x="7854561" y="5422385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6C2D6E1-0731-A049-8321-233C89428AAD}"/>
              </a:ext>
            </a:extLst>
          </p:cNvPr>
          <p:cNvCxnSpPr>
            <a:cxnSpLocks/>
          </p:cNvCxnSpPr>
          <p:nvPr/>
        </p:nvCxnSpPr>
        <p:spPr>
          <a:xfrm flipH="1">
            <a:off x="8444041" y="5440995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1DD3277-6508-9140-B91D-401701BC9575}"/>
              </a:ext>
            </a:extLst>
          </p:cNvPr>
          <p:cNvCxnSpPr>
            <a:cxnSpLocks/>
          </p:cNvCxnSpPr>
          <p:nvPr/>
        </p:nvCxnSpPr>
        <p:spPr>
          <a:xfrm flipH="1">
            <a:off x="9025067" y="545051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859BF23-10E5-704E-A853-CC15E4ABA772}"/>
              </a:ext>
            </a:extLst>
          </p:cNvPr>
          <p:cNvCxnSpPr>
            <a:cxnSpLocks/>
          </p:cNvCxnSpPr>
          <p:nvPr/>
        </p:nvCxnSpPr>
        <p:spPr>
          <a:xfrm flipH="1">
            <a:off x="9621563" y="6362085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4008377-95CB-FD41-93CE-0B57E3C4CAC9}"/>
              </a:ext>
            </a:extLst>
          </p:cNvPr>
          <p:cNvCxnSpPr>
            <a:cxnSpLocks/>
          </p:cNvCxnSpPr>
          <p:nvPr/>
        </p:nvCxnSpPr>
        <p:spPr>
          <a:xfrm flipV="1">
            <a:off x="9634126" y="5503348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38E8ED1-1E64-6841-99E2-7DA01A6C18AC}"/>
              </a:ext>
            </a:extLst>
          </p:cNvPr>
          <p:cNvCxnSpPr>
            <a:cxnSpLocks/>
          </p:cNvCxnSpPr>
          <p:nvPr/>
        </p:nvCxnSpPr>
        <p:spPr>
          <a:xfrm flipH="1">
            <a:off x="10202595" y="6371605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1F50EB89-3ACD-F94B-80C7-3D6FF426259B}"/>
              </a:ext>
            </a:extLst>
          </p:cNvPr>
          <p:cNvSpPr>
            <a:spLocks noChangeAspect="1"/>
          </p:cNvSpPr>
          <p:nvPr/>
        </p:nvSpPr>
        <p:spPr>
          <a:xfrm>
            <a:off x="10074177" y="4876155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0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13273" y="2717121"/>
            <a:ext cx="972727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Both Edge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From one edge to the next edge, locked!</a:t>
            </a:r>
          </a:p>
        </p:txBody>
      </p:sp>
    </p:spTree>
    <p:extLst>
      <p:ext uri="{BB962C8B-B14F-4D97-AF65-F5344CB8AC3E}">
        <p14:creationId xmlns:p14="http://schemas.microsoft.com/office/powerpoint/2010/main" val="99443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13273" y="2717121"/>
            <a:ext cx="972727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Both vs. Single Edge</a:t>
            </a:r>
          </a:p>
        </p:txBody>
      </p:sp>
    </p:spTree>
    <p:extLst>
      <p:ext uri="{BB962C8B-B14F-4D97-AF65-F5344CB8AC3E}">
        <p14:creationId xmlns:p14="http://schemas.microsoft.com/office/powerpoint/2010/main" val="16915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459504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Life Cycle</a:t>
            </a:r>
          </a:p>
          <a:p>
            <a:pPr lvl="0" algn="ctr" defTabSz="457200">
              <a:defRPr/>
            </a:pPr>
            <a:r>
              <a:rPr lang="en-US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SR, D, T, JK lathes</a:t>
            </a:r>
          </a:p>
        </p:txBody>
      </p:sp>
    </p:spTree>
    <p:extLst>
      <p:ext uri="{BB962C8B-B14F-4D97-AF65-F5344CB8AC3E}">
        <p14:creationId xmlns:p14="http://schemas.microsoft.com/office/powerpoint/2010/main" val="33284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13273" y="2209290"/>
            <a:ext cx="972727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Single Edge</a:t>
            </a:r>
          </a:p>
          <a:p>
            <a:pPr lvl="0" algn="ctr" defTabSz="457200">
              <a:defRPr/>
            </a:pPr>
            <a:r>
              <a:rPr lang="en-US" sz="6600" i="1" dirty="0">
                <a:latin typeface="Segoe UI" panose="020B0502040204020203" pitchFamily="34" charset="0"/>
                <a:cs typeface="Segoe UI" panose="020B0502040204020203" pitchFamily="34" charset="0"/>
              </a:rPr>
              <a:t>Positive vs. Negative</a:t>
            </a:r>
          </a:p>
        </p:txBody>
      </p:sp>
    </p:spTree>
    <p:extLst>
      <p:ext uri="{BB962C8B-B14F-4D97-AF65-F5344CB8AC3E}">
        <p14:creationId xmlns:p14="http://schemas.microsoft.com/office/powerpoint/2010/main" val="423681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B57E99B7-8767-734B-BDCE-192D9F090B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76"/>
          <a:stretch/>
        </p:blipFill>
        <p:spPr>
          <a:xfrm>
            <a:off x="1274763" y="1231899"/>
            <a:ext cx="9112250" cy="37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70473" y="2459504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Flip-Flop </a:t>
            </a:r>
          </a:p>
          <a:p>
            <a:pPr lvl="0" algn="ctr" defTabSz="457200">
              <a:defRPr/>
            </a:pPr>
            <a:r>
              <a:rPr lang="en-US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6000" i="1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</a:t>
            </a:r>
            <a:r>
              <a:rPr lang="en-US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0" i="1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edge</a:t>
            </a:r>
            <a:r>
              <a:rPr lang="en-US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 enabled latch</a:t>
            </a:r>
          </a:p>
        </p:txBody>
      </p:sp>
    </p:spTree>
    <p:extLst>
      <p:ext uri="{BB962C8B-B14F-4D97-AF65-F5344CB8AC3E}">
        <p14:creationId xmlns:p14="http://schemas.microsoft.com/office/powerpoint/2010/main" val="63349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9B857A-52C4-844E-926E-5C87393BEA97}"/>
              </a:ext>
            </a:extLst>
          </p:cNvPr>
          <p:cNvCxnSpPr/>
          <p:nvPr/>
        </p:nvCxnSpPr>
        <p:spPr>
          <a:xfrm flipV="1">
            <a:off x="9448980" y="1669284"/>
            <a:ext cx="57886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179894" y="3583660"/>
          <a:ext cx="124999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736917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55773" y="3578155"/>
          <a:ext cx="114363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4002" y="3566409"/>
          <a:ext cx="183451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698817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>
                        <a:solidFill>
                          <a:schemeClr val="tx1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0D845F94-40CC-4742-8071-E3B916FDF8AD}"/>
              </a:ext>
            </a:extLst>
          </p:cNvPr>
          <p:cNvGrpSpPr/>
          <p:nvPr/>
        </p:nvGrpSpPr>
        <p:grpSpPr>
          <a:xfrm>
            <a:off x="3511632" y="939608"/>
            <a:ext cx="2031918" cy="1973465"/>
            <a:chOff x="4988225" y="384271"/>
            <a:chExt cx="2881060" cy="2943225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4988225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17" name="Picture 1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68760" y="481035"/>
              <a:ext cx="4732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</a:t>
              </a:r>
              <a:endParaRPr lang="en-CA" sz="1400" dirty="0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128A86A-66F8-114B-A5AD-F24AD7F3EBE4}"/>
              </a:ext>
            </a:extLst>
          </p:cNvPr>
          <p:cNvGrpSpPr/>
          <p:nvPr/>
        </p:nvGrpSpPr>
        <p:grpSpPr>
          <a:xfrm>
            <a:off x="189399" y="882930"/>
            <a:ext cx="2133600" cy="1973468"/>
            <a:chOff x="751595" y="384271"/>
            <a:chExt cx="2889715" cy="2943225"/>
          </a:xfrm>
        </p:grpSpPr>
        <p:cxnSp>
          <p:nvCxnSpPr>
            <p:cNvPr id="58" name="Straight Connector 57"/>
            <p:cNvCxnSpPr>
              <a:cxnSpLocks/>
            </p:cNvCxnSpPr>
            <p:nvPr/>
          </p:nvCxnSpPr>
          <p:spPr>
            <a:xfrm flipV="1">
              <a:off x="751595" y="1337569"/>
              <a:ext cx="748689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760250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686" y="572918"/>
              <a:ext cx="1400315" cy="819484"/>
            </a:xfrm>
            <a:prstGeom prst="rect">
              <a:avLst/>
            </a:prstGeom>
          </p:spPr>
        </p:pic>
        <p:pic>
          <p:nvPicPr>
            <p:cNvPr id="36" name="Picture 3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014" y="2144906"/>
              <a:ext cx="1400315" cy="819484"/>
            </a:xfrm>
            <a:prstGeom prst="rect">
              <a:avLst/>
            </a:prstGeom>
          </p:spPr>
        </p:pic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2608353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2617878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84167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40785" y="481034"/>
              <a:ext cx="42992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06736" y="2515912"/>
              <a:ext cx="849752" cy="55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000" i="1" dirty="0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326422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46457" y="1068292"/>
              <a:ext cx="40267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33874E-D972-AC41-8482-9F5D5B14610F}"/>
              </a:ext>
            </a:extLst>
          </p:cNvPr>
          <p:cNvGrpSpPr/>
          <p:nvPr/>
        </p:nvGrpSpPr>
        <p:grpSpPr>
          <a:xfrm>
            <a:off x="6522467" y="929887"/>
            <a:ext cx="2227543" cy="2029753"/>
            <a:chOff x="8794774" y="384271"/>
            <a:chExt cx="2881060" cy="2943225"/>
          </a:xfrm>
        </p:grpSpPr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8794774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210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538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10642877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10652402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218691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275309" y="481035"/>
              <a:ext cx="39946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</a:t>
              </a:r>
              <a:endParaRPr lang="en-CA" sz="1400" dirty="0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1360946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42E8E10-406F-3641-969B-F43CC56FF995}"/>
              </a:ext>
            </a:extLst>
          </p:cNvPr>
          <p:cNvGrpSpPr/>
          <p:nvPr/>
        </p:nvGrpSpPr>
        <p:grpSpPr>
          <a:xfrm>
            <a:off x="9455672" y="888895"/>
            <a:ext cx="2227543" cy="2029753"/>
            <a:chOff x="8794774" y="384271"/>
            <a:chExt cx="2881060" cy="2943225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4387A22-EC35-A14D-B4DA-01BD829FA8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94774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E1E5BFA-E332-A84B-8743-D22BC4AEC284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E2E3F3E-762B-5E44-91B4-EE74CE84988B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C2D403A-103C-E843-97F6-B472C3C353FD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569F589-3DC6-BB43-A2D5-B0E1B991738E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1863C77-F914-9A44-9F84-AC54BD087AA5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00DB47D-B76F-5D45-8546-3A0C70B7C503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E8C8A5A-5AA7-8A41-9E87-0F0A3F6CB6B2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8CF46CC-F241-7C4F-864C-4B33C1E34E77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121D0EC-3BF7-374B-A9DF-C3F1F0C39CA9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084AB97-17E1-2542-94E4-33B9B96D3E2F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Picture 8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8A6662A-539A-F14D-BFAB-0445794DB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210" y="572918"/>
              <a:ext cx="1400315" cy="819484"/>
            </a:xfrm>
            <a:prstGeom prst="rect">
              <a:avLst/>
            </a:prstGeom>
          </p:spPr>
        </p:pic>
        <p:pic>
          <p:nvPicPr>
            <p:cNvPr id="83" name="Picture 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0F33DF3-6B28-244A-9960-0669BC29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538" y="2144906"/>
              <a:ext cx="1400315" cy="819484"/>
            </a:xfrm>
            <a:prstGeom prst="rect">
              <a:avLst/>
            </a:prstGeom>
          </p:spPr>
        </p:pic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3589655-02A3-CA41-9B5F-B0BF85821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2877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E8B751-DD3D-B74F-8FBE-6C5846241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52402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65AF9B-DCA8-E346-904C-751E18754A97}"/>
                </a:ext>
              </a:extLst>
            </p:cNvPr>
            <p:cNvSpPr/>
            <p:nvPr/>
          </p:nvSpPr>
          <p:spPr>
            <a:xfrm>
              <a:off x="9218691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49389C6-D7C9-F740-863C-6ADC302135C0}"/>
                </a:ext>
              </a:extLst>
            </p:cNvPr>
            <p:cNvSpPr/>
            <p:nvPr/>
          </p:nvSpPr>
          <p:spPr>
            <a:xfrm>
              <a:off x="9275309" y="481035"/>
              <a:ext cx="547765" cy="8479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</a:t>
              </a:r>
              <a:endParaRPr lang="en-CA" sz="14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F82438-402F-0843-AE4C-AA1B9365B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60946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71A390-CC8E-7C46-8F0C-A443C5E363EE}"/>
              </a:ext>
            </a:extLst>
          </p:cNvPr>
          <p:cNvSpPr/>
          <p:nvPr/>
        </p:nvSpPr>
        <p:spPr>
          <a:xfrm>
            <a:off x="9869264" y="1421848"/>
            <a:ext cx="330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400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BE30C20C-FED6-DC46-B44A-00B16E6803B6}"/>
              </a:ext>
            </a:extLst>
          </p:cNvPr>
          <p:cNvGraphicFramePr>
            <a:graphicFrameLocks noGrp="1"/>
          </p:cNvGraphicFramePr>
          <p:nvPr/>
        </p:nvGraphicFramePr>
        <p:xfrm>
          <a:off x="9738411" y="3542261"/>
          <a:ext cx="193929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43" name="Triangle 42">
            <a:extLst>
              <a:ext uri="{FF2B5EF4-FFF2-40B4-BE49-F238E27FC236}">
                <a16:creationId xmlns:a16="http://schemas.microsoft.com/office/drawing/2014/main" id="{87044F95-236F-8E41-87DD-374301129AE8}"/>
              </a:ext>
            </a:extLst>
          </p:cNvPr>
          <p:cNvSpPr>
            <a:spLocks noChangeAspect="1"/>
          </p:cNvSpPr>
          <p:nvPr/>
        </p:nvSpPr>
        <p:spPr>
          <a:xfrm rot="5400000">
            <a:off x="487932" y="2321093"/>
            <a:ext cx="360000" cy="31034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riangle 102">
            <a:extLst>
              <a:ext uri="{FF2B5EF4-FFF2-40B4-BE49-F238E27FC236}">
                <a16:creationId xmlns:a16="http://schemas.microsoft.com/office/drawing/2014/main" id="{B907208B-4E10-7845-A1B4-110D84143E86}"/>
              </a:ext>
            </a:extLst>
          </p:cNvPr>
          <p:cNvSpPr>
            <a:spLocks noChangeAspect="1"/>
          </p:cNvSpPr>
          <p:nvPr/>
        </p:nvSpPr>
        <p:spPr>
          <a:xfrm rot="5400000">
            <a:off x="3783596" y="2374057"/>
            <a:ext cx="360000" cy="31034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39091384-019C-144B-BBC9-B13E7B05B8D7}"/>
              </a:ext>
            </a:extLst>
          </p:cNvPr>
          <p:cNvSpPr>
            <a:spLocks noChangeAspect="1"/>
          </p:cNvSpPr>
          <p:nvPr/>
        </p:nvSpPr>
        <p:spPr>
          <a:xfrm rot="5400000">
            <a:off x="6837442" y="2426004"/>
            <a:ext cx="360000" cy="31034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BF538C5-19A0-6746-AB6A-0338A0D16EE8}"/>
              </a:ext>
            </a:extLst>
          </p:cNvPr>
          <p:cNvSpPr/>
          <p:nvPr/>
        </p:nvSpPr>
        <p:spPr>
          <a:xfrm>
            <a:off x="4059709" y="234735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4FC5B3D-7E51-054D-B2EA-1168C721E123}"/>
              </a:ext>
            </a:extLst>
          </p:cNvPr>
          <p:cNvSpPr/>
          <p:nvPr/>
        </p:nvSpPr>
        <p:spPr>
          <a:xfrm>
            <a:off x="7131442" y="2406281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FCD78CC-D214-784F-97BA-31EB1D365ABD}"/>
              </a:ext>
            </a:extLst>
          </p:cNvPr>
          <p:cNvSpPr/>
          <p:nvPr/>
        </p:nvSpPr>
        <p:spPr>
          <a:xfrm>
            <a:off x="10103423" y="235012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sp>
        <p:nvSpPr>
          <p:cNvPr id="108" name="Triangle 107">
            <a:extLst>
              <a:ext uri="{FF2B5EF4-FFF2-40B4-BE49-F238E27FC236}">
                <a16:creationId xmlns:a16="http://schemas.microsoft.com/office/drawing/2014/main" id="{C0A10A1D-C780-4C4F-8436-25944C736463}"/>
              </a:ext>
            </a:extLst>
          </p:cNvPr>
          <p:cNvSpPr>
            <a:spLocks noChangeAspect="1"/>
          </p:cNvSpPr>
          <p:nvPr/>
        </p:nvSpPr>
        <p:spPr>
          <a:xfrm rot="5400000">
            <a:off x="9776621" y="2376632"/>
            <a:ext cx="360000" cy="31034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13273" y="2209290"/>
            <a:ext cx="972727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Single Edge</a:t>
            </a:r>
          </a:p>
          <a:p>
            <a:pPr lvl="0" algn="ctr" defTabSz="457200">
              <a:defRPr/>
            </a:pPr>
            <a:r>
              <a:rPr lang="en-US" sz="6600" i="1" dirty="0"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3D1E09-4372-2B4B-AEDE-4059ACF1F402}"/>
              </a:ext>
            </a:extLst>
          </p:cNvPr>
          <p:cNvGrpSpPr/>
          <p:nvPr/>
        </p:nvGrpSpPr>
        <p:grpSpPr>
          <a:xfrm>
            <a:off x="5250555" y="4714179"/>
            <a:ext cx="2031918" cy="1973465"/>
            <a:chOff x="4988225" y="384271"/>
            <a:chExt cx="2881060" cy="29432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CB6CE17-DE0D-0644-9FEB-0054C9C7E4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346F1C4-754A-3541-95C9-BB634601A409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C43E773-05E3-8749-9438-0FCC288D07F3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1B2FA7F-6208-0541-B6FF-2712F9FD1AE5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B08C56A-BA4A-824A-8E57-6E84E7539FDB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1D0926C-9C9E-B448-A85F-11E3CC676990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3581A23-75A3-BE4E-9335-6FF5C3975A33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CEF575C-3953-0B4A-BD5D-5AEF9FBBEC59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B21D11F-1007-804E-86C6-F7C63AC9305D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CF1D0D5-A70F-7F4C-A7B8-202936E9D523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13013D1-6D31-C944-8761-988496CAC1FC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5E04F85-EF9B-F546-A198-6AF2ECDF2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E970D97-7626-DB4D-AE25-6711C9733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002E1F-941E-8A48-B28E-EEAB5774CA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C517EC0-B191-2D48-81AD-220328952F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6F59C8-12AD-D44F-AE1C-479A619F203D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CF58B9-6226-3642-AD4B-72DAD3B00F69}"/>
                </a:ext>
              </a:extLst>
            </p:cNvPr>
            <p:cNvSpPr/>
            <p:nvPr/>
          </p:nvSpPr>
          <p:spPr>
            <a:xfrm>
              <a:off x="6063909" y="1339603"/>
              <a:ext cx="830064" cy="872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FF</a:t>
              </a:r>
              <a:endParaRPr lang="en-CA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354B77-F036-7542-BDBC-B617342E9E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Triangle 45">
            <a:extLst>
              <a:ext uri="{FF2B5EF4-FFF2-40B4-BE49-F238E27FC236}">
                <a16:creationId xmlns:a16="http://schemas.microsoft.com/office/drawing/2014/main" id="{89E04694-F2F3-BF48-96DA-E589AB11EB3C}"/>
              </a:ext>
            </a:extLst>
          </p:cNvPr>
          <p:cNvSpPr>
            <a:spLocks noChangeAspect="1"/>
          </p:cNvSpPr>
          <p:nvPr/>
        </p:nvSpPr>
        <p:spPr>
          <a:xfrm rot="5400000">
            <a:off x="5522519" y="6148628"/>
            <a:ext cx="360000" cy="31034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49C63F-9EAA-764F-B3D8-51D873EBD2D0}"/>
              </a:ext>
            </a:extLst>
          </p:cNvPr>
          <p:cNvSpPr/>
          <p:nvPr/>
        </p:nvSpPr>
        <p:spPr>
          <a:xfrm>
            <a:off x="5798632" y="612192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</p:spTree>
    <p:extLst>
      <p:ext uri="{BB962C8B-B14F-4D97-AF65-F5344CB8AC3E}">
        <p14:creationId xmlns:p14="http://schemas.microsoft.com/office/powerpoint/2010/main" val="27182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38839"/>
              </p:ext>
            </p:extLst>
          </p:nvPr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 err="1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Clk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FF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714793" y="5985483"/>
            <a:ext cx="428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438932" y="5504328"/>
            <a:ext cx="1210704" cy="7896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4B50BF4-8589-F742-80B9-505CBD2C7EB1}"/>
              </a:ext>
            </a:extLst>
          </p:cNvPr>
          <p:cNvSpPr/>
          <p:nvPr/>
        </p:nvSpPr>
        <p:spPr>
          <a:xfrm flipH="1">
            <a:off x="9556386" y="1181544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F18F91-78C7-AC44-A760-0B1BD5580080}"/>
              </a:ext>
            </a:extLst>
          </p:cNvPr>
          <p:cNvSpPr>
            <a:spLocks noChangeAspect="1"/>
          </p:cNvSpPr>
          <p:nvPr/>
        </p:nvSpPr>
        <p:spPr>
          <a:xfrm>
            <a:off x="9475694" y="2475855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B048259-F424-C149-A0C7-19120828939F}"/>
              </a:ext>
            </a:extLst>
          </p:cNvPr>
          <p:cNvCxnSpPr>
            <a:cxnSpLocks/>
          </p:cNvCxnSpPr>
          <p:nvPr/>
        </p:nvCxnSpPr>
        <p:spPr>
          <a:xfrm flipH="1" flipV="1">
            <a:off x="3649636" y="6354617"/>
            <a:ext cx="1234929" cy="10962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51DBA0F-E475-2F43-B2FA-5D3B63FE2375}"/>
              </a:ext>
            </a:extLst>
          </p:cNvPr>
          <p:cNvCxnSpPr>
            <a:cxnSpLocks/>
          </p:cNvCxnSpPr>
          <p:nvPr/>
        </p:nvCxnSpPr>
        <p:spPr>
          <a:xfrm flipV="1">
            <a:off x="3681092" y="5522622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050F0F5-F38F-A145-B045-9C4DC5B7E733}"/>
              </a:ext>
            </a:extLst>
          </p:cNvPr>
          <p:cNvSpPr/>
          <p:nvPr/>
        </p:nvSpPr>
        <p:spPr>
          <a:xfrm>
            <a:off x="4892282" y="5474774"/>
            <a:ext cx="1124896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382AB76-3878-114A-B12C-F2DE81A77DC3}"/>
              </a:ext>
            </a:extLst>
          </p:cNvPr>
          <p:cNvCxnSpPr>
            <a:cxnSpLocks/>
          </p:cNvCxnSpPr>
          <p:nvPr/>
        </p:nvCxnSpPr>
        <p:spPr>
          <a:xfrm flipH="1">
            <a:off x="6047321" y="6357979"/>
            <a:ext cx="1201680" cy="2842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7DBDBE4-659A-3F4C-8348-F72B27D72A89}"/>
              </a:ext>
            </a:extLst>
          </p:cNvPr>
          <p:cNvCxnSpPr>
            <a:cxnSpLocks/>
          </p:cNvCxnSpPr>
          <p:nvPr/>
        </p:nvCxnSpPr>
        <p:spPr>
          <a:xfrm flipH="1">
            <a:off x="7252242" y="6365579"/>
            <a:ext cx="1178696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6C2D6E1-0731-A049-8321-233C89428AAD}"/>
              </a:ext>
            </a:extLst>
          </p:cNvPr>
          <p:cNvCxnSpPr>
            <a:cxnSpLocks/>
          </p:cNvCxnSpPr>
          <p:nvPr/>
        </p:nvCxnSpPr>
        <p:spPr>
          <a:xfrm flipH="1" flipV="1">
            <a:off x="8444041" y="5440995"/>
            <a:ext cx="1128784" cy="267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4008377-95CB-FD41-93CE-0B57E3C4CAC9}"/>
              </a:ext>
            </a:extLst>
          </p:cNvPr>
          <p:cNvCxnSpPr>
            <a:cxnSpLocks/>
          </p:cNvCxnSpPr>
          <p:nvPr/>
        </p:nvCxnSpPr>
        <p:spPr>
          <a:xfrm flipV="1">
            <a:off x="9634126" y="5503348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38E8ED1-1E64-6841-99E2-7DA01A6C18AC}"/>
              </a:ext>
            </a:extLst>
          </p:cNvPr>
          <p:cNvCxnSpPr>
            <a:cxnSpLocks/>
          </p:cNvCxnSpPr>
          <p:nvPr/>
        </p:nvCxnSpPr>
        <p:spPr>
          <a:xfrm flipH="1">
            <a:off x="9634126" y="6371605"/>
            <a:ext cx="1181349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riangle 107">
            <a:extLst>
              <a:ext uri="{FF2B5EF4-FFF2-40B4-BE49-F238E27FC236}">
                <a16:creationId xmlns:a16="http://schemas.microsoft.com/office/drawing/2014/main" id="{127D4477-86A7-2A49-B84E-44A539BC61DA}"/>
              </a:ext>
            </a:extLst>
          </p:cNvPr>
          <p:cNvSpPr>
            <a:spLocks noChangeAspect="1"/>
          </p:cNvSpPr>
          <p:nvPr/>
        </p:nvSpPr>
        <p:spPr>
          <a:xfrm rot="5400000">
            <a:off x="617060" y="6093029"/>
            <a:ext cx="144000" cy="12413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AF5418E-2FDF-5146-A417-FB3E01D49F0C}"/>
              </a:ext>
            </a:extLst>
          </p:cNvPr>
          <p:cNvSpPr>
            <a:spLocks noChangeAspect="1"/>
          </p:cNvSpPr>
          <p:nvPr/>
        </p:nvSpPr>
        <p:spPr>
          <a:xfrm>
            <a:off x="9456176" y="4859043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4F1B1F2-116A-0B48-AC26-FD0D43DA57CF}"/>
              </a:ext>
            </a:extLst>
          </p:cNvPr>
          <p:cNvSpPr/>
          <p:nvPr/>
        </p:nvSpPr>
        <p:spPr>
          <a:xfrm flipH="1">
            <a:off x="2393792" y="1175809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779F6BA-ACD9-8F4D-B092-AFE6DD126F31}"/>
              </a:ext>
            </a:extLst>
          </p:cNvPr>
          <p:cNvSpPr>
            <a:spLocks noChangeAspect="1"/>
          </p:cNvSpPr>
          <p:nvPr/>
        </p:nvSpPr>
        <p:spPr>
          <a:xfrm>
            <a:off x="2296941" y="3370379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D9C7444-A0E1-DB45-BAA7-3F3967E2E73F}"/>
              </a:ext>
            </a:extLst>
          </p:cNvPr>
          <p:cNvSpPr>
            <a:spLocks noChangeAspect="1"/>
          </p:cNvSpPr>
          <p:nvPr/>
        </p:nvSpPr>
        <p:spPr>
          <a:xfrm>
            <a:off x="2293279" y="4000411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458CA82-2EA9-3E47-BC9A-62194D849417}"/>
              </a:ext>
            </a:extLst>
          </p:cNvPr>
          <p:cNvSpPr/>
          <p:nvPr/>
        </p:nvSpPr>
        <p:spPr>
          <a:xfrm flipH="1">
            <a:off x="3621983" y="1183599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72C7111-099C-3344-A32E-8FBD2944D23F}"/>
              </a:ext>
            </a:extLst>
          </p:cNvPr>
          <p:cNvSpPr>
            <a:spLocks noChangeAspect="1"/>
          </p:cNvSpPr>
          <p:nvPr/>
        </p:nvSpPr>
        <p:spPr>
          <a:xfrm>
            <a:off x="3541291" y="2477910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A5EBF8E-9BEE-D94E-A1E4-CB91C0382115}"/>
              </a:ext>
            </a:extLst>
          </p:cNvPr>
          <p:cNvSpPr>
            <a:spLocks noChangeAspect="1"/>
          </p:cNvSpPr>
          <p:nvPr/>
        </p:nvSpPr>
        <p:spPr>
          <a:xfrm>
            <a:off x="3551392" y="4873597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511540D-2A15-344F-85C2-AF6DA6950AEE}"/>
              </a:ext>
            </a:extLst>
          </p:cNvPr>
          <p:cNvSpPr/>
          <p:nvPr/>
        </p:nvSpPr>
        <p:spPr>
          <a:xfrm flipH="1">
            <a:off x="4836645" y="1198153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8034A31-A92E-524C-801C-AAF2EB256619}"/>
              </a:ext>
            </a:extLst>
          </p:cNvPr>
          <p:cNvSpPr>
            <a:spLocks noChangeAspect="1"/>
          </p:cNvSpPr>
          <p:nvPr/>
        </p:nvSpPr>
        <p:spPr>
          <a:xfrm>
            <a:off x="4755953" y="2492464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295EB7E-864A-CE46-BD9E-6808F326F203}"/>
              </a:ext>
            </a:extLst>
          </p:cNvPr>
          <p:cNvSpPr>
            <a:spLocks noChangeAspect="1"/>
          </p:cNvSpPr>
          <p:nvPr/>
        </p:nvSpPr>
        <p:spPr>
          <a:xfrm>
            <a:off x="4735768" y="4000411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DB33879-4938-654C-900A-9E6079830C50}"/>
              </a:ext>
            </a:extLst>
          </p:cNvPr>
          <p:cNvSpPr/>
          <p:nvPr/>
        </p:nvSpPr>
        <p:spPr>
          <a:xfrm flipH="1">
            <a:off x="5979765" y="1198153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163021E-9C41-FD49-96EA-BF41F89DAB55}"/>
              </a:ext>
            </a:extLst>
          </p:cNvPr>
          <p:cNvSpPr>
            <a:spLocks noChangeAspect="1"/>
          </p:cNvSpPr>
          <p:nvPr/>
        </p:nvSpPr>
        <p:spPr>
          <a:xfrm>
            <a:off x="5912950" y="3350596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8D83766-0A9F-C14A-A787-949C39569C8B}"/>
              </a:ext>
            </a:extLst>
          </p:cNvPr>
          <p:cNvSpPr>
            <a:spLocks noChangeAspect="1"/>
          </p:cNvSpPr>
          <p:nvPr/>
        </p:nvSpPr>
        <p:spPr>
          <a:xfrm>
            <a:off x="5908131" y="4904228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BAFDA12-35AA-9E46-8837-BC2522BBF5FD}"/>
              </a:ext>
            </a:extLst>
          </p:cNvPr>
          <p:cNvSpPr/>
          <p:nvPr/>
        </p:nvSpPr>
        <p:spPr>
          <a:xfrm flipH="1">
            <a:off x="7206758" y="1226729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76DE90A-F571-694E-A881-5B3CF19080EB}"/>
              </a:ext>
            </a:extLst>
          </p:cNvPr>
          <p:cNvSpPr>
            <a:spLocks noChangeAspect="1"/>
          </p:cNvSpPr>
          <p:nvPr/>
        </p:nvSpPr>
        <p:spPr>
          <a:xfrm>
            <a:off x="7126066" y="2521040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50D015F-609A-BB4D-873B-CCBBDAB9A1D7}"/>
              </a:ext>
            </a:extLst>
          </p:cNvPr>
          <p:cNvSpPr>
            <a:spLocks noChangeAspect="1"/>
          </p:cNvSpPr>
          <p:nvPr/>
        </p:nvSpPr>
        <p:spPr>
          <a:xfrm>
            <a:off x="7106548" y="4904228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987C644-513C-C441-8135-35901B96EBD1}"/>
              </a:ext>
            </a:extLst>
          </p:cNvPr>
          <p:cNvSpPr/>
          <p:nvPr/>
        </p:nvSpPr>
        <p:spPr>
          <a:xfrm flipH="1">
            <a:off x="8364005" y="1226729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D21C8C9-BC4D-5740-8CBB-0C7AECB5227E}"/>
              </a:ext>
            </a:extLst>
          </p:cNvPr>
          <p:cNvSpPr>
            <a:spLocks noChangeAspect="1"/>
          </p:cNvSpPr>
          <p:nvPr/>
        </p:nvSpPr>
        <p:spPr>
          <a:xfrm>
            <a:off x="8283313" y="2521040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F5AA3A0-4CE0-6744-BD7C-203A14F695C8}"/>
              </a:ext>
            </a:extLst>
          </p:cNvPr>
          <p:cNvSpPr>
            <a:spLocks noChangeAspect="1"/>
          </p:cNvSpPr>
          <p:nvPr/>
        </p:nvSpPr>
        <p:spPr>
          <a:xfrm>
            <a:off x="8292371" y="3975532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F6ADDBF-BA5A-F540-B1BC-0168C54F4E61}"/>
              </a:ext>
            </a:extLst>
          </p:cNvPr>
          <p:cNvSpPr/>
          <p:nvPr/>
        </p:nvSpPr>
        <p:spPr>
          <a:xfrm flipH="1">
            <a:off x="10694049" y="1192536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7C794C9-EA5D-1B4E-A6B6-12360DCF5C04}"/>
              </a:ext>
            </a:extLst>
          </p:cNvPr>
          <p:cNvSpPr>
            <a:spLocks noChangeAspect="1"/>
          </p:cNvSpPr>
          <p:nvPr/>
        </p:nvSpPr>
        <p:spPr>
          <a:xfrm>
            <a:off x="10613357" y="3401252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FFDDEB3C-B4E9-724D-810B-89143E367E9F}"/>
              </a:ext>
            </a:extLst>
          </p:cNvPr>
          <p:cNvSpPr>
            <a:spLocks noChangeAspect="1"/>
          </p:cNvSpPr>
          <p:nvPr/>
        </p:nvSpPr>
        <p:spPr>
          <a:xfrm>
            <a:off x="10593839" y="4870035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32D545A-B144-7B4A-BE8A-673C0A0C0956}"/>
              </a:ext>
            </a:extLst>
          </p:cNvPr>
          <p:cNvCxnSpPr>
            <a:cxnSpLocks/>
          </p:cNvCxnSpPr>
          <p:nvPr/>
        </p:nvCxnSpPr>
        <p:spPr>
          <a:xfrm>
            <a:off x="8411305" y="5469319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reeform 136">
            <a:extLst>
              <a:ext uri="{FF2B5EF4-FFF2-40B4-BE49-F238E27FC236}">
                <a16:creationId xmlns:a16="http://schemas.microsoft.com/office/drawing/2014/main" id="{C7F0F66A-D6E5-1348-B695-122B3C2928BC}"/>
              </a:ext>
            </a:extLst>
          </p:cNvPr>
          <p:cNvSpPr/>
          <p:nvPr/>
        </p:nvSpPr>
        <p:spPr>
          <a:xfrm>
            <a:off x="3729426" y="276194"/>
            <a:ext cx="2886075" cy="967294"/>
          </a:xfrm>
          <a:custGeom>
            <a:avLst/>
            <a:gdLst>
              <a:gd name="connsiteX0" fmla="*/ 3114675 w 3114675"/>
              <a:gd name="connsiteY0" fmla="*/ 15352 h 1058340"/>
              <a:gd name="connsiteX1" fmla="*/ 1100137 w 3114675"/>
              <a:gd name="connsiteY1" fmla="*/ 143940 h 1058340"/>
              <a:gd name="connsiteX2" fmla="*/ 0 w 3114675"/>
              <a:gd name="connsiteY2" fmla="*/ 1058340 h 1058340"/>
              <a:gd name="connsiteX0" fmla="*/ 2886075 w 2886075"/>
              <a:gd name="connsiteY0" fmla="*/ 210056 h 967294"/>
              <a:gd name="connsiteX1" fmla="*/ 1100137 w 2886075"/>
              <a:gd name="connsiteY1" fmla="*/ 52894 h 967294"/>
              <a:gd name="connsiteX2" fmla="*/ 0 w 2886075"/>
              <a:gd name="connsiteY2" fmla="*/ 967294 h 96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6075" h="967294">
                <a:moveTo>
                  <a:pt x="2886075" y="210056"/>
                </a:moveTo>
                <a:cubicBezTo>
                  <a:pt x="2138362" y="187434"/>
                  <a:pt x="1619250" y="-120937"/>
                  <a:pt x="1100137" y="52894"/>
                </a:cubicBezTo>
                <a:cubicBezTo>
                  <a:pt x="581024" y="226725"/>
                  <a:pt x="290512" y="597009"/>
                  <a:pt x="0" y="967294"/>
                </a:cubicBezTo>
              </a:path>
            </a:pathLst>
          </a:custGeom>
          <a:noFill/>
          <a:ln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D63E3B7-E864-564D-90DF-0446A7D668A4}"/>
              </a:ext>
            </a:extLst>
          </p:cNvPr>
          <p:cNvSpPr/>
          <p:nvPr/>
        </p:nvSpPr>
        <p:spPr>
          <a:xfrm>
            <a:off x="6596401" y="190308"/>
            <a:ext cx="3565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 Edge 0</a:t>
            </a:r>
            <a:r>
              <a:rPr lang="en-US" sz="32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 1</a:t>
            </a:r>
            <a:endParaRPr lang="en-CA" sz="1400" i="1" dirty="0"/>
          </a:p>
        </p:txBody>
      </p:sp>
    </p:spTree>
    <p:extLst>
      <p:ext uri="{BB962C8B-B14F-4D97-AF65-F5344CB8AC3E}">
        <p14:creationId xmlns:p14="http://schemas.microsoft.com/office/powerpoint/2010/main" val="37065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13273" y="2209290"/>
            <a:ext cx="972727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Single Edge</a:t>
            </a:r>
          </a:p>
          <a:p>
            <a:pPr lvl="0" algn="ctr" defTabSz="457200">
              <a:defRPr/>
            </a:pPr>
            <a:r>
              <a:rPr lang="en-US" sz="6600" i="1" dirty="0">
                <a:latin typeface="Segoe UI" panose="020B0502040204020203" pitchFamily="34" charset="0"/>
                <a:cs typeface="Segoe UI" panose="020B0502040204020203" pitchFamily="34" charset="0"/>
              </a:rPr>
              <a:t>Negative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3D1E09-4372-2B4B-AEDE-4059ACF1F402}"/>
              </a:ext>
            </a:extLst>
          </p:cNvPr>
          <p:cNvGrpSpPr/>
          <p:nvPr/>
        </p:nvGrpSpPr>
        <p:grpSpPr>
          <a:xfrm>
            <a:off x="5215386" y="4714179"/>
            <a:ext cx="2031918" cy="1973465"/>
            <a:chOff x="4988225" y="384271"/>
            <a:chExt cx="2881060" cy="29432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CB6CE17-DE0D-0644-9FEB-0054C9C7E4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346F1C4-754A-3541-95C9-BB634601A409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C43E773-05E3-8749-9438-0FCC288D07F3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1B2FA7F-6208-0541-B6FF-2712F9FD1AE5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B08C56A-BA4A-824A-8E57-6E84E7539FDB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1D0926C-9C9E-B448-A85F-11E3CC676990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3581A23-75A3-BE4E-9335-6FF5C3975A33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CEF575C-3953-0B4A-BD5D-5AEF9FBBEC59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B21D11F-1007-804E-86C6-F7C63AC9305D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CF1D0D5-A70F-7F4C-A7B8-202936E9D523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13013D1-6D31-C944-8761-988496CAC1FC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5E04F85-EF9B-F546-A198-6AF2ECDF2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E970D97-7626-DB4D-AE25-6711C9733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002E1F-941E-8A48-B28E-EEAB5774CA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C517EC0-B191-2D48-81AD-220328952F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6F59C8-12AD-D44F-AE1C-479A619F203D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CF58B9-6226-3642-AD4B-72DAD3B00F69}"/>
                </a:ext>
              </a:extLst>
            </p:cNvPr>
            <p:cNvSpPr/>
            <p:nvPr/>
          </p:nvSpPr>
          <p:spPr>
            <a:xfrm>
              <a:off x="6063909" y="1339603"/>
              <a:ext cx="830064" cy="872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FF</a:t>
              </a:r>
              <a:endParaRPr lang="en-CA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354B77-F036-7542-BDBC-B617342E9E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Triangle 45">
            <a:extLst>
              <a:ext uri="{FF2B5EF4-FFF2-40B4-BE49-F238E27FC236}">
                <a16:creationId xmlns:a16="http://schemas.microsoft.com/office/drawing/2014/main" id="{89E04694-F2F3-BF48-96DA-E589AB11EB3C}"/>
              </a:ext>
            </a:extLst>
          </p:cNvPr>
          <p:cNvSpPr>
            <a:spLocks noChangeAspect="1"/>
          </p:cNvSpPr>
          <p:nvPr/>
        </p:nvSpPr>
        <p:spPr>
          <a:xfrm rot="5400000">
            <a:off x="5487350" y="6148628"/>
            <a:ext cx="360000" cy="31034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49C63F-9EAA-764F-B3D8-51D873EBD2D0}"/>
              </a:ext>
            </a:extLst>
          </p:cNvPr>
          <p:cNvSpPr/>
          <p:nvPr/>
        </p:nvSpPr>
        <p:spPr>
          <a:xfrm>
            <a:off x="5763463" y="612192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354B77-F036-7542-BDBC-B617342E9EB2}"/>
              </a:ext>
            </a:extLst>
          </p:cNvPr>
          <p:cNvSpPr>
            <a:spLocks noChangeAspect="1"/>
          </p:cNvSpPr>
          <p:nvPr/>
        </p:nvSpPr>
        <p:spPr>
          <a:xfrm>
            <a:off x="5365331" y="6229856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7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34029"/>
              </p:ext>
            </p:extLst>
          </p:nvPr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 err="1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Clk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FF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714793" y="5985483"/>
            <a:ext cx="428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1206541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3110079" y="5489766"/>
            <a:ext cx="1210704" cy="7896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3056878" y="5526230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4B50BF4-8589-F742-80B9-505CBD2C7EB1}"/>
              </a:ext>
            </a:extLst>
          </p:cNvPr>
          <p:cNvSpPr/>
          <p:nvPr/>
        </p:nvSpPr>
        <p:spPr>
          <a:xfrm flipH="1">
            <a:off x="10161234" y="1181544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F18F91-78C7-AC44-A760-0B1BD5580080}"/>
              </a:ext>
            </a:extLst>
          </p:cNvPr>
          <p:cNvSpPr>
            <a:spLocks noChangeAspect="1"/>
          </p:cNvSpPr>
          <p:nvPr/>
        </p:nvSpPr>
        <p:spPr>
          <a:xfrm>
            <a:off x="10080542" y="2475855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050F0F5-F38F-A145-B045-9C4DC5B7E733}"/>
              </a:ext>
            </a:extLst>
          </p:cNvPr>
          <p:cNvSpPr/>
          <p:nvPr/>
        </p:nvSpPr>
        <p:spPr>
          <a:xfrm>
            <a:off x="4349572" y="5487201"/>
            <a:ext cx="106658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7DBDBE4-659A-3F4C-8348-F72B27D72A89}"/>
              </a:ext>
            </a:extLst>
          </p:cNvPr>
          <p:cNvCxnSpPr>
            <a:cxnSpLocks/>
          </p:cNvCxnSpPr>
          <p:nvPr/>
        </p:nvCxnSpPr>
        <p:spPr>
          <a:xfrm flipH="1">
            <a:off x="7893496" y="6371605"/>
            <a:ext cx="105926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6C2D6E1-0731-A049-8321-233C89428AAD}"/>
              </a:ext>
            </a:extLst>
          </p:cNvPr>
          <p:cNvCxnSpPr>
            <a:cxnSpLocks/>
          </p:cNvCxnSpPr>
          <p:nvPr/>
        </p:nvCxnSpPr>
        <p:spPr>
          <a:xfrm flipH="1" flipV="1">
            <a:off x="9028023" y="5440394"/>
            <a:ext cx="1128784" cy="267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4008377-95CB-FD41-93CE-0B57E3C4CAC9}"/>
              </a:ext>
            </a:extLst>
          </p:cNvPr>
          <p:cNvCxnSpPr>
            <a:cxnSpLocks/>
          </p:cNvCxnSpPr>
          <p:nvPr/>
        </p:nvCxnSpPr>
        <p:spPr>
          <a:xfrm flipV="1">
            <a:off x="10191867" y="5473266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38E8ED1-1E64-6841-99E2-7DA01A6C18AC}"/>
              </a:ext>
            </a:extLst>
          </p:cNvPr>
          <p:cNvCxnSpPr>
            <a:cxnSpLocks/>
          </p:cNvCxnSpPr>
          <p:nvPr/>
        </p:nvCxnSpPr>
        <p:spPr>
          <a:xfrm flipH="1" flipV="1">
            <a:off x="10199334" y="6357979"/>
            <a:ext cx="616142" cy="13626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riangle 107">
            <a:extLst>
              <a:ext uri="{FF2B5EF4-FFF2-40B4-BE49-F238E27FC236}">
                <a16:creationId xmlns:a16="http://schemas.microsoft.com/office/drawing/2014/main" id="{127D4477-86A7-2A49-B84E-44A539BC61DA}"/>
              </a:ext>
            </a:extLst>
          </p:cNvPr>
          <p:cNvSpPr>
            <a:spLocks noChangeAspect="1"/>
          </p:cNvSpPr>
          <p:nvPr/>
        </p:nvSpPr>
        <p:spPr>
          <a:xfrm rot="5400000">
            <a:off x="617060" y="6093029"/>
            <a:ext cx="144000" cy="12413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AF5418E-2FDF-5146-A417-FB3E01D49F0C}"/>
              </a:ext>
            </a:extLst>
          </p:cNvPr>
          <p:cNvSpPr>
            <a:spLocks noChangeAspect="1"/>
          </p:cNvSpPr>
          <p:nvPr/>
        </p:nvSpPr>
        <p:spPr>
          <a:xfrm>
            <a:off x="10073724" y="4859043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4F1B1F2-116A-0B48-AC26-FD0D43DA57CF}"/>
              </a:ext>
            </a:extLst>
          </p:cNvPr>
          <p:cNvSpPr/>
          <p:nvPr/>
        </p:nvSpPr>
        <p:spPr>
          <a:xfrm flipH="1">
            <a:off x="3036740" y="1175809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779F6BA-ACD9-8F4D-B092-AFE6DD126F31}"/>
              </a:ext>
            </a:extLst>
          </p:cNvPr>
          <p:cNvSpPr>
            <a:spLocks noChangeAspect="1"/>
          </p:cNvSpPr>
          <p:nvPr/>
        </p:nvSpPr>
        <p:spPr>
          <a:xfrm>
            <a:off x="2939889" y="3370379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D9C7444-A0E1-DB45-BAA7-3F3967E2E73F}"/>
              </a:ext>
            </a:extLst>
          </p:cNvPr>
          <p:cNvSpPr>
            <a:spLocks noChangeAspect="1"/>
          </p:cNvSpPr>
          <p:nvPr/>
        </p:nvSpPr>
        <p:spPr>
          <a:xfrm>
            <a:off x="2936227" y="4000411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458CA82-2EA9-3E47-BC9A-62194D849417}"/>
              </a:ext>
            </a:extLst>
          </p:cNvPr>
          <p:cNvSpPr/>
          <p:nvPr/>
        </p:nvSpPr>
        <p:spPr>
          <a:xfrm flipH="1">
            <a:off x="4264931" y="1183599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72C7111-099C-3344-A32E-8FBD2944D23F}"/>
              </a:ext>
            </a:extLst>
          </p:cNvPr>
          <p:cNvSpPr>
            <a:spLocks noChangeAspect="1"/>
          </p:cNvSpPr>
          <p:nvPr/>
        </p:nvSpPr>
        <p:spPr>
          <a:xfrm>
            <a:off x="4155663" y="2477910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A5EBF8E-9BEE-D94E-A1E4-CB91C0382115}"/>
              </a:ext>
            </a:extLst>
          </p:cNvPr>
          <p:cNvSpPr>
            <a:spLocks noChangeAspect="1"/>
          </p:cNvSpPr>
          <p:nvPr/>
        </p:nvSpPr>
        <p:spPr>
          <a:xfrm>
            <a:off x="4165764" y="4873597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511540D-2A15-344F-85C2-AF6DA6950AEE}"/>
              </a:ext>
            </a:extLst>
          </p:cNvPr>
          <p:cNvSpPr/>
          <p:nvPr/>
        </p:nvSpPr>
        <p:spPr>
          <a:xfrm flipH="1">
            <a:off x="5422441" y="1198153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8034A31-A92E-524C-801C-AAF2EB256619}"/>
              </a:ext>
            </a:extLst>
          </p:cNvPr>
          <p:cNvSpPr>
            <a:spLocks noChangeAspect="1"/>
          </p:cNvSpPr>
          <p:nvPr/>
        </p:nvSpPr>
        <p:spPr>
          <a:xfrm>
            <a:off x="5356037" y="2492464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295EB7E-864A-CE46-BD9E-6808F326F203}"/>
              </a:ext>
            </a:extLst>
          </p:cNvPr>
          <p:cNvSpPr>
            <a:spLocks noChangeAspect="1"/>
          </p:cNvSpPr>
          <p:nvPr/>
        </p:nvSpPr>
        <p:spPr>
          <a:xfrm>
            <a:off x="5350140" y="4000411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DB33879-4938-654C-900A-9E6079830C50}"/>
              </a:ext>
            </a:extLst>
          </p:cNvPr>
          <p:cNvSpPr/>
          <p:nvPr/>
        </p:nvSpPr>
        <p:spPr>
          <a:xfrm flipH="1">
            <a:off x="6622713" y="1198153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163021E-9C41-FD49-96EA-BF41F89DAB55}"/>
              </a:ext>
            </a:extLst>
          </p:cNvPr>
          <p:cNvSpPr>
            <a:spLocks noChangeAspect="1"/>
          </p:cNvSpPr>
          <p:nvPr/>
        </p:nvSpPr>
        <p:spPr>
          <a:xfrm>
            <a:off x="6555898" y="3350596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8D83766-0A9F-C14A-A787-949C39569C8B}"/>
              </a:ext>
            </a:extLst>
          </p:cNvPr>
          <p:cNvSpPr>
            <a:spLocks noChangeAspect="1"/>
          </p:cNvSpPr>
          <p:nvPr/>
        </p:nvSpPr>
        <p:spPr>
          <a:xfrm>
            <a:off x="6551079" y="4904228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BAFDA12-35AA-9E46-8837-BC2522BBF5FD}"/>
              </a:ext>
            </a:extLst>
          </p:cNvPr>
          <p:cNvSpPr/>
          <p:nvPr/>
        </p:nvSpPr>
        <p:spPr>
          <a:xfrm flipH="1">
            <a:off x="7792554" y="1226729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76DE90A-F571-694E-A881-5B3CF19080EB}"/>
              </a:ext>
            </a:extLst>
          </p:cNvPr>
          <p:cNvSpPr>
            <a:spLocks noChangeAspect="1"/>
          </p:cNvSpPr>
          <p:nvPr/>
        </p:nvSpPr>
        <p:spPr>
          <a:xfrm>
            <a:off x="7711862" y="2521040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50D015F-609A-BB4D-873B-CCBBDAB9A1D7}"/>
              </a:ext>
            </a:extLst>
          </p:cNvPr>
          <p:cNvSpPr>
            <a:spLocks noChangeAspect="1"/>
          </p:cNvSpPr>
          <p:nvPr/>
        </p:nvSpPr>
        <p:spPr>
          <a:xfrm>
            <a:off x="7692344" y="3977128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987C644-513C-C441-8135-35901B96EBD1}"/>
              </a:ext>
            </a:extLst>
          </p:cNvPr>
          <p:cNvSpPr/>
          <p:nvPr/>
        </p:nvSpPr>
        <p:spPr>
          <a:xfrm flipH="1">
            <a:off x="8964089" y="1226729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D21C8C9-BC4D-5740-8CBB-0C7AECB5227E}"/>
              </a:ext>
            </a:extLst>
          </p:cNvPr>
          <p:cNvSpPr>
            <a:spLocks noChangeAspect="1"/>
          </p:cNvSpPr>
          <p:nvPr/>
        </p:nvSpPr>
        <p:spPr>
          <a:xfrm>
            <a:off x="8869109" y="3392586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F5AA3A0-4CE0-6744-BD7C-203A14F695C8}"/>
              </a:ext>
            </a:extLst>
          </p:cNvPr>
          <p:cNvSpPr>
            <a:spLocks noChangeAspect="1"/>
          </p:cNvSpPr>
          <p:nvPr/>
        </p:nvSpPr>
        <p:spPr>
          <a:xfrm>
            <a:off x="8863879" y="3975532"/>
            <a:ext cx="288000" cy="275749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32D545A-B144-7B4A-BE8A-673C0A0C0956}"/>
              </a:ext>
            </a:extLst>
          </p:cNvPr>
          <p:cNvCxnSpPr>
            <a:cxnSpLocks/>
          </p:cNvCxnSpPr>
          <p:nvPr/>
        </p:nvCxnSpPr>
        <p:spPr>
          <a:xfrm>
            <a:off x="9026768" y="5481710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reeform 136">
            <a:extLst>
              <a:ext uri="{FF2B5EF4-FFF2-40B4-BE49-F238E27FC236}">
                <a16:creationId xmlns:a16="http://schemas.microsoft.com/office/drawing/2014/main" id="{C7F0F66A-D6E5-1348-B695-122B3C2928BC}"/>
              </a:ext>
            </a:extLst>
          </p:cNvPr>
          <p:cNvSpPr/>
          <p:nvPr/>
        </p:nvSpPr>
        <p:spPr>
          <a:xfrm>
            <a:off x="3186501" y="276194"/>
            <a:ext cx="3429000" cy="967294"/>
          </a:xfrm>
          <a:custGeom>
            <a:avLst/>
            <a:gdLst>
              <a:gd name="connsiteX0" fmla="*/ 3114675 w 3114675"/>
              <a:gd name="connsiteY0" fmla="*/ 15352 h 1058340"/>
              <a:gd name="connsiteX1" fmla="*/ 1100137 w 3114675"/>
              <a:gd name="connsiteY1" fmla="*/ 143940 h 1058340"/>
              <a:gd name="connsiteX2" fmla="*/ 0 w 3114675"/>
              <a:gd name="connsiteY2" fmla="*/ 1058340 h 1058340"/>
              <a:gd name="connsiteX0" fmla="*/ 2886075 w 2886075"/>
              <a:gd name="connsiteY0" fmla="*/ 210056 h 967294"/>
              <a:gd name="connsiteX1" fmla="*/ 1100137 w 2886075"/>
              <a:gd name="connsiteY1" fmla="*/ 52894 h 967294"/>
              <a:gd name="connsiteX2" fmla="*/ 0 w 2886075"/>
              <a:gd name="connsiteY2" fmla="*/ 967294 h 967294"/>
              <a:gd name="connsiteX0" fmla="*/ 3429000 w 3429000"/>
              <a:gd name="connsiteY0" fmla="*/ 210056 h 967294"/>
              <a:gd name="connsiteX1" fmla="*/ 1643062 w 3429000"/>
              <a:gd name="connsiteY1" fmla="*/ 52894 h 967294"/>
              <a:gd name="connsiteX2" fmla="*/ 0 w 3429000"/>
              <a:gd name="connsiteY2" fmla="*/ 967294 h 96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967294">
                <a:moveTo>
                  <a:pt x="3429000" y="210056"/>
                </a:moveTo>
                <a:cubicBezTo>
                  <a:pt x="2681287" y="187434"/>
                  <a:pt x="2162175" y="-120937"/>
                  <a:pt x="1643062" y="52894"/>
                </a:cubicBezTo>
                <a:cubicBezTo>
                  <a:pt x="1123949" y="226725"/>
                  <a:pt x="290512" y="597009"/>
                  <a:pt x="0" y="967294"/>
                </a:cubicBezTo>
              </a:path>
            </a:pathLst>
          </a:custGeom>
          <a:noFill/>
          <a:ln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D63E3B7-E864-564D-90DF-0446A7D668A4}"/>
              </a:ext>
            </a:extLst>
          </p:cNvPr>
          <p:cNvSpPr/>
          <p:nvPr/>
        </p:nvSpPr>
        <p:spPr>
          <a:xfrm>
            <a:off x="6596401" y="190308"/>
            <a:ext cx="3803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Negative Edge 1</a:t>
            </a:r>
            <a:r>
              <a:rPr lang="en-US" sz="32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 0</a:t>
            </a:r>
            <a:endParaRPr lang="en-CA" sz="1400" i="1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1AA6DB1-1E0E-054A-B35D-0B9EB9C8F9E6}"/>
              </a:ext>
            </a:extLst>
          </p:cNvPr>
          <p:cNvSpPr/>
          <p:nvPr/>
        </p:nvSpPr>
        <p:spPr>
          <a:xfrm>
            <a:off x="5530188" y="5480229"/>
            <a:ext cx="106658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6757283-0B92-1841-8867-5500BCDA3234}"/>
              </a:ext>
            </a:extLst>
          </p:cNvPr>
          <p:cNvSpPr/>
          <p:nvPr/>
        </p:nvSpPr>
        <p:spPr>
          <a:xfrm>
            <a:off x="6711855" y="5473266"/>
            <a:ext cx="106658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CD74CB2-85C1-0E48-B25B-D37479D2BD13}"/>
              </a:ext>
            </a:extLst>
          </p:cNvPr>
          <p:cNvSpPr>
            <a:spLocks noChangeAspect="1"/>
          </p:cNvSpPr>
          <p:nvPr/>
        </p:nvSpPr>
        <p:spPr>
          <a:xfrm>
            <a:off x="538193" y="6096888"/>
            <a:ext cx="66076" cy="5414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 flipH="1">
            <a:off x="149125" y="6227098"/>
            <a:ext cx="394791" cy="36780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3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45073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Latch 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 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Flip-Flop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219532" y="4775008"/>
            <a:ext cx="2031918" cy="1973465"/>
            <a:chOff x="4988225" y="384271"/>
            <a:chExt cx="2881060" cy="29432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512403" y="6171792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3D1E09-4372-2B4B-AEDE-4059ACF1F402}"/>
              </a:ext>
            </a:extLst>
          </p:cNvPr>
          <p:cNvGrpSpPr/>
          <p:nvPr/>
        </p:nvGrpSpPr>
        <p:grpSpPr>
          <a:xfrm>
            <a:off x="6762832" y="4823568"/>
            <a:ext cx="2031918" cy="1973465"/>
            <a:chOff x="4988225" y="384271"/>
            <a:chExt cx="2881060" cy="294322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CB6CE17-DE0D-0644-9FEB-0054C9C7E4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346F1C4-754A-3541-95C9-BB634601A409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C43E773-05E3-8749-9438-0FCC288D07F3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1B2FA7F-6208-0541-B6FF-2712F9FD1AE5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B08C56A-BA4A-824A-8E57-6E84E7539FDB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1D0926C-9C9E-B448-A85F-11E3CC676990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3581A23-75A3-BE4E-9335-6FF5C3975A33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CEF575C-3953-0B4A-BD5D-5AEF9FBBEC59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B21D11F-1007-804E-86C6-F7C63AC9305D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CF1D0D5-A70F-7F4C-A7B8-202936E9D523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13013D1-6D31-C944-8761-988496CAC1FC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2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5E04F85-EF9B-F546-A198-6AF2ECDF2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30" name="Picture 2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E970D97-7626-DB4D-AE25-6711C9733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002E1F-941E-8A48-B28E-EEAB5774CA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C517EC0-B191-2D48-81AD-220328952F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56F59C8-12AD-D44F-AE1C-479A619F203D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DCF58B9-6226-3642-AD4B-72DAD3B00F69}"/>
                </a:ext>
              </a:extLst>
            </p:cNvPr>
            <p:cNvSpPr/>
            <p:nvPr/>
          </p:nvSpPr>
          <p:spPr>
            <a:xfrm>
              <a:off x="6063909" y="1339603"/>
              <a:ext cx="830064" cy="872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FF</a:t>
              </a:r>
              <a:endParaRPr lang="en-CA" sz="14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5354B77-F036-7542-BDBC-B617342E9E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6" name="Triangle 45">
            <a:extLst>
              <a:ext uri="{FF2B5EF4-FFF2-40B4-BE49-F238E27FC236}">
                <a16:creationId xmlns:a16="http://schemas.microsoft.com/office/drawing/2014/main" id="{89E04694-F2F3-BF48-96DA-E589AB11EB3C}"/>
              </a:ext>
            </a:extLst>
          </p:cNvPr>
          <p:cNvSpPr>
            <a:spLocks noChangeAspect="1"/>
          </p:cNvSpPr>
          <p:nvPr/>
        </p:nvSpPr>
        <p:spPr>
          <a:xfrm rot="5400000">
            <a:off x="7034796" y="6258017"/>
            <a:ext cx="360000" cy="31034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49C63F-9EAA-764F-B3D8-51D873EBD2D0}"/>
              </a:ext>
            </a:extLst>
          </p:cNvPr>
          <p:cNvSpPr/>
          <p:nvPr/>
        </p:nvSpPr>
        <p:spPr>
          <a:xfrm>
            <a:off x="7310909" y="623131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678591" y="5414075"/>
            <a:ext cx="1142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39889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6959436" y="2427355"/>
            <a:ext cx="2031918" cy="1973465"/>
            <a:chOff x="4988225" y="384271"/>
            <a:chExt cx="2881060" cy="29432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Picture 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" name="Picture 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252307" y="382413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243278" y="3015962"/>
            <a:ext cx="1486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US" sz="32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High</a:t>
            </a:r>
            <a:endParaRPr lang="en-CA" sz="1400" dirty="0">
              <a:solidFill>
                <a:srgbClr val="2240FF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222817" y="2427355"/>
            <a:ext cx="2031918" cy="1973465"/>
            <a:chOff x="4988225" y="384271"/>
            <a:chExt cx="2881060" cy="29432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5" name="Picture 2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26" name="Picture 2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515688" y="382413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617189" y="3005283"/>
            <a:ext cx="1401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Low</a:t>
            </a:r>
            <a:endParaRPr lang="en-CA" sz="1050" dirty="0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373404" y="3943032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 flipH="1">
            <a:off x="2985814" y="4136083"/>
            <a:ext cx="394791" cy="36780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4002" y="3566409"/>
          <a:ext cx="183451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698817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>
                        <a:solidFill>
                          <a:schemeClr val="tx1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2128A86A-66F8-114B-A5AD-F24AD7F3EBE4}"/>
              </a:ext>
            </a:extLst>
          </p:cNvPr>
          <p:cNvGrpSpPr/>
          <p:nvPr/>
        </p:nvGrpSpPr>
        <p:grpSpPr>
          <a:xfrm>
            <a:off x="189399" y="882930"/>
            <a:ext cx="2133600" cy="1973468"/>
            <a:chOff x="751595" y="384271"/>
            <a:chExt cx="2889715" cy="2943225"/>
          </a:xfrm>
        </p:grpSpPr>
        <p:cxnSp>
          <p:nvCxnSpPr>
            <p:cNvPr id="58" name="Straight Connector 57"/>
            <p:cNvCxnSpPr>
              <a:cxnSpLocks/>
            </p:cNvCxnSpPr>
            <p:nvPr/>
          </p:nvCxnSpPr>
          <p:spPr>
            <a:xfrm flipV="1">
              <a:off x="751595" y="1337569"/>
              <a:ext cx="748689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760250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686" y="572918"/>
              <a:ext cx="1400315" cy="819484"/>
            </a:xfrm>
            <a:prstGeom prst="rect">
              <a:avLst/>
            </a:prstGeom>
          </p:spPr>
        </p:pic>
        <p:pic>
          <p:nvPicPr>
            <p:cNvPr id="36" name="Picture 3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014" y="2144906"/>
              <a:ext cx="1400315" cy="819484"/>
            </a:xfrm>
            <a:prstGeom prst="rect">
              <a:avLst/>
            </a:prstGeom>
          </p:spPr>
        </p:pic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2608353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2617878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84167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40785" y="481034"/>
              <a:ext cx="42992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55211" y="2471646"/>
              <a:ext cx="39305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326422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46457" y="1068291"/>
              <a:ext cx="40267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A60D82-54EF-6642-9C94-49E09FD02042}"/>
              </a:ext>
            </a:extLst>
          </p:cNvPr>
          <p:cNvGrpSpPr/>
          <p:nvPr/>
        </p:nvGrpSpPr>
        <p:grpSpPr>
          <a:xfrm>
            <a:off x="3351021" y="1401119"/>
            <a:ext cx="7298760" cy="4453090"/>
            <a:chOff x="3217034" y="30984"/>
            <a:chExt cx="7298760" cy="445309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B1E0F5-EC7D-6048-A9FF-75A5B6444306}"/>
                </a:ext>
              </a:extLst>
            </p:cNvPr>
            <p:cNvSpPr/>
            <p:nvPr/>
          </p:nvSpPr>
          <p:spPr>
            <a:xfrm>
              <a:off x="4783568" y="135168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4C5FBEB-8EDF-2B4F-B429-7815CE9BFD1D}"/>
                </a:ext>
              </a:extLst>
            </p:cNvPr>
            <p:cNvSpPr/>
            <p:nvPr/>
          </p:nvSpPr>
          <p:spPr>
            <a:xfrm>
              <a:off x="7889051" y="135168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6016069-23F4-3544-9E37-F4926044645C}"/>
                </a:ext>
              </a:extLst>
            </p:cNvPr>
            <p:cNvSpPr/>
            <p:nvPr/>
          </p:nvSpPr>
          <p:spPr>
            <a:xfrm>
              <a:off x="4706047" y="620513"/>
              <a:ext cx="1256885" cy="752937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07A25FD5-DC41-CC4D-B013-9DBA686550E7}"/>
                </a:ext>
              </a:extLst>
            </p:cNvPr>
            <p:cNvSpPr/>
            <p:nvPr/>
          </p:nvSpPr>
          <p:spPr>
            <a:xfrm>
              <a:off x="7847501" y="545085"/>
              <a:ext cx="1183421" cy="857585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C2E5D7BC-8958-4142-8CB4-1CA29E4A9B82}"/>
                </a:ext>
              </a:extLst>
            </p:cNvPr>
            <p:cNvSpPr/>
            <p:nvPr/>
          </p:nvSpPr>
          <p:spPr>
            <a:xfrm rot="15867142" flipV="1">
              <a:off x="8742470" y="1212084"/>
              <a:ext cx="1040985" cy="914399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E23E315C-7866-2449-9AEC-BCA21448DCC3}"/>
                </a:ext>
              </a:extLst>
            </p:cNvPr>
            <p:cNvSpPr/>
            <p:nvPr/>
          </p:nvSpPr>
          <p:spPr>
            <a:xfrm rot="5400000" flipV="1">
              <a:off x="3838921" y="1380411"/>
              <a:ext cx="1040985" cy="914399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D17874A-5DDE-2B41-9B50-10F9F5EBAE12}"/>
                </a:ext>
              </a:extLst>
            </p:cNvPr>
            <p:cNvSpPr/>
            <p:nvPr/>
          </p:nvSpPr>
          <p:spPr>
            <a:xfrm>
              <a:off x="5672568" y="1339855"/>
              <a:ext cx="2260600" cy="279634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6DF6FC6-6997-DC45-9AFD-79BE4B7798DD}"/>
                </a:ext>
              </a:extLst>
            </p:cNvPr>
            <p:cNvSpPr/>
            <p:nvPr/>
          </p:nvSpPr>
          <p:spPr>
            <a:xfrm flipH="1" flipV="1">
              <a:off x="5672568" y="1745176"/>
              <a:ext cx="2246150" cy="316521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4107A6C-D9E6-FB4D-80AA-FE185A4A39E7}"/>
                </a:ext>
              </a:extLst>
            </p:cNvPr>
            <p:cNvSpPr/>
            <p:nvPr/>
          </p:nvSpPr>
          <p:spPr>
            <a:xfrm>
              <a:off x="4601090" y="116677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SR=00</a:t>
              </a:r>
              <a:endParaRPr lang="en-CA" sz="1100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B3A6DEA-5EE4-E84D-AE1A-9ADB720B55CC}"/>
                </a:ext>
              </a:extLst>
            </p:cNvPr>
            <p:cNvSpPr/>
            <p:nvPr/>
          </p:nvSpPr>
          <p:spPr>
            <a:xfrm>
              <a:off x="7824825" y="30984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SR=00</a:t>
              </a:r>
              <a:endParaRPr lang="en-CA" sz="1100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823666D-3F6F-6741-9846-A13AE3753AA4}"/>
                </a:ext>
              </a:extLst>
            </p:cNvPr>
            <p:cNvSpPr/>
            <p:nvPr/>
          </p:nvSpPr>
          <p:spPr>
            <a:xfrm>
              <a:off x="3217034" y="1537623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SR=01</a:t>
              </a:r>
              <a:endParaRPr lang="en-CA" sz="110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57B9CE0-C2AD-4542-9615-418651BCFF8B}"/>
                </a:ext>
              </a:extLst>
            </p:cNvPr>
            <p:cNvSpPr/>
            <p:nvPr/>
          </p:nvSpPr>
          <p:spPr>
            <a:xfrm>
              <a:off x="9020884" y="1376895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SR=10</a:t>
              </a:r>
              <a:endParaRPr lang="en-CA" sz="11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F666CD5-E6FF-D741-90DD-F91859627BFF}"/>
                </a:ext>
              </a:extLst>
            </p:cNvPr>
            <p:cNvSpPr/>
            <p:nvPr/>
          </p:nvSpPr>
          <p:spPr>
            <a:xfrm>
              <a:off x="6282256" y="956199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SR=01</a:t>
              </a:r>
              <a:endParaRPr lang="en-CA" sz="11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0635945-AAF1-8445-97E5-E8276543396C}"/>
                </a:ext>
              </a:extLst>
            </p:cNvPr>
            <p:cNvSpPr/>
            <p:nvPr/>
          </p:nvSpPr>
          <p:spPr>
            <a:xfrm>
              <a:off x="6166506" y="2022618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SR=10</a:t>
              </a:r>
              <a:endParaRPr lang="en-CA" sz="1100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1975FE4-1A6F-524A-A087-43ECCF4FC43A}"/>
                </a:ext>
              </a:extLst>
            </p:cNvPr>
            <p:cNvSpPr/>
            <p:nvPr/>
          </p:nvSpPr>
          <p:spPr>
            <a:xfrm>
              <a:off x="6456761" y="3569674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FCA16EBA-51B7-8348-99A6-3EDBADD5B6F7}"/>
                </a:ext>
              </a:extLst>
            </p:cNvPr>
            <p:cNvSpPr/>
            <p:nvPr/>
          </p:nvSpPr>
          <p:spPr>
            <a:xfrm rot="14248398">
              <a:off x="4663138" y="3070781"/>
              <a:ext cx="2125185" cy="328841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C006ED09-634D-6844-A682-2853D06F237E}"/>
                </a:ext>
              </a:extLst>
            </p:cNvPr>
            <p:cNvSpPr/>
            <p:nvPr/>
          </p:nvSpPr>
          <p:spPr>
            <a:xfrm rot="3696278">
              <a:off x="5171819" y="2746092"/>
              <a:ext cx="1962383" cy="91616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F4DB424F-7499-144D-BB09-F0999B9D2767}"/>
                </a:ext>
              </a:extLst>
            </p:cNvPr>
            <p:cNvSpPr/>
            <p:nvPr/>
          </p:nvSpPr>
          <p:spPr>
            <a:xfrm rot="7934758">
              <a:off x="7003078" y="2913317"/>
              <a:ext cx="1949853" cy="355603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none" w="lg" len="lg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770860EF-92D5-4449-900D-E33324C9659C}"/>
                </a:ext>
              </a:extLst>
            </p:cNvPr>
            <p:cNvSpPr/>
            <p:nvPr/>
          </p:nvSpPr>
          <p:spPr>
            <a:xfrm rot="18213477" flipH="1">
              <a:off x="6658447" y="2769250"/>
              <a:ext cx="1733921" cy="109878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62CCF9C-BDBD-DA48-9DD2-DEEBEAC25930}"/>
                </a:ext>
              </a:extLst>
            </p:cNvPr>
            <p:cNvSpPr/>
            <p:nvPr/>
          </p:nvSpPr>
          <p:spPr>
            <a:xfrm>
              <a:off x="4822770" y="3244725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SR=11</a:t>
              </a:r>
              <a:endParaRPr lang="en-CA" sz="11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815057E-8CE5-5E41-9809-E03CC0BB868A}"/>
                </a:ext>
              </a:extLst>
            </p:cNvPr>
            <p:cNvSpPr/>
            <p:nvPr/>
          </p:nvSpPr>
          <p:spPr>
            <a:xfrm>
              <a:off x="7847594" y="3193247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SR=11</a:t>
              </a:r>
              <a:endParaRPr lang="en-CA" sz="11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71790DC-F549-0743-B1D6-DE0E3E9243EC}"/>
                </a:ext>
              </a:extLst>
            </p:cNvPr>
            <p:cNvSpPr/>
            <p:nvPr/>
          </p:nvSpPr>
          <p:spPr>
            <a:xfrm>
              <a:off x="6895772" y="2728644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SR=10</a:t>
              </a:r>
              <a:endParaRPr lang="en-CA" sz="1100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622DF45-2728-B649-A64C-3CD5E952BCFF}"/>
                </a:ext>
              </a:extLst>
            </p:cNvPr>
            <p:cNvSpPr/>
            <p:nvPr/>
          </p:nvSpPr>
          <p:spPr>
            <a:xfrm>
              <a:off x="5852930" y="2808503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SR=01</a:t>
              </a:r>
              <a:endParaRPr lang="en-CA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21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2031918" cy="1973465"/>
            <a:chOff x="4988225" y="384271"/>
            <a:chExt cx="2881060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07930" y="2969782"/>
            <a:ext cx="1486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US" sz="32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High</a:t>
            </a:r>
            <a:endParaRPr lang="en-CA" sz="1400" dirty="0">
              <a:solidFill>
                <a:srgbClr val="2240FF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2031918" cy="1973465"/>
            <a:chOff x="4988225" y="384271"/>
            <a:chExt cx="2881060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50937" y="2986811"/>
            <a:ext cx="1401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Low</a:t>
            </a:r>
            <a:endParaRPr lang="en-CA" sz="1050" dirty="0">
              <a:solidFill>
                <a:srgbClr val="FF0000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2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2031918" cy="1973465"/>
            <a:chOff x="4988225" y="384271"/>
            <a:chExt cx="2881060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07930" y="2969782"/>
            <a:ext cx="1486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US" sz="32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High</a:t>
            </a:r>
            <a:endParaRPr lang="en-CA" sz="1400" dirty="0">
              <a:solidFill>
                <a:srgbClr val="2240FF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2031918" cy="1973465"/>
            <a:chOff x="4988225" y="384271"/>
            <a:chExt cx="2881060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50937" y="2986811"/>
            <a:ext cx="1401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Low</a:t>
            </a:r>
            <a:endParaRPr lang="en-CA" sz="1050" dirty="0">
              <a:solidFill>
                <a:srgbClr val="FF00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97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2031918" cy="1973465"/>
            <a:chOff x="4988225" y="384271"/>
            <a:chExt cx="2881060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07930" y="2969782"/>
            <a:ext cx="1486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US" sz="32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High</a:t>
            </a:r>
            <a:endParaRPr lang="en-CA" sz="1400" dirty="0">
              <a:solidFill>
                <a:srgbClr val="2240FF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2031918" cy="1973465"/>
            <a:chOff x="4988225" y="384271"/>
            <a:chExt cx="2881060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50937" y="2986811"/>
            <a:ext cx="1401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Low</a:t>
            </a:r>
            <a:endParaRPr lang="en-CA" sz="105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>
            <a:off x="890138" y="5465510"/>
            <a:ext cx="808613" cy="902451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9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2031918" cy="1973465"/>
            <a:chOff x="4988225" y="384271"/>
            <a:chExt cx="2881060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07930" y="2969782"/>
            <a:ext cx="1486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US" sz="32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High</a:t>
            </a:r>
            <a:endParaRPr lang="en-CA" sz="1400" dirty="0">
              <a:solidFill>
                <a:srgbClr val="2240FF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2031918" cy="1973465"/>
            <a:chOff x="4988225" y="384271"/>
            <a:chExt cx="2881060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50937" y="2986811"/>
            <a:ext cx="1401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Low</a:t>
            </a:r>
            <a:endParaRPr lang="en-CA" sz="105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 flipH="1" flipV="1">
            <a:off x="673642" y="4013679"/>
            <a:ext cx="586618" cy="79650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28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Opening the first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Closing the second</a:t>
            </a:r>
          </a:p>
          <a:p>
            <a:pPr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Closing the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first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Opening the second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2031918" cy="1973465"/>
            <a:chOff x="4988225" y="384271"/>
            <a:chExt cx="2881060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07930" y="2969782"/>
            <a:ext cx="1486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US" sz="32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High</a:t>
            </a:r>
            <a:endParaRPr lang="en-CA" sz="1400" dirty="0">
              <a:solidFill>
                <a:srgbClr val="2240FF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2031918" cy="1973465"/>
            <a:chOff x="4988225" y="384271"/>
            <a:chExt cx="2881060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50937" y="2986811"/>
            <a:ext cx="1401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Low</a:t>
            </a:r>
            <a:endParaRPr lang="en-CA" sz="105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 flipH="1" flipV="1">
            <a:off x="374597" y="5111878"/>
            <a:ext cx="592610" cy="1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>
            <a:off x="1146513" y="5176658"/>
            <a:ext cx="552175" cy="471502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785328" y="5657524"/>
            <a:ext cx="83665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One “quick” moment that the first latch is becoming stable and closing the door!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Instead, the second latch is going to accept change.</a:t>
            </a:r>
          </a:p>
        </p:txBody>
      </p:sp>
    </p:spTree>
    <p:extLst>
      <p:ext uri="{BB962C8B-B14F-4D97-AF65-F5344CB8AC3E}">
        <p14:creationId xmlns:p14="http://schemas.microsoft.com/office/powerpoint/2010/main" val="3104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2031918" cy="1973465"/>
            <a:chOff x="4988225" y="384271"/>
            <a:chExt cx="2881060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07930" y="2969782"/>
            <a:ext cx="1486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US" sz="32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High</a:t>
            </a:r>
            <a:endParaRPr lang="en-CA" sz="1400" dirty="0">
              <a:solidFill>
                <a:srgbClr val="2240FF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2031918" cy="1973465"/>
            <a:chOff x="4988225" y="384271"/>
            <a:chExt cx="2881060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50937" y="2986811"/>
            <a:ext cx="1401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Low</a:t>
            </a:r>
            <a:endParaRPr lang="en-CA" sz="105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 flipH="1" flipV="1">
            <a:off x="374597" y="5111878"/>
            <a:ext cx="592610" cy="1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>
            <a:off x="1146513" y="5176658"/>
            <a:ext cx="552175" cy="471502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785328" y="5657524"/>
            <a:ext cx="83665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One “quick” moment that the first latch is becoming stable and closing the door!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Instead, the second latch is going to accept change.</a:t>
            </a:r>
          </a:p>
        </p:txBody>
      </p:sp>
    </p:spTree>
    <p:extLst>
      <p:ext uri="{BB962C8B-B14F-4D97-AF65-F5344CB8AC3E}">
        <p14:creationId xmlns:p14="http://schemas.microsoft.com/office/powerpoint/2010/main" val="14092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2031918" cy="1973465"/>
            <a:chOff x="4988225" y="384271"/>
            <a:chExt cx="2881060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07930" y="2969782"/>
            <a:ext cx="1486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  <a:endParaRPr lang="en-US" sz="32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High</a:t>
            </a:r>
            <a:endParaRPr lang="en-CA" sz="1400" dirty="0">
              <a:solidFill>
                <a:srgbClr val="2240FF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2031918" cy="1973465"/>
            <a:chOff x="4988225" y="384271"/>
            <a:chExt cx="2881060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50937" y="2986811"/>
            <a:ext cx="1401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Latch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Low</a:t>
            </a:r>
            <a:endParaRPr lang="en-CA" sz="105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 flipH="1" flipV="1">
            <a:off x="374597" y="5111878"/>
            <a:ext cx="592610" cy="1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>
            <a:off x="1146513" y="5176658"/>
            <a:ext cx="552175" cy="471502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785328" y="5657524"/>
            <a:ext cx="83665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One “quick” moment that the first latch is becoming stable and closing the door!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Instead, the second latch is going to accept change.</a:t>
            </a:r>
          </a:p>
          <a:p>
            <a:r>
              <a:rPr lang="en-US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force the second latch accept change from the first latch only!</a:t>
            </a:r>
          </a:p>
        </p:txBody>
      </p:sp>
    </p:spTree>
    <p:extLst>
      <p:ext uri="{BB962C8B-B14F-4D97-AF65-F5344CB8AC3E}">
        <p14:creationId xmlns:p14="http://schemas.microsoft.com/office/powerpoint/2010/main" val="220611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2031918" cy="1973465"/>
            <a:chOff x="4988225" y="384271"/>
            <a:chExt cx="2881060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47781" y="2460569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US" sz="3200" dirty="0" smtClean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4288164" cy="1973465"/>
            <a:chOff x="4988225" y="384271"/>
            <a:chExt cx="6080195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816228"/>
              <a:ext cx="6080195" cy="1933559"/>
              <a:chOff x="2764839" y="1145014"/>
              <a:chExt cx="13382190" cy="425566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478064" y="1145014"/>
                <a:ext cx="8668965" cy="0"/>
              </a:xfrm>
              <a:prstGeom prst="line">
                <a:avLst/>
              </a:prstGeom>
              <a:ln w="50800">
                <a:solidFill>
                  <a:srgbClr val="2240F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379827" y="2562633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2784765" y="2706362"/>
            <a:ext cx="579722" cy="712"/>
          </a:xfrm>
          <a:prstGeom prst="line">
            <a:avLst/>
          </a:prstGeom>
          <a:ln w="508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2302069" y="2498460"/>
            <a:ext cx="33534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622329" y="3048429"/>
            <a:ext cx="989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</a:t>
            </a: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600938" y="3054413"/>
            <a:ext cx="989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US" sz="36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2031918" cy="1973465"/>
            <a:chOff x="4988225" y="384271"/>
            <a:chExt cx="2881060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47781" y="2460569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US" sz="32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4288164" cy="1973465"/>
            <a:chOff x="4988225" y="384271"/>
            <a:chExt cx="6080195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816228"/>
              <a:ext cx="6080195" cy="1933559"/>
              <a:chOff x="2764839" y="1145014"/>
              <a:chExt cx="13382190" cy="425566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478064" y="1145014"/>
                <a:ext cx="866896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sys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379827" y="2562633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2784765" y="2706362"/>
            <a:ext cx="579722" cy="7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2302069" y="2498460"/>
            <a:ext cx="335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>
            <a:off x="890138" y="5465510"/>
            <a:ext cx="615389" cy="547363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888428" y="3048429"/>
            <a:ext cx="457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600938" y="3054413"/>
            <a:ext cx="989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US" sz="36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12866" y="200594"/>
            <a:ext cx="103086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Remember: In D latch, when enabled, whatever in input changes the state: </a:t>
            </a:r>
          </a:p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X=0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Q=0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X=1  Q=1</a:t>
            </a:r>
          </a:p>
        </p:txBody>
      </p:sp>
    </p:spTree>
    <p:extLst>
      <p:ext uri="{BB962C8B-B14F-4D97-AF65-F5344CB8AC3E}">
        <p14:creationId xmlns:p14="http://schemas.microsoft.com/office/powerpoint/2010/main" val="6062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79405"/>
              </p:ext>
            </p:extLst>
          </p:nvPr>
        </p:nvGraphicFramePr>
        <p:xfrm>
          <a:off x="933173" y="3921055"/>
          <a:ext cx="114363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0D845F94-40CC-4742-8071-E3B916FDF8AD}"/>
              </a:ext>
            </a:extLst>
          </p:cNvPr>
          <p:cNvGrpSpPr/>
          <p:nvPr/>
        </p:nvGrpSpPr>
        <p:grpSpPr>
          <a:xfrm>
            <a:off x="489032" y="1282508"/>
            <a:ext cx="2031918" cy="1973465"/>
            <a:chOff x="4988225" y="384271"/>
            <a:chExt cx="2881060" cy="2943225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4988225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17" name="Picture 1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68760" y="481035"/>
              <a:ext cx="4732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</a:t>
              </a:r>
              <a:endParaRPr lang="en-CA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3186" y="2471646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4" name="Oval 103">
            <a:extLst>
              <a:ext uri="{FF2B5EF4-FFF2-40B4-BE49-F238E27FC236}">
                <a16:creationId xmlns:a16="http://schemas.microsoft.com/office/drawing/2014/main" id="{433D9D0E-7F10-CA4A-9E73-55971C5BC416}"/>
              </a:ext>
            </a:extLst>
          </p:cNvPr>
          <p:cNvSpPr/>
          <p:nvPr/>
        </p:nvSpPr>
        <p:spPr>
          <a:xfrm>
            <a:off x="5656805" y="35529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DEC6B24-64AD-3C42-A86D-2C723469F4C9}"/>
              </a:ext>
            </a:extLst>
          </p:cNvPr>
          <p:cNvSpPr/>
          <p:nvPr/>
        </p:nvSpPr>
        <p:spPr>
          <a:xfrm>
            <a:off x="8762288" y="35529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E89E95E8-EB83-5E46-A953-D765C3E6A3B2}"/>
              </a:ext>
            </a:extLst>
          </p:cNvPr>
          <p:cNvSpPr/>
          <p:nvPr/>
        </p:nvSpPr>
        <p:spPr>
          <a:xfrm>
            <a:off x="5579284" y="2821729"/>
            <a:ext cx="1256885" cy="752937"/>
          </a:xfrm>
          <a:custGeom>
            <a:avLst/>
            <a:gdLst>
              <a:gd name="connsiteX0" fmla="*/ 494885 w 1740329"/>
              <a:gd name="connsiteY0" fmla="*/ 2075283 h 2087983"/>
              <a:gd name="connsiteX1" fmla="*/ 63085 w 1740329"/>
              <a:gd name="connsiteY1" fmla="*/ 309983 h 2087983"/>
              <a:gd name="connsiteX2" fmla="*/ 1701385 w 1740329"/>
              <a:gd name="connsiteY2" fmla="*/ 170283 h 2087983"/>
              <a:gd name="connsiteX3" fmla="*/ 1066385 w 1740329"/>
              <a:gd name="connsiteY3" fmla="*/ 2087983 h 208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0329" h="2087983">
                <a:moveTo>
                  <a:pt x="494885" y="2075283"/>
                </a:moveTo>
                <a:cubicBezTo>
                  <a:pt x="178443" y="1351383"/>
                  <a:pt x="-137998" y="627483"/>
                  <a:pt x="63085" y="309983"/>
                </a:cubicBezTo>
                <a:cubicBezTo>
                  <a:pt x="264168" y="-7517"/>
                  <a:pt x="1534168" y="-126050"/>
                  <a:pt x="1701385" y="170283"/>
                </a:cubicBezTo>
                <a:cubicBezTo>
                  <a:pt x="1868602" y="466616"/>
                  <a:pt x="1467493" y="1277299"/>
                  <a:pt x="1066385" y="2087983"/>
                </a:cubicBezTo>
              </a:path>
            </a:pathLst>
          </a:custGeom>
          <a:noFill/>
          <a:ln w="22225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EBDBC046-7A4F-C940-8B5B-6D34A755CA98}"/>
              </a:ext>
            </a:extLst>
          </p:cNvPr>
          <p:cNvSpPr/>
          <p:nvPr/>
        </p:nvSpPr>
        <p:spPr>
          <a:xfrm>
            <a:off x="8720738" y="2746301"/>
            <a:ext cx="1183421" cy="857585"/>
          </a:xfrm>
          <a:custGeom>
            <a:avLst/>
            <a:gdLst>
              <a:gd name="connsiteX0" fmla="*/ 494885 w 1740329"/>
              <a:gd name="connsiteY0" fmla="*/ 2075283 h 2087983"/>
              <a:gd name="connsiteX1" fmla="*/ 63085 w 1740329"/>
              <a:gd name="connsiteY1" fmla="*/ 309983 h 2087983"/>
              <a:gd name="connsiteX2" fmla="*/ 1701385 w 1740329"/>
              <a:gd name="connsiteY2" fmla="*/ 170283 h 2087983"/>
              <a:gd name="connsiteX3" fmla="*/ 1066385 w 1740329"/>
              <a:gd name="connsiteY3" fmla="*/ 2087983 h 208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0329" h="2087983">
                <a:moveTo>
                  <a:pt x="494885" y="2075283"/>
                </a:moveTo>
                <a:cubicBezTo>
                  <a:pt x="178443" y="1351383"/>
                  <a:pt x="-137998" y="627483"/>
                  <a:pt x="63085" y="309983"/>
                </a:cubicBezTo>
                <a:cubicBezTo>
                  <a:pt x="264168" y="-7517"/>
                  <a:pt x="1534168" y="-126050"/>
                  <a:pt x="1701385" y="170283"/>
                </a:cubicBezTo>
                <a:cubicBezTo>
                  <a:pt x="1868602" y="466616"/>
                  <a:pt x="1467493" y="1277299"/>
                  <a:pt x="1066385" y="2087983"/>
                </a:cubicBezTo>
              </a:path>
            </a:pathLst>
          </a:custGeom>
          <a:noFill/>
          <a:ln w="22225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45E2AF61-0300-A14D-989C-D3D959649C7D}"/>
              </a:ext>
            </a:extLst>
          </p:cNvPr>
          <p:cNvSpPr/>
          <p:nvPr/>
        </p:nvSpPr>
        <p:spPr>
          <a:xfrm>
            <a:off x="6545805" y="3541071"/>
            <a:ext cx="2260600" cy="279634"/>
          </a:xfrm>
          <a:custGeom>
            <a:avLst/>
            <a:gdLst>
              <a:gd name="connsiteX0" fmla="*/ 0 w 2260600"/>
              <a:gd name="connsiteY0" fmla="*/ 241534 h 279634"/>
              <a:gd name="connsiteX1" fmla="*/ 876300 w 2260600"/>
              <a:gd name="connsiteY1" fmla="*/ 234 h 279634"/>
              <a:gd name="connsiteX2" fmla="*/ 2260600 w 2260600"/>
              <a:gd name="connsiteY2" fmla="*/ 279634 h 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0" h="279634">
                <a:moveTo>
                  <a:pt x="0" y="241534"/>
                </a:moveTo>
                <a:cubicBezTo>
                  <a:pt x="249766" y="117709"/>
                  <a:pt x="499533" y="-6116"/>
                  <a:pt x="876300" y="234"/>
                </a:cubicBezTo>
                <a:cubicBezTo>
                  <a:pt x="1253067" y="6584"/>
                  <a:pt x="1756833" y="143109"/>
                  <a:pt x="2260600" y="279634"/>
                </a:cubicBezTo>
              </a:path>
            </a:pathLst>
          </a:custGeom>
          <a:noFill/>
          <a:ln w="25400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92A65A6F-E2E9-A444-AFDE-5F9000D2D833}"/>
              </a:ext>
            </a:extLst>
          </p:cNvPr>
          <p:cNvSpPr/>
          <p:nvPr/>
        </p:nvSpPr>
        <p:spPr>
          <a:xfrm flipH="1" flipV="1">
            <a:off x="6545805" y="3946392"/>
            <a:ext cx="2246150" cy="316521"/>
          </a:xfrm>
          <a:custGeom>
            <a:avLst/>
            <a:gdLst>
              <a:gd name="connsiteX0" fmla="*/ 0 w 2260600"/>
              <a:gd name="connsiteY0" fmla="*/ 241534 h 279634"/>
              <a:gd name="connsiteX1" fmla="*/ 876300 w 2260600"/>
              <a:gd name="connsiteY1" fmla="*/ 234 h 279634"/>
              <a:gd name="connsiteX2" fmla="*/ 2260600 w 2260600"/>
              <a:gd name="connsiteY2" fmla="*/ 279634 h 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0" h="279634">
                <a:moveTo>
                  <a:pt x="0" y="241534"/>
                </a:moveTo>
                <a:cubicBezTo>
                  <a:pt x="249766" y="117709"/>
                  <a:pt x="499533" y="-6116"/>
                  <a:pt x="876300" y="234"/>
                </a:cubicBezTo>
                <a:cubicBezTo>
                  <a:pt x="1253067" y="6584"/>
                  <a:pt x="1756833" y="143109"/>
                  <a:pt x="2260600" y="279634"/>
                </a:cubicBezTo>
              </a:path>
            </a:pathLst>
          </a:custGeom>
          <a:noFill/>
          <a:ln w="25400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6944BD-DE80-A243-9BD4-6FCB7EB60CC3}"/>
              </a:ext>
            </a:extLst>
          </p:cNvPr>
          <p:cNvSpPr/>
          <p:nvPr/>
        </p:nvSpPr>
        <p:spPr>
          <a:xfrm>
            <a:off x="5474327" y="2317893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D=0</a:t>
            </a:r>
            <a:endParaRPr lang="en-CA" sz="11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9B6DD2E-C091-8D43-ACCC-9CAC75A5656D}"/>
              </a:ext>
            </a:extLst>
          </p:cNvPr>
          <p:cNvSpPr/>
          <p:nvPr/>
        </p:nvSpPr>
        <p:spPr>
          <a:xfrm>
            <a:off x="8698062" y="2232200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D=1</a:t>
            </a:r>
            <a:endParaRPr lang="en-CA" sz="11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A519ED6-3641-554D-A02E-1F7345583F93}"/>
              </a:ext>
            </a:extLst>
          </p:cNvPr>
          <p:cNvSpPr/>
          <p:nvPr/>
        </p:nvSpPr>
        <p:spPr>
          <a:xfrm>
            <a:off x="7155493" y="3157415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D=0</a:t>
            </a:r>
            <a:endParaRPr lang="en-CA" sz="11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42B4B4C-5B41-F541-B2AD-D1DA6DE4748F}"/>
              </a:ext>
            </a:extLst>
          </p:cNvPr>
          <p:cNvSpPr/>
          <p:nvPr/>
        </p:nvSpPr>
        <p:spPr>
          <a:xfrm>
            <a:off x="7039743" y="4223834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D=1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19673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2031918" cy="1973465"/>
            <a:chOff x="4988225" y="384271"/>
            <a:chExt cx="2881060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47781" y="2460569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US" sz="32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4288164" cy="1973465"/>
            <a:chOff x="4988225" y="384271"/>
            <a:chExt cx="6080195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816228"/>
              <a:ext cx="6080195" cy="1933559"/>
              <a:chOff x="2764839" y="1145014"/>
              <a:chExt cx="13382190" cy="425566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478064" y="1145014"/>
                <a:ext cx="866896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379827" y="2562633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2784765" y="2706362"/>
            <a:ext cx="579722" cy="712"/>
          </a:xfrm>
          <a:prstGeom prst="line">
            <a:avLst/>
          </a:prstGeom>
          <a:ln w="50800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2302069" y="2498460"/>
            <a:ext cx="335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>
            <a:off x="1189053" y="5187206"/>
            <a:ext cx="615389" cy="547363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314554" y="3048429"/>
            <a:ext cx="16049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(T+1)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600938" y="3054413"/>
            <a:ext cx="989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endParaRPr lang="en-US" sz="36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12866" y="200594"/>
            <a:ext cx="103086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Remember: In D latch, when enabled, whatever in input changes the state: </a:t>
            </a:r>
          </a:p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X=0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Q=0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X=1  Q=1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 flipH="1">
            <a:off x="392140" y="5121284"/>
            <a:ext cx="572247" cy="3999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6106136" y="2222995"/>
            <a:ext cx="1252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4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(T+1)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 flipV="1">
            <a:off x="6780234" y="1781879"/>
            <a:ext cx="487707" cy="441116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6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2031918" cy="1973465"/>
            <a:chOff x="4988225" y="384271"/>
            <a:chExt cx="2881060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47781" y="2460569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US" sz="32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4288164" cy="1973465"/>
            <a:chOff x="4988225" y="384271"/>
            <a:chExt cx="6080195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816228"/>
              <a:ext cx="6080195" cy="1933559"/>
              <a:chOff x="2764839" y="1145014"/>
              <a:chExt cx="13382190" cy="425566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478064" y="1145014"/>
                <a:ext cx="866896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379827" y="2562633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2784765" y="2706362"/>
            <a:ext cx="579722" cy="712"/>
          </a:xfrm>
          <a:prstGeom prst="line">
            <a:avLst/>
          </a:prstGeom>
          <a:ln w="50800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2302069" y="2498460"/>
            <a:ext cx="335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314554" y="3048429"/>
            <a:ext cx="16049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32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(T+1)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81326" y="3054413"/>
            <a:ext cx="1428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(T+1</a:t>
            </a: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97" name="Rectangle 96"/>
          <p:cNvSpPr/>
          <p:nvPr/>
        </p:nvSpPr>
        <p:spPr>
          <a:xfrm>
            <a:off x="912866" y="200594"/>
            <a:ext cx="103086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Remember: In D latch, when enabled, whatever in input changes the state: </a:t>
            </a:r>
          </a:p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X=0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Q=0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X=1  Q=1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 flipH="1" flipV="1">
            <a:off x="862834" y="4382348"/>
            <a:ext cx="328917" cy="43826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6106136" y="2222995"/>
            <a:ext cx="1252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400" baseline="-25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(T+1)</a:t>
            </a:r>
          </a:p>
        </p:txBody>
      </p:sp>
    </p:spTree>
    <p:extLst>
      <p:ext uri="{BB962C8B-B14F-4D97-AF65-F5344CB8AC3E}">
        <p14:creationId xmlns:p14="http://schemas.microsoft.com/office/powerpoint/2010/main" val="20221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2031918" cy="1973465"/>
            <a:chOff x="4988225" y="384271"/>
            <a:chExt cx="2881060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2881060" cy="1770023"/>
              <a:chOff x="2764839" y="1504949"/>
              <a:chExt cx="6341062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47781" y="2460569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US" sz="3200" dirty="0" smtClean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4288164" cy="1973465"/>
            <a:chOff x="4988225" y="384271"/>
            <a:chExt cx="6080195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816228"/>
              <a:ext cx="6080195" cy="1933559"/>
              <a:chOff x="2764839" y="1145014"/>
              <a:chExt cx="13382190" cy="425566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478064" y="1145014"/>
                <a:ext cx="8668965" cy="0"/>
              </a:xfrm>
              <a:prstGeom prst="line">
                <a:avLst/>
              </a:prstGeom>
              <a:ln w="50800">
                <a:solidFill>
                  <a:srgbClr val="2240F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379827" y="2562633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2784765" y="2706362"/>
            <a:ext cx="579722" cy="712"/>
          </a:xfrm>
          <a:prstGeom prst="line">
            <a:avLst/>
          </a:prstGeom>
          <a:ln w="508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2302069" y="2498460"/>
            <a:ext cx="33534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80271" y="3048429"/>
            <a:ext cx="127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Master</a:t>
            </a:r>
            <a:endParaRPr lang="en-US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594783" y="3054413"/>
            <a:ext cx="1001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Slave</a:t>
            </a:r>
            <a:endParaRPr lang="en-US" sz="36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3209803" cy="1973465"/>
            <a:chOff x="4988225" y="384271"/>
            <a:chExt cx="4551185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4551185" cy="1770023"/>
              <a:chOff x="2764839" y="1504949"/>
              <a:chExt cx="10016920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391402" y="1504949"/>
                <a:ext cx="5390357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>
                <a:off x="7458076" y="4972050"/>
                <a:ext cx="5323683" cy="8714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47781" y="2460569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US" sz="3200" dirty="0" smtClean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4288164" cy="1973465"/>
            <a:chOff x="4988225" y="384271"/>
            <a:chExt cx="6080195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816228"/>
              <a:ext cx="6080195" cy="1933559"/>
              <a:chOff x="2764839" y="1145014"/>
              <a:chExt cx="13382190" cy="425566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478064" y="1145014"/>
                <a:ext cx="8668965" cy="0"/>
              </a:xfrm>
              <a:prstGeom prst="line">
                <a:avLst/>
              </a:prstGeom>
              <a:ln w="50800">
                <a:solidFill>
                  <a:srgbClr val="2240F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379827" y="2562633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2368289" y="2706362"/>
            <a:ext cx="996198" cy="6902"/>
          </a:xfrm>
          <a:prstGeom prst="line">
            <a:avLst/>
          </a:prstGeom>
          <a:ln w="508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1717001" y="2498460"/>
            <a:ext cx="3642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US" sz="20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80271" y="3048429"/>
            <a:ext cx="127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Master</a:t>
            </a:r>
            <a:endParaRPr lang="en-US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594783" y="3054413"/>
            <a:ext cx="1001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Slave</a:t>
            </a:r>
            <a:endParaRPr lang="en-US" sz="36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07286" y="1755843"/>
            <a:ext cx="6486095" cy="41092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1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3209803" cy="1973465"/>
            <a:chOff x="4988225" y="384271"/>
            <a:chExt cx="4551185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4551185" cy="1770023"/>
              <a:chOff x="2764839" y="1504949"/>
              <a:chExt cx="10016920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391402" y="1504949"/>
                <a:ext cx="5390357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>
                <a:off x="7458076" y="4972050"/>
                <a:ext cx="5323683" cy="8714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2857" y="2473606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47781" y="2460569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US" sz="3200" dirty="0" smtClean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4288164" cy="1973465"/>
            <a:chOff x="4988225" y="384271"/>
            <a:chExt cx="6080195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816228"/>
              <a:ext cx="6080195" cy="1933559"/>
              <a:chOff x="2764839" y="1145014"/>
              <a:chExt cx="13382190" cy="425566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478064" y="1145014"/>
                <a:ext cx="8668965" cy="0"/>
              </a:xfrm>
              <a:prstGeom prst="line">
                <a:avLst/>
              </a:prstGeom>
              <a:ln w="50800">
                <a:solidFill>
                  <a:srgbClr val="2240F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379827" y="2562633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2368289" y="2706362"/>
            <a:ext cx="996198" cy="690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1717001" y="2498460"/>
            <a:ext cx="3642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US" sz="20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80271" y="3048429"/>
            <a:ext cx="127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Master</a:t>
            </a:r>
            <a:endParaRPr lang="en-US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594783" y="3054413"/>
            <a:ext cx="1001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Slave</a:t>
            </a:r>
            <a:endParaRPr lang="en-US" sz="36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07286" y="1755843"/>
            <a:ext cx="6486095" cy="41092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 Flip-Flop</a:t>
            </a:r>
            <a:endParaRPr lang="en-CA" sz="4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riangle 45">
            <a:extLst>
              <a:ext uri="{FF2B5EF4-FFF2-40B4-BE49-F238E27FC236}">
                <a16:creationId xmlns:a16="http://schemas.microsoft.com/office/drawing/2014/main" id="{89E04694-F2F3-BF48-96DA-E589AB11EB3C}"/>
              </a:ext>
            </a:extLst>
          </p:cNvPr>
          <p:cNvSpPr>
            <a:spLocks noChangeAspect="1"/>
          </p:cNvSpPr>
          <p:nvPr/>
        </p:nvSpPr>
        <p:spPr>
          <a:xfrm rot="5400000">
            <a:off x="2905046" y="4984414"/>
            <a:ext cx="360000" cy="310345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3209803" cy="1973465"/>
            <a:chOff x="4988225" y="384271"/>
            <a:chExt cx="4551185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4551185" cy="1770023"/>
              <a:chOff x="2764839" y="1504949"/>
              <a:chExt cx="10016920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391402" y="1504949"/>
                <a:ext cx="5390357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>
                <a:off x="7458076" y="4972050"/>
                <a:ext cx="5323683" cy="8714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2857" y="2473606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47781" y="2460569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US" sz="3200" dirty="0" smtClean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4288164" cy="1973465"/>
            <a:chOff x="4988225" y="384271"/>
            <a:chExt cx="6080195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816228"/>
              <a:ext cx="6080195" cy="1933559"/>
              <a:chOff x="2764839" y="1145014"/>
              <a:chExt cx="13382190" cy="425566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478064" y="1145014"/>
                <a:ext cx="8668965" cy="0"/>
              </a:xfrm>
              <a:prstGeom prst="line">
                <a:avLst/>
              </a:prstGeom>
              <a:ln w="50800">
                <a:solidFill>
                  <a:srgbClr val="2240F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379827" y="2562633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2368289" y="2706362"/>
            <a:ext cx="996198" cy="690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1739443" y="2498460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US" sz="20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80271" y="3048429"/>
            <a:ext cx="127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Master</a:t>
            </a:r>
            <a:endParaRPr lang="en-US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594783" y="3054413"/>
            <a:ext cx="1001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Slave</a:t>
            </a:r>
            <a:endParaRPr lang="en-US" sz="36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07286" y="1755843"/>
            <a:ext cx="6486095" cy="41092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Flip-Flop</a:t>
            </a:r>
          </a:p>
          <a:p>
            <a:pPr algn="ctr"/>
            <a:r>
              <a:rPr lang="en-US" sz="4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CA" sz="4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riangle 45">
            <a:extLst>
              <a:ext uri="{FF2B5EF4-FFF2-40B4-BE49-F238E27FC236}">
                <a16:creationId xmlns:a16="http://schemas.microsoft.com/office/drawing/2014/main" id="{89E04694-F2F3-BF48-96DA-E589AB11EB3C}"/>
              </a:ext>
            </a:extLst>
          </p:cNvPr>
          <p:cNvSpPr>
            <a:spLocks noChangeAspect="1"/>
          </p:cNvSpPr>
          <p:nvPr/>
        </p:nvSpPr>
        <p:spPr>
          <a:xfrm rot="5400000">
            <a:off x="2905046" y="4984414"/>
            <a:ext cx="360000" cy="310345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2377535" y="3273345"/>
            <a:ext cx="996198" cy="690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3209803" cy="1973465"/>
            <a:chOff x="4988225" y="384271"/>
            <a:chExt cx="4551185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4551185" cy="1770023"/>
              <a:chOff x="2764839" y="1504949"/>
              <a:chExt cx="10016920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391402" y="1504949"/>
                <a:ext cx="5390357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>
                <a:off x="7458076" y="4972050"/>
                <a:ext cx="5323683" cy="8714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2857" y="2473606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47781" y="2460569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US" sz="3200" dirty="0" smtClean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4288164" cy="1973465"/>
            <a:chOff x="4988225" y="384271"/>
            <a:chExt cx="6080195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816228"/>
              <a:ext cx="6080195" cy="1933559"/>
              <a:chOff x="2764839" y="1145014"/>
              <a:chExt cx="13382190" cy="425566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478064" y="1145014"/>
                <a:ext cx="8668965" cy="0"/>
              </a:xfrm>
              <a:prstGeom prst="line">
                <a:avLst/>
              </a:prstGeom>
              <a:ln w="50800">
                <a:solidFill>
                  <a:srgbClr val="2240F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379827" y="2562633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2368289" y="2706362"/>
            <a:ext cx="996198" cy="690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1729825" y="2498460"/>
            <a:ext cx="33855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US" sz="20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80271" y="3048429"/>
            <a:ext cx="127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Master</a:t>
            </a:r>
            <a:endParaRPr lang="en-US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594783" y="3054413"/>
            <a:ext cx="1001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Slave</a:t>
            </a:r>
            <a:endParaRPr lang="en-US" sz="36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07286" y="1755843"/>
            <a:ext cx="6486095" cy="41092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 Flip-Flop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CA" sz="4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riangle 45">
            <a:extLst>
              <a:ext uri="{FF2B5EF4-FFF2-40B4-BE49-F238E27FC236}">
                <a16:creationId xmlns:a16="http://schemas.microsoft.com/office/drawing/2014/main" id="{89E04694-F2F3-BF48-96DA-E589AB11EB3C}"/>
              </a:ext>
            </a:extLst>
          </p:cNvPr>
          <p:cNvSpPr>
            <a:spLocks noChangeAspect="1"/>
          </p:cNvSpPr>
          <p:nvPr/>
        </p:nvSpPr>
        <p:spPr>
          <a:xfrm rot="5400000">
            <a:off x="2905046" y="4984414"/>
            <a:ext cx="360000" cy="310345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1743544" y="3080192"/>
            <a:ext cx="3209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US" sz="20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2377535" y="3273345"/>
            <a:ext cx="996198" cy="690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1604678" y="5139586"/>
            <a:ext cx="5445203" cy="199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3054026" y="3967278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7049881" y="3939570"/>
            <a:ext cx="0" cy="117230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1604678" y="474254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680802" y="4914382"/>
            <a:ext cx="750595" cy="470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53847" y="4941723"/>
            <a:ext cx="6026" cy="4156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7024088" y="2381175"/>
            <a:ext cx="3209803" cy="1973465"/>
            <a:chOff x="4988225" y="384271"/>
            <a:chExt cx="4551185" cy="29432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979765"/>
              <a:ext cx="4551185" cy="1770023"/>
              <a:chOff x="2764839" y="1504949"/>
              <a:chExt cx="10016920" cy="3895725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391402" y="1504949"/>
                <a:ext cx="5390357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>
                <a:off x="7458076" y="4972050"/>
                <a:ext cx="5323683" cy="8714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53" name="Picture 5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2857" y="2473606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7316959" y="3777959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347781" y="2460569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US" sz="3200" dirty="0" smtClean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A1DF-C30A-A84A-983D-C0ED19C82B73}"/>
              </a:ext>
            </a:extLst>
          </p:cNvPr>
          <p:cNvGrpSpPr/>
          <p:nvPr/>
        </p:nvGrpSpPr>
        <p:grpSpPr>
          <a:xfrm>
            <a:off x="3056565" y="2408883"/>
            <a:ext cx="4288164" cy="1973465"/>
            <a:chOff x="4988225" y="384271"/>
            <a:chExt cx="6080195" cy="29432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AA51F41-A1F3-0B4E-A68F-EF11EDF195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816228"/>
              <a:ext cx="6080195" cy="1933559"/>
              <a:chOff x="2764839" y="1145014"/>
              <a:chExt cx="13382190" cy="425566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90DD36-1A55-D54B-BBA3-BB34BAC684F5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5A2C28-29F0-7E41-8BEC-701973190DA8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75A7B6-0C8B-5540-B092-1A087A0F0D56}"/>
                  </a:ext>
                </a:extLst>
              </p:cNvPr>
              <p:cNvCxnSpPr/>
              <p:nvPr/>
            </p:nvCxnSpPr>
            <p:spPr>
              <a:xfrm>
                <a:off x="7478064" y="1145014"/>
                <a:ext cx="8668965" cy="0"/>
              </a:xfrm>
              <a:prstGeom prst="line">
                <a:avLst/>
              </a:prstGeom>
              <a:ln w="50800">
                <a:solidFill>
                  <a:srgbClr val="2240F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4F6EE0C-CD2D-9147-996D-F1FDBD697BDF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41E8AE-299A-A344-BB9D-23DDB31E5CA9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B36C5A-BCCB-F34A-9919-213B187C5619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54828E8-A896-F542-AB1F-1D1199402D34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BB4AA4-528F-554D-80BE-BF3EF0865470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ED7737-4855-5D4E-97BA-35083EDB026B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032286E-FE43-AF4D-B3D2-E2FA4A1A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8CAB1-CE36-964A-AAE6-204DAE0B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4A5149-40E8-5E4C-BEDA-C87487E2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0447B1-137B-DE47-B472-F37DE2F1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556D1C-DF57-1844-A6D2-9A71677434F8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559C24B-7953-4F48-9494-6259F6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F28E6D9-B9CB-584D-A726-7248F66C80CA}"/>
              </a:ext>
            </a:extLst>
          </p:cNvPr>
          <p:cNvSpPr/>
          <p:nvPr/>
        </p:nvSpPr>
        <p:spPr>
          <a:xfrm>
            <a:off x="3349436" y="380566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1000" i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379827" y="2562633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59C24B-7953-4F48-9494-6259F6A1DFD8}"/>
              </a:ext>
            </a:extLst>
          </p:cNvPr>
          <p:cNvSpPr>
            <a:spLocks noChangeAspect="1"/>
          </p:cNvSpPr>
          <p:nvPr/>
        </p:nvSpPr>
        <p:spPr>
          <a:xfrm>
            <a:off x="3207152" y="3924560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ED7737-4855-5D4E-97BA-35083EDB026B}"/>
              </a:ext>
            </a:extLst>
          </p:cNvPr>
          <p:cNvCxnSpPr/>
          <p:nvPr/>
        </p:nvCxnSpPr>
        <p:spPr>
          <a:xfrm flipV="1">
            <a:off x="2368289" y="2706362"/>
            <a:ext cx="996198" cy="690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1761083" y="2498460"/>
            <a:ext cx="27603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US" sz="20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3480271" y="3048429"/>
            <a:ext cx="127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Master</a:t>
            </a:r>
            <a:endParaRPr lang="en-US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7594783" y="3054413"/>
            <a:ext cx="1001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Slave</a:t>
            </a:r>
            <a:endParaRPr lang="en-US" sz="36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07286" y="1755843"/>
            <a:ext cx="6486095" cy="41092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JK Flip-Flop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CA" sz="4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riangle 45">
            <a:extLst>
              <a:ext uri="{FF2B5EF4-FFF2-40B4-BE49-F238E27FC236}">
                <a16:creationId xmlns:a16="http://schemas.microsoft.com/office/drawing/2014/main" id="{89E04694-F2F3-BF48-96DA-E589AB11EB3C}"/>
              </a:ext>
            </a:extLst>
          </p:cNvPr>
          <p:cNvSpPr>
            <a:spLocks noChangeAspect="1"/>
          </p:cNvSpPr>
          <p:nvPr/>
        </p:nvSpPr>
        <p:spPr>
          <a:xfrm rot="5400000">
            <a:off x="2905046" y="4984414"/>
            <a:ext cx="360000" cy="310345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177AE47-D8D7-0C45-AA0C-B367BEF9A2BA}"/>
              </a:ext>
            </a:extLst>
          </p:cNvPr>
          <p:cNvSpPr/>
          <p:nvPr/>
        </p:nvSpPr>
        <p:spPr>
          <a:xfrm>
            <a:off x="1737132" y="3080192"/>
            <a:ext cx="33374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US" sz="20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 have our </a:t>
            </a:r>
            <a:r>
              <a:rPr lang="en-US" sz="4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ideal memory unit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Flip-Flop</a:t>
            </a:r>
          </a:p>
          <a:p>
            <a:pPr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Let’s build larger memory units!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73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 have our ideal memory unit: Flip-Flop</a:t>
            </a:r>
          </a:p>
          <a:p>
            <a:pPr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Let’s build sequential (logic) circuits!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1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813236"/>
              </p:ext>
            </p:extLst>
          </p:nvPr>
        </p:nvGraphicFramePr>
        <p:xfrm>
          <a:off x="906094" y="3824960"/>
          <a:ext cx="124999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736917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D133874E-D972-AC41-8482-9F5D5B14610F}"/>
              </a:ext>
            </a:extLst>
          </p:cNvPr>
          <p:cNvGrpSpPr/>
          <p:nvPr/>
        </p:nvGrpSpPr>
        <p:grpSpPr>
          <a:xfrm>
            <a:off x="248667" y="1171187"/>
            <a:ext cx="2227543" cy="2029753"/>
            <a:chOff x="8794774" y="384271"/>
            <a:chExt cx="2881060" cy="2943225"/>
          </a:xfrm>
        </p:grpSpPr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8794774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210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538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10642877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10652402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218691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275309" y="481035"/>
              <a:ext cx="39946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</a:t>
              </a:r>
              <a:endParaRPr lang="en-CA" sz="14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289735" y="2471646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1360946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677A28DE-3166-9D45-9A8C-E33E3AB65DDC}"/>
              </a:ext>
            </a:extLst>
          </p:cNvPr>
          <p:cNvSpPr/>
          <p:nvPr/>
        </p:nvSpPr>
        <p:spPr>
          <a:xfrm>
            <a:off x="5656805" y="35529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436A3A4-1A67-BA40-8A8D-DB060946EDB4}"/>
              </a:ext>
            </a:extLst>
          </p:cNvPr>
          <p:cNvSpPr/>
          <p:nvPr/>
        </p:nvSpPr>
        <p:spPr>
          <a:xfrm>
            <a:off x="8762288" y="35529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C4F548D5-825E-3A4B-A0F2-25C66E01BDD8}"/>
              </a:ext>
            </a:extLst>
          </p:cNvPr>
          <p:cNvSpPr/>
          <p:nvPr/>
        </p:nvSpPr>
        <p:spPr>
          <a:xfrm>
            <a:off x="5579284" y="2821729"/>
            <a:ext cx="1256885" cy="752937"/>
          </a:xfrm>
          <a:custGeom>
            <a:avLst/>
            <a:gdLst>
              <a:gd name="connsiteX0" fmla="*/ 494885 w 1740329"/>
              <a:gd name="connsiteY0" fmla="*/ 2075283 h 2087983"/>
              <a:gd name="connsiteX1" fmla="*/ 63085 w 1740329"/>
              <a:gd name="connsiteY1" fmla="*/ 309983 h 2087983"/>
              <a:gd name="connsiteX2" fmla="*/ 1701385 w 1740329"/>
              <a:gd name="connsiteY2" fmla="*/ 170283 h 2087983"/>
              <a:gd name="connsiteX3" fmla="*/ 1066385 w 1740329"/>
              <a:gd name="connsiteY3" fmla="*/ 2087983 h 208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0329" h="2087983">
                <a:moveTo>
                  <a:pt x="494885" y="2075283"/>
                </a:moveTo>
                <a:cubicBezTo>
                  <a:pt x="178443" y="1351383"/>
                  <a:pt x="-137998" y="627483"/>
                  <a:pt x="63085" y="309983"/>
                </a:cubicBezTo>
                <a:cubicBezTo>
                  <a:pt x="264168" y="-7517"/>
                  <a:pt x="1534168" y="-126050"/>
                  <a:pt x="1701385" y="170283"/>
                </a:cubicBezTo>
                <a:cubicBezTo>
                  <a:pt x="1868602" y="466616"/>
                  <a:pt x="1467493" y="1277299"/>
                  <a:pt x="1066385" y="2087983"/>
                </a:cubicBezTo>
              </a:path>
            </a:pathLst>
          </a:custGeom>
          <a:noFill/>
          <a:ln w="22225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8001738A-CBAF-964B-A2C4-B228942E4E47}"/>
              </a:ext>
            </a:extLst>
          </p:cNvPr>
          <p:cNvSpPr/>
          <p:nvPr/>
        </p:nvSpPr>
        <p:spPr>
          <a:xfrm>
            <a:off x="8720738" y="2746301"/>
            <a:ext cx="1183421" cy="857585"/>
          </a:xfrm>
          <a:custGeom>
            <a:avLst/>
            <a:gdLst>
              <a:gd name="connsiteX0" fmla="*/ 494885 w 1740329"/>
              <a:gd name="connsiteY0" fmla="*/ 2075283 h 2087983"/>
              <a:gd name="connsiteX1" fmla="*/ 63085 w 1740329"/>
              <a:gd name="connsiteY1" fmla="*/ 309983 h 2087983"/>
              <a:gd name="connsiteX2" fmla="*/ 1701385 w 1740329"/>
              <a:gd name="connsiteY2" fmla="*/ 170283 h 2087983"/>
              <a:gd name="connsiteX3" fmla="*/ 1066385 w 1740329"/>
              <a:gd name="connsiteY3" fmla="*/ 2087983 h 208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0329" h="2087983">
                <a:moveTo>
                  <a:pt x="494885" y="2075283"/>
                </a:moveTo>
                <a:cubicBezTo>
                  <a:pt x="178443" y="1351383"/>
                  <a:pt x="-137998" y="627483"/>
                  <a:pt x="63085" y="309983"/>
                </a:cubicBezTo>
                <a:cubicBezTo>
                  <a:pt x="264168" y="-7517"/>
                  <a:pt x="1534168" y="-126050"/>
                  <a:pt x="1701385" y="170283"/>
                </a:cubicBezTo>
                <a:cubicBezTo>
                  <a:pt x="1868602" y="466616"/>
                  <a:pt x="1467493" y="1277299"/>
                  <a:pt x="1066385" y="2087983"/>
                </a:cubicBezTo>
              </a:path>
            </a:pathLst>
          </a:custGeom>
          <a:noFill/>
          <a:ln w="22225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7CEF2B5D-F02F-4844-82AA-48A9ECFFE73C}"/>
              </a:ext>
            </a:extLst>
          </p:cNvPr>
          <p:cNvSpPr/>
          <p:nvPr/>
        </p:nvSpPr>
        <p:spPr>
          <a:xfrm>
            <a:off x="6545805" y="3541071"/>
            <a:ext cx="2260600" cy="279634"/>
          </a:xfrm>
          <a:custGeom>
            <a:avLst/>
            <a:gdLst>
              <a:gd name="connsiteX0" fmla="*/ 0 w 2260600"/>
              <a:gd name="connsiteY0" fmla="*/ 241534 h 279634"/>
              <a:gd name="connsiteX1" fmla="*/ 876300 w 2260600"/>
              <a:gd name="connsiteY1" fmla="*/ 234 h 279634"/>
              <a:gd name="connsiteX2" fmla="*/ 2260600 w 2260600"/>
              <a:gd name="connsiteY2" fmla="*/ 279634 h 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0" h="279634">
                <a:moveTo>
                  <a:pt x="0" y="241534"/>
                </a:moveTo>
                <a:cubicBezTo>
                  <a:pt x="249766" y="117709"/>
                  <a:pt x="499533" y="-6116"/>
                  <a:pt x="876300" y="234"/>
                </a:cubicBezTo>
                <a:cubicBezTo>
                  <a:pt x="1253067" y="6584"/>
                  <a:pt x="1756833" y="143109"/>
                  <a:pt x="2260600" y="279634"/>
                </a:cubicBezTo>
              </a:path>
            </a:pathLst>
          </a:custGeom>
          <a:noFill/>
          <a:ln w="25400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AABFD51F-1A20-6C46-82BE-C09FD6FFE0BA}"/>
              </a:ext>
            </a:extLst>
          </p:cNvPr>
          <p:cNvSpPr/>
          <p:nvPr/>
        </p:nvSpPr>
        <p:spPr>
          <a:xfrm flipH="1" flipV="1">
            <a:off x="6545805" y="3946392"/>
            <a:ext cx="2246150" cy="316521"/>
          </a:xfrm>
          <a:custGeom>
            <a:avLst/>
            <a:gdLst>
              <a:gd name="connsiteX0" fmla="*/ 0 w 2260600"/>
              <a:gd name="connsiteY0" fmla="*/ 241534 h 279634"/>
              <a:gd name="connsiteX1" fmla="*/ 876300 w 2260600"/>
              <a:gd name="connsiteY1" fmla="*/ 234 h 279634"/>
              <a:gd name="connsiteX2" fmla="*/ 2260600 w 2260600"/>
              <a:gd name="connsiteY2" fmla="*/ 279634 h 2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0" h="279634">
                <a:moveTo>
                  <a:pt x="0" y="241534"/>
                </a:moveTo>
                <a:cubicBezTo>
                  <a:pt x="249766" y="117709"/>
                  <a:pt x="499533" y="-6116"/>
                  <a:pt x="876300" y="234"/>
                </a:cubicBezTo>
                <a:cubicBezTo>
                  <a:pt x="1253067" y="6584"/>
                  <a:pt x="1756833" y="143109"/>
                  <a:pt x="2260600" y="279634"/>
                </a:cubicBezTo>
              </a:path>
            </a:pathLst>
          </a:custGeom>
          <a:noFill/>
          <a:ln w="25400"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7D1372C-C41A-9842-902F-6405E5868474}"/>
              </a:ext>
            </a:extLst>
          </p:cNvPr>
          <p:cNvSpPr/>
          <p:nvPr/>
        </p:nvSpPr>
        <p:spPr>
          <a:xfrm>
            <a:off x="5474327" y="2317893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T=0</a:t>
            </a:r>
            <a:endParaRPr lang="en-CA" sz="11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49EB4E4-799A-1145-A00F-AA57592A7506}"/>
              </a:ext>
            </a:extLst>
          </p:cNvPr>
          <p:cNvSpPr/>
          <p:nvPr/>
        </p:nvSpPr>
        <p:spPr>
          <a:xfrm>
            <a:off x="8698062" y="2232200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T=0</a:t>
            </a:r>
            <a:endParaRPr lang="en-CA" sz="11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E1123B3-49C2-634A-AE73-962066B57678}"/>
              </a:ext>
            </a:extLst>
          </p:cNvPr>
          <p:cNvSpPr/>
          <p:nvPr/>
        </p:nvSpPr>
        <p:spPr>
          <a:xfrm>
            <a:off x="7155493" y="3157415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T=1</a:t>
            </a:r>
            <a:endParaRPr lang="en-CA" sz="11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89240D1-3A7C-E842-A9F9-888E7A837ED0}"/>
              </a:ext>
            </a:extLst>
          </p:cNvPr>
          <p:cNvSpPr/>
          <p:nvPr/>
        </p:nvSpPr>
        <p:spPr>
          <a:xfrm>
            <a:off x="7039743" y="4223834"/>
            <a:ext cx="149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T=1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796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98891" y="2301623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vs.</a:t>
            </a:r>
          </a:p>
          <a:p>
            <a:pPr lvl="0" algn="ctr" defTabSz="457200">
              <a:defRPr/>
            </a:pPr>
            <a:r>
              <a:rPr lang="en-US" sz="4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1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578622"/>
            <a:ext cx="97081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8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Given a sequential circuit, show the behavior</a:t>
            </a:r>
          </a:p>
          <a:p>
            <a:pPr lvl="0" algn="ctr" defTabSz="457200"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vs.</a:t>
            </a:r>
          </a:p>
          <a:p>
            <a:pPr lvl="0" algn="ctr" defTabSz="457200">
              <a:defRPr/>
            </a:pPr>
            <a:r>
              <a:rPr lang="en-US" sz="2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Given a behavior, build the sequential circuit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AE7CB373-CBDB-43A7-9C79-EE4692E89AE5}"/>
              </a:ext>
            </a:extLst>
          </p:cNvPr>
          <p:cNvSpPr/>
          <p:nvPr/>
        </p:nvSpPr>
        <p:spPr>
          <a:xfrm>
            <a:off x="1527480" y="2057400"/>
            <a:ext cx="2743200" cy="2743200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Logic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Circuits</a:t>
            </a:r>
            <a:endParaRPr lang="en-US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B5C2E1-662C-47AD-9DD8-7BB0075F6951}"/>
              </a:ext>
            </a:extLst>
          </p:cNvPr>
          <p:cNvSpPr/>
          <p:nvPr/>
        </p:nvSpPr>
        <p:spPr>
          <a:xfrm>
            <a:off x="5532450" y="2057400"/>
            <a:ext cx="2743200" cy="2743200"/>
          </a:xfrm>
          <a:prstGeom prst="ellipse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endParaRPr lang="en-US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/>
          <p:nvPr/>
        </p:nvSpPr>
        <p:spPr>
          <a:xfrm>
            <a:off x="8147339" y="2057400"/>
            <a:ext cx="2743200" cy="2743200"/>
          </a:xfrm>
          <a:prstGeom prst="ellipse">
            <a:avLst/>
          </a:prstGeom>
          <a:solidFill>
            <a:srgbClr val="4472C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8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equential</a:t>
            </a:r>
            <a:endParaRPr lang="en-US" sz="28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60761" y="3167390"/>
            <a:ext cx="2486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Combinational</a:t>
            </a:r>
          </a:p>
        </p:txBody>
      </p: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667834" y="3013409"/>
              <a:ext cx="2502608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Combinational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5860" y="3167390"/>
              <a:ext cx="129638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Coders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01407" y="2899259"/>
              <a:ext cx="2205284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Transmission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6095" y="2734659"/>
              <a:ext cx="1915909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Op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6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995648" y="3013409"/>
              <a:ext cx="184698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Sequential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96338" y="2908182"/>
              <a:ext cx="1176924" cy="16312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Outputs</a:t>
              </a:r>
              <a:endPara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15587" y="2899259"/>
              <a:ext cx="1176924" cy="10156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  <a:endPara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87106" y="3070123"/>
              <a:ext cx="1176924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Only </a:t>
              </a:r>
            </a:p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  <a:endPara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24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995648" y="3013409"/>
              <a:ext cx="184698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Sequential</a:t>
              </a:r>
            </a:p>
            <a:p>
              <a:pPr algn="ctr">
                <a:defRPr/>
              </a:pPr>
              <a:r>
                <a:rPr lang="en-US" sz="28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96338" y="2908182"/>
              <a:ext cx="1176924" cy="16312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Outputs</a:t>
              </a:r>
              <a:endPara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15587" y="2899259"/>
              <a:ext cx="1176924" cy="10156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  <a:endPara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68591" y="2749489"/>
              <a:ext cx="1970412" cy="120032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Only </a:t>
              </a:r>
            </a:p>
            <a:p>
              <a:pPr algn="ctr">
                <a:defRPr/>
              </a:pPr>
              <a:r>
                <a:rPr lang="en-US" sz="36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  <a:endPara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30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 an example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017090" y="2212464"/>
            <a:ext cx="3009966" cy="2059814"/>
            <a:chOff x="3703005" y="2331017"/>
            <a:chExt cx="1446280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703005" y="2331017"/>
              <a:ext cx="1446280" cy="871402"/>
              <a:chOff x="3789316" y="95249"/>
              <a:chExt cx="4002893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3789316" y="491669"/>
                <a:ext cx="4002893" cy="1774350"/>
                <a:chOff x="1409183" y="1066799"/>
                <a:chExt cx="8810158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409183" y="2568373"/>
                  <a:ext cx="3003481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18374" y="178703"/>
                <a:ext cx="490742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</a:t>
                </a:r>
                <a:endParaRPr lang="en-CA" sz="11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62524" y="883486"/>
                <a:ext cx="463027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endParaRPr lang="en-CA" sz="1100" dirty="0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75168" y="2212464"/>
            <a:ext cx="2551297" cy="2059814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18374" y="178703"/>
                <a:ext cx="460896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endParaRPr lang="en-CA" sz="1100" dirty="0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997828" y="2212464"/>
            <a:ext cx="2551297" cy="2059814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818374" y="178703"/>
                <a:ext cx="392679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endParaRPr lang="en-CA" sz="11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62524" y="883486"/>
                <a:ext cx="482214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</a:t>
                </a:r>
                <a:endParaRPr lang="en-CA" sz="1100" dirty="0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025892" y="2316707"/>
            <a:ext cx="421904" cy="340386"/>
            <a:chOff x="4025892" y="1476195"/>
            <a:chExt cx="421904" cy="340386"/>
          </a:xfrm>
        </p:grpSpPr>
        <p:sp>
          <p:nvSpPr>
            <p:cNvPr id="7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84876" y="1517211"/>
              <a:ext cx="340386" cy="258353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4310280" y="1587548"/>
              <a:ext cx="137516" cy="1279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</p:grpSp>
      <p:cxnSp>
        <p:nvCxnSpPr>
          <p:cNvPr id="83" name="Straight Connector 82"/>
          <p:cNvCxnSpPr/>
          <p:nvPr/>
        </p:nvCxnSpPr>
        <p:spPr>
          <a:xfrm flipV="1">
            <a:off x="4454398" y="2490759"/>
            <a:ext cx="966158" cy="377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604268" y="2482957"/>
            <a:ext cx="1449913" cy="12557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626465" y="2625443"/>
            <a:ext cx="1426003" cy="3419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01006" y="4793674"/>
            <a:ext cx="8306058" cy="1071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9018690" y="3826189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093640" y="3816952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1475758" y="3816953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032533" y="3644358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485332" y="4341244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1511234" y="1531650"/>
            <a:ext cx="9840257" cy="1682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11351491" y="1502831"/>
            <a:ext cx="0" cy="1097280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520470" y="1539238"/>
            <a:ext cx="0" cy="954794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017089" y="1829429"/>
            <a:ext cx="6436656" cy="1943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7444509" y="1811487"/>
            <a:ext cx="0" cy="813956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1006764" y="1838036"/>
            <a:ext cx="10325" cy="112932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6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0) Is it sequential circuit?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424820" y="4523563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At least one FF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Yes</a:t>
            </a:r>
            <a:endParaRPr lang="en-US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At least one feedback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Yes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Otherwise  No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3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017090" y="2212464"/>
            <a:ext cx="3009966" cy="2059814"/>
            <a:chOff x="3703005" y="2331017"/>
            <a:chExt cx="1446280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703005" y="2331017"/>
              <a:ext cx="1446280" cy="871402"/>
              <a:chOff x="3789316" y="95249"/>
              <a:chExt cx="4002893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3789316" y="491669"/>
                <a:ext cx="4002893" cy="1774350"/>
                <a:chOff x="1409183" y="1066799"/>
                <a:chExt cx="8810158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409183" y="2568373"/>
                  <a:ext cx="3003481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18374" y="178703"/>
                <a:ext cx="490742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</a:t>
                </a:r>
                <a:endParaRPr lang="en-CA" sz="11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62524" y="883486"/>
                <a:ext cx="463027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endParaRPr lang="en-CA" sz="1100" dirty="0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75168" y="2212464"/>
            <a:ext cx="2551297" cy="2059814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18374" y="178703"/>
                <a:ext cx="460896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endParaRPr lang="en-CA" sz="1100" dirty="0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997828" y="2212464"/>
            <a:ext cx="2551297" cy="2059814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818374" y="178703"/>
                <a:ext cx="392679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endParaRPr lang="en-CA" sz="11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62524" y="883486"/>
                <a:ext cx="482214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</a:t>
                </a:r>
                <a:endParaRPr lang="en-CA" sz="1100" dirty="0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025892" y="2316707"/>
            <a:ext cx="421904" cy="340386"/>
            <a:chOff x="4025892" y="1476195"/>
            <a:chExt cx="421904" cy="340386"/>
          </a:xfrm>
        </p:grpSpPr>
        <p:sp>
          <p:nvSpPr>
            <p:cNvPr id="7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84876" y="1517211"/>
              <a:ext cx="340386" cy="258353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4310280" y="1587548"/>
              <a:ext cx="137516" cy="1279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</p:grpSp>
      <p:cxnSp>
        <p:nvCxnSpPr>
          <p:cNvPr id="83" name="Straight Connector 82"/>
          <p:cNvCxnSpPr/>
          <p:nvPr/>
        </p:nvCxnSpPr>
        <p:spPr>
          <a:xfrm flipV="1">
            <a:off x="4454398" y="2490759"/>
            <a:ext cx="966158" cy="377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604268" y="2482957"/>
            <a:ext cx="1449913" cy="12557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626465" y="2625443"/>
            <a:ext cx="1426003" cy="3419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01006" y="4793674"/>
            <a:ext cx="8306058" cy="1071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9018690" y="3826189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093640" y="3816952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1475758" y="3816953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032533" y="3644358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485332" y="4341244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1511234" y="1531650"/>
            <a:ext cx="9840257" cy="16824"/>
          </a:xfrm>
          <a:prstGeom prst="line">
            <a:avLst/>
          </a:prstGeom>
          <a:ln w="508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11351491" y="1502831"/>
            <a:ext cx="0" cy="1097280"/>
          </a:xfrm>
          <a:prstGeom prst="line">
            <a:avLst/>
          </a:prstGeom>
          <a:ln w="508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520470" y="1539238"/>
            <a:ext cx="0" cy="954794"/>
          </a:xfrm>
          <a:prstGeom prst="line">
            <a:avLst/>
          </a:prstGeom>
          <a:ln w="508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017089" y="1829429"/>
            <a:ext cx="6436656" cy="19436"/>
          </a:xfrm>
          <a:prstGeom prst="line">
            <a:avLst/>
          </a:prstGeom>
          <a:ln w="508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7444509" y="1811487"/>
            <a:ext cx="0" cy="813956"/>
          </a:xfrm>
          <a:prstGeom prst="line">
            <a:avLst/>
          </a:prstGeom>
          <a:ln w="508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1006764" y="1838036"/>
            <a:ext cx="10325" cy="1129327"/>
          </a:xfrm>
          <a:prstGeom prst="line">
            <a:avLst/>
          </a:prstGeom>
          <a:ln w="508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2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9B857A-52C4-844E-926E-5C87393BEA97}"/>
              </a:ext>
            </a:extLst>
          </p:cNvPr>
          <p:cNvCxnSpPr/>
          <p:nvPr/>
        </p:nvCxnSpPr>
        <p:spPr>
          <a:xfrm flipV="1">
            <a:off x="470080" y="1288284"/>
            <a:ext cx="57886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42E8E10-406F-3641-969B-F43CC56FF995}"/>
              </a:ext>
            </a:extLst>
          </p:cNvPr>
          <p:cNvGrpSpPr/>
          <p:nvPr/>
        </p:nvGrpSpPr>
        <p:grpSpPr>
          <a:xfrm>
            <a:off x="476772" y="507895"/>
            <a:ext cx="2227543" cy="2029753"/>
            <a:chOff x="8794774" y="384271"/>
            <a:chExt cx="2881060" cy="2943225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4387A22-EC35-A14D-B4DA-01BD829FA8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94774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E1E5BFA-E332-A84B-8743-D22BC4AEC284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E2E3F3E-762B-5E44-91B4-EE74CE84988B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C2D403A-103C-E843-97F6-B472C3C353FD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569F589-3DC6-BB43-A2D5-B0E1B991738E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1863C77-F914-9A44-9F84-AC54BD087AA5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00DB47D-B76F-5D45-8546-3A0C70B7C503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E8C8A5A-5AA7-8A41-9E87-0F0A3F6CB6B2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8CF46CC-F241-7C4F-864C-4B33C1E34E77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121D0EC-3BF7-374B-A9DF-C3F1F0C39CA9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084AB97-17E1-2542-94E4-33B9B96D3E2F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Picture 8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8A6662A-539A-F14D-BFAB-0445794DB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210" y="572918"/>
              <a:ext cx="1400315" cy="819484"/>
            </a:xfrm>
            <a:prstGeom prst="rect">
              <a:avLst/>
            </a:prstGeom>
          </p:spPr>
        </p:pic>
        <p:pic>
          <p:nvPicPr>
            <p:cNvPr id="83" name="Picture 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0F33DF3-6B28-244A-9960-0669BC29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538" y="2144906"/>
              <a:ext cx="1400315" cy="819484"/>
            </a:xfrm>
            <a:prstGeom prst="rect">
              <a:avLst/>
            </a:prstGeom>
          </p:spPr>
        </p:pic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3589655-02A3-CA41-9B5F-B0BF85821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2877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E8B751-DD3D-B74F-8FBE-6C5846241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52402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65AF9B-DCA8-E346-904C-751E18754A97}"/>
                </a:ext>
              </a:extLst>
            </p:cNvPr>
            <p:cNvSpPr/>
            <p:nvPr/>
          </p:nvSpPr>
          <p:spPr>
            <a:xfrm>
              <a:off x="9218691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49389C6-D7C9-F740-863C-6ADC302135C0}"/>
                </a:ext>
              </a:extLst>
            </p:cNvPr>
            <p:cNvSpPr/>
            <p:nvPr/>
          </p:nvSpPr>
          <p:spPr>
            <a:xfrm>
              <a:off x="9275309" y="481035"/>
              <a:ext cx="547765" cy="8479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</a:t>
              </a:r>
              <a:endParaRPr lang="en-CA" sz="14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87D01E5-2173-5549-B2B0-36D8196F3F8D}"/>
                </a:ext>
              </a:extLst>
            </p:cNvPr>
            <p:cNvSpPr/>
            <p:nvPr/>
          </p:nvSpPr>
          <p:spPr>
            <a:xfrm>
              <a:off x="9289735" y="2471646"/>
              <a:ext cx="3930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endParaRPr lang="en-CA" sz="14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F82438-402F-0843-AE4C-AA1B9365B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60946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71A390-CC8E-7C46-8F0C-A443C5E363EE}"/>
              </a:ext>
            </a:extLst>
          </p:cNvPr>
          <p:cNvSpPr/>
          <p:nvPr/>
        </p:nvSpPr>
        <p:spPr>
          <a:xfrm>
            <a:off x="890364" y="1040848"/>
            <a:ext cx="330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400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BE30C20C-FED6-DC46-B44A-00B16E680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43330"/>
              </p:ext>
            </p:extLst>
          </p:nvPr>
        </p:nvGraphicFramePr>
        <p:xfrm>
          <a:off x="759511" y="3161261"/>
          <a:ext cx="193929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A91E351-3641-9F49-B988-485B236CE1F4}"/>
              </a:ext>
            </a:extLst>
          </p:cNvPr>
          <p:cNvGrpSpPr/>
          <p:nvPr/>
        </p:nvGrpSpPr>
        <p:grpSpPr>
          <a:xfrm>
            <a:off x="4008148" y="1902583"/>
            <a:ext cx="7461390" cy="2858878"/>
            <a:chOff x="3217034" y="30984"/>
            <a:chExt cx="7461390" cy="285887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D01C3DD-3FA8-874A-AE83-E26D1C1466DD}"/>
                </a:ext>
              </a:extLst>
            </p:cNvPr>
            <p:cNvSpPr/>
            <p:nvPr/>
          </p:nvSpPr>
          <p:spPr>
            <a:xfrm>
              <a:off x="4783568" y="135168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9C9E3DD-1C3B-B140-A2A7-CC6E6667C910}"/>
                </a:ext>
              </a:extLst>
            </p:cNvPr>
            <p:cNvSpPr/>
            <p:nvPr/>
          </p:nvSpPr>
          <p:spPr>
            <a:xfrm>
              <a:off x="7889051" y="135168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CC81C879-DEE7-974B-9F2E-FF51EC209AAE}"/>
                </a:ext>
              </a:extLst>
            </p:cNvPr>
            <p:cNvSpPr/>
            <p:nvPr/>
          </p:nvSpPr>
          <p:spPr>
            <a:xfrm>
              <a:off x="4706047" y="620513"/>
              <a:ext cx="1256885" cy="752937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AC501AFE-46EF-0042-9631-A485CA13DEF7}"/>
                </a:ext>
              </a:extLst>
            </p:cNvPr>
            <p:cNvSpPr/>
            <p:nvPr/>
          </p:nvSpPr>
          <p:spPr>
            <a:xfrm>
              <a:off x="7847501" y="545085"/>
              <a:ext cx="1183421" cy="857585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29768C7-CEF4-E848-B74C-BE3ABCE99940}"/>
                </a:ext>
              </a:extLst>
            </p:cNvPr>
            <p:cNvSpPr/>
            <p:nvPr/>
          </p:nvSpPr>
          <p:spPr>
            <a:xfrm rot="15867142" flipV="1">
              <a:off x="8742470" y="1212084"/>
              <a:ext cx="1040985" cy="914399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883D524C-386F-E24A-87FC-AEB92C9D69FB}"/>
                </a:ext>
              </a:extLst>
            </p:cNvPr>
            <p:cNvSpPr/>
            <p:nvPr/>
          </p:nvSpPr>
          <p:spPr>
            <a:xfrm rot="5400000" flipV="1">
              <a:off x="3838921" y="1380411"/>
              <a:ext cx="1040985" cy="914399"/>
            </a:xfrm>
            <a:custGeom>
              <a:avLst/>
              <a:gdLst>
                <a:gd name="connsiteX0" fmla="*/ 494885 w 1740329"/>
                <a:gd name="connsiteY0" fmla="*/ 2075283 h 2087983"/>
                <a:gd name="connsiteX1" fmla="*/ 63085 w 1740329"/>
                <a:gd name="connsiteY1" fmla="*/ 309983 h 2087983"/>
                <a:gd name="connsiteX2" fmla="*/ 1701385 w 1740329"/>
                <a:gd name="connsiteY2" fmla="*/ 170283 h 2087983"/>
                <a:gd name="connsiteX3" fmla="*/ 1066385 w 1740329"/>
                <a:gd name="connsiteY3" fmla="*/ 2087983 h 208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0329" h="2087983">
                  <a:moveTo>
                    <a:pt x="494885" y="2075283"/>
                  </a:moveTo>
                  <a:cubicBezTo>
                    <a:pt x="178443" y="1351383"/>
                    <a:pt x="-137998" y="627483"/>
                    <a:pt x="63085" y="309983"/>
                  </a:cubicBezTo>
                  <a:cubicBezTo>
                    <a:pt x="264168" y="-7517"/>
                    <a:pt x="1534168" y="-126050"/>
                    <a:pt x="1701385" y="170283"/>
                  </a:cubicBezTo>
                  <a:cubicBezTo>
                    <a:pt x="1868602" y="466616"/>
                    <a:pt x="1467493" y="1277299"/>
                    <a:pt x="1066385" y="2087983"/>
                  </a:cubicBezTo>
                </a:path>
              </a:pathLst>
            </a:custGeom>
            <a:noFill/>
            <a:ln w="22225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2D6E329C-5938-6C47-B6B4-C6DC2E666D52}"/>
                </a:ext>
              </a:extLst>
            </p:cNvPr>
            <p:cNvSpPr/>
            <p:nvPr/>
          </p:nvSpPr>
          <p:spPr>
            <a:xfrm>
              <a:off x="5672568" y="1339855"/>
              <a:ext cx="2260600" cy="279634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BDC19311-EE2C-C04A-8B69-AE7F464966B5}"/>
                </a:ext>
              </a:extLst>
            </p:cNvPr>
            <p:cNvSpPr/>
            <p:nvPr/>
          </p:nvSpPr>
          <p:spPr>
            <a:xfrm flipH="1" flipV="1">
              <a:off x="5672568" y="1745176"/>
              <a:ext cx="2246150" cy="316521"/>
            </a:xfrm>
            <a:custGeom>
              <a:avLst/>
              <a:gdLst>
                <a:gd name="connsiteX0" fmla="*/ 0 w 2260600"/>
                <a:gd name="connsiteY0" fmla="*/ 241534 h 279634"/>
                <a:gd name="connsiteX1" fmla="*/ 876300 w 2260600"/>
                <a:gd name="connsiteY1" fmla="*/ 234 h 279634"/>
                <a:gd name="connsiteX2" fmla="*/ 2260600 w 2260600"/>
                <a:gd name="connsiteY2" fmla="*/ 279634 h 2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0" h="279634">
                  <a:moveTo>
                    <a:pt x="0" y="241534"/>
                  </a:moveTo>
                  <a:cubicBezTo>
                    <a:pt x="249766" y="117709"/>
                    <a:pt x="499533" y="-6116"/>
                    <a:pt x="876300" y="234"/>
                  </a:cubicBezTo>
                  <a:cubicBezTo>
                    <a:pt x="1253067" y="6584"/>
                    <a:pt x="1756833" y="143109"/>
                    <a:pt x="2260600" y="279634"/>
                  </a:cubicBezTo>
                </a:path>
              </a:pathLst>
            </a:custGeom>
            <a:noFill/>
            <a:ln w="25400"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70C3750-5550-6C4D-B82E-14A2D6C81282}"/>
                </a:ext>
              </a:extLst>
            </p:cNvPr>
            <p:cNvSpPr/>
            <p:nvPr/>
          </p:nvSpPr>
          <p:spPr>
            <a:xfrm>
              <a:off x="4601090" y="116677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JK=00</a:t>
              </a:r>
              <a:endParaRPr lang="en-CA" sz="11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B2ADC53-28ED-3042-AF40-6C49717AEE60}"/>
                </a:ext>
              </a:extLst>
            </p:cNvPr>
            <p:cNvSpPr/>
            <p:nvPr/>
          </p:nvSpPr>
          <p:spPr>
            <a:xfrm>
              <a:off x="7824825" y="30984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JK=00</a:t>
              </a:r>
              <a:endParaRPr lang="en-CA" sz="11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E90B6E3-506C-2A4E-96C6-C7978F9D7471}"/>
                </a:ext>
              </a:extLst>
            </p:cNvPr>
            <p:cNvSpPr/>
            <p:nvPr/>
          </p:nvSpPr>
          <p:spPr>
            <a:xfrm>
              <a:off x="3217034" y="1537623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JK=01</a:t>
              </a:r>
              <a:endParaRPr lang="en-CA" sz="1100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E9E4C1D-C264-F24E-B817-FFF817C38CCE}"/>
                </a:ext>
              </a:extLst>
            </p:cNvPr>
            <p:cNvSpPr/>
            <p:nvPr/>
          </p:nvSpPr>
          <p:spPr>
            <a:xfrm>
              <a:off x="9183514" y="1388656"/>
              <a:ext cx="149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JK=10</a:t>
              </a:r>
              <a:endParaRPr lang="en-CA" sz="11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AF5B4A2-1AB5-A348-AF1C-1F289B042B22}"/>
                </a:ext>
              </a:extLst>
            </p:cNvPr>
            <p:cNvSpPr/>
            <p:nvPr/>
          </p:nvSpPr>
          <p:spPr>
            <a:xfrm>
              <a:off x="6306941" y="577288"/>
              <a:ext cx="14949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JK=01</a:t>
              </a:r>
            </a:p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JK=11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6080D57-3AB4-914F-B654-C43F0F2EAF87}"/>
                </a:ext>
              </a:extLst>
            </p:cNvPr>
            <p:cNvSpPr/>
            <p:nvPr/>
          </p:nvSpPr>
          <p:spPr>
            <a:xfrm>
              <a:off x="6373366" y="2058865"/>
              <a:ext cx="14949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JK=10</a:t>
              </a:r>
            </a:p>
            <a:p>
              <a:r>
                <a:rPr lang="en-US" sz="2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JK=11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9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1) What are the FFs?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2974220" y="5008074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1.1. We pick a name for each FF</a:t>
            </a:r>
          </a:p>
          <a:p>
            <a:pPr lvl="0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1.2. We note the type of FF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017090" y="2212464"/>
            <a:ext cx="3009966" cy="2059814"/>
            <a:chOff x="3703005" y="2331017"/>
            <a:chExt cx="1446280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703005" y="2331017"/>
              <a:ext cx="1446280" cy="871402"/>
              <a:chOff x="3789316" y="95249"/>
              <a:chExt cx="4002893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3789316" y="491669"/>
                <a:ext cx="4002893" cy="1774350"/>
                <a:chOff x="1409183" y="1066799"/>
                <a:chExt cx="8810158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409183" y="2568373"/>
                  <a:ext cx="3003481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18374" y="178703"/>
                <a:ext cx="490742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</a:t>
                </a:r>
                <a:endParaRPr lang="en-CA" sz="1100" dirty="0">
                  <a:solidFill>
                    <a:srgbClr val="2240FF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62524" y="883486"/>
                <a:ext cx="463027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endParaRPr lang="en-CA" sz="1100" dirty="0">
                  <a:solidFill>
                    <a:srgbClr val="2240FF"/>
                  </a:solidFill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75168" y="2212464"/>
            <a:ext cx="2551297" cy="2059814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18374" y="178703"/>
                <a:ext cx="460896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endParaRPr lang="en-CA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997828" y="2212464"/>
            <a:ext cx="2551297" cy="2059814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818374" y="178703"/>
                <a:ext cx="392679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endParaRPr lang="en-CA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62524" y="883486"/>
                <a:ext cx="482214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</a:t>
                </a:r>
                <a:endParaRPr lang="en-CA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025892" y="2316707"/>
            <a:ext cx="421904" cy="340386"/>
            <a:chOff x="4025892" y="1476195"/>
            <a:chExt cx="421904" cy="340386"/>
          </a:xfrm>
        </p:grpSpPr>
        <p:sp>
          <p:nvSpPr>
            <p:cNvPr id="7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84876" y="1517211"/>
              <a:ext cx="340386" cy="258353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4310280" y="1587548"/>
              <a:ext cx="137516" cy="1279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</p:grpSp>
      <p:cxnSp>
        <p:nvCxnSpPr>
          <p:cNvPr id="83" name="Straight Connector 82"/>
          <p:cNvCxnSpPr/>
          <p:nvPr/>
        </p:nvCxnSpPr>
        <p:spPr>
          <a:xfrm flipV="1">
            <a:off x="4454398" y="2490759"/>
            <a:ext cx="966158" cy="377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604268" y="2482957"/>
            <a:ext cx="1449913" cy="12557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626465" y="2625443"/>
            <a:ext cx="1426003" cy="3419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01006" y="4793674"/>
            <a:ext cx="8306058" cy="1071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9018690" y="3826189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093640" y="3816952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1475758" y="3816953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032533" y="3644358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485332" y="4341244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1511234" y="1531650"/>
            <a:ext cx="9840257" cy="1682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11351491" y="1502831"/>
            <a:ext cx="0" cy="1097280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520470" y="1539238"/>
            <a:ext cx="0" cy="954794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017089" y="1829429"/>
            <a:ext cx="6436656" cy="1943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7444509" y="1811487"/>
            <a:ext cx="0" cy="813956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1006764" y="1838036"/>
            <a:ext cx="10325" cy="112932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40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What are the state combinations (</a:t>
            </a:r>
            <a:r>
              <a:rPr lang="en-US" sz="4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possiblities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)?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5008074"/>
            <a:ext cx="126824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Each FF can have {0,1} states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total, 2</a:t>
            </a:r>
            <a:r>
              <a:rPr lang="en-US" sz="40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#FFs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017090" y="2212464"/>
            <a:ext cx="3009966" cy="2059814"/>
            <a:chOff x="3703005" y="2331017"/>
            <a:chExt cx="1446280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703005" y="2331017"/>
              <a:ext cx="1446280" cy="871402"/>
              <a:chOff x="3789316" y="95249"/>
              <a:chExt cx="4002893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3789316" y="491669"/>
                <a:ext cx="4002893" cy="1774350"/>
                <a:chOff x="1409183" y="1066799"/>
                <a:chExt cx="8810158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409183" y="2568373"/>
                  <a:ext cx="3003481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18374" y="178703"/>
                <a:ext cx="490742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</a:t>
                </a:r>
                <a:endParaRPr lang="en-CA" sz="1100" dirty="0">
                  <a:solidFill>
                    <a:srgbClr val="2240FF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62524" y="883486"/>
                <a:ext cx="463027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endParaRPr lang="en-CA" sz="1100" dirty="0">
                  <a:solidFill>
                    <a:srgbClr val="2240FF"/>
                  </a:solidFill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75168" y="2212464"/>
            <a:ext cx="2551297" cy="2059814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18374" y="178703"/>
                <a:ext cx="460896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endParaRPr lang="en-CA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997828" y="2212464"/>
            <a:ext cx="2551297" cy="2059814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818374" y="178703"/>
                <a:ext cx="392679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endParaRPr lang="en-CA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62524" y="883486"/>
                <a:ext cx="482214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</a:t>
                </a:r>
                <a:endParaRPr lang="en-CA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025892" y="2316707"/>
            <a:ext cx="421904" cy="340386"/>
            <a:chOff x="4025892" y="1476195"/>
            <a:chExt cx="421904" cy="340386"/>
          </a:xfrm>
        </p:grpSpPr>
        <p:sp>
          <p:nvSpPr>
            <p:cNvPr id="7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84876" y="1517211"/>
              <a:ext cx="340386" cy="258353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4310280" y="1587548"/>
              <a:ext cx="137516" cy="1279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</p:grpSp>
      <p:cxnSp>
        <p:nvCxnSpPr>
          <p:cNvPr id="83" name="Straight Connector 82"/>
          <p:cNvCxnSpPr/>
          <p:nvPr/>
        </p:nvCxnSpPr>
        <p:spPr>
          <a:xfrm flipV="1">
            <a:off x="4454398" y="2490759"/>
            <a:ext cx="966158" cy="377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604268" y="2482957"/>
            <a:ext cx="1449913" cy="12557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626465" y="2625443"/>
            <a:ext cx="1426003" cy="3419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01006" y="4793674"/>
            <a:ext cx="8306058" cy="1071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9018690" y="3826189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093640" y="3816952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1475758" y="3816953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032533" y="3644358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485332" y="4341244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1511234" y="1531650"/>
            <a:ext cx="9840257" cy="1682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11351491" y="1502831"/>
            <a:ext cx="0" cy="1097280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520470" y="1539238"/>
            <a:ext cx="0" cy="954794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017089" y="1829429"/>
            <a:ext cx="6436656" cy="1943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7444509" y="1811487"/>
            <a:ext cx="0" cy="813956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1006764" y="1838036"/>
            <a:ext cx="10325" cy="112932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615237" y="5359821"/>
            <a:ext cx="97081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#FFs = 3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= 8 combinations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3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3) Form a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‘State’ Table 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5008074"/>
            <a:ext cx="126824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3.1. For each FF, one column for </a:t>
            </a:r>
            <a:r>
              <a:rPr lang="en-US" sz="4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state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3.2. For each FF, one column for </a:t>
            </a:r>
            <a:r>
              <a:rPr lang="en-US" sz="4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state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5" y="178701"/>
                  <a:ext cx="490741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5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259363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6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3) Fill </a:t>
            </a:r>
            <a:r>
              <a:rPr lang="en-US" sz="400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4000" smtClean="0">
                <a:latin typeface="Segoe UI" panose="020B0502040204020203" pitchFamily="34" charset="0"/>
                <a:cs typeface="Segoe UI" panose="020B0502040204020203" pitchFamily="34" charset="0"/>
              </a:rPr>
              <a:t>‘State’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90500" y="4523563"/>
            <a:ext cx="119919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 each FF, we determine the </a:t>
            </a:r>
            <a:r>
              <a:rPr lang="en-US" sz="4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state based on </a:t>
            </a:r>
          </a:p>
          <a:p>
            <a:pPr marL="857250" lvl="0" indent="-857250" defTabSz="457200">
              <a:buAutoNum type="romanUcParenR"/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state </a:t>
            </a:r>
          </a:p>
          <a:p>
            <a:pPr marL="857250" lvl="0" indent="-857250" defTabSz="457200">
              <a:buAutoNum type="romanUcParenR"/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current value of inputs to the FF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21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29322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69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303556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4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13468"/>
              </p:ext>
            </p:extLst>
          </p:nvPr>
        </p:nvGraphicFramePr>
        <p:xfrm>
          <a:off x="0" y="2890645"/>
          <a:ext cx="1219468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=Q’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(T)=1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2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847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Flip-Flop</a:t>
            </a:r>
            <a:endParaRPr lang="en-US" sz="6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5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028339"/>
              </p:ext>
            </p:extLst>
          </p:nvPr>
        </p:nvGraphicFramePr>
        <p:xfrm>
          <a:off x="0" y="2890645"/>
          <a:ext cx="12194688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690483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3744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=Q’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(T)=1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----------------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 Action: 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6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34040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690483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3744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2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80494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690483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3744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412172"/>
              </p:ext>
            </p:extLst>
          </p:nvPr>
        </p:nvGraphicFramePr>
        <p:xfrm>
          <a:off x="0" y="2890645"/>
          <a:ext cx="1219468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690483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3744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=Q’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19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94740"/>
              </p:ext>
            </p:extLst>
          </p:nvPr>
        </p:nvGraphicFramePr>
        <p:xfrm>
          <a:off x="0" y="2890645"/>
          <a:ext cx="12194688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722681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=Q’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(T)=1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--------------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Comp. (Q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(T)) = 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4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93008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722681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5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43046"/>
              </p:ext>
            </p:extLst>
          </p:nvPr>
        </p:nvGraphicFramePr>
        <p:xfrm>
          <a:off x="0" y="2890645"/>
          <a:ext cx="1219468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722681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1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89571"/>
              </p:ext>
            </p:extLst>
          </p:nvPr>
        </p:nvGraphicFramePr>
        <p:xfrm>
          <a:off x="0" y="2890645"/>
          <a:ext cx="12194688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--------------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 Q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 = 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1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93418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7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(T) = A, Q’</a:t>
            </a:r>
            <a:r>
              <a:rPr lang="en-US" sz="40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(T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) =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A’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75481" y="4980763"/>
            <a:ext cx="119919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 simplicity, the </a:t>
            </a: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status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of a FF can be assume to be as a </a:t>
            </a:r>
            <a:r>
              <a:rPr lang="en-US" sz="4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 variable 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/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7"/>
            <a:chExt cx="3386951" cy="3071661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5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Latch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7"/>
              <a:ext cx="808361" cy="1039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2"/>
              <a:ext cx="777302" cy="1039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1916" y="59854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2438932" y="5504328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3089467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71028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4281651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Rectangle 97"/>
          <p:cNvSpPr/>
          <p:nvPr/>
        </p:nvSpPr>
        <p:spPr>
          <a:xfrm>
            <a:off x="4873867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548394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6074745" y="549314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Rectangle 99"/>
          <p:cNvSpPr/>
          <p:nvPr/>
        </p:nvSpPr>
        <p:spPr>
          <a:xfrm>
            <a:off x="6654894" y="5502802"/>
            <a:ext cx="54543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7516539" y="862938"/>
            <a:ext cx="0" cy="55483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7210099" y="6362699"/>
            <a:ext cx="30644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532620" y="5493142"/>
            <a:ext cx="291716" cy="91813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Rectangle 103"/>
          <p:cNvSpPr/>
          <p:nvPr/>
        </p:nvSpPr>
        <p:spPr>
          <a:xfrm>
            <a:off x="7857781" y="5493142"/>
            <a:ext cx="544301" cy="918138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8399669" y="5512224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8452869" y="5542066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9012549" y="5529790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9621563" y="634421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V="1">
            <a:off x="965301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0104058" y="6335263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1737A6C-A70E-864B-ABC4-C46A31484CCC}"/>
              </a:ext>
            </a:extLst>
          </p:cNvPr>
          <p:cNvSpPr/>
          <p:nvPr/>
        </p:nvSpPr>
        <p:spPr>
          <a:xfrm>
            <a:off x="7251787" y="1256113"/>
            <a:ext cx="561909" cy="289298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8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218219"/>
              </p:ext>
            </p:extLst>
          </p:nvPr>
        </p:nvGraphicFramePr>
        <p:xfrm>
          <a:off x="0" y="2890645"/>
          <a:ext cx="12194688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A=1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=B’=1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=B=0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--------------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Action: 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0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30032"/>
              </p:ext>
            </p:extLst>
          </p:nvPr>
        </p:nvGraphicFramePr>
        <p:xfrm>
          <a:off x="0" y="2890645"/>
          <a:ext cx="12194688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B=0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=C’=1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-------------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Comp. Action: 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32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70025"/>
              </p:ext>
            </p:extLst>
          </p:nvPr>
        </p:nvGraphicFramePr>
        <p:xfrm>
          <a:off x="0" y="2890645"/>
          <a:ext cx="12194688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C=0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=A=1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=B=0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--------------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Action: 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2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45171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08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5296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261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53433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72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48886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915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39483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9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8267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51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04860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 smtClean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 smtClean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 smtClean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49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2472</Words>
  <Application>Microsoft Office PowerPoint</Application>
  <PresentationFormat>Widescreen</PresentationFormat>
  <Paragraphs>1851</Paragraphs>
  <Slides>107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4" baseType="lpstr">
      <vt:lpstr>Arial</vt:lpstr>
      <vt:lpstr>Bradley Hand ITC</vt:lpstr>
      <vt:lpstr>Calibri</vt:lpstr>
      <vt:lpstr>Calibri Light</vt:lpstr>
      <vt:lpstr>Segoe UI</vt:lpstr>
      <vt:lpstr>Wingdings</vt:lpstr>
      <vt:lpstr>Office Theme</vt:lpstr>
      <vt:lpstr> Sequential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Sequential Logic</dc:title>
  <dc:creator>Hossein Fani</dc:creator>
  <cp:lastModifiedBy>hfani</cp:lastModifiedBy>
  <cp:revision>179</cp:revision>
  <dcterms:created xsi:type="dcterms:W3CDTF">2020-11-22T22:30:43Z</dcterms:created>
  <dcterms:modified xsi:type="dcterms:W3CDTF">2020-11-25T03:47:34Z</dcterms:modified>
</cp:coreProperties>
</file>