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948" r:id="rId2"/>
    <p:sldId id="764" r:id="rId3"/>
    <p:sldId id="736" r:id="rId4"/>
    <p:sldId id="738" r:id="rId5"/>
    <p:sldId id="740" r:id="rId6"/>
    <p:sldId id="742" r:id="rId7"/>
    <p:sldId id="949" r:id="rId8"/>
    <p:sldId id="755" r:id="rId9"/>
    <p:sldId id="758" r:id="rId10"/>
    <p:sldId id="950" r:id="rId11"/>
    <p:sldId id="743" r:id="rId12"/>
    <p:sldId id="757" r:id="rId13"/>
    <p:sldId id="756" r:id="rId14"/>
    <p:sldId id="759" r:id="rId15"/>
    <p:sldId id="741" r:id="rId16"/>
    <p:sldId id="951" r:id="rId17"/>
    <p:sldId id="745" r:id="rId18"/>
    <p:sldId id="747" r:id="rId19"/>
    <p:sldId id="752" r:id="rId20"/>
    <p:sldId id="749" r:id="rId21"/>
    <p:sldId id="763" r:id="rId22"/>
    <p:sldId id="762" r:id="rId23"/>
    <p:sldId id="753" r:id="rId24"/>
    <p:sldId id="952" r:id="rId25"/>
    <p:sldId id="726" r:id="rId26"/>
    <p:sldId id="754" r:id="rId27"/>
    <p:sldId id="256" r:id="rId28"/>
    <p:sldId id="760" r:id="rId29"/>
    <p:sldId id="744" r:id="rId30"/>
    <p:sldId id="896" r:id="rId31"/>
    <p:sldId id="904" r:id="rId32"/>
    <p:sldId id="908" r:id="rId33"/>
    <p:sldId id="909" r:id="rId34"/>
    <p:sldId id="910" r:id="rId35"/>
    <p:sldId id="946" r:id="rId36"/>
    <p:sldId id="905" r:id="rId37"/>
    <p:sldId id="947" r:id="rId38"/>
    <p:sldId id="907" r:id="rId39"/>
    <p:sldId id="903" r:id="rId40"/>
    <p:sldId id="897" r:id="rId41"/>
    <p:sldId id="898" r:id="rId42"/>
    <p:sldId id="899" r:id="rId43"/>
    <p:sldId id="895" r:id="rId44"/>
    <p:sldId id="900" r:id="rId45"/>
    <p:sldId id="901" r:id="rId46"/>
    <p:sldId id="902" r:id="rId47"/>
    <p:sldId id="911" r:id="rId48"/>
    <p:sldId id="912" r:id="rId49"/>
    <p:sldId id="945" r:id="rId50"/>
    <p:sldId id="894" r:id="rId51"/>
    <p:sldId id="944" r:id="rId52"/>
    <p:sldId id="953" r:id="rId53"/>
    <p:sldId id="746" r:id="rId54"/>
    <p:sldId id="954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B7"/>
    <a:srgbClr val="CFD5EA"/>
    <a:srgbClr val="E9EBF5"/>
    <a:srgbClr val="404138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40" autoAdjust="0"/>
    <p:restoredTop sz="94690"/>
  </p:normalViewPr>
  <p:slideViewPr>
    <p:cSldViewPr snapToGrid="0">
      <p:cViewPr varScale="1">
        <p:scale>
          <a:sx n="99" d="100"/>
          <a:sy n="99" d="100"/>
        </p:scale>
        <p:origin x="7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86797-0322-0F4A-B343-F188B4FEB868}" type="datetimeFigureOut">
              <a:rPr lang="en-US" smtClean="0"/>
              <a:t>2/4/21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4D804A-C8E2-A048-A2AD-4BCE0501F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987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68613-E882-41F3-A214-1F10E3D9FC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1E638D-01E2-4087-A358-C19E1C19B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A3FF6-C225-4ECE-9913-41AC0C955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4BD9-3FCC-4D29-B6A4-6B85C09683C9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9F8F4-0690-4673-848F-CF841A5F2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38651-54AC-44C5-A17C-D0E003925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C260-CFE7-41B0-BF24-92F275FE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05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0105E-4434-4A55-9F8C-89BF8E8FA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50E723-0EC5-497E-893F-6D38F1635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758BF-3EBA-479F-AE5C-F2928198A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4BD9-3FCC-4D29-B6A4-6B85C09683C9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B20CB-15A7-49CA-8A65-CF36159F3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C7668-E422-49A9-BEE7-A6E58C38D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C260-CFE7-41B0-BF24-92F275FE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75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B1A39F-E9E3-4271-9B6A-B7B083B3C4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E6D2B4-F911-4CF1-BDE1-937FCB356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165BB-7F3A-4563-AC9E-8ADAAA93F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4BD9-3FCC-4D29-B6A4-6B85C09683C9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2FE67-FFFF-421A-B7D8-B31B19834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FB402-54FA-44F4-8F29-A0B5A54F0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C260-CFE7-41B0-BF24-92F275FE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58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F9A35-C9FF-451D-8D94-B0E653459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8CBF0-2F10-4CA6-9476-010F94F54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6185A-B712-4BBE-95C0-3A95D5A39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4BD9-3FCC-4D29-B6A4-6B85C09683C9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7A264-6CDB-451E-AE0F-6A1C7CBBC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1691B-007E-4AE0-B428-A35582AFD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C260-CFE7-41B0-BF24-92F275FE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37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E2BF9-CA42-4DD0-919E-96FAB7AA0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D1D3E-31F4-4EA9-A08A-69D4AF572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FDE81-0AD7-4B6D-A0FA-3F6895D62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4BD9-3FCC-4D29-B6A4-6B85C09683C9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F65F2-C8F6-46D8-9420-644586C2A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DC751-A3A9-4C05-8955-1F18AFD50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C260-CFE7-41B0-BF24-92F275FE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289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A183E-7850-48FB-8369-919E3B9E9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9956C-EDE7-471F-A54B-7512424FDB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8B5AFC-C151-457C-9740-7C37DFC9B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41C8A-71E6-41D2-A51C-A05C3CA53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4BD9-3FCC-4D29-B6A4-6B85C09683C9}" type="datetimeFigureOut">
              <a:rPr lang="en-US" smtClean="0"/>
              <a:t>2/4/21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D3CE8-5A6C-499A-BDF5-CFD01B303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733B20-5E94-4219-A98D-5943CA78A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C260-CFE7-41B0-BF24-92F275FE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54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10497-304B-4016-BC25-50F609483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A742E-C19A-4F33-AB41-A709DA794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E63434-74AD-4385-8527-5BF0DADA7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F7D3D7-6385-4274-81FF-8F40668EE7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90E3C0-66F5-4335-AB68-3D218B4981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705D30-1DEE-47AA-8263-7AEFFD052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4BD9-3FCC-4D29-B6A4-6B85C09683C9}" type="datetimeFigureOut">
              <a:rPr lang="en-US" smtClean="0"/>
              <a:t>2/4/21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6D14C0-3F36-42EB-9D2F-5CE3A2683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411011-6F0D-445D-B69A-3EE9B6D4A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C260-CFE7-41B0-BF24-92F275FE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38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EF73C-EA47-4111-A23D-60B9E567B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8F37E7-2CC9-4F6A-95A0-83B78330A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4BD9-3FCC-4D29-B6A4-6B85C09683C9}" type="datetimeFigureOut">
              <a:rPr lang="en-US" smtClean="0"/>
              <a:t>2/4/21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7D9A67-0E83-4E30-B4B3-E9C9687C5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259579-7A4B-44E7-8B0B-0A4C3885F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C260-CFE7-41B0-BF24-92F275FE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8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930C46-3F76-4329-AE41-9A8B0AA86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4BD9-3FCC-4D29-B6A4-6B85C09683C9}" type="datetimeFigureOut">
              <a:rPr lang="en-US" smtClean="0"/>
              <a:t>2/4/21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1D47BF-1B15-4882-A722-97BAD1ABA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A8F3E-6C28-489F-AB19-0491A277D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C260-CFE7-41B0-BF24-92F275FE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5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C9D4C-E4EB-4921-B60D-6AF52A57C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57332-798E-440F-9667-F97A6B323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AE5C31-9528-4279-A35E-9A7826D6A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B16CE-9386-4721-8020-A3B388102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4BD9-3FCC-4D29-B6A4-6B85C09683C9}" type="datetimeFigureOut">
              <a:rPr lang="en-US" smtClean="0"/>
              <a:t>2/4/21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F85459-FFDC-4374-BE23-18B9D8C94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E80A38-9ABA-4717-90AE-54ED25C71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C260-CFE7-41B0-BF24-92F275FE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93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89748-0B21-4D13-A095-04E19867D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C68655-9D92-4F33-8914-866294CA06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1B7777-5A1F-474C-93EC-5DA7E67F4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AE5BFF-CD7E-4E00-8BE9-E49E1BB00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4BD9-3FCC-4D29-B6A4-6B85C09683C9}" type="datetimeFigureOut">
              <a:rPr lang="en-US" smtClean="0"/>
              <a:t>2/4/21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3A8EC-186A-4D49-B2C7-F1B2A5D2C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362E95-0EAF-4E90-AE7D-1AD833DD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C260-CFE7-41B0-BF24-92F275FE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90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7678D9-EC23-4466-9F88-C4618BF1C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B9919-1B66-4838-A35D-D21BD32E6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98647-DAA4-4805-800E-621BF05132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24BD9-3FCC-4D29-B6A4-6B85C09683C9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9787F-3E88-4A89-8734-18B5E47AD7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B8BF3-C2DF-40AB-BA0C-E2F519F5D8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9C260-CFE7-41B0-BF24-92F275FE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237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66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Universality</a:t>
            </a:r>
          </a:p>
        </p:txBody>
      </p:sp>
    </p:spTree>
    <p:extLst>
      <p:ext uri="{BB962C8B-B14F-4D97-AF65-F5344CB8AC3E}">
        <p14:creationId xmlns:p14="http://schemas.microsoft.com/office/powerpoint/2010/main" val="73065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9FE987A8-7CCE-459A-A74F-57C546D2F63C}"/>
              </a:ext>
            </a:extLst>
          </p:cNvPr>
          <p:cNvGraphicFramePr>
            <a:graphicFrameLocks noGrp="1"/>
          </p:cNvGraphicFramePr>
          <p:nvPr/>
        </p:nvGraphicFramePr>
        <p:xfrm>
          <a:off x="1" y="0"/>
          <a:ext cx="12191999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0649">
                  <a:extLst>
                    <a:ext uri="{9D8B030D-6E8A-4147-A177-3AD203B41FA5}">
                      <a16:colId xmlns:a16="http://schemas.microsoft.com/office/drawing/2014/main" val="3450066648"/>
                    </a:ext>
                  </a:extLst>
                </a:gridCol>
                <a:gridCol w="6991350">
                  <a:extLst>
                    <a:ext uri="{9D8B030D-6E8A-4147-A177-3AD203B41FA5}">
                      <a16:colId xmlns:a16="http://schemas.microsoft.com/office/drawing/2014/main" val="1089434390"/>
                    </a:ext>
                  </a:extLst>
                </a:gridCol>
              </a:tblGrid>
              <a:tr h="586946"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i="0" u="none" strike="noStrike" kern="1200" cap="all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i="0" u="none" strike="noStrike" kern="1200" cap="all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Universal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761825"/>
                  </a:ext>
                </a:extLst>
              </a:tr>
              <a:tr h="586946"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i="0" u="none" strike="noStrike" kern="1200" cap="all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{NOT, AND, OR, NAND, NOR}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Yes! (a Full Set)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574539"/>
                  </a:ext>
                </a:extLst>
              </a:tr>
              <a:tr h="1575486"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i="0" u="none" strike="noStrike" kern="1200" cap="all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{NOT, AND, OR}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Yes, (a Full Set)</a:t>
                      </a:r>
                    </a:p>
                    <a:p>
                      <a:pPr algn="l"/>
                      <a:r>
                        <a:rPr kumimoji="0" lang="en-US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NAND = AND-NOT</a:t>
                      </a:r>
                    </a:p>
                    <a:p>
                      <a:pPr algn="l"/>
                      <a:r>
                        <a:rPr kumimoji="0" lang="en-US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NOR = OR-NOT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2860558"/>
                  </a:ext>
                </a:extLst>
              </a:tr>
              <a:tr h="586946"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i="0" u="none" strike="noStrike" kern="1200" cap="all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{NOT, AND}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2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If we could design OR (a Complete Set)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485539"/>
                  </a:ext>
                </a:extLst>
              </a:tr>
              <a:tr h="586946"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i="0" u="none" strike="noStrike" kern="1200" cap="all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{NOT, OR}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2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If we could design AND (a Complete Set)</a:t>
                      </a:r>
                    </a:p>
                  </a:txBody>
                  <a:tcPr>
                    <a:solidFill>
                      <a:srgbClr val="FFFF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2150545"/>
                  </a:ext>
                </a:extLst>
              </a:tr>
              <a:tr h="586946"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i="0" u="none" strike="noStrike" kern="1200" cap="all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{NOT}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If we could design AND, OR 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143413"/>
                  </a:ext>
                </a:extLst>
              </a:tr>
              <a:tr h="5869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all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{AND}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If we could design NOT, 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9734"/>
                  </a:ext>
                </a:extLst>
              </a:tr>
              <a:tr h="5869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all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{OR}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If we could design NOT, 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070794"/>
                  </a:ext>
                </a:extLst>
              </a:tr>
              <a:tr h="586946"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i="0" u="none" strike="noStrike" kern="1200" cap="all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{NAND}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If we could design NOT, AND, 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971803"/>
                  </a:ext>
                </a:extLst>
              </a:tr>
              <a:tr h="586946"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i="0" u="none" strike="noStrike" kern="1200" cap="all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{NOR}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If we could design NOT, AND, 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707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641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204122"/>
            <a:ext cx="1219199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66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Universal SET</a:t>
            </a:r>
          </a:p>
          <a:p>
            <a:pPr algn="ctr" defTabSz="457200">
              <a:defRPr/>
            </a:pPr>
            <a:r>
              <a:rPr lang="en-CA" sz="6600" dirty="0">
                <a:solidFill>
                  <a:prstClr val="black"/>
                </a:solidFill>
                <a:latin typeface="Segoe UI Light (Headings)"/>
              </a:rPr>
              <a:t>{NOT, OR}</a:t>
            </a:r>
          </a:p>
        </p:txBody>
      </p:sp>
    </p:spTree>
    <p:extLst>
      <p:ext uri="{BB962C8B-B14F-4D97-AF65-F5344CB8AC3E}">
        <p14:creationId xmlns:p14="http://schemas.microsoft.com/office/powerpoint/2010/main" val="1796250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6553663" y="4730035"/>
            <a:ext cx="470842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6553663" y="6559966"/>
            <a:ext cx="48445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5612496" y="4109026"/>
            <a:ext cx="65546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CA" sz="4000" cap="all" dirty="0">
                <a:solidFill>
                  <a:prstClr val="black"/>
                </a:solidFill>
                <a:latin typeface="Segoe UI Light (Headings)"/>
              </a:rPr>
              <a:t>De Morgan's laws</a:t>
            </a:r>
            <a:endParaRPr lang="en-CA" sz="4000" dirty="0">
              <a:solidFill>
                <a:prstClr val="black"/>
              </a:solidFill>
              <a:latin typeface="Segoe UI Light (Headings)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89D945-0A9D-48E2-8CA0-D0E6A98915E0}"/>
              </a:ext>
            </a:extLst>
          </p:cNvPr>
          <p:cNvSpPr/>
          <p:nvPr/>
        </p:nvSpPr>
        <p:spPr>
          <a:xfrm>
            <a:off x="6365750" y="4730035"/>
            <a:ext cx="4336444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s-ES" sz="4800" cap="all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►  </a:t>
            </a:r>
            <a:r>
              <a:rPr lang="es-ES" sz="4800" cap="all" dirty="0">
                <a:solidFill>
                  <a:prstClr val="black"/>
                </a:solidFill>
                <a:latin typeface="Segoe UI Light (Headings)"/>
              </a:rPr>
              <a:t>Y’+X’ = (YX)’</a:t>
            </a:r>
          </a:p>
          <a:p>
            <a:pPr lvl="1" algn="ctr"/>
            <a:r>
              <a:rPr lang="es-ES" sz="3200" cap="all" dirty="0">
                <a:solidFill>
                  <a:prstClr val="black"/>
                </a:solidFill>
                <a:latin typeface="Segoe UI Light (Headings)"/>
              </a:rPr>
              <a:t>(Y’+X’)’ = ((YX)’)’</a:t>
            </a:r>
          </a:p>
          <a:p>
            <a:pPr lvl="1" algn="ctr"/>
            <a:r>
              <a:rPr lang="es-ES" sz="3200" cap="all" dirty="0">
                <a:solidFill>
                  <a:prstClr val="black"/>
                </a:solidFill>
                <a:latin typeface="Segoe UI Light (Headings)"/>
              </a:rPr>
              <a:t>(Y’+X’)’ = YX</a:t>
            </a:r>
          </a:p>
        </p:txBody>
      </p:sp>
      <p:pic>
        <p:nvPicPr>
          <p:cNvPr id="7" name="Picture 6" descr="An old photo of a person&#10;&#10;Description automatically generated">
            <a:extLst>
              <a:ext uri="{FF2B5EF4-FFF2-40B4-BE49-F238E27FC236}">
                <a16:creationId xmlns:a16="http://schemas.microsoft.com/office/drawing/2014/main" id="{9C02AA8A-AB8D-4A1F-A5B5-CD75252487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558345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56359E3-759A-49F8-9B32-081C9A5AE77F}"/>
              </a:ext>
            </a:extLst>
          </p:cNvPr>
          <p:cNvSpPr/>
          <p:nvPr/>
        </p:nvSpPr>
        <p:spPr>
          <a:xfrm>
            <a:off x="6039825" y="-27147"/>
            <a:ext cx="5700022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solidFill>
                  <a:prstClr val="black"/>
                </a:solidFill>
                <a:latin typeface="Segoe UI Light (Headings)"/>
              </a:rPr>
              <a:t>Augustus De Morgan</a:t>
            </a:r>
          </a:p>
          <a:p>
            <a:pPr algn="ctr"/>
            <a:r>
              <a:rPr lang="en-US" sz="4800" dirty="0">
                <a:solidFill>
                  <a:prstClr val="black"/>
                </a:solidFill>
                <a:latin typeface="Segoe UI Light (Headings)"/>
              </a:rPr>
              <a:t> (1806–1871)</a:t>
            </a:r>
          </a:p>
          <a:p>
            <a:pPr algn="ctr"/>
            <a:r>
              <a:rPr lang="en-US" sz="4800" dirty="0">
                <a:solidFill>
                  <a:prstClr val="black"/>
                </a:solidFill>
                <a:latin typeface="Segoe UI Light (Headings)"/>
              </a:rPr>
              <a:t>Mathematician</a:t>
            </a:r>
          </a:p>
          <a:p>
            <a:pPr algn="ctr"/>
            <a:r>
              <a:rPr lang="en-US" sz="4800" dirty="0">
                <a:solidFill>
                  <a:prstClr val="black"/>
                </a:solidFill>
                <a:latin typeface="Segoe UI Light (Headings)"/>
              </a:rPr>
              <a:t>Logician</a:t>
            </a:r>
            <a:endParaRPr lang="en-US" sz="6600" cap="all" dirty="0">
              <a:solidFill>
                <a:prstClr val="black"/>
              </a:solidFill>
              <a:latin typeface="Segoe U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87477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11A2224-BA90-491A-BA8F-D48CC424659A}"/>
              </a:ext>
            </a:extLst>
          </p:cNvPr>
          <p:cNvGrpSpPr/>
          <p:nvPr/>
        </p:nvGrpSpPr>
        <p:grpSpPr>
          <a:xfrm>
            <a:off x="416721" y="2041484"/>
            <a:ext cx="11358557" cy="2775031"/>
            <a:chOff x="347483" y="3727984"/>
            <a:chExt cx="11358557" cy="2775031"/>
          </a:xfrm>
        </p:grpSpPr>
        <p:pic>
          <p:nvPicPr>
            <p:cNvPr id="20" name="Picture 19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ECE14B9F-4826-4C9F-9309-B41B8A002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939" y="3894360"/>
              <a:ext cx="2326683" cy="1163342"/>
            </a:xfrm>
            <a:prstGeom prst="rect">
              <a:avLst/>
            </a:prstGeom>
          </p:spPr>
        </p:pic>
        <p:pic>
          <p:nvPicPr>
            <p:cNvPr id="21" name="Picture 20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CC653EE0-21CE-4488-B3E3-4F4E1800A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939" y="5204347"/>
              <a:ext cx="2326683" cy="1163342"/>
            </a:xfrm>
            <a:prstGeom prst="rect">
              <a:avLst/>
            </a:prstGeom>
          </p:spPr>
        </p:pic>
        <p:pic>
          <p:nvPicPr>
            <p:cNvPr id="22" name="Picture 2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456BABCD-863C-4405-8BDA-9FD68EDE40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6620" y="4580573"/>
              <a:ext cx="2326683" cy="1163342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E9A9BFC-DFA5-4727-907C-549DA8B054EA}"/>
                </a:ext>
              </a:extLst>
            </p:cNvPr>
            <p:cNvSpPr/>
            <p:nvPr/>
          </p:nvSpPr>
          <p:spPr>
            <a:xfrm>
              <a:off x="365579" y="4060532"/>
              <a:ext cx="530915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dirty="0">
                  <a:latin typeface="Segoe UI Light (Headings)"/>
                </a:rPr>
                <a:t>X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151394B-6396-4D0E-A5D3-13C3CB04323C}"/>
                </a:ext>
              </a:extLst>
            </p:cNvPr>
            <p:cNvSpPr/>
            <p:nvPr/>
          </p:nvSpPr>
          <p:spPr>
            <a:xfrm>
              <a:off x="347483" y="5370519"/>
              <a:ext cx="530915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dirty="0">
                  <a:latin typeface="Segoe UI Light (Headings)"/>
                </a:rPr>
                <a:t>Y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6764B7A-1AB6-46A4-9776-98C6631A4C2F}"/>
                </a:ext>
              </a:extLst>
            </p:cNvPr>
            <p:cNvSpPr/>
            <p:nvPr/>
          </p:nvSpPr>
          <p:spPr>
            <a:xfrm>
              <a:off x="2720331" y="3727984"/>
              <a:ext cx="662361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dirty="0">
                  <a:latin typeface="Segoe UI Light (Headings)"/>
                </a:rPr>
                <a:t>X’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6151361-3AAE-44AE-9AA0-A4DB399AACD6}"/>
                </a:ext>
              </a:extLst>
            </p:cNvPr>
            <p:cNvSpPr/>
            <p:nvPr/>
          </p:nvSpPr>
          <p:spPr>
            <a:xfrm>
              <a:off x="2720330" y="4955020"/>
              <a:ext cx="647934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dirty="0">
                  <a:latin typeface="Segoe UI Light (Headings)"/>
                </a:rPr>
                <a:t>Y’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E90FFA1-D094-4153-A41B-437FA378266C}"/>
                </a:ext>
              </a:extLst>
            </p:cNvPr>
            <p:cNvSpPr/>
            <p:nvPr/>
          </p:nvSpPr>
          <p:spPr>
            <a:xfrm>
              <a:off x="6281685" y="4155838"/>
              <a:ext cx="3082895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dirty="0">
                  <a:latin typeface="Segoe UI Light (Headings)"/>
                </a:rPr>
                <a:t>Y’+X’=(YX)’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8E00B96-CA0A-41FB-A9A7-5F5C8AA4C27B}"/>
                </a:ext>
              </a:extLst>
            </p:cNvPr>
            <p:cNvCxnSpPr>
              <a:cxnSpLocks/>
            </p:cNvCxnSpPr>
            <p:nvPr/>
          </p:nvCxnSpPr>
          <p:spPr>
            <a:xfrm>
              <a:off x="7155006" y="5122181"/>
              <a:ext cx="2045106" cy="12355"/>
            </a:xfrm>
            <a:prstGeom prst="line">
              <a:avLst/>
            </a:prstGeom>
            <a:ln w="1047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9D4560B-F3BE-417E-96D3-211BD6A2D8E7}"/>
                </a:ext>
              </a:extLst>
            </p:cNvPr>
            <p:cNvSpPr/>
            <p:nvPr/>
          </p:nvSpPr>
          <p:spPr>
            <a:xfrm>
              <a:off x="10843303" y="4725153"/>
              <a:ext cx="862737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dirty="0">
                  <a:latin typeface="Segoe UI Light (Headings)"/>
                </a:rPr>
                <a:t>YX</a:t>
              </a:r>
            </a:p>
          </p:txBody>
        </p:sp>
        <p:pic>
          <p:nvPicPr>
            <p:cNvPr id="30" name="Picture 29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A1504751-0352-4705-934A-4CB8AA57B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9872" y="3759815"/>
              <a:ext cx="4750746" cy="2743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7719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6AC62DD7-9B21-40B1-8887-8A9BE77CC33A}"/>
              </a:ext>
            </a:extLst>
          </p:cNvPr>
          <p:cNvGrpSpPr/>
          <p:nvPr/>
        </p:nvGrpSpPr>
        <p:grpSpPr>
          <a:xfrm>
            <a:off x="2977408" y="2057400"/>
            <a:ext cx="6237184" cy="2743200"/>
            <a:chOff x="2777033" y="2037907"/>
            <a:chExt cx="6237184" cy="2743200"/>
          </a:xfrm>
        </p:grpSpPr>
        <p:pic>
          <p:nvPicPr>
            <p:cNvPr id="22" name="Picture 2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3C2AF614-14CA-46A3-A9A6-BB24428B5D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7948" y="2037907"/>
              <a:ext cx="4750746" cy="2743200"/>
            </a:xfrm>
            <a:prstGeom prst="rect">
              <a:avLst/>
            </a:prstGeom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97B5C3C-76AF-43CE-BB67-F03A0C6CF883}"/>
                </a:ext>
              </a:extLst>
            </p:cNvPr>
            <p:cNvGrpSpPr/>
            <p:nvPr/>
          </p:nvGrpSpPr>
          <p:grpSpPr>
            <a:xfrm>
              <a:off x="2777033" y="2358116"/>
              <a:ext cx="6237184" cy="2102783"/>
              <a:chOff x="1800191" y="2377609"/>
              <a:chExt cx="6237184" cy="2102783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515D2EA-9ED0-4DB1-9381-401E6DAB3E75}"/>
                  </a:ext>
                </a:extLst>
              </p:cNvPr>
              <p:cNvSpPr/>
              <p:nvPr/>
            </p:nvSpPr>
            <p:spPr>
              <a:xfrm>
                <a:off x="1800192" y="2377609"/>
                <a:ext cx="530915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4800" dirty="0">
                    <a:latin typeface="Segoe UI Light (Headings)"/>
                  </a:rPr>
                  <a:t>X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086EC15-DF76-486B-BECC-9697CE7B28BA}"/>
                  </a:ext>
                </a:extLst>
              </p:cNvPr>
              <p:cNvSpPr/>
              <p:nvPr/>
            </p:nvSpPr>
            <p:spPr>
              <a:xfrm>
                <a:off x="1800191" y="3649395"/>
                <a:ext cx="530915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4800" dirty="0">
                    <a:latin typeface="Segoe UI Light (Headings)"/>
                  </a:rPr>
                  <a:t>Y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E2D2CEA-BD26-403A-88C3-170CBBA07249}"/>
                  </a:ext>
                </a:extLst>
              </p:cNvPr>
              <p:cNvSpPr/>
              <p:nvPr/>
            </p:nvSpPr>
            <p:spPr>
              <a:xfrm>
                <a:off x="7174638" y="3032993"/>
                <a:ext cx="862737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4800" dirty="0">
                    <a:latin typeface="Segoe UI Light (Headings)"/>
                  </a:rPr>
                  <a:t>YX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E38549FC-465B-4D31-8921-D55B02757F3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7351" y="2628239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CED0CF7C-995A-412D-8DDB-B40BF3E9ED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66585" y="3927734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35AA9261-9C3A-4943-8F7F-97324666302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5565" y="3291840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5BA9FB62-436E-4D90-AB72-90BE4B2AC277}"/>
              </a:ext>
            </a:extLst>
          </p:cNvPr>
          <p:cNvSpPr/>
          <p:nvPr/>
        </p:nvSpPr>
        <p:spPr>
          <a:xfrm>
            <a:off x="0" y="5436494"/>
            <a:ext cx="12192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CA" sz="6600" cap="all" dirty="0">
                <a:solidFill>
                  <a:prstClr val="black"/>
                </a:solidFill>
                <a:latin typeface="Segoe UI Light (Headings)"/>
              </a:rPr>
              <a:t>AND</a:t>
            </a: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7368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9FE987A8-7CCE-459A-A74F-57C546D2F63C}"/>
              </a:ext>
            </a:extLst>
          </p:cNvPr>
          <p:cNvGraphicFramePr>
            <a:graphicFrameLocks noGrp="1"/>
          </p:cNvGraphicFramePr>
          <p:nvPr/>
        </p:nvGraphicFramePr>
        <p:xfrm>
          <a:off x="1" y="0"/>
          <a:ext cx="12191999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0649">
                  <a:extLst>
                    <a:ext uri="{9D8B030D-6E8A-4147-A177-3AD203B41FA5}">
                      <a16:colId xmlns:a16="http://schemas.microsoft.com/office/drawing/2014/main" val="3450066648"/>
                    </a:ext>
                  </a:extLst>
                </a:gridCol>
                <a:gridCol w="6991350">
                  <a:extLst>
                    <a:ext uri="{9D8B030D-6E8A-4147-A177-3AD203B41FA5}">
                      <a16:colId xmlns:a16="http://schemas.microsoft.com/office/drawing/2014/main" val="1089434390"/>
                    </a:ext>
                  </a:extLst>
                </a:gridCol>
              </a:tblGrid>
              <a:tr h="586946"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i="0" u="none" strike="noStrike" kern="1200" cap="all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i="0" u="none" strike="noStrike" kern="1200" cap="all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Universal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761825"/>
                  </a:ext>
                </a:extLst>
              </a:tr>
              <a:tr h="586946"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i="0" u="none" strike="noStrike" kern="1200" cap="all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{NOT, AND, OR, NAND, NOR}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Yes! (a Full Set)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574539"/>
                  </a:ext>
                </a:extLst>
              </a:tr>
              <a:tr h="1575486"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i="0" u="none" strike="noStrike" kern="1200" cap="all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{NOT, AND, OR}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Yes, (a Full Set)</a:t>
                      </a:r>
                    </a:p>
                    <a:p>
                      <a:pPr algn="l"/>
                      <a:r>
                        <a:rPr kumimoji="0" lang="en-US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NAND = AND-NOT</a:t>
                      </a:r>
                    </a:p>
                    <a:p>
                      <a:pPr algn="l"/>
                      <a:r>
                        <a:rPr kumimoji="0" lang="en-US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NOR = OR-NOT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2860558"/>
                  </a:ext>
                </a:extLst>
              </a:tr>
              <a:tr h="586946"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i="0" u="none" strike="noStrike" kern="1200" cap="all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{NOT, AND}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2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If we could design OR (a Complete Set)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485539"/>
                  </a:ext>
                </a:extLst>
              </a:tr>
              <a:tr h="586946"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i="0" u="none" strike="noStrike" kern="1200" cap="all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{NOT, OR}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2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If we could design AND (a Complete Set)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2150545"/>
                  </a:ext>
                </a:extLst>
              </a:tr>
              <a:tr h="586946"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i="0" u="none" strike="noStrike" kern="1200" cap="all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{NOT}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If we could design AND, OR </a:t>
                      </a:r>
                    </a:p>
                  </a:txBody>
                  <a:tcPr>
                    <a:solidFill>
                      <a:srgbClr val="FF8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143413"/>
                  </a:ext>
                </a:extLst>
              </a:tr>
              <a:tr h="5869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all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{AND}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If we could design </a:t>
                      </a:r>
                      <a:r>
                        <a:rPr kumimoji="0" lang="en-US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8989"/>
                          </a:highlight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NOT</a:t>
                      </a:r>
                      <a:r>
                        <a:rPr kumimoji="0" lang="en-US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, 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9734"/>
                  </a:ext>
                </a:extLst>
              </a:tr>
              <a:tr h="5869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all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{OR}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If we could design </a:t>
                      </a:r>
                      <a:r>
                        <a:rPr kumimoji="0" lang="en-US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8989"/>
                          </a:highlight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NOT</a:t>
                      </a:r>
                      <a:r>
                        <a:rPr kumimoji="0" lang="en-US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, 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070794"/>
                  </a:ext>
                </a:extLst>
              </a:tr>
              <a:tr h="586946"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i="0" u="none" strike="noStrike" kern="1200" cap="all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{NAND}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If we could design NOT, AND, OR</a:t>
                      </a:r>
                    </a:p>
                  </a:txBody>
                  <a:tcPr>
                    <a:solidFill>
                      <a:srgbClr val="FFFF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971803"/>
                  </a:ext>
                </a:extLst>
              </a:tr>
              <a:tr h="586946"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i="0" u="none" strike="noStrike" kern="1200" cap="all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{NOR}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If we could design NOT, AND, OR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707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3878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204122"/>
            <a:ext cx="1219199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66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Universal GATE</a:t>
            </a:r>
          </a:p>
          <a:p>
            <a:pPr algn="ctr" defTabSz="457200">
              <a:defRPr/>
            </a:pPr>
            <a:r>
              <a:rPr lang="en-CA" sz="6600" dirty="0">
                <a:solidFill>
                  <a:prstClr val="black"/>
                </a:solidFill>
                <a:latin typeface="Segoe UI Light (Headings)"/>
              </a:rPr>
              <a:t>{NAND}</a:t>
            </a:r>
          </a:p>
        </p:txBody>
      </p:sp>
    </p:spTree>
    <p:extLst>
      <p:ext uri="{BB962C8B-B14F-4D97-AF65-F5344CB8AC3E}">
        <p14:creationId xmlns:p14="http://schemas.microsoft.com/office/powerpoint/2010/main" val="631727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4EAD84-270B-46D8-82D4-705CD7F445C7}"/>
              </a:ext>
            </a:extLst>
          </p:cNvPr>
          <p:cNvSpPr/>
          <p:nvPr/>
        </p:nvSpPr>
        <p:spPr>
          <a:xfrm>
            <a:off x="0" y="337222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kumimoji="0" lang="en-CA" sz="66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NOT</a:t>
            </a:r>
            <a:r>
              <a:rPr lang="en-CA" sz="6600" cap="all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► </a:t>
            </a:r>
            <a:r>
              <a:rPr kumimoji="0" lang="en-CA" sz="66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(XX)’ </a:t>
            </a:r>
            <a:r>
              <a:rPr lang="en-CA" sz="6600" cap="all" dirty="0">
                <a:solidFill>
                  <a:prstClr val="black"/>
                </a:solidFill>
                <a:latin typeface="Segoe UI Light (Headings)"/>
              </a:rPr>
              <a:t>= (X</a:t>
            </a:r>
            <a:r>
              <a:rPr lang="en-CA" sz="6600" cap="all" baseline="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↑</a:t>
            </a:r>
            <a:r>
              <a:rPr lang="en-CA" sz="6600" cap="all" dirty="0">
                <a:solidFill>
                  <a:prstClr val="black"/>
                </a:solidFill>
                <a:latin typeface="Segoe UI Light (Headings)"/>
              </a:rPr>
              <a:t>X) = X</a:t>
            </a:r>
            <a:r>
              <a:rPr kumimoji="0" lang="en-CA" sz="66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’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9E8511E-DB56-41A6-8D11-04C567302F7C}"/>
              </a:ext>
            </a:extLst>
          </p:cNvPr>
          <p:cNvGrpSpPr/>
          <p:nvPr/>
        </p:nvGrpSpPr>
        <p:grpSpPr>
          <a:xfrm>
            <a:off x="430292" y="2483708"/>
            <a:ext cx="12191999" cy="2747365"/>
            <a:chOff x="430292" y="2483708"/>
            <a:chExt cx="12191999" cy="274736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C1298F1-9D61-40A2-96C5-88FDCE8F51A3}"/>
                </a:ext>
              </a:extLst>
            </p:cNvPr>
            <p:cNvGrpSpPr/>
            <p:nvPr/>
          </p:nvGrpSpPr>
          <p:grpSpPr>
            <a:xfrm>
              <a:off x="430292" y="2483708"/>
              <a:ext cx="12191999" cy="2747365"/>
              <a:chOff x="-887845" y="315008"/>
              <a:chExt cx="12191999" cy="2747365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5A0FC4E6-84B7-40A3-A9A0-74FE8A30A1EF}"/>
                  </a:ext>
                </a:extLst>
              </p:cNvPr>
              <p:cNvGrpSpPr/>
              <p:nvPr/>
            </p:nvGrpSpPr>
            <p:grpSpPr>
              <a:xfrm>
                <a:off x="-887845" y="315008"/>
                <a:ext cx="12191999" cy="2747365"/>
                <a:chOff x="0" y="265471"/>
                <a:chExt cx="12191999" cy="2747365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332E969-C22C-46DA-9C4B-36412E4478A9}"/>
                    </a:ext>
                  </a:extLst>
                </p:cNvPr>
                <p:cNvSpPr/>
                <p:nvPr/>
              </p:nvSpPr>
              <p:spPr>
                <a:xfrm>
                  <a:off x="0" y="953262"/>
                  <a:ext cx="12191999" cy="110799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6600" b="0" i="0" u="none" strike="noStrike" kern="1200" cap="all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Segoe UI Light (Headings)"/>
                    <a:ea typeface="+mn-ea"/>
                    <a:cs typeface="+mn-cs"/>
                  </a:endParaRPr>
                </a:p>
              </p:txBody>
            </p:sp>
            <p:pic>
              <p:nvPicPr>
                <p:cNvPr id="12" name="Picture 11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842047F-DAD6-4246-88CD-1BA7677F9A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28351" y="265471"/>
                  <a:ext cx="4578937" cy="2747365"/>
                </a:xfrm>
                <a:prstGeom prst="rect">
                  <a:avLst/>
                </a:prstGeom>
              </p:spPr>
            </p:pic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0D5AFB4F-9B72-49D7-A46A-69E1AFC5989C}"/>
                    </a:ext>
                  </a:extLst>
                </p:cNvPr>
                <p:cNvSpPr/>
                <p:nvPr/>
              </p:nvSpPr>
              <p:spPr>
                <a:xfrm>
                  <a:off x="2324029" y="1244299"/>
                  <a:ext cx="530915" cy="83099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4800" dirty="0">
                      <a:latin typeface="Segoe UI Light (Headings)"/>
                    </a:rPr>
                    <a:t>X</a:t>
                  </a:r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98143959-812D-4C8C-95E5-3CC74D040C36}"/>
                    </a:ext>
                  </a:extLst>
                </p:cNvPr>
                <p:cNvSpPr/>
                <p:nvPr/>
              </p:nvSpPr>
              <p:spPr>
                <a:xfrm>
                  <a:off x="8528873" y="1209525"/>
                  <a:ext cx="662361" cy="83099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4800" dirty="0">
                      <a:latin typeface="Segoe UI Light (Headings)"/>
                    </a:rPr>
                    <a:t>X’</a:t>
                  </a:r>
                </a:p>
              </p:txBody>
            </p:sp>
          </p:grp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225B5643-F12B-48C9-8C2F-595C9D0E2D8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14596" y="1662611"/>
                <a:ext cx="884902" cy="0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52EFE4FD-36DC-4FFE-B21C-F90D16A357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8734" y="988761"/>
                <a:ext cx="1" cy="1371600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EE0A0C1-E476-4775-ACCB-CA522750C3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69787" y="3586997"/>
              <a:ext cx="457200" cy="457200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0621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4EAD84-270B-46D8-82D4-705CD7F445C7}"/>
              </a:ext>
            </a:extLst>
          </p:cNvPr>
          <p:cNvSpPr/>
          <p:nvPr/>
        </p:nvSpPr>
        <p:spPr>
          <a:xfrm>
            <a:off x="0" y="337222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CA" sz="6600" cap="all" dirty="0">
                <a:solidFill>
                  <a:prstClr val="black"/>
                </a:solidFill>
                <a:latin typeface="Segoe UI Light (Headings)"/>
              </a:rPr>
              <a:t>AND</a:t>
            </a:r>
            <a:r>
              <a:rPr lang="en-CA" sz="6600" cap="all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►</a:t>
            </a:r>
            <a:r>
              <a:rPr lang="en-CA" sz="6600" cap="all" dirty="0">
                <a:solidFill>
                  <a:prstClr val="black"/>
                </a:solidFill>
                <a:latin typeface="Segoe UI Light (Headings)"/>
              </a:rPr>
              <a:t>NOT (NAND) = ((Y</a:t>
            </a:r>
            <a:r>
              <a:rPr lang="en-CA" sz="6600" cap="all" baseline="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↑</a:t>
            </a:r>
            <a:r>
              <a:rPr lang="en-CA" sz="6600" cap="all" dirty="0">
                <a:solidFill>
                  <a:prstClr val="black"/>
                </a:solidFill>
                <a:latin typeface="Segoe UI Light (Headings)"/>
              </a:rPr>
              <a:t>X))’=YX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DFEB3A6-71DC-4B7A-8E10-AD8549348680}"/>
              </a:ext>
            </a:extLst>
          </p:cNvPr>
          <p:cNvGrpSpPr/>
          <p:nvPr/>
        </p:nvGrpSpPr>
        <p:grpSpPr>
          <a:xfrm>
            <a:off x="-3036808" y="2503281"/>
            <a:ext cx="12191999" cy="2747365"/>
            <a:chOff x="430292" y="2483708"/>
            <a:chExt cx="12191999" cy="274736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91417F5-BBD1-484E-8CF4-3B90E782D2D3}"/>
                </a:ext>
              </a:extLst>
            </p:cNvPr>
            <p:cNvGrpSpPr/>
            <p:nvPr/>
          </p:nvGrpSpPr>
          <p:grpSpPr>
            <a:xfrm>
              <a:off x="430292" y="2483708"/>
              <a:ext cx="12191999" cy="2747365"/>
              <a:chOff x="0" y="265471"/>
              <a:chExt cx="12191999" cy="2747365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CE59DC3-0F5C-436D-B3C8-7B0B90EF1C25}"/>
                  </a:ext>
                </a:extLst>
              </p:cNvPr>
              <p:cNvSpPr/>
              <p:nvPr/>
            </p:nvSpPr>
            <p:spPr>
              <a:xfrm>
                <a:off x="0" y="953262"/>
                <a:ext cx="12191999" cy="11079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6600" b="0" i="0" u="none" strike="noStrike" kern="1200" cap="all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 (Headings)"/>
                  <a:ea typeface="+mn-ea"/>
                  <a:cs typeface="+mn-cs"/>
                </a:endParaRPr>
              </a:p>
            </p:txBody>
          </p:sp>
          <p:pic>
            <p:nvPicPr>
              <p:cNvPr id="11" name="Picture 10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5E69DDA5-C8BD-49F2-BAA6-C1E68F39B9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28351" y="265471"/>
                <a:ext cx="4578937" cy="2747365"/>
              </a:xfrm>
              <a:prstGeom prst="rect">
                <a:avLst/>
              </a:prstGeom>
            </p:spPr>
          </p:pic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07A8A22-9A00-4CE1-AA1B-2B310C5FE297}"/>
                  </a:ext>
                </a:extLst>
              </p:cNvPr>
              <p:cNvSpPr/>
              <p:nvPr/>
            </p:nvSpPr>
            <p:spPr>
              <a:xfrm>
                <a:off x="3252300" y="537763"/>
                <a:ext cx="530915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4800" dirty="0">
                    <a:latin typeface="Segoe UI Light (Headings)"/>
                  </a:rPr>
                  <a:t>X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7181FDF-CF3E-41EF-90A5-898FDF3DAF78}"/>
                  </a:ext>
                </a:extLst>
              </p:cNvPr>
              <p:cNvSpPr/>
              <p:nvPr/>
            </p:nvSpPr>
            <p:spPr>
              <a:xfrm>
                <a:off x="7566590" y="417182"/>
                <a:ext cx="1414170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CA" sz="4800" cap="all" dirty="0">
                    <a:solidFill>
                      <a:prstClr val="black"/>
                    </a:solidFill>
                    <a:latin typeface="Segoe UI Light (Headings)"/>
                  </a:rPr>
                  <a:t>(Y</a:t>
                </a:r>
                <a:r>
                  <a:rPr lang="en-CA" sz="4800" cap="all" baseline="30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↑</a:t>
                </a:r>
                <a:r>
                  <a:rPr lang="en-CA" sz="4800" cap="all" dirty="0">
                    <a:solidFill>
                      <a:prstClr val="black"/>
                    </a:solidFill>
                    <a:latin typeface="Segoe UI Light (Headings)"/>
                  </a:rPr>
                  <a:t>X)</a:t>
                </a:r>
                <a:endParaRPr lang="en-US" sz="4800" dirty="0">
                  <a:latin typeface="Segoe UI Light (Headings)"/>
                </a:endParaRPr>
              </a:p>
            </p:txBody>
          </p: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9426EE7-C7AA-4E72-8CBE-933B0B0D42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69787" y="3586997"/>
              <a:ext cx="457200" cy="457200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4BC8542-61EC-4C49-BB89-13D460E57747}"/>
              </a:ext>
            </a:extLst>
          </p:cNvPr>
          <p:cNvSpPr/>
          <p:nvPr/>
        </p:nvSpPr>
        <p:spPr>
          <a:xfrm>
            <a:off x="215492" y="4082699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9AF71D9-3B11-49E5-A489-13C3D083E253}"/>
              </a:ext>
            </a:extLst>
          </p:cNvPr>
          <p:cNvGrpSpPr/>
          <p:nvPr/>
        </p:nvGrpSpPr>
        <p:grpSpPr>
          <a:xfrm>
            <a:off x="2123107" y="2530988"/>
            <a:ext cx="12191999" cy="2761403"/>
            <a:chOff x="3704257" y="3082812"/>
            <a:chExt cx="12191999" cy="2761403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E8A6E14-DBD4-4F54-A7EC-1589C307A9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3197" y="4433751"/>
              <a:ext cx="884902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79F1254-7C68-485E-8E87-7C0424CD92B4}"/>
                </a:ext>
              </a:extLst>
            </p:cNvPr>
            <p:cNvGrpSpPr/>
            <p:nvPr/>
          </p:nvGrpSpPr>
          <p:grpSpPr>
            <a:xfrm>
              <a:off x="3704257" y="3082812"/>
              <a:ext cx="12191999" cy="2761403"/>
              <a:chOff x="3704257" y="3082812"/>
              <a:chExt cx="12191999" cy="2761403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A3875A69-9E82-45AF-A289-96901613A7E6}"/>
                  </a:ext>
                </a:extLst>
              </p:cNvPr>
              <p:cNvGrpSpPr/>
              <p:nvPr/>
            </p:nvGrpSpPr>
            <p:grpSpPr>
              <a:xfrm>
                <a:off x="3704257" y="3082812"/>
                <a:ext cx="12191999" cy="2761403"/>
                <a:chOff x="0" y="265471"/>
                <a:chExt cx="12191999" cy="2761403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AAD76DE1-C5EF-4D99-820A-27B0432E9646}"/>
                    </a:ext>
                  </a:extLst>
                </p:cNvPr>
                <p:cNvSpPr/>
                <p:nvPr/>
              </p:nvSpPr>
              <p:spPr>
                <a:xfrm>
                  <a:off x="0" y="953262"/>
                  <a:ext cx="12191999" cy="110799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6600" b="0" i="0" u="none" strike="noStrike" kern="1200" cap="all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Segoe UI Light (Headings)"/>
                    <a:ea typeface="+mn-ea"/>
                    <a:cs typeface="+mn-cs"/>
                  </a:endParaRPr>
                </a:p>
              </p:txBody>
            </p:sp>
            <p:pic>
              <p:nvPicPr>
                <p:cNvPr id="22" name="Picture 21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7B7EDD7B-58E8-4253-966B-368B38574A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28351" y="265471"/>
                  <a:ext cx="4578937" cy="2747365"/>
                </a:xfrm>
                <a:prstGeom prst="rect">
                  <a:avLst/>
                </a:prstGeom>
              </p:spPr>
            </p:pic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CDF05E1B-75C3-411E-80AF-2EB29705D2A5}"/>
                    </a:ext>
                  </a:extLst>
                </p:cNvPr>
                <p:cNvSpPr/>
                <p:nvPr/>
              </p:nvSpPr>
              <p:spPr>
                <a:xfrm>
                  <a:off x="7276140" y="2195877"/>
                  <a:ext cx="2792752" cy="83099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CA" sz="4800" cap="all" dirty="0">
                      <a:solidFill>
                        <a:prstClr val="black"/>
                      </a:solidFill>
                      <a:latin typeface="Segoe UI Light (Headings)"/>
                    </a:rPr>
                    <a:t>(Y</a:t>
                  </a:r>
                  <a:r>
                    <a:rPr lang="en-CA" sz="4800" cap="all" baseline="30000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↑</a:t>
                  </a:r>
                  <a:r>
                    <a:rPr lang="en-CA" sz="4800" cap="all" dirty="0">
                      <a:solidFill>
                        <a:prstClr val="black"/>
                      </a:solidFill>
                      <a:latin typeface="Segoe UI Light (Headings)"/>
                    </a:rPr>
                    <a:t>X)</a:t>
                  </a:r>
                  <a:r>
                    <a:rPr lang="en-US" sz="4800" dirty="0">
                      <a:latin typeface="Segoe UI Light (Headings)"/>
                    </a:rPr>
                    <a:t>’= YX</a:t>
                  </a:r>
                </a:p>
              </p:txBody>
            </p:sp>
          </p:grp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B43B983D-1521-47BF-997B-1A5AABEFE2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91600" y="3756565"/>
                <a:ext cx="1" cy="1371600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8AEF9561-9090-41A5-845D-CEB618E9CEF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343752" y="4186101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05867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4EAD84-270B-46D8-82D4-705CD7F445C7}"/>
              </a:ext>
            </a:extLst>
          </p:cNvPr>
          <p:cNvSpPr/>
          <p:nvPr/>
        </p:nvSpPr>
        <p:spPr>
          <a:xfrm>
            <a:off x="0" y="337222"/>
            <a:ext cx="12191999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CA" sz="6600" cap="all" dirty="0">
                <a:solidFill>
                  <a:prstClr val="black"/>
                </a:solidFill>
                <a:latin typeface="Segoe UI Light (Headings)"/>
              </a:rPr>
              <a:t>OR</a:t>
            </a:r>
            <a:r>
              <a:rPr lang="en-CA" sz="6600" cap="all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►</a:t>
            </a:r>
            <a:r>
              <a:rPr lang="en-CA" sz="6600" cap="all" dirty="0">
                <a:solidFill>
                  <a:prstClr val="black"/>
                </a:solidFill>
                <a:latin typeface="Segoe UI Light (Headings)"/>
              </a:rPr>
              <a:t> DE Morgan's law</a:t>
            </a:r>
          </a:p>
          <a:p>
            <a:pPr lvl="0" algn="ctr" defTabSz="457200">
              <a:defRPr/>
            </a:pPr>
            <a:endParaRPr lang="en-CA" sz="6600" cap="all" dirty="0">
              <a:solidFill>
                <a:prstClr val="black"/>
              </a:solidFill>
              <a:latin typeface="Segoe UI Light (Headings)"/>
            </a:endParaRPr>
          </a:p>
          <a:p>
            <a:pPr lvl="0" algn="ctr" defTabSz="457200">
              <a:defRPr/>
            </a:pPr>
            <a:r>
              <a:rPr lang="en-CA" sz="6600" cap="all" dirty="0">
                <a:solidFill>
                  <a:prstClr val="black"/>
                </a:solidFill>
                <a:latin typeface="Segoe UI Light (Headings)"/>
              </a:rPr>
              <a:t>(Y+X)’ = Y’X’</a:t>
            </a:r>
          </a:p>
          <a:p>
            <a:pPr lvl="0" algn="ctr" defTabSz="457200">
              <a:defRPr/>
            </a:pPr>
            <a:r>
              <a:rPr lang="en-CA" sz="6600" cap="all" dirty="0">
                <a:solidFill>
                  <a:prstClr val="black"/>
                </a:solidFill>
                <a:latin typeface="Segoe UI Light (Headings)"/>
              </a:rPr>
              <a:t>((Y+X)’)’ = (Y’X’)’</a:t>
            </a:r>
          </a:p>
          <a:p>
            <a:pPr algn="ctr" defTabSz="457200">
              <a:defRPr/>
            </a:pPr>
            <a:r>
              <a:rPr lang="en-CA" sz="6600" cap="all" dirty="0">
                <a:solidFill>
                  <a:prstClr val="black"/>
                </a:solidFill>
                <a:latin typeface="Segoe UI Light (Headings)"/>
              </a:rPr>
              <a:t>    Y + X = (Y’X’)’</a:t>
            </a:r>
          </a:p>
          <a:p>
            <a:pPr algn="ctr" defTabSz="457200">
              <a:defRPr/>
            </a:pPr>
            <a:r>
              <a:rPr lang="en-CA" sz="6600" cap="all" dirty="0">
                <a:solidFill>
                  <a:prstClr val="black"/>
                </a:solidFill>
                <a:latin typeface="Segoe UI Light (Headings)"/>
              </a:rPr>
              <a:t>    Y + X = Y’ </a:t>
            </a:r>
            <a:r>
              <a:rPr lang="en-CA" sz="6600" cap="all" baseline="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↑ </a:t>
            </a:r>
            <a:r>
              <a:rPr lang="en-CA" sz="6600" cap="all" dirty="0">
                <a:solidFill>
                  <a:prstClr val="black"/>
                </a:solidFill>
                <a:latin typeface="Segoe UI Light (Headings)"/>
              </a:rPr>
              <a:t>X’</a:t>
            </a:r>
          </a:p>
        </p:txBody>
      </p:sp>
    </p:spTree>
    <p:extLst>
      <p:ext uri="{BB962C8B-B14F-4D97-AF65-F5344CB8AC3E}">
        <p14:creationId xmlns:p14="http://schemas.microsoft.com/office/powerpoint/2010/main" val="3660870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66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Universal SET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DCCAC1-5E27-4221-B03F-0D035FC74400}"/>
              </a:ext>
            </a:extLst>
          </p:cNvPr>
          <p:cNvSpPr/>
          <p:nvPr/>
        </p:nvSpPr>
        <p:spPr>
          <a:xfrm>
            <a:off x="1232360" y="4575536"/>
            <a:ext cx="101468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600" dirty="0">
                <a:solidFill>
                  <a:prstClr val="black"/>
                </a:solidFill>
                <a:latin typeface="Segoe UI Light (Headings)"/>
              </a:rPr>
              <a:t>Is it possible to implement </a:t>
            </a:r>
            <a:r>
              <a:rPr lang="en-CA" sz="36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ALL</a:t>
            </a:r>
            <a:r>
              <a:rPr lang="en-CA" sz="3600" dirty="0">
                <a:solidFill>
                  <a:prstClr val="black"/>
                </a:solidFill>
                <a:latin typeface="Segoe UI Light (Headings)"/>
              </a:rPr>
              <a:t> the possible Boolean functions using </a:t>
            </a:r>
            <a:r>
              <a:rPr lang="en-CA" sz="36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NOT, AND, OR, NAND, NOR</a:t>
            </a:r>
            <a:r>
              <a:rPr lang="en-CA" sz="3600" dirty="0">
                <a:solidFill>
                  <a:prstClr val="black"/>
                </a:solidFill>
                <a:latin typeface="Segoe UI Light (Headings)"/>
              </a:rPr>
              <a:t>? </a:t>
            </a:r>
            <a:r>
              <a:rPr lang="en-CA" sz="36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Yes!</a:t>
            </a:r>
            <a:endParaRPr lang="en-US" sz="3600" dirty="0">
              <a:solidFill>
                <a:prstClr val="black"/>
              </a:solidFill>
              <a:highlight>
                <a:srgbClr val="00FF00"/>
              </a:highlight>
              <a:latin typeface="Segoe U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1420902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4EAD84-270B-46D8-82D4-705CD7F445C7}"/>
              </a:ext>
            </a:extLst>
          </p:cNvPr>
          <p:cNvSpPr/>
          <p:nvPr/>
        </p:nvSpPr>
        <p:spPr>
          <a:xfrm>
            <a:off x="0" y="337222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CA" sz="6600" cap="all" dirty="0">
                <a:solidFill>
                  <a:prstClr val="black"/>
                </a:solidFill>
                <a:latin typeface="Segoe UI Light (Headings)"/>
              </a:rPr>
              <a:t>OR: DE Morgan's law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28F927C-E0EF-4245-AE5B-2428FD1ADFCF}"/>
              </a:ext>
            </a:extLst>
          </p:cNvPr>
          <p:cNvGrpSpPr>
            <a:grpSpLocks noChangeAspect="1"/>
          </p:cNvGrpSpPr>
          <p:nvPr/>
        </p:nvGrpSpPr>
        <p:grpSpPr>
          <a:xfrm>
            <a:off x="-1322308" y="1893161"/>
            <a:ext cx="12353300" cy="4485212"/>
            <a:chOff x="-2141458" y="1664558"/>
            <a:chExt cx="15839519" cy="5750993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DCCC3FB-6DE3-480B-AEB5-A7AD07F682E5}"/>
                </a:ext>
              </a:extLst>
            </p:cNvPr>
            <p:cNvGrpSpPr/>
            <p:nvPr/>
          </p:nvGrpSpPr>
          <p:grpSpPr>
            <a:xfrm>
              <a:off x="-2141458" y="1664558"/>
              <a:ext cx="12191999" cy="2747365"/>
              <a:chOff x="430292" y="2483708"/>
              <a:chExt cx="12191999" cy="2747365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A4C71B30-1187-46D3-9EA0-3567D4EE3652}"/>
                  </a:ext>
                </a:extLst>
              </p:cNvPr>
              <p:cNvGrpSpPr/>
              <p:nvPr/>
            </p:nvGrpSpPr>
            <p:grpSpPr>
              <a:xfrm>
                <a:off x="430292" y="2483708"/>
                <a:ext cx="12191999" cy="2747365"/>
                <a:chOff x="-887845" y="315008"/>
                <a:chExt cx="12191999" cy="2747365"/>
              </a:xfrm>
            </p:grpSpPr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CDDCBC15-B992-4A81-94BF-405FB3AAA42C}"/>
                    </a:ext>
                  </a:extLst>
                </p:cNvPr>
                <p:cNvGrpSpPr/>
                <p:nvPr/>
              </p:nvGrpSpPr>
              <p:grpSpPr>
                <a:xfrm>
                  <a:off x="-887845" y="315008"/>
                  <a:ext cx="12191999" cy="2747365"/>
                  <a:chOff x="0" y="265471"/>
                  <a:chExt cx="12191999" cy="2747365"/>
                </a:xfrm>
              </p:grpSpPr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E69E9257-D5EC-4621-B96D-D84E625D9044}"/>
                      </a:ext>
                    </a:extLst>
                  </p:cNvPr>
                  <p:cNvSpPr/>
                  <p:nvPr/>
                </p:nvSpPr>
                <p:spPr>
                  <a:xfrm>
                    <a:off x="0" y="953262"/>
                    <a:ext cx="12191999" cy="110799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6600" b="0" i="0" u="none" strike="noStrike" kern="1200" cap="all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Segoe UI Light (Headings)"/>
                      <a:ea typeface="+mn-ea"/>
                      <a:cs typeface="+mn-cs"/>
                    </a:endParaRPr>
                  </a:p>
                </p:txBody>
              </p:sp>
              <p:pic>
                <p:nvPicPr>
                  <p:cNvPr id="32" name="Picture 31" descr="A picture containing shape&#10;&#10;Description automatically generated">
                    <a:extLst>
                      <a:ext uri="{FF2B5EF4-FFF2-40B4-BE49-F238E27FC236}">
                        <a16:creationId xmlns:a16="http://schemas.microsoft.com/office/drawing/2014/main" id="{3AA91D47-1C96-4E32-B11F-DC84F346B4D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828351" y="265471"/>
                    <a:ext cx="4578937" cy="2747365"/>
                  </a:xfrm>
                  <a:prstGeom prst="rect">
                    <a:avLst/>
                  </a:prstGeom>
                </p:spPr>
              </p:pic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1776449E-B89F-440A-8089-FF0CA99CB57F}"/>
                      </a:ext>
                    </a:extLst>
                  </p:cNvPr>
                  <p:cNvSpPr/>
                  <p:nvPr/>
                </p:nvSpPr>
                <p:spPr>
                  <a:xfrm>
                    <a:off x="2324029" y="1244299"/>
                    <a:ext cx="530915" cy="83099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4800" dirty="0">
                        <a:latin typeface="Segoe UI Light (Headings)"/>
                      </a:rPr>
                      <a:t>X</a:t>
                    </a:r>
                  </a:p>
                </p:txBody>
              </p: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075FD325-3162-4063-A642-C14D0871A123}"/>
                      </a:ext>
                    </a:extLst>
                  </p:cNvPr>
                  <p:cNvSpPr/>
                  <p:nvPr/>
                </p:nvSpPr>
                <p:spPr>
                  <a:xfrm>
                    <a:off x="8076107" y="623852"/>
                    <a:ext cx="662361" cy="83099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4800" dirty="0">
                        <a:latin typeface="Segoe UI Light (Headings)"/>
                      </a:rPr>
                      <a:t>X’</a:t>
                    </a:r>
                  </a:p>
                </p:txBody>
              </p:sp>
            </p:grp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4C1BD763-A668-4E01-B73B-99F44D0A7B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14596" y="1662611"/>
                  <a:ext cx="884902" cy="0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6B417909-8F18-426E-8555-CF910C1BB4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99498" y="988761"/>
                  <a:ext cx="1" cy="1371600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06A9C5B3-47ED-45FC-87F8-E1CA9F9DCE1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69787" y="3586997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FCD3115-8C66-44C2-A0EE-F1C66BF6CCFD}"/>
                </a:ext>
              </a:extLst>
            </p:cNvPr>
            <p:cNvGrpSpPr/>
            <p:nvPr/>
          </p:nvGrpSpPr>
          <p:grpSpPr>
            <a:xfrm>
              <a:off x="-2119639" y="4668186"/>
              <a:ext cx="12191999" cy="2747365"/>
              <a:chOff x="430292" y="2483708"/>
              <a:chExt cx="12191999" cy="2747365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109CA3CC-1CE1-4DA9-A57F-7F60C8802B8B}"/>
                  </a:ext>
                </a:extLst>
              </p:cNvPr>
              <p:cNvGrpSpPr/>
              <p:nvPr/>
            </p:nvGrpSpPr>
            <p:grpSpPr>
              <a:xfrm>
                <a:off x="430292" y="2483708"/>
                <a:ext cx="12191999" cy="2747365"/>
                <a:chOff x="-887845" y="315008"/>
                <a:chExt cx="12191999" cy="2747365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C8992F63-F411-4BD9-9DFB-887AF7F16A3C}"/>
                    </a:ext>
                  </a:extLst>
                </p:cNvPr>
                <p:cNvGrpSpPr/>
                <p:nvPr/>
              </p:nvGrpSpPr>
              <p:grpSpPr>
                <a:xfrm>
                  <a:off x="-887845" y="315008"/>
                  <a:ext cx="12191999" cy="2747365"/>
                  <a:chOff x="0" y="265471"/>
                  <a:chExt cx="12191999" cy="2747365"/>
                </a:xfrm>
              </p:grpSpPr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951C003B-A0D7-44BC-A9A2-7A6BEAEF5B62}"/>
                      </a:ext>
                    </a:extLst>
                  </p:cNvPr>
                  <p:cNvSpPr/>
                  <p:nvPr/>
                </p:nvSpPr>
                <p:spPr>
                  <a:xfrm>
                    <a:off x="0" y="953262"/>
                    <a:ext cx="12191999" cy="110799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6600" b="0" i="0" u="none" strike="noStrike" kern="1200" cap="all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Segoe UI Light (Headings)"/>
                      <a:ea typeface="+mn-ea"/>
                      <a:cs typeface="+mn-cs"/>
                    </a:endParaRPr>
                  </a:p>
                </p:txBody>
              </p:sp>
              <p:pic>
                <p:nvPicPr>
                  <p:cNvPr id="42" name="Picture 41" descr="A picture containing shape&#10;&#10;Description automatically generated">
                    <a:extLst>
                      <a:ext uri="{FF2B5EF4-FFF2-40B4-BE49-F238E27FC236}">
                        <a16:creationId xmlns:a16="http://schemas.microsoft.com/office/drawing/2014/main" id="{5CBE841A-F00B-40C7-8D47-5C6A5FBA1AA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828351" y="265471"/>
                    <a:ext cx="4578937" cy="2747365"/>
                  </a:xfrm>
                  <a:prstGeom prst="rect">
                    <a:avLst/>
                  </a:prstGeom>
                </p:spPr>
              </p:pic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61D05E9A-09B0-4313-9626-CE4D3DB1C803}"/>
                      </a:ext>
                    </a:extLst>
                  </p:cNvPr>
                  <p:cNvSpPr/>
                  <p:nvPr/>
                </p:nvSpPr>
                <p:spPr>
                  <a:xfrm>
                    <a:off x="2324029" y="1244299"/>
                    <a:ext cx="516488" cy="83099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4800" dirty="0">
                        <a:latin typeface="Segoe UI Light (Headings)"/>
                      </a:rPr>
                      <a:t>Y</a:t>
                    </a:r>
                  </a:p>
                </p:txBody>
              </p:sp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B60FBC58-EACC-4731-AE76-90B9BD6EC912}"/>
                      </a:ext>
                    </a:extLst>
                  </p:cNvPr>
                  <p:cNvSpPr/>
                  <p:nvPr/>
                </p:nvSpPr>
                <p:spPr>
                  <a:xfrm>
                    <a:off x="8054287" y="1785669"/>
                    <a:ext cx="662361" cy="83099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4800" dirty="0">
                        <a:latin typeface="Segoe UI Light (Headings)"/>
                      </a:rPr>
                      <a:t>Y’</a:t>
                    </a:r>
                  </a:p>
                </p:txBody>
              </p:sp>
            </p:grp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8017C84A-1FDD-4EBE-984F-52EA7BF27D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14596" y="1662611"/>
                  <a:ext cx="884902" cy="0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BCD0AC73-D762-48F3-BB12-C1DD55D07D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99498" y="988761"/>
                  <a:ext cx="1" cy="1371600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D4196B27-CA17-4910-BF8C-514B2E190FE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69787" y="3622525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45" name="Picture 44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22165361-66BA-4A05-8DEE-B62D2B1E9D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2422" y="3166721"/>
              <a:ext cx="4578937" cy="2747365"/>
            </a:xfrm>
            <a:prstGeom prst="rect">
              <a:avLst/>
            </a:prstGeom>
          </p:spPr>
        </p:pic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5511E4E-C444-45D1-B27A-303808685E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58453" y="4294901"/>
              <a:ext cx="457200" cy="457200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C6E0B73-AC46-4F69-B5EB-6AF15C114A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61861" y="2965566"/>
              <a:ext cx="0" cy="911687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4774DB3-FDAE-435D-B0D9-FCB2028871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14687" y="5139786"/>
              <a:ext cx="0" cy="937964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E09CDB-CA6F-4AA3-841B-69831E2C0AFD}"/>
                </a:ext>
              </a:extLst>
            </p:cNvPr>
            <p:cNvSpPr/>
            <p:nvPr/>
          </p:nvSpPr>
          <p:spPr>
            <a:xfrm>
              <a:off x="10049340" y="3379273"/>
              <a:ext cx="3648721" cy="29597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sz="4800" cap="all" dirty="0">
                  <a:solidFill>
                    <a:prstClr val="black"/>
                  </a:solidFill>
                  <a:latin typeface="Segoe UI Light (Headings)"/>
                </a:rPr>
                <a:t>   (Y’X’)’ = </a:t>
              </a:r>
            </a:p>
            <a:p>
              <a:r>
                <a:rPr lang="en-CA" sz="4800" cap="all" dirty="0">
                  <a:solidFill>
                    <a:prstClr val="black"/>
                  </a:solidFill>
                  <a:latin typeface="Segoe UI Light (Headings)"/>
                </a:rPr>
                <a:t>    Y+X  =</a:t>
              </a:r>
            </a:p>
            <a:p>
              <a:r>
                <a:rPr lang="en-CA" sz="4800" cap="all" dirty="0">
                  <a:solidFill>
                    <a:prstClr val="black"/>
                  </a:solidFill>
                  <a:latin typeface="Segoe UI Light (Headings)"/>
                </a:rPr>
                <a:t>    Y’ </a:t>
              </a:r>
              <a:r>
                <a:rPr lang="en-CA" sz="4800" cap="all" baseline="300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↑ </a:t>
              </a:r>
              <a:r>
                <a:rPr lang="en-CA" sz="4800" cap="all" dirty="0">
                  <a:solidFill>
                    <a:prstClr val="black"/>
                  </a:solidFill>
                  <a:latin typeface="Segoe UI Light (Headings)"/>
                </a:rPr>
                <a:t>X’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16593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65A23221-7098-4F45-A02C-5DAE002F7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0"/>
            <a:ext cx="7620000" cy="6858000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5BB8487-BA86-45FD-A2B6-F8E39F613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3427917"/>
            <a:ext cx="142875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7A0D7762-87A5-4AB8-8583-AC14DD88D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809857"/>
            <a:ext cx="1428750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52B052C2-C35F-4C88-B241-6B72753EC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7" y="4693552"/>
            <a:ext cx="14287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4A50686-2CE3-4D5F-A1A3-C3ED58C5CCDB}"/>
              </a:ext>
            </a:extLst>
          </p:cNvPr>
          <p:cNvSpPr/>
          <p:nvPr/>
        </p:nvSpPr>
        <p:spPr>
          <a:xfrm>
            <a:off x="1936316" y="803024"/>
            <a:ext cx="89437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Segoe UI Light (Headings)"/>
              </a:rPr>
              <a:t>https://commons.wikimedia.org/wiki/7400_series_overview</a:t>
            </a:r>
          </a:p>
        </p:txBody>
      </p:sp>
    </p:spTree>
    <p:extLst>
      <p:ext uri="{BB962C8B-B14F-4D97-AF65-F5344CB8AC3E}">
        <p14:creationId xmlns:p14="http://schemas.microsoft.com/office/powerpoint/2010/main" val="33824803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65A23221-7098-4F45-A02C-5DAE002F7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0"/>
            <a:ext cx="7620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1F55AE4-5116-44EA-8FD0-2DBFB98A08D5}"/>
              </a:ext>
            </a:extLst>
          </p:cNvPr>
          <p:cNvSpPr/>
          <p:nvPr/>
        </p:nvSpPr>
        <p:spPr>
          <a:xfrm>
            <a:off x="4221020" y="5403273"/>
            <a:ext cx="544945" cy="526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cap="all" dirty="0">
                <a:solidFill>
                  <a:schemeClr val="bg1"/>
                </a:solidFill>
                <a:latin typeface="Segoe UI Light (Headings)"/>
              </a:rPr>
              <a:t>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BCD1EE-C52E-44A6-9C52-F5CA1586EFCC}"/>
              </a:ext>
            </a:extLst>
          </p:cNvPr>
          <p:cNvSpPr/>
          <p:nvPr/>
        </p:nvSpPr>
        <p:spPr>
          <a:xfrm>
            <a:off x="3412838" y="5403271"/>
            <a:ext cx="544945" cy="526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cap="all" dirty="0">
                <a:solidFill>
                  <a:schemeClr val="bg1"/>
                </a:solidFill>
                <a:latin typeface="Segoe UI Light (Headings)"/>
              </a:rPr>
              <a:t>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F16746-9169-4E90-BED0-5EB9501509B4}"/>
              </a:ext>
            </a:extLst>
          </p:cNvPr>
          <p:cNvSpPr/>
          <p:nvPr/>
        </p:nvSpPr>
        <p:spPr>
          <a:xfrm>
            <a:off x="5029202" y="5394035"/>
            <a:ext cx="544945" cy="52647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4400" cap="all" dirty="0">
                <a:solidFill>
                  <a:schemeClr val="tx1"/>
                </a:solidFill>
                <a:latin typeface="Segoe UI Light (Headings)"/>
              </a:rPr>
              <a:t>X’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197ADE-8E58-426B-AAED-A22E86FBC3F1}"/>
              </a:ext>
            </a:extLst>
          </p:cNvPr>
          <p:cNvSpPr/>
          <p:nvPr/>
        </p:nvSpPr>
        <p:spPr>
          <a:xfrm>
            <a:off x="6650182" y="5403273"/>
            <a:ext cx="544945" cy="526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cap="all" dirty="0">
                <a:solidFill>
                  <a:schemeClr val="bg1"/>
                </a:solidFill>
                <a:latin typeface="Segoe UI Light (Headings)"/>
              </a:rPr>
              <a:t>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39A27A-76F1-4207-B111-9A207AAD4ECA}"/>
              </a:ext>
            </a:extLst>
          </p:cNvPr>
          <p:cNvSpPr/>
          <p:nvPr/>
        </p:nvSpPr>
        <p:spPr>
          <a:xfrm>
            <a:off x="5841999" y="5403271"/>
            <a:ext cx="544945" cy="526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cap="all" dirty="0">
                <a:solidFill>
                  <a:schemeClr val="bg1"/>
                </a:solidFill>
                <a:latin typeface="Segoe UI Light (Headings)"/>
              </a:rPr>
              <a:t>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0A4680-C9EA-41AF-BEB3-D1510BCC2D97}"/>
              </a:ext>
            </a:extLst>
          </p:cNvPr>
          <p:cNvSpPr/>
          <p:nvPr/>
        </p:nvSpPr>
        <p:spPr>
          <a:xfrm>
            <a:off x="7458365" y="5403271"/>
            <a:ext cx="544945" cy="52647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4400" cap="all" dirty="0">
                <a:solidFill>
                  <a:schemeClr val="tx1"/>
                </a:solidFill>
                <a:latin typeface="Segoe UI Light (Headings)"/>
              </a:rPr>
              <a:t>Y’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054897-0DDE-43A7-8B69-413BF0CFCB97}"/>
              </a:ext>
            </a:extLst>
          </p:cNvPr>
          <p:cNvSpPr/>
          <p:nvPr/>
        </p:nvSpPr>
        <p:spPr>
          <a:xfrm>
            <a:off x="7458364" y="1851893"/>
            <a:ext cx="544945" cy="526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4400" cap="all" dirty="0">
                <a:solidFill>
                  <a:schemeClr val="bg1"/>
                </a:solidFill>
                <a:latin typeface="Segoe UI Light (Headings)"/>
              </a:rPr>
              <a:t>Y’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217C0F-0171-451D-B319-35E40685D827}"/>
              </a:ext>
            </a:extLst>
          </p:cNvPr>
          <p:cNvSpPr/>
          <p:nvPr/>
        </p:nvSpPr>
        <p:spPr>
          <a:xfrm>
            <a:off x="6668655" y="1851891"/>
            <a:ext cx="544945" cy="526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4400" cap="all" dirty="0">
                <a:solidFill>
                  <a:schemeClr val="bg1"/>
                </a:solidFill>
                <a:latin typeface="Segoe UI Light (Headings)"/>
              </a:rPr>
              <a:t>X’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10FD26-27CE-4456-B1A6-BE6076B29E22}"/>
              </a:ext>
            </a:extLst>
          </p:cNvPr>
          <p:cNvSpPr/>
          <p:nvPr/>
        </p:nvSpPr>
        <p:spPr>
          <a:xfrm>
            <a:off x="8268855" y="1842655"/>
            <a:ext cx="544945" cy="52647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cap="all" dirty="0">
                <a:solidFill>
                  <a:schemeClr val="tx1"/>
                </a:solidFill>
                <a:latin typeface="Segoe UI Light (Headings)"/>
              </a:rPr>
              <a:t>Y+X</a:t>
            </a:r>
          </a:p>
        </p:txBody>
      </p:sp>
    </p:spTree>
    <p:extLst>
      <p:ext uri="{BB962C8B-B14F-4D97-AF65-F5344CB8AC3E}">
        <p14:creationId xmlns:p14="http://schemas.microsoft.com/office/powerpoint/2010/main" val="5934847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9FE987A8-7CCE-459A-A74F-57C546D2F63C}"/>
              </a:ext>
            </a:extLst>
          </p:cNvPr>
          <p:cNvGraphicFramePr>
            <a:graphicFrameLocks noGrp="1"/>
          </p:cNvGraphicFramePr>
          <p:nvPr/>
        </p:nvGraphicFramePr>
        <p:xfrm>
          <a:off x="1" y="0"/>
          <a:ext cx="12191999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0649">
                  <a:extLst>
                    <a:ext uri="{9D8B030D-6E8A-4147-A177-3AD203B41FA5}">
                      <a16:colId xmlns:a16="http://schemas.microsoft.com/office/drawing/2014/main" val="3450066648"/>
                    </a:ext>
                  </a:extLst>
                </a:gridCol>
                <a:gridCol w="6991350">
                  <a:extLst>
                    <a:ext uri="{9D8B030D-6E8A-4147-A177-3AD203B41FA5}">
                      <a16:colId xmlns:a16="http://schemas.microsoft.com/office/drawing/2014/main" val="1089434390"/>
                    </a:ext>
                  </a:extLst>
                </a:gridCol>
              </a:tblGrid>
              <a:tr h="586946"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i="0" u="none" strike="noStrike" kern="1200" cap="all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i="0" u="none" strike="noStrike" kern="1200" cap="all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Universal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761825"/>
                  </a:ext>
                </a:extLst>
              </a:tr>
              <a:tr h="586946"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i="0" u="none" strike="noStrike" kern="1200" cap="all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{NOT, AND, OR, NAND, NOR}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Yes! (a Full Set)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574539"/>
                  </a:ext>
                </a:extLst>
              </a:tr>
              <a:tr h="1575486"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i="0" u="none" strike="noStrike" kern="1200" cap="all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{NOT, AND, OR}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Yes, (a Full Set)</a:t>
                      </a:r>
                    </a:p>
                    <a:p>
                      <a:pPr algn="l"/>
                      <a:r>
                        <a:rPr kumimoji="0" lang="en-US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NAND = AND-NOT</a:t>
                      </a:r>
                    </a:p>
                    <a:p>
                      <a:pPr algn="l"/>
                      <a:r>
                        <a:rPr kumimoji="0" lang="en-US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NOR = OR-NOT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2860558"/>
                  </a:ext>
                </a:extLst>
              </a:tr>
              <a:tr h="586946"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i="0" u="none" strike="noStrike" kern="1200" cap="all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{NOT, AND}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2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If we could design OR (a Complete Set)</a:t>
                      </a:r>
                    </a:p>
                  </a:txBody>
                  <a:tcPr>
                    <a:solidFill>
                      <a:srgbClr val="FFFF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485539"/>
                  </a:ext>
                </a:extLst>
              </a:tr>
              <a:tr h="586946"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i="0" u="none" strike="noStrike" kern="1200" cap="all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{NOT, OR}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2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If we could design AND (a Complete Set)</a:t>
                      </a:r>
                    </a:p>
                  </a:txBody>
                  <a:tcPr>
                    <a:solidFill>
                      <a:srgbClr val="FFFF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2150545"/>
                  </a:ext>
                </a:extLst>
              </a:tr>
              <a:tr h="586946"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i="0" u="none" strike="noStrike" kern="1200" cap="all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{NOT}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If we could design AND, OR </a:t>
                      </a:r>
                    </a:p>
                  </a:txBody>
                  <a:tcPr>
                    <a:solidFill>
                      <a:srgbClr val="FF8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143413"/>
                  </a:ext>
                </a:extLst>
              </a:tr>
              <a:tr h="5869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all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{AND}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If we could design </a:t>
                      </a:r>
                      <a:r>
                        <a:rPr kumimoji="0" lang="en-US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8989"/>
                          </a:highlight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NOT</a:t>
                      </a:r>
                      <a:r>
                        <a:rPr kumimoji="0" lang="en-US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, 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9734"/>
                  </a:ext>
                </a:extLst>
              </a:tr>
              <a:tr h="5869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all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{OR}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If we could design </a:t>
                      </a:r>
                      <a:r>
                        <a:rPr kumimoji="0" lang="en-US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8989"/>
                          </a:highlight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NOT</a:t>
                      </a:r>
                      <a:r>
                        <a:rPr kumimoji="0" lang="en-US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, 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070794"/>
                  </a:ext>
                </a:extLst>
              </a:tr>
              <a:tr h="586946"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i="0" u="none" strike="noStrike" kern="1200" cap="all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{NAND}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If we could design NOT, AND, OR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971803"/>
                  </a:ext>
                </a:extLst>
              </a:tr>
              <a:tr h="586946"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i="0" u="none" strike="noStrike" kern="1200" cap="all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{NOR}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If we could design NOT, AND, OR</a:t>
                      </a:r>
                    </a:p>
                  </a:txBody>
                  <a:tcPr>
                    <a:solidFill>
                      <a:srgbClr val="FFFF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707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40211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204122"/>
            <a:ext cx="1219199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66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Universal GATE</a:t>
            </a:r>
          </a:p>
          <a:p>
            <a:pPr algn="ctr" defTabSz="457200">
              <a:defRPr/>
            </a:pPr>
            <a:r>
              <a:rPr lang="en-CA" sz="6600" dirty="0">
                <a:solidFill>
                  <a:prstClr val="black"/>
                </a:solidFill>
                <a:latin typeface="Segoe UI Light (Headings)"/>
              </a:rPr>
              <a:t>{NOR}</a:t>
            </a:r>
          </a:p>
        </p:txBody>
      </p:sp>
    </p:spTree>
    <p:extLst>
      <p:ext uri="{BB962C8B-B14F-4D97-AF65-F5344CB8AC3E}">
        <p14:creationId xmlns:p14="http://schemas.microsoft.com/office/powerpoint/2010/main" val="10206665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73773E-C084-448D-98E0-7FBFBA8BE49C}"/>
              </a:ext>
            </a:extLst>
          </p:cNvPr>
          <p:cNvSpPr/>
          <p:nvPr/>
        </p:nvSpPr>
        <p:spPr>
          <a:xfrm>
            <a:off x="-21820" y="671691"/>
            <a:ext cx="12191999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66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NOT 	</a:t>
            </a:r>
            <a:r>
              <a:rPr kumimoji="0" lang="en-CA" sz="66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►</a:t>
            </a:r>
            <a:r>
              <a:rPr kumimoji="0" lang="en-CA" sz="66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 (X+X)’ = (XX) = X’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6600" cap="all" dirty="0">
              <a:solidFill>
                <a:prstClr val="black"/>
              </a:solidFill>
              <a:latin typeface="Segoe UI Light (Headings)"/>
            </a:endParaRPr>
          </a:p>
          <a:p>
            <a:pPr lvl="0" defTabSz="457200">
              <a:defRPr/>
            </a:pPr>
            <a:r>
              <a:rPr lang="en-CA" sz="6600" cap="all" dirty="0">
                <a:solidFill>
                  <a:prstClr val="black"/>
                </a:solidFill>
                <a:latin typeface="Segoe UI Light (Headings)"/>
              </a:rPr>
              <a:t>OR		</a:t>
            </a:r>
            <a:r>
              <a:rPr lang="en-CA" sz="6600" cap="all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►</a:t>
            </a:r>
            <a:r>
              <a:rPr lang="en-CA" sz="6600" cap="all" dirty="0">
                <a:solidFill>
                  <a:prstClr val="black"/>
                </a:solidFill>
                <a:latin typeface="Segoe UI Light (Headings)"/>
              </a:rPr>
              <a:t> NOT (NOR)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  <a:p>
            <a:pPr lvl="0" defTabSz="457200">
              <a:defRPr/>
            </a:pPr>
            <a:r>
              <a:rPr kumimoji="0" lang="en-CA" sz="66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AND		</a:t>
            </a:r>
            <a:r>
              <a:rPr lang="en-CA" sz="6600" cap="all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►</a:t>
            </a:r>
            <a:r>
              <a:rPr kumimoji="0" lang="en-CA" sz="66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 De Morgan's law</a:t>
            </a:r>
          </a:p>
          <a:p>
            <a:pPr lvl="0" algn="ctr" defTabSz="457200">
              <a:defRPr/>
            </a:pPr>
            <a:r>
              <a:rPr lang="en-CA" sz="6600" cap="all" dirty="0">
                <a:solidFill>
                  <a:prstClr val="black"/>
                </a:solidFill>
                <a:latin typeface="Segoe UI Light (Headings)"/>
              </a:rPr>
              <a:t>(Y’+X’)’ = YX = (Y’</a:t>
            </a:r>
            <a:r>
              <a:rPr lang="en-CA" sz="6600" cap="all" baseline="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↓</a:t>
            </a:r>
            <a:r>
              <a:rPr lang="en-CA" sz="6600" cap="all" dirty="0">
                <a:solidFill>
                  <a:prstClr val="black"/>
                </a:solidFill>
                <a:latin typeface="Segoe UI Light (Headings)"/>
              </a:rPr>
              <a:t>X’)</a:t>
            </a: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65804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blackboard&#10;&#10;Description automatically generated">
            <a:extLst>
              <a:ext uri="{FF2B5EF4-FFF2-40B4-BE49-F238E27FC236}">
                <a16:creationId xmlns:a16="http://schemas.microsoft.com/office/drawing/2014/main" id="{41E2C05A-842D-4BA6-9725-ADE8F189CA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9000"/>
                    </a14:imgEffect>
                    <a14:imgEffect>
                      <a14:brightnessContrast bright="-54000" contrast="2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000" r="2250" b="5555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670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75465D26-9FA3-4C44-B2E9-5D22DE9B0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0"/>
            <a:ext cx="7620000" cy="68580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7F630B1-3805-4BF1-96F0-54D73DC2A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89" y="1817512"/>
            <a:ext cx="1428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4A81013-92C3-43A9-A645-1281CC76C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89" y="3392311"/>
            <a:ext cx="142875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C97BAD3-8739-456F-9DF7-0601BB83A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89" y="4614332"/>
            <a:ext cx="142875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B97F062-8ED0-4228-A517-A8E4A8D6DB7B}"/>
              </a:ext>
            </a:extLst>
          </p:cNvPr>
          <p:cNvSpPr/>
          <p:nvPr/>
        </p:nvSpPr>
        <p:spPr>
          <a:xfrm>
            <a:off x="1876379" y="743808"/>
            <a:ext cx="89437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Segoe UI Light (Headings)"/>
              </a:rPr>
              <a:t>https://commons.wikimedia.org/wiki/7400_series_overview</a:t>
            </a:r>
          </a:p>
        </p:txBody>
      </p:sp>
    </p:spTree>
    <p:extLst>
      <p:ext uri="{BB962C8B-B14F-4D97-AF65-F5344CB8AC3E}">
        <p14:creationId xmlns:p14="http://schemas.microsoft.com/office/powerpoint/2010/main" val="16140399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75465D26-9FA3-4C44-B2E9-5D22DE9B0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0"/>
            <a:ext cx="762000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02D13AF-4516-4C6A-947E-3954AA9E8FC0}"/>
              </a:ext>
            </a:extLst>
          </p:cNvPr>
          <p:cNvSpPr/>
          <p:nvPr/>
        </p:nvSpPr>
        <p:spPr>
          <a:xfrm>
            <a:off x="4267200" y="5430981"/>
            <a:ext cx="544945" cy="526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cap="all" dirty="0">
                <a:solidFill>
                  <a:schemeClr val="bg1"/>
                </a:solidFill>
                <a:latin typeface="Segoe UI Light (Headings)"/>
              </a:rPr>
              <a:t>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319A0E-743E-4DA3-BE9A-5759B00AC2B1}"/>
              </a:ext>
            </a:extLst>
          </p:cNvPr>
          <p:cNvSpPr/>
          <p:nvPr/>
        </p:nvSpPr>
        <p:spPr>
          <a:xfrm>
            <a:off x="5066146" y="5430981"/>
            <a:ext cx="544945" cy="526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cap="all" dirty="0">
                <a:solidFill>
                  <a:schemeClr val="bg1"/>
                </a:solidFill>
                <a:latin typeface="Segoe UI Light (Headings)"/>
              </a:rPr>
              <a:t>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7BA87D-8467-4E54-A6E8-6CF7AF4EF760}"/>
              </a:ext>
            </a:extLst>
          </p:cNvPr>
          <p:cNvSpPr/>
          <p:nvPr/>
        </p:nvSpPr>
        <p:spPr>
          <a:xfrm>
            <a:off x="3459018" y="5430980"/>
            <a:ext cx="544945" cy="52647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4400" cap="all" dirty="0">
                <a:solidFill>
                  <a:schemeClr val="tx1"/>
                </a:solidFill>
                <a:latin typeface="Segoe UI Light (Headings)"/>
              </a:rPr>
              <a:t>X’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64C11D-AF07-48C8-9E74-2A653A922E02}"/>
              </a:ext>
            </a:extLst>
          </p:cNvPr>
          <p:cNvSpPr/>
          <p:nvPr/>
        </p:nvSpPr>
        <p:spPr>
          <a:xfrm>
            <a:off x="6696362" y="5430981"/>
            <a:ext cx="544945" cy="526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cap="all" dirty="0">
                <a:solidFill>
                  <a:schemeClr val="bg1"/>
                </a:solidFill>
                <a:latin typeface="Segoe UI Light (Headings)"/>
              </a:rPr>
              <a:t>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FEFF26-8B61-4946-AFDD-E09B5F1A7A9E}"/>
              </a:ext>
            </a:extLst>
          </p:cNvPr>
          <p:cNvSpPr/>
          <p:nvPr/>
        </p:nvSpPr>
        <p:spPr>
          <a:xfrm>
            <a:off x="7495308" y="5430981"/>
            <a:ext cx="544945" cy="526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cap="all" dirty="0">
                <a:solidFill>
                  <a:schemeClr val="bg1"/>
                </a:solidFill>
                <a:latin typeface="Segoe UI Light (Headings)"/>
              </a:rPr>
              <a:t>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64F779-B8EA-4B21-879E-B40384A5494B}"/>
              </a:ext>
            </a:extLst>
          </p:cNvPr>
          <p:cNvSpPr/>
          <p:nvPr/>
        </p:nvSpPr>
        <p:spPr>
          <a:xfrm>
            <a:off x="5888180" y="5430980"/>
            <a:ext cx="544945" cy="52647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4400" cap="all" dirty="0">
                <a:solidFill>
                  <a:schemeClr val="tx1"/>
                </a:solidFill>
                <a:latin typeface="Segoe UI Light (Headings)"/>
              </a:rPr>
              <a:t>Y’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3D54A9-FA57-48E7-ADD3-54F500E11BD1}"/>
              </a:ext>
            </a:extLst>
          </p:cNvPr>
          <p:cNvSpPr/>
          <p:nvPr/>
        </p:nvSpPr>
        <p:spPr>
          <a:xfrm>
            <a:off x="7504544" y="1879601"/>
            <a:ext cx="544945" cy="526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4400" cap="all" dirty="0">
                <a:solidFill>
                  <a:schemeClr val="bg1"/>
                </a:solidFill>
                <a:latin typeface="Segoe UI Light (Headings)"/>
              </a:rPr>
              <a:t>Y’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84C0C5-4390-492C-8F98-B569A4AC5769}"/>
              </a:ext>
            </a:extLst>
          </p:cNvPr>
          <p:cNvSpPr/>
          <p:nvPr/>
        </p:nvSpPr>
        <p:spPr>
          <a:xfrm>
            <a:off x="8303490" y="1879601"/>
            <a:ext cx="544945" cy="526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4400" cap="all" dirty="0">
                <a:solidFill>
                  <a:schemeClr val="bg1"/>
                </a:solidFill>
                <a:latin typeface="Segoe UI Light (Headings)"/>
              </a:rPr>
              <a:t>X’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941ADF-9170-48FC-8650-246A60B84567}"/>
              </a:ext>
            </a:extLst>
          </p:cNvPr>
          <p:cNvSpPr/>
          <p:nvPr/>
        </p:nvSpPr>
        <p:spPr>
          <a:xfrm>
            <a:off x="6696362" y="1879600"/>
            <a:ext cx="544945" cy="52647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600" cap="all" dirty="0">
                <a:solidFill>
                  <a:schemeClr val="tx1"/>
                </a:solidFill>
                <a:latin typeface="Segoe UI Light (Headings)"/>
              </a:rPr>
              <a:t>YX</a:t>
            </a:r>
          </a:p>
        </p:txBody>
      </p:sp>
    </p:spTree>
    <p:extLst>
      <p:ext uri="{BB962C8B-B14F-4D97-AF65-F5344CB8AC3E}">
        <p14:creationId xmlns:p14="http://schemas.microsoft.com/office/powerpoint/2010/main" val="13296164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204122"/>
            <a:ext cx="1219199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66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Universal GATE</a:t>
            </a:r>
          </a:p>
          <a:p>
            <a:pPr algn="ctr" defTabSz="457200">
              <a:defRPr/>
            </a:pPr>
            <a:r>
              <a:rPr lang="en-CA" sz="6600" dirty="0" err="1">
                <a:solidFill>
                  <a:prstClr val="black"/>
                </a:solidFill>
                <a:latin typeface="Segoe UI Light (Headings)"/>
              </a:rPr>
              <a:t>SoP</a:t>
            </a:r>
            <a:r>
              <a:rPr lang="en-CA" sz="6600" dirty="0">
                <a:solidFill>
                  <a:prstClr val="black"/>
                </a:solidFill>
                <a:latin typeface="Segoe UI Light (Headings)"/>
              </a:rPr>
              <a:t> </a:t>
            </a:r>
            <a:r>
              <a:rPr lang="en-CA" sz="6600" dirty="0">
                <a:solidFill>
                  <a:prstClr val="black"/>
                </a:solidFill>
                <a:latin typeface="Segoe UI Light (Headings)"/>
                <a:sym typeface="Wingdings" pitchFamily="2" charset="2"/>
              </a:rPr>
              <a:t> </a:t>
            </a:r>
            <a:r>
              <a:rPr lang="en-CA" sz="6600" dirty="0">
                <a:solidFill>
                  <a:prstClr val="black"/>
                </a:solidFill>
                <a:latin typeface="Segoe UI Light (Headings)"/>
              </a:rPr>
              <a:t>{NAND}</a:t>
            </a:r>
          </a:p>
        </p:txBody>
      </p:sp>
    </p:spTree>
    <p:extLst>
      <p:ext uri="{BB962C8B-B14F-4D97-AF65-F5344CB8AC3E}">
        <p14:creationId xmlns:p14="http://schemas.microsoft.com/office/powerpoint/2010/main" val="3932545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66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Universal SET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DCCAC1-5E27-4221-B03F-0D035FC74400}"/>
              </a:ext>
            </a:extLst>
          </p:cNvPr>
          <p:cNvSpPr/>
          <p:nvPr/>
        </p:nvSpPr>
        <p:spPr>
          <a:xfrm>
            <a:off x="431800" y="4575536"/>
            <a:ext cx="116205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3600" dirty="0">
                <a:solidFill>
                  <a:prstClr val="black"/>
                </a:solidFill>
                <a:latin typeface="Segoe UI Light (Headings)"/>
              </a:rPr>
              <a:t>What if we are not given some! </a:t>
            </a:r>
          </a:p>
          <a:p>
            <a:pPr algn="ctr"/>
            <a:r>
              <a:rPr lang="en-CA" sz="3600" dirty="0">
                <a:solidFill>
                  <a:prstClr val="black"/>
                </a:solidFill>
                <a:latin typeface="Segoe UI Light (Headings)"/>
              </a:rPr>
              <a:t>What if some are very costly! E.g., NOT</a:t>
            </a:r>
          </a:p>
          <a:p>
            <a:pPr algn="ctr"/>
            <a:r>
              <a:rPr lang="en-CA" sz="3600" dirty="0">
                <a:solidFill>
                  <a:prstClr val="black"/>
                </a:solidFill>
                <a:latin typeface="Segoe UI Light (Headings)"/>
              </a:rPr>
              <a:t>Can we reduce this set? E.g., building NOT by NAND/ NOR</a:t>
            </a:r>
            <a:endParaRPr lang="en-US" sz="3600" dirty="0">
              <a:solidFill>
                <a:prstClr val="black"/>
              </a:solidFill>
              <a:latin typeface="Segoe U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6251803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718408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D8B584-DA26-453B-A0DC-798313C8A812}"/>
              </a:ext>
            </a:extLst>
          </p:cNvPr>
          <p:cNvSpPr/>
          <p:nvPr/>
        </p:nvSpPr>
        <p:spPr>
          <a:xfrm>
            <a:off x="6917861" y="2572021"/>
            <a:ext cx="48590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Segoe UI Light (Headings)"/>
              </a:rPr>
              <a:t>F</a:t>
            </a:r>
            <a:r>
              <a:rPr lang="en-US" sz="3200" baseline="-25000" dirty="0">
                <a:latin typeface="Segoe UI Light (Headings)"/>
              </a:rPr>
              <a:t>1</a:t>
            </a:r>
            <a:r>
              <a:rPr lang="en-US" sz="3200" dirty="0">
                <a:latin typeface="Segoe UI Light (Headings)"/>
              </a:rPr>
              <a:t>=</a:t>
            </a:r>
            <a:r>
              <a:rPr lang="en-US" sz="3200" dirty="0">
                <a:highlight>
                  <a:srgbClr val="00FF00"/>
                </a:highlight>
                <a:latin typeface="Segoe UI Light (Headings)"/>
              </a:rPr>
              <a:t>Z’Y’X’</a:t>
            </a:r>
            <a:r>
              <a:rPr lang="en-US" sz="3200" dirty="0">
                <a:highlight>
                  <a:srgbClr val="FFFF00"/>
                </a:highlight>
                <a:latin typeface="Segoe UI Light (Headings)"/>
              </a:rPr>
              <a:t>+</a:t>
            </a:r>
            <a:r>
              <a:rPr lang="en-US" sz="3200" dirty="0">
                <a:highlight>
                  <a:srgbClr val="00FF00"/>
                </a:highlight>
                <a:latin typeface="Segoe UI Light (Headings)"/>
              </a:rPr>
              <a:t>Z’YX</a:t>
            </a:r>
            <a:r>
              <a:rPr lang="en-US" sz="3200" dirty="0">
                <a:highlight>
                  <a:srgbClr val="FFFF00"/>
                </a:highlight>
                <a:latin typeface="Segoe UI Light (Headings)"/>
              </a:rPr>
              <a:t>+</a:t>
            </a:r>
            <a:r>
              <a:rPr lang="en-US" sz="3200" dirty="0">
                <a:highlight>
                  <a:srgbClr val="00FF00"/>
                </a:highlight>
                <a:latin typeface="Segoe UI Light (Headings)"/>
              </a:rPr>
              <a:t>ZY’X</a:t>
            </a:r>
            <a:r>
              <a:rPr lang="en-US" sz="3200" dirty="0">
                <a:highlight>
                  <a:srgbClr val="FFFF00"/>
                </a:highlight>
                <a:latin typeface="Segoe UI Light (Headings)"/>
              </a:rPr>
              <a:t>+</a:t>
            </a:r>
            <a:r>
              <a:rPr lang="en-US" sz="3200" dirty="0">
                <a:highlight>
                  <a:srgbClr val="00FF00"/>
                </a:highlight>
                <a:latin typeface="Segoe UI Light (Headings)"/>
              </a:rPr>
              <a:t>ZYX’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D86A03-F7D2-4F0F-9B2B-E1FEE7FE8FF1}"/>
              </a:ext>
            </a:extLst>
          </p:cNvPr>
          <p:cNvSpPr/>
          <p:nvPr/>
        </p:nvSpPr>
        <p:spPr>
          <a:xfrm>
            <a:off x="1320647" y="315066"/>
            <a:ext cx="4443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 Light (Headings)"/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CC92EC-3656-4C62-A8F8-3583084C6523}"/>
              </a:ext>
            </a:extLst>
          </p:cNvPr>
          <p:cNvSpPr/>
          <p:nvPr/>
        </p:nvSpPr>
        <p:spPr>
          <a:xfrm>
            <a:off x="745997" y="325951"/>
            <a:ext cx="4347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 Light (Headings)"/>
              </a:rPr>
              <a:t>Y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F24816E-DE95-4DD3-84BA-D83567B06AE6}"/>
              </a:ext>
            </a:extLst>
          </p:cNvPr>
          <p:cNvSpPr/>
          <p:nvPr/>
        </p:nvSpPr>
        <p:spPr>
          <a:xfrm>
            <a:off x="146281" y="344506"/>
            <a:ext cx="4475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 Light (Headings)"/>
              </a:rPr>
              <a:t>Z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D808495-4635-47DE-BBE5-C20213E3D923}"/>
              </a:ext>
            </a:extLst>
          </p:cNvPr>
          <p:cNvCxnSpPr>
            <a:cxnSpLocks/>
          </p:cNvCxnSpPr>
          <p:nvPr/>
        </p:nvCxnSpPr>
        <p:spPr>
          <a:xfrm>
            <a:off x="1246091" y="990264"/>
            <a:ext cx="0" cy="5867736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C9EA5A2-4E0F-443C-845C-8F74039DF731}"/>
              </a:ext>
            </a:extLst>
          </p:cNvPr>
          <p:cNvCxnSpPr>
            <a:cxnSpLocks/>
          </p:cNvCxnSpPr>
          <p:nvPr/>
        </p:nvCxnSpPr>
        <p:spPr>
          <a:xfrm>
            <a:off x="1848533" y="1005257"/>
            <a:ext cx="0" cy="5852743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6311D81-5178-41F9-BC68-B6D5CCA97E52}"/>
              </a:ext>
            </a:extLst>
          </p:cNvPr>
          <p:cNvCxnSpPr>
            <a:cxnSpLocks/>
          </p:cNvCxnSpPr>
          <p:nvPr/>
        </p:nvCxnSpPr>
        <p:spPr>
          <a:xfrm flipH="1">
            <a:off x="657603" y="998383"/>
            <a:ext cx="25732" cy="5859617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5547581E-1869-453F-B3C2-FC4B0C143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714" y="1950745"/>
            <a:ext cx="1208887" cy="847824"/>
          </a:xfrm>
          <a:prstGeom prst="rect">
            <a:avLst/>
          </a:prstGeom>
          <a:solidFill>
            <a:srgbClr val="92D050"/>
          </a:solidFill>
        </p:spPr>
      </p:pic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27075E60-1D14-40DB-9917-34F3201BE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806" y="2910559"/>
            <a:ext cx="1208887" cy="847824"/>
          </a:xfrm>
          <a:prstGeom prst="rect">
            <a:avLst/>
          </a:prstGeom>
          <a:solidFill>
            <a:srgbClr val="92D050"/>
          </a:solidFill>
        </p:spPr>
      </p:pic>
      <p:pic>
        <p:nvPicPr>
          <p:cNvPr id="11" name="Picture 10" descr="A picture containing shape&#10;&#10;Description automatically generated">
            <a:extLst>
              <a:ext uri="{FF2B5EF4-FFF2-40B4-BE49-F238E27FC236}">
                <a16:creationId xmlns:a16="http://schemas.microsoft.com/office/drawing/2014/main" id="{671CE36F-2F8C-4AF6-9DBC-FDB301A15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830" y="2312336"/>
            <a:ext cx="1339602" cy="1081270"/>
          </a:xfrm>
          <a:prstGeom prst="rect">
            <a:avLst/>
          </a:prstGeom>
          <a:solidFill>
            <a:srgbClr val="FFFF00"/>
          </a:solidFill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F4E2948-AB73-4D71-A87C-F9C3C3385F0A}"/>
              </a:ext>
            </a:extLst>
          </p:cNvPr>
          <p:cNvCxnSpPr>
            <a:cxnSpLocks/>
          </p:cNvCxnSpPr>
          <p:nvPr/>
        </p:nvCxnSpPr>
        <p:spPr>
          <a:xfrm>
            <a:off x="4440507" y="1396132"/>
            <a:ext cx="0" cy="1201481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B44740-A6BC-437F-9A45-48BE4F727CE8}"/>
              </a:ext>
            </a:extLst>
          </p:cNvPr>
          <p:cNvCxnSpPr>
            <a:cxnSpLocks/>
          </p:cNvCxnSpPr>
          <p:nvPr/>
        </p:nvCxnSpPr>
        <p:spPr>
          <a:xfrm flipH="1">
            <a:off x="4119238" y="2763643"/>
            <a:ext cx="1520115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7021247-9EA0-4BFD-9264-201E2B019D1E}"/>
              </a:ext>
            </a:extLst>
          </p:cNvPr>
          <p:cNvCxnSpPr>
            <a:cxnSpLocks/>
          </p:cNvCxnSpPr>
          <p:nvPr/>
        </p:nvCxnSpPr>
        <p:spPr>
          <a:xfrm>
            <a:off x="954126" y="2362376"/>
            <a:ext cx="2208012" cy="12281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AB37845-0966-4618-BECF-478F9EF83E95}"/>
              </a:ext>
            </a:extLst>
          </p:cNvPr>
          <p:cNvCxnSpPr>
            <a:cxnSpLocks/>
          </p:cNvCxnSpPr>
          <p:nvPr/>
        </p:nvCxnSpPr>
        <p:spPr>
          <a:xfrm>
            <a:off x="1238838" y="3304597"/>
            <a:ext cx="1923299" cy="13706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A4A1316-AC16-4569-9393-4AE834554F06}"/>
              </a:ext>
            </a:extLst>
          </p:cNvPr>
          <p:cNvCxnSpPr>
            <a:cxnSpLocks/>
          </p:cNvCxnSpPr>
          <p:nvPr/>
        </p:nvCxnSpPr>
        <p:spPr>
          <a:xfrm>
            <a:off x="1547980" y="2169061"/>
            <a:ext cx="1460587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218C06B-D1EC-4A74-B91D-3E2910D36F8B}"/>
              </a:ext>
            </a:extLst>
          </p:cNvPr>
          <p:cNvCxnSpPr>
            <a:cxnSpLocks/>
          </p:cNvCxnSpPr>
          <p:nvPr/>
        </p:nvCxnSpPr>
        <p:spPr>
          <a:xfrm>
            <a:off x="1543242" y="3138181"/>
            <a:ext cx="1460693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A picture containing shape&#10;&#10;Description automatically generated">
            <a:extLst>
              <a:ext uri="{FF2B5EF4-FFF2-40B4-BE49-F238E27FC236}">
                <a16:creationId xmlns:a16="http://schemas.microsoft.com/office/drawing/2014/main" id="{AF55905B-03F2-456A-B2F0-D596F2B61B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66" y="883863"/>
            <a:ext cx="329267" cy="285211"/>
          </a:xfrm>
          <a:prstGeom prst="rect">
            <a:avLst/>
          </a:prstGeom>
        </p:spPr>
      </p:pic>
      <p:pic>
        <p:nvPicPr>
          <p:cNvPr id="35" name="Picture 34" descr="A picture containing shape&#10;&#10;Description automatically generated">
            <a:extLst>
              <a:ext uri="{FF2B5EF4-FFF2-40B4-BE49-F238E27FC236}">
                <a16:creationId xmlns:a16="http://schemas.microsoft.com/office/drawing/2014/main" id="{50E11F7F-EEFC-4AE0-ABAA-7717C1BCE3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57" y="857696"/>
            <a:ext cx="329267" cy="285211"/>
          </a:xfrm>
          <a:prstGeom prst="rect">
            <a:avLst/>
          </a:prstGeom>
        </p:spPr>
      </p:pic>
      <p:pic>
        <p:nvPicPr>
          <p:cNvPr id="36" name="Picture 35" descr="A picture containing shape&#10;&#10;Description automatically generated">
            <a:extLst>
              <a:ext uri="{FF2B5EF4-FFF2-40B4-BE49-F238E27FC236}">
                <a16:creationId xmlns:a16="http://schemas.microsoft.com/office/drawing/2014/main" id="{4BBD3A93-4FD6-4C22-9BC8-8F01BD66A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438" y="3826539"/>
            <a:ext cx="1208887" cy="847824"/>
          </a:xfrm>
          <a:prstGeom prst="rect">
            <a:avLst/>
          </a:prstGeom>
          <a:solidFill>
            <a:srgbClr val="92D050"/>
          </a:solidFill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AA03418-4720-4052-88CD-5494EDFDAF02}"/>
              </a:ext>
            </a:extLst>
          </p:cNvPr>
          <p:cNvCxnSpPr>
            <a:cxnSpLocks/>
          </p:cNvCxnSpPr>
          <p:nvPr/>
        </p:nvCxnSpPr>
        <p:spPr>
          <a:xfrm>
            <a:off x="945539" y="4241060"/>
            <a:ext cx="2216599" cy="9391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0A7FDEA-D27D-41CB-9F77-0B7668F7FC7A}"/>
              </a:ext>
            </a:extLst>
          </p:cNvPr>
          <p:cNvCxnSpPr>
            <a:cxnSpLocks/>
          </p:cNvCxnSpPr>
          <p:nvPr/>
        </p:nvCxnSpPr>
        <p:spPr>
          <a:xfrm>
            <a:off x="1848533" y="4054161"/>
            <a:ext cx="1160035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C7123F5-4535-4601-A34E-289DA19A4544}"/>
              </a:ext>
            </a:extLst>
          </p:cNvPr>
          <p:cNvCxnSpPr>
            <a:cxnSpLocks/>
          </p:cNvCxnSpPr>
          <p:nvPr/>
        </p:nvCxnSpPr>
        <p:spPr>
          <a:xfrm>
            <a:off x="4440507" y="3122482"/>
            <a:ext cx="0" cy="1138245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56DF0AD-4169-453B-8D6B-66172912B3D3}"/>
              </a:ext>
            </a:extLst>
          </p:cNvPr>
          <p:cNvCxnSpPr>
            <a:cxnSpLocks/>
          </p:cNvCxnSpPr>
          <p:nvPr/>
        </p:nvCxnSpPr>
        <p:spPr>
          <a:xfrm flipH="1" flipV="1">
            <a:off x="4417720" y="3111944"/>
            <a:ext cx="973795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167F672-CFCA-47C4-B155-7B1B833D0007}"/>
              </a:ext>
            </a:extLst>
          </p:cNvPr>
          <p:cNvCxnSpPr>
            <a:cxnSpLocks/>
          </p:cNvCxnSpPr>
          <p:nvPr/>
        </p:nvCxnSpPr>
        <p:spPr>
          <a:xfrm flipH="1" flipV="1">
            <a:off x="4425594" y="2593483"/>
            <a:ext cx="973795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DFA3A8F-8A17-4AAE-A991-9D50D598D371}"/>
              </a:ext>
            </a:extLst>
          </p:cNvPr>
          <p:cNvCxnSpPr>
            <a:cxnSpLocks/>
          </p:cNvCxnSpPr>
          <p:nvPr/>
        </p:nvCxnSpPr>
        <p:spPr>
          <a:xfrm flipH="1">
            <a:off x="358701" y="868510"/>
            <a:ext cx="19787" cy="598949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 descr="A picture containing shape&#10;&#10;Description automatically generated">
            <a:extLst>
              <a:ext uri="{FF2B5EF4-FFF2-40B4-BE49-F238E27FC236}">
                <a16:creationId xmlns:a16="http://schemas.microsoft.com/office/drawing/2014/main" id="{8D16F334-A944-4DB1-AB52-6DD395DE75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01" y="865814"/>
            <a:ext cx="329267" cy="285211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6F85BD3-23AB-477D-84BC-346E657FEFB3}"/>
              </a:ext>
            </a:extLst>
          </p:cNvPr>
          <p:cNvCxnSpPr>
            <a:cxnSpLocks/>
          </p:cNvCxnSpPr>
          <p:nvPr/>
        </p:nvCxnSpPr>
        <p:spPr>
          <a:xfrm>
            <a:off x="693991" y="2572021"/>
            <a:ext cx="2314576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B906800-EF8E-4C9B-82C7-A49E883C70D1}"/>
              </a:ext>
            </a:extLst>
          </p:cNvPr>
          <p:cNvCxnSpPr>
            <a:cxnSpLocks/>
          </p:cNvCxnSpPr>
          <p:nvPr/>
        </p:nvCxnSpPr>
        <p:spPr>
          <a:xfrm flipV="1">
            <a:off x="358701" y="3538186"/>
            <a:ext cx="2756546" cy="10037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90AFBA4-3259-4171-B9BC-2A5AC43771C5}"/>
              </a:ext>
            </a:extLst>
          </p:cNvPr>
          <p:cNvCxnSpPr>
            <a:cxnSpLocks/>
          </p:cNvCxnSpPr>
          <p:nvPr/>
        </p:nvCxnSpPr>
        <p:spPr>
          <a:xfrm>
            <a:off x="378488" y="4454479"/>
            <a:ext cx="2736759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1498740-8134-4724-93F7-A9A5DD28D7E6}"/>
              </a:ext>
            </a:extLst>
          </p:cNvPr>
          <p:cNvCxnSpPr>
            <a:cxnSpLocks/>
          </p:cNvCxnSpPr>
          <p:nvPr/>
        </p:nvCxnSpPr>
        <p:spPr>
          <a:xfrm>
            <a:off x="941244" y="857696"/>
            <a:ext cx="4295" cy="6000304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C4AB1A1-8CA6-451A-8871-34C145004899}"/>
              </a:ext>
            </a:extLst>
          </p:cNvPr>
          <p:cNvCxnSpPr>
            <a:cxnSpLocks/>
          </p:cNvCxnSpPr>
          <p:nvPr/>
        </p:nvCxnSpPr>
        <p:spPr>
          <a:xfrm>
            <a:off x="1535708" y="883863"/>
            <a:ext cx="0" cy="5974137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061109-73F1-4A98-A97B-8931D9F5D03B}"/>
              </a:ext>
            </a:extLst>
          </p:cNvPr>
          <p:cNvCxnSpPr>
            <a:cxnSpLocks/>
          </p:cNvCxnSpPr>
          <p:nvPr/>
        </p:nvCxnSpPr>
        <p:spPr>
          <a:xfrm>
            <a:off x="1848533" y="1234608"/>
            <a:ext cx="1160035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1939DAA-CD71-4A94-A7C2-A1816254EDA3}"/>
              </a:ext>
            </a:extLst>
          </p:cNvPr>
          <p:cNvCxnSpPr>
            <a:cxnSpLocks/>
          </p:cNvCxnSpPr>
          <p:nvPr/>
        </p:nvCxnSpPr>
        <p:spPr>
          <a:xfrm>
            <a:off x="683335" y="1643833"/>
            <a:ext cx="2431912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 descr="A picture containing shape&#10;&#10;Description automatically generated">
            <a:extLst>
              <a:ext uri="{FF2B5EF4-FFF2-40B4-BE49-F238E27FC236}">
                <a16:creationId xmlns:a16="http://schemas.microsoft.com/office/drawing/2014/main" id="{48F45C24-AB4E-4502-B7AA-ADBBF4867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271" y="1016045"/>
            <a:ext cx="1208887" cy="847824"/>
          </a:xfrm>
          <a:prstGeom prst="rect">
            <a:avLst/>
          </a:prstGeom>
          <a:solidFill>
            <a:srgbClr val="92D050"/>
          </a:solidFill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A501707-4C58-4C81-8211-D830BB624353}"/>
              </a:ext>
            </a:extLst>
          </p:cNvPr>
          <p:cNvCxnSpPr>
            <a:cxnSpLocks/>
          </p:cNvCxnSpPr>
          <p:nvPr/>
        </p:nvCxnSpPr>
        <p:spPr>
          <a:xfrm flipV="1">
            <a:off x="4085664" y="1437968"/>
            <a:ext cx="378698" cy="198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6FF2118-C6E6-4858-AA2B-D599CE2368C2}"/>
              </a:ext>
            </a:extLst>
          </p:cNvPr>
          <p:cNvCxnSpPr>
            <a:cxnSpLocks/>
          </p:cNvCxnSpPr>
          <p:nvPr/>
        </p:nvCxnSpPr>
        <p:spPr>
          <a:xfrm flipV="1">
            <a:off x="4079427" y="4248462"/>
            <a:ext cx="378698" cy="198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E725A18-C8CB-41DF-8BC4-375C83496078}"/>
              </a:ext>
            </a:extLst>
          </p:cNvPr>
          <p:cNvCxnSpPr>
            <a:cxnSpLocks/>
          </p:cNvCxnSpPr>
          <p:nvPr/>
        </p:nvCxnSpPr>
        <p:spPr>
          <a:xfrm>
            <a:off x="4127683" y="2939620"/>
            <a:ext cx="1010" cy="379415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19B8B4A-7F82-4D51-8D37-25B11A3DD9C6}"/>
              </a:ext>
            </a:extLst>
          </p:cNvPr>
          <p:cNvCxnSpPr>
            <a:cxnSpLocks/>
          </p:cNvCxnSpPr>
          <p:nvPr/>
        </p:nvCxnSpPr>
        <p:spPr>
          <a:xfrm>
            <a:off x="4119238" y="2354689"/>
            <a:ext cx="1010" cy="411033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87520B4-B1AF-4BBE-A0BD-3F744EFC0794}"/>
              </a:ext>
            </a:extLst>
          </p:cNvPr>
          <p:cNvCxnSpPr>
            <a:cxnSpLocks/>
          </p:cNvCxnSpPr>
          <p:nvPr/>
        </p:nvCxnSpPr>
        <p:spPr>
          <a:xfrm flipH="1">
            <a:off x="4119238" y="2933361"/>
            <a:ext cx="1520115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F178645-A9C0-43FD-82E5-289F2C68DB81}"/>
              </a:ext>
            </a:extLst>
          </p:cNvPr>
          <p:cNvCxnSpPr>
            <a:cxnSpLocks/>
          </p:cNvCxnSpPr>
          <p:nvPr/>
        </p:nvCxnSpPr>
        <p:spPr>
          <a:xfrm>
            <a:off x="1246091" y="1446707"/>
            <a:ext cx="1916047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 descr="A picture containing shape&#10;&#10;Description automatically generated">
            <a:extLst>
              <a:ext uri="{FF2B5EF4-FFF2-40B4-BE49-F238E27FC236}">
                <a16:creationId xmlns:a16="http://schemas.microsoft.com/office/drawing/2014/main" id="{6823D652-2AE1-E849-BF26-2AA369CF8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714" y="4767716"/>
            <a:ext cx="1208887" cy="847824"/>
          </a:xfrm>
          <a:prstGeom prst="rect">
            <a:avLst/>
          </a:prstGeom>
          <a:solidFill>
            <a:srgbClr val="92D050"/>
          </a:solidFill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D8BF9E7-70A1-3843-9FD7-D5BAD66F18FE}"/>
              </a:ext>
            </a:extLst>
          </p:cNvPr>
          <p:cNvCxnSpPr>
            <a:cxnSpLocks/>
          </p:cNvCxnSpPr>
          <p:nvPr/>
        </p:nvCxnSpPr>
        <p:spPr>
          <a:xfrm>
            <a:off x="951815" y="5182237"/>
            <a:ext cx="2216599" cy="9391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BD7323-47CA-EA4D-9259-CF4CD17FCF95}"/>
              </a:ext>
            </a:extLst>
          </p:cNvPr>
          <p:cNvCxnSpPr>
            <a:cxnSpLocks/>
          </p:cNvCxnSpPr>
          <p:nvPr/>
        </p:nvCxnSpPr>
        <p:spPr>
          <a:xfrm>
            <a:off x="1854809" y="4995338"/>
            <a:ext cx="1160035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6A8BD-7262-B245-AE59-F27D9C3319F1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4128693" y="3334471"/>
            <a:ext cx="841014" cy="0"/>
          </a:xfrm>
          <a:prstGeom prst="line">
            <a:avLst/>
          </a:prstGeom>
          <a:ln w="41275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4AEC9C5-FD2B-4643-A72E-58C406279513}"/>
              </a:ext>
            </a:extLst>
          </p:cNvPr>
          <p:cNvCxnSpPr>
            <a:cxnSpLocks/>
          </p:cNvCxnSpPr>
          <p:nvPr/>
        </p:nvCxnSpPr>
        <p:spPr>
          <a:xfrm>
            <a:off x="384764" y="5395656"/>
            <a:ext cx="2736759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DDE0791-6CCF-694A-A7C0-E93A4A8CC415}"/>
              </a:ext>
            </a:extLst>
          </p:cNvPr>
          <p:cNvCxnSpPr>
            <a:cxnSpLocks/>
          </p:cNvCxnSpPr>
          <p:nvPr/>
        </p:nvCxnSpPr>
        <p:spPr>
          <a:xfrm flipV="1">
            <a:off x="4085703" y="5191628"/>
            <a:ext cx="1553650" cy="1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6849C15-8D8B-8645-9198-7B9E9BF13061}"/>
              </a:ext>
            </a:extLst>
          </p:cNvPr>
          <p:cNvSpPr/>
          <p:nvPr/>
        </p:nvSpPr>
        <p:spPr>
          <a:xfrm>
            <a:off x="6917861" y="4607880"/>
            <a:ext cx="27831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Segoe UI Light (Headings)"/>
              </a:rPr>
              <a:t>F</a:t>
            </a:r>
            <a:r>
              <a:rPr lang="en-US" sz="3200" baseline="-25000" dirty="0">
                <a:latin typeface="Segoe UI Light (Headings)"/>
              </a:rPr>
              <a:t>2</a:t>
            </a:r>
            <a:r>
              <a:rPr lang="en-US" sz="3200" dirty="0">
                <a:latin typeface="Segoe UI Light (Headings)"/>
              </a:rPr>
              <a:t>=</a:t>
            </a:r>
            <a:r>
              <a:rPr lang="en-US" sz="3200" dirty="0">
                <a:highlight>
                  <a:srgbClr val="00FF00"/>
                </a:highlight>
                <a:latin typeface="Segoe UI Light (Headings)"/>
              </a:rPr>
              <a:t>ZY’X’</a:t>
            </a:r>
            <a:r>
              <a:rPr lang="en-US" sz="3200" dirty="0">
                <a:highlight>
                  <a:srgbClr val="FFFF00"/>
                </a:highlight>
                <a:latin typeface="Segoe UI Light (Headings)"/>
              </a:rPr>
              <a:t>+</a:t>
            </a:r>
            <a:r>
              <a:rPr lang="en-US" sz="3200" dirty="0">
                <a:highlight>
                  <a:srgbClr val="00FF00"/>
                </a:highlight>
                <a:latin typeface="Segoe UI Light (Headings)"/>
              </a:rPr>
              <a:t>ZY’X</a:t>
            </a:r>
          </a:p>
        </p:txBody>
      </p:sp>
      <p:pic>
        <p:nvPicPr>
          <p:cNvPr id="67" name="Picture 66" descr="A picture containing shape&#10;&#10;Description automatically generated">
            <a:extLst>
              <a:ext uri="{FF2B5EF4-FFF2-40B4-BE49-F238E27FC236}">
                <a16:creationId xmlns:a16="http://schemas.microsoft.com/office/drawing/2014/main" id="{3DB36EB0-3613-1843-8A8C-9E887ACF8F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184" y="4393042"/>
            <a:ext cx="1339602" cy="1081270"/>
          </a:xfrm>
          <a:prstGeom prst="rect">
            <a:avLst/>
          </a:prstGeom>
          <a:solidFill>
            <a:srgbClr val="FFFF00"/>
          </a:solidFill>
        </p:spPr>
      </p:pic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05B2042-791F-904E-95E8-34AB6E170EF0}"/>
              </a:ext>
            </a:extLst>
          </p:cNvPr>
          <p:cNvCxnSpPr>
            <a:cxnSpLocks/>
          </p:cNvCxnSpPr>
          <p:nvPr/>
        </p:nvCxnSpPr>
        <p:spPr>
          <a:xfrm flipV="1">
            <a:off x="4969707" y="3318303"/>
            <a:ext cx="0" cy="135606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209502B-27B0-1446-B8A9-6992E9E27FFD}"/>
              </a:ext>
            </a:extLst>
          </p:cNvPr>
          <p:cNvCxnSpPr>
            <a:cxnSpLocks/>
          </p:cNvCxnSpPr>
          <p:nvPr/>
        </p:nvCxnSpPr>
        <p:spPr>
          <a:xfrm flipH="1">
            <a:off x="4957102" y="4674363"/>
            <a:ext cx="648000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4314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718408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D86A03-F7D2-4F0F-9B2B-E1FEE7FE8FF1}"/>
              </a:ext>
            </a:extLst>
          </p:cNvPr>
          <p:cNvSpPr/>
          <p:nvPr/>
        </p:nvSpPr>
        <p:spPr>
          <a:xfrm>
            <a:off x="1320647" y="315066"/>
            <a:ext cx="4443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 Light (Headings)"/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CC92EC-3656-4C62-A8F8-3583084C6523}"/>
              </a:ext>
            </a:extLst>
          </p:cNvPr>
          <p:cNvSpPr/>
          <p:nvPr/>
        </p:nvSpPr>
        <p:spPr>
          <a:xfrm>
            <a:off x="745997" y="325951"/>
            <a:ext cx="4347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 Light (Headings)"/>
              </a:rPr>
              <a:t>Y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F24816E-DE95-4DD3-84BA-D83567B06AE6}"/>
              </a:ext>
            </a:extLst>
          </p:cNvPr>
          <p:cNvSpPr/>
          <p:nvPr/>
        </p:nvSpPr>
        <p:spPr>
          <a:xfrm>
            <a:off x="146281" y="344506"/>
            <a:ext cx="4475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 Light (Headings)"/>
              </a:rPr>
              <a:t>Z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D808495-4635-47DE-BBE5-C20213E3D923}"/>
              </a:ext>
            </a:extLst>
          </p:cNvPr>
          <p:cNvCxnSpPr>
            <a:cxnSpLocks/>
          </p:cNvCxnSpPr>
          <p:nvPr/>
        </p:nvCxnSpPr>
        <p:spPr>
          <a:xfrm>
            <a:off x="1246091" y="990264"/>
            <a:ext cx="0" cy="5867736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C9EA5A2-4E0F-443C-845C-8F74039DF731}"/>
              </a:ext>
            </a:extLst>
          </p:cNvPr>
          <p:cNvCxnSpPr>
            <a:cxnSpLocks/>
          </p:cNvCxnSpPr>
          <p:nvPr/>
        </p:nvCxnSpPr>
        <p:spPr>
          <a:xfrm>
            <a:off x="1848533" y="1005257"/>
            <a:ext cx="0" cy="5852743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6311D81-5178-41F9-BC68-B6D5CCA97E52}"/>
              </a:ext>
            </a:extLst>
          </p:cNvPr>
          <p:cNvCxnSpPr>
            <a:cxnSpLocks/>
          </p:cNvCxnSpPr>
          <p:nvPr/>
        </p:nvCxnSpPr>
        <p:spPr>
          <a:xfrm flipH="1">
            <a:off x="657603" y="998383"/>
            <a:ext cx="25732" cy="5859617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27075E60-1D14-40DB-9917-34F3201BE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806" y="2910559"/>
            <a:ext cx="1208887" cy="847824"/>
          </a:xfrm>
          <a:prstGeom prst="rect">
            <a:avLst/>
          </a:prstGeom>
          <a:solidFill>
            <a:srgbClr val="92D050"/>
          </a:solidFill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AB37845-0966-4618-BECF-478F9EF83E95}"/>
              </a:ext>
            </a:extLst>
          </p:cNvPr>
          <p:cNvCxnSpPr>
            <a:cxnSpLocks/>
          </p:cNvCxnSpPr>
          <p:nvPr/>
        </p:nvCxnSpPr>
        <p:spPr>
          <a:xfrm>
            <a:off x="1238838" y="3304597"/>
            <a:ext cx="1923299" cy="13706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218C06B-D1EC-4A74-B91D-3E2910D36F8B}"/>
              </a:ext>
            </a:extLst>
          </p:cNvPr>
          <p:cNvCxnSpPr>
            <a:cxnSpLocks/>
          </p:cNvCxnSpPr>
          <p:nvPr/>
        </p:nvCxnSpPr>
        <p:spPr>
          <a:xfrm>
            <a:off x="1543242" y="3138181"/>
            <a:ext cx="1460693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A picture containing shape&#10;&#10;Description automatically generated">
            <a:extLst>
              <a:ext uri="{FF2B5EF4-FFF2-40B4-BE49-F238E27FC236}">
                <a16:creationId xmlns:a16="http://schemas.microsoft.com/office/drawing/2014/main" id="{AF55905B-03F2-456A-B2F0-D596F2B61B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66" y="883863"/>
            <a:ext cx="329267" cy="285211"/>
          </a:xfrm>
          <a:prstGeom prst="rect">
            <a:avLst/>
          </a:prstGeom>
        </p:spPr>
      </p:pic>
      <p:pic>
        <p:nvPicPr>
          <p:cNvPr id="35" name="Picture 34" descr="A picture containing shape&#10;&#10;Description automatically generated">
            <a:extLst>
              <a:ext uri="{FF2B5EF4-FFF2-40B4-BE49-F238E27FC236}">
                <a16:creationId xmlns:a16="http://schemas.microsoft.com/office/drawing/2014/main" id="{50E11F7F-EEFC-4AE0-ABAA-7717C1BCE3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57" y="857696"/>
            <a:ext cx="329267" cy="285211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DFA3A8F-8A17-4AAE-A991-9D50D598D371}"/>
              </a:ext>
            </a:extLst>
          </p:cNvPr>
          <p:cNvCxnSpPr>
            <a:cxnSpLocks/>
          </p:cNvCxnSpPr>
          <p:nvPr/>
        </p:nvCxnSpPr>
        <p:spPr>
          <a:xfrm flipH="1">
            <a:off x="358701" y="868510"/>
            <a:ext cx="19787" cy="598949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 descr="A picture containing shape&#10;&#10;Description automatically generated">
            <a:extLst>
              <a:ext uri="{FF2B5EF4-FFF2-40B4-BE49-F238E27FC236}">
                <a16:creationId xmlns:a16="http://schemas.microsoft.com/office/drawing/2014/main" id="{8D16F334-A944-4DB1-AB52-6DD395DE75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01" y="865814"/>
            <a:ext cx="329267" cy="285211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B906800-EF8E-4C9B-82C7-A49E883C70D1}"/>
              </a:ext>
            </a:extLst>
          </p:cNvPr>
          <p:cNvCxnSpPr>
            <a:cxnSpLocks/>
          </p:cNvCxnSpPr>
          <p:nvPr/>
        </p:nvCxnSpPr>
        <p:spPr>
          <a:xfrm flipV="1">
            <a:off x="358701" y="3538186"/>
            <a:ext cx="2756546" cy="10037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1498740-8134-4724-93F7-A9A5DD28D7E6}"/>
              </a:ext>
            </a:extLst>
          </p:cNvPr>
          <p:cNvCxnSpPr>
            <a:cxnSpLocks/>
          </p:cNvCxnSpPr>
          <p:nvPr/>
        </p:nvCxnSpPr>
        <p:spPr>
          <a:xfrm>
            <a:off x="941244" y="857696"/>
            <a:ext cx="4295" cy="6000304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C4AB1A1-8CA6-451A-8871-34C145004899}"/>
              </a:ext>
            </a:extLst>
          </p:cNvPr>
          <p:cNvCxnSpPr>
            <a:cxnSpLocks/>
          </p:cNvCxnSpPr>
          <p:nvPr/>
        </p:nvCxnSpPr>
        <p:spPr>
          <a:xfrm>
            <a:off x="1535708" y="883863"/>
            <a:ext cx="0" cy="5974137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 descr="A picture containing shape&#10;&#10;Description automatically generated">
            <a:extLst>
              <a:ext uri="{FF2B5EF4-FFF2-40B4-BE49-F238E27FC236}">
                <a16:creationId xmlns:a16="http://schemas.microsoft.com/office/drawing/2014/main" id="{6823D652-2AE1-E849-BF26-2AA369CF8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714" y="4767716"/>
            <a:ext cx="1208887" cy="847824"/>
          </a:xfrm>
          <a:prstGeom prst="rect">
            <a:avLst/>
          </a:prstGeom>
          <a:solidFill>
            <a:srgbClr val="92D050"/>
          </a:solidFill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D8BF9E7-70A1-3843-9FD7-D5BAD66F18FE}"/>
              </a:ext>
            </a:extLst>
          </p:cNvPr>
          <p:cNvCxnSpPr>
            <a:cxnSpLocks/>
          </p:cNvCxnSpPr>
          <p:nvPr/>
        </p:nvCxnSpPr>
        <p:spPr>
          <a:xfrm>
            <a:off x="951815" y="5182237"/>
            <a:ext cx="2216599" cy="9391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BD7323-47CA-EA4D-9259-CF4CD17FCF95}"/>
              </a:ext>
            </a:extLst>
          </p:cNvPr>
          <p:cNvCxnSpPr>
            <a:cxnSpLocks/>
          </p:cNvCxnSpPr>
          <p:nvPr/>
        </p:nvCxnSpPr>
        <p:spPr>
          <a:xfrm>
            <a:off x="1854809" y="4995338"/>
            <a:ext cx="1160035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6A8BD-7262-B245-AE59-F27D9C3319F1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4128693" y="3334471"/>
            <a:ext cx="841014" cy="0"/>
          </a:xfrm>
          <a:prstGeom prst="line">
            <a:avLst/>
          </a:prstGeom>
          <a:ln w="412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4AEC9C5-FD2B-4643-A72E-58C406279513}"/>
              </a:ext>
            </a:extLst>
          </p:cNvPr>
          <p:cNvCxnSpPr>
            <a:cxnSpLocks/>
          </p:cNvCxnSpPr>
          <p:nvPr/>
        </p:nvCxnSpPr>
        <p:spPr>
          <a:xfrm>
            <a:off x="384764" y="5395656"/>
            <a:ext cx="2736759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DDE0791-6CCF-694A-A7C0-E93A4A8CC415}"/>
              </a:ext>
            </a:extLst>
          </p:cNvPr>
          <p:cNvCxnSpPr>
            <a:cxnSpLocks/>
          </p:cNvCxnSpPr>
          <p:nvPr/>
        </p:nvCxnSpPr>
        <p:spPr>
          <a:xfrm flipV="1">
            <a:off x="4085703" y="5191628"/>
            <a:ext cx="1553650" cy="1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6849C15-8D8B-8645-9198-7B9E9BF13061}"/>
              </a:ext>
            </a:extLst>
          </p:cNvPr>
          <p:cNvSpPr/>
          <p:nvPr/>
        </p:nvSpPr>
        <p:spPr>
          <a:xfrm>
            <a:off x="6917861" y="4607880"/>
            <a:ext cx="27831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Segoe UI Light (Headings)"/>
              </a:rPr>
              <a:t>F</a:t>
            </a:r>
            <a:r>
              <a:rPr lang="en-US" sz="3200" baseline="-25000" dirty="0">
                <a:latin typeface="Segoe UI Light (Headings)"/>
              </a:rPr>
              <a:t>2</a:t>
            </a:r>
            <a:r>
              <a:rPr lang="en-US" sz="3200" dirty="0">
                <a:latin typeface="Segoe UI Light (Headings)"/>
              </a:rPr>
              <a:t>=</a:t>
            </a:r>
            <a:r>
              <a:rPr lang="en-US" sz="3200" dirty="0">
                <a:highlight>
                  <a:srgbClr val="00FF00"/>
                </a:highlight>
                <a:latin typeface="Segoe UI Light (Headings)"/>
              </a:rPr>
              <a:t>ZY’X’</a:t>
            </a:r>
            <a:r>
              <a:rPr lang="en-US" sz="3200" dirty="0">
                <a:highlight>
                  <a:srgbClr val="FFFF00"/>
                </a:highlight>
                <a:latin typeface="Segoe UI Light (Headings)"/>
              </a:rPr>
              <a:t>+</a:t>
            </a:r>
            <a:r>
              <a:rPr lang="en-US" sz="3200" dirty="0">
                <a:highlight>
                  <a:srgbClr val="00FF00"/>
                </a:highlight>
                <a:latin typeface="Segoe UI Light (Headings)"/>
              </a:rPr>
              <a:t>ZY’X</a:t>
            </a:r>
          </a:p>
        </p:txBody>
      </p:sp>
      <p:pic>
        <p:nvPicPr>
          <p:cNvPr id="67" name="Picture 66" descr="A picture containing shape&#10;&#10;Description automatically generated">
            <a:extLst>
              <a:ext uri="{FF2B5EF4-FFF2-40B4-BE49-F238E27FC236}">
                <a16:creationId xmlns:a16="http://schemas.microsoft.com/office/drawing/2014/main" id="{3DB36EB0-3613-1843-8A8C-9E887ACF8F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184" y="4393042"/>
            <a:ext cx="1339602" cy="1081270"/>
          </a:xfrm>
          <a:prstGeom prst="rect">
            <a:avLst/>
          </a:prstGeom>
          <a:solidFill>
            <a:srgbClr val="FFFF00"/>
          </a:solidFill>
        </p:spPr>
      </p:pic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05B2042-791F-904E-95E8-34AB6E170EF0}"/>
              </a:ext>
            </a:extLst>
          </p:cNvPr>
          <p:cNvCxnSpPr>
            <a:cxnSpLocks/>
          </p:cNvCxnSpPr>
          <p:nvPr/>
        </p:nvCxnSpPr>
        <p:spPr>
          <a:xfrm flipV="1">
            <a:off x="4969707" y="3318303"/>
            <a:ext cx="0" cy="135606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209502B-27B0-1446-B8A9-6992E9E27FFD}"/>
              </a:ext>
            </a:extLst>
          </p:cNvPr>
          <p:cNvCxnSpPr>
            <a:cxnSpLocks/>
          </p:cNvCxnSpPr>
          <p:nvPr/>
        </p:nvCxnSpPr>
        <p:spPr>
          <a:xfrm flipH="1">
            <a:off x="4957102" y="4674363"/>
            <a:ext cx="648000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09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718408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D86A03-F7D2-4F0F-9B2B-E1FEE7FE8FF1}"/>
              </a:ext>
            </a:extLst>
          </p:cNvPr>
          <p:cNvSpPr/>
          <p:nvPr/>
        </p:nvSpPr>
        <p:spPr>
          <a:xfrm>
            <a:off x="1320647" y="315066"/>
            <a:ext cx="4443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 Light (Headings)"/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CC92EC-3656-4C62-A8F8-3583084C6523}"/>
              </a:ext>
            </a:extLst>
          </p:cNvPr>
          <p:cNvSpPr/>
          <p:nvPr/>
        </p:nvSpPr>
        <p:spPr>
          <a:xfrm>
            <a:off x="745997" y="325951"/>
            <a:ext cx="4347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 Light (Headings)"/>
              </a:rPr>
              <a:t>Y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F24816E-DE95-4DD3-84BA-D83567B06AE6}"/>
              </a:ext>
            </a:extLst>
          </p:cNvPr>
          <p:cNvSpPr/>
          <p:nvPr/>
        </p:nvSpPr>
        <p:spPr>
          <a:xfrm>
            <a:off x="146281" y="344506"/>
            <a:ext cx="4475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 Light (Headings)"/>
              </a:rPr>
              <a:t>Z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D808495-4635-47DE-BBE5-C20213E3D923}"/>
              </a:ext>
            </a:extLst>
          </p:cNvPr>
          <p:cNvCxnSpPr>
            <a:cxnSpLocks/>
          </p:cNvCxnSpPr>
          <p:nvPr/>
        </p:nvCxnSpPr>
        <p:spPr>
          <a:xfrm>
            <a:off x="1246091" y="990264"/>
            <a:ext cx="0" cy="5867736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C9EA5A2-4E0F-443C-845C-8F74039DF731}"/>
              </a:ext>
            </a:extLst>
          </p:cNvPr>
          <p:cNvCxnSpPr>
            <a:cxnSpLocks/>
          </p:cNvCxnSpPr>
          <p:nvPr/>
        </p:nvCxnSpPr>
        <p:spPr>
          <a:xfrm>
            <a:off x="1848533" y="1005257"/>
            <a:ext cx="0" cy="5852743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6311D81-5178-41F9-BC68-B6D5CCA97E52}"/>
              </a:ext>
            </a:extLst>
          </p:cNvPr>
          <p:cNvCxnSpPr>
            <a:cxnSpLocks/>
          </p:cNvCxnSpPr>
          <p:nvPr/>
        </p:nvCxnSpPr>
        <p:spPr>
          <a:xfrm flipH="1">
            <a:off x="657603" y="998383"/>
            <a:ext cx="25732" cy="5859617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27075E60-1D14-40DB-9917-34F3201BE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806" y="2910559"/>
            <a:ext cx="1208887" cy="847824"/>
          </a:xfrm>
          <a:prstGeom prst="rect">
            <a:avLst/>
          </a:prstGeom>
          <a:noFill/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AB37845-0966-4618-BECF-478F9EF83E95}"/>
              </a:ext>
            </a:extLst>
          </p:cNvPr>
          <p:cNvCxnSpPr>
            <a:cxnSpLocks/>
          </p:cNvCxnSpPr>
          <p:nvPr/>
        </p:nvCxnSpPr>
        <p:spPr>
          <a:xfrm>
            <a:off x="1238838" y="3304597"/>
            <a:ext cx="1923299" cy="13706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218C06B-D1EC-4A74-B91D-3E2910D36F8B}"/>
              </a:ext>
            </a:extLst>
          </p:cNvPr>
          <p:cNvCxnSpPr>
            <a:cxnSpLocks/>
          </p:cNvCxnSpPr>
          <p:nvPr/>
        </p:nvCxnSpPr>
        <p:spPr>
          <a:xfrm>
            <a:off x="1543242" y="3138181"/>
            <a:ext cx="1460693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A picture containing shape&#10;&#10;Description automatically generated">
            <a:extLst>
              <a:ext uri="{FF2B5EF4-FFF2-40B4-BE49-F238E27FC236}">
                <a16:creationId xmlns:a16="http://schemas.microsoft.com/office/drawing/2014/main" id="{AF55905B-03F2-456A-B2F0-D596F2B61B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66" y="883863"/>
            <a:ext cx="329267" cy="285211"/>
          </a:xfrm>
          <a:prstGeom prst="rect">
            <a:avLst/>
          </a:prstGeom>
        </p:spPr>
      </p:pic>
      <p:pic>
        <p:nvPicPr>
          <p:cNvPr id="35" name="Picture 34" descr="A picture containing shape&#10;&#10;Description automatically generated">
            <a:extLst>
              <a:ext uri="{FF2B5EF4-FFF2-40B4-BE49-F238E27FC236}">
                <a16:creationId xmlns:a16="http://schemas.microsoft.com/office/drawing/2014/main" id="{50E11F7F-EEFC-4AE0-ABAA-7717C1BCE3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57" y="857696"/>
            <a:ext cx="329267" cy="285211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DFA3A8F-8A17-4AAE-A991-9D50D598D371}"/>
              </a:ext>
            </a:extLst>
          </p:cNvPr>
          <p:cNvCxnSpPr>
            <a:cxnSpLocks/>
          </p:cNvCxnSpPr>
          <p:nvPr/>
        </p:nvCxnSpPr>
        <p:spPr>
          <a:xfrm flipH="1">
            <a:off x="358701" y="868510"/>
            <a:ext cx="19787" cy="598949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 descr="A picture containing shape&#10;&#10;Description automatically generated">
            <a:extLst>
              <a:ext uri="{FF2B5EF4-FFF2-40B4-BE49-F238E27FC236}">
                <a16:creationId xmlns:a16="http://schemas.microsoft.com/office/drawing/2014/main" id="{8D16F334-A944-4DB1-AB52-6DD395DE75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01" y="865814"/>
            <a:ext cx="329267" cy="285211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B906800-EF8E-4C9B-82C7-A49E883C70D1}"/>
              </a:ext>
            </a:extLst>
          </p:cNvPr>
          <p:cNvCxnSpPr>
            <a:cxnSpLocks/>
          </p:cNvCxnSpPr>
          <p:nvPr/>
        </p:nvCxnSpPr>
        <p:spPr>
          <a:xfrm flipV="1">
            <a:off x="358701" y="3538186"/>
            <a:ext cx="2756546" cy="10037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1498740-8134-4724-93F7-A9A5DD28D7E6}"/>
              </a:ext>
            </a:extLst>
          </p:cNvPr>
          <p:cNvCxnSpPr>
            <a:cxnSpLocks/>
          </p:cNvCxnSpPr>
          <p:nvPr/>
        </p:nvCxnSpPr>
        <p:spPr>
          <a:xfrm>
            <a:off x="941244" y="857696"/>
            <a:ext cx="4295" cy="6000304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C4AB1A1-8CA6-451A-8871-34C145004899}"/>
              </a:ext>
            </a:extLst>
          </p:cNvPr>
          <p:cNvCxnSpPr>
            <a:cxnSpLocks/>
          </p:cNvCxnSpPr>
          <p:nvPr/>
        </p:nvCxnSpPr>
        <p:spPr>
          <a:xfrm>
            <a:off x="1535708" y="883863"/>
            <a:ext cx="0" cy="5974137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 descr="A picture containing shape&#10;&#10;Description automatically generated">
            <a:extLst>
              <a:ext uri="{FF2B5EF4-FFF2-40B4-BE49-F238E27FC236}">
                <a16:creationId xmlns:a16="http://schemas.microsoft.com/office/drawing/2014/main" id="{6823D652-2AE1-E849-BF26-2AA369CF8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714" y="4767716"/>
            <a:ext cx="1208887" cy="847824"/>
          </a:xfrm>
          <a:prstGeom prst="rect">
            <a:avLst/>
          </a:prstGeom>
          <a:noFill/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D8BF9E7-70A1-3843-9FD7-D5BAD66F18FE}"/>
              </a:ext>
            </a:extLst>
          </p:cNvPr>
          <p:cNvCxnSpPr>
            <a:cxnSpLocks/>
          </p:cNvCxnSpPr>
          <p:nvPr/>
        </p:nvCxnSpPr>
        <p:spPr>
          <a:xfrm>
            <a:off x="951815" y="5182237"/>
            <a:ext cx="2216599" cy="9391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BD7323-47CA-EA4D-9259-CF4CD17FCF95}"/>
              </a:ext>
            </a:extLst>
          </p:cNvPr>
          <p:cNvCxnSpPr>
            <a:cxnSpLocks/>
          </p:cNvCxnSpPr>
          <p:nvPr/>
        </p:nvCxnSpPr>
        <p:spPr>
          <a:xfrm>
            <a:off x="1854809" y="4995338"/>
            <a:ext cx="1160035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6A8BD-7262-B245-AE59-F27D9C3319F1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4128693" y="3334471"/>
            <a:ext cx="841014" cy="0"/>
          </a:xfrm>
          <a:prstGeom prst="line">
            <a:avLst/>
          </a:prstGeom>
          <a:ln w="412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4AEC9C5-FD2B-4643-A72E-58C406279513}"/>
              </a:ext>
            </a:extLst>
          </p:cNvPr>
          <p:cNvCxnSpPr>
            <a:cxnSpLocks/>
          </p:cNvCxnSpPr>
          <p:nvPr/>
        </p:nvCxnSpPr>
        <p:spPr>
          <a:xfrm>
            <a:off x="384764" y="5395656"/>
            <a:ext cx="2736759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DDE0791-6CCF-694A-A7C0-E93A4A8CC415}"/>
              </a:ext>
            </a:extLst>
          </p:cNvPr>
          <p:cNvCxnSpPr>
            <a:cxnSpLocks/>
          </p:cNvCxnSpPr>
          <p:nvPr/>
        </p:nvCxnSpPr>
        <p:spPr>
          <a:xfrm flipV="1">
            <a:off x="4085703" y="5191628"/>
            <a:ext cx="1553650" cy="1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A picture containing shape&#10;&#10;Description automatically generated">
            <a:extLst>
              <a:ext uri="{FF2B5EF4-FFF2-40B4-BE49-F238E27FC236}">
                <a16:creationId xmlns:a16="http://schemas.microsoft.com/office/drawing/2014/main" id="{3DB36EB0-3613-1843-8A8C-9E887ACF8F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184" y="4393042"/>
            <a:ext cx="1339602" cy="1081270"/>
          </a:xfrm>
          <a:prstGeom prst="rect">
            <a:avLst/>
          </a:prstGeom>
          <a:noFill/>
        </p:spPr>
      </p:pic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05B2042-791F-904E-95E8-34AB6E170EF0}"/>
              </a:ext>
            </a:extLst>
          </p:cNvPr>
          <p:cNvCxnSpPr>
            <a:cxnSpLocks/>
          </p:cNvCxnSpPr>
          <p:nvPr/>
        </p:nvCxnSpPr>
        <p:spPr>
          <a:xfrm flipV="1">
            <a:off x="4969707" y="3318303"/>
            <a:ext cx="0" cy="135606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209502B-27B0-1446-B8A9-6992E9E27FFD}"/>
              </a:ext>
            </a:extLst>
          </p:cNvPr>
          <p:cNvCxnSpPr>
            <a:cxnSpLocks/>
          </p:cNvCxnSpPr>
          <p:nvPr/>
        </p:nvCxnSpPr>
        <p:spPr>
          <a:xfrm flipH="1">
            <a:off x="4957102" y="4674363"/>
            <a:ext cx="648000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12F0C461-C3B6-5A41-89FF-32C837DBF282}"/>
              </a:ext>
            </a:extLst>
          </p:cNvPr>
          <p:cNvSpPr/>
          <p:nvPr/>
        </p:nvSpPr>
        <p:spPr>
          <a:xfrm>
            <a:off x="7248169" y="2377105"/>
            <a:ext cx="212109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Segoe UI Light (Headings)"/>
              </a:rPr>
              <a:t>F</a:t>
            </a:r>
            <a:r>
              <a:rPr lang="en-US" sz="3200" baseline="-25000" dirty="0">
                <a:latin typeface="Segoe UI Light (Headings)"/>
              </a:rPr>
              <a:t>2</a:t>
            </a:r>
            <a:r>
              <a:rPr lang="en-US" sz="3200" dirty="0">
                <a:latin typeface="Segoe UI Light (Headings)"/>
              </a:rPr>
              <a:t>= m</a:t>
            </a:r>
            <a:r>
              <a:rPr lang="en-US" sz="3200" baseline="-25000" dirty="0">
                <a:latin typeface="Segoe UI Light (Headings)"/>
              </a:rPr>
              <a:t>4</a:t>
            </a:r>
            <a:r>
              <a:rPr lang="en-US" sz="3200" dirty="0">
                <a:latin typeface="Segoe UI Light (Headings)"/>
              </a:rPr>
              <a:t>+m</a:t>
            </a:r>
            <a:r>
              <a:rPr lang="en-US" sz="3200" baseline="-25000" dirty="0">
                <a:latin typeface="Segoe UI Light (Headings)"/>
              </a:rPr>
              <a:t>5</a:t>
            </a:r>
          </a:p>
          <a:p>
            <a:r>
              <a:rPr lang="en-US" sz="3200" dirty="0">
                <a:solidFill>
                  <a:schemeClr val="bg1"/>
                </a:solidFill>
                <a:latin typeface="Segoe UI Light (Headings)"/>
              </a:rPr>
              <a:t>F</a:t>
            </a:r>
            <a:r>
              <a:rPr lang="en-US" sz="3200" baseline="-25000" dirty="0">
                <a:solidFill>
                  <a:schemeClr val="bg1"/>
                </a:solidFill>
                <a:latin typeface="Segoe UI Light (Headings)"/>
              </a:rPr>
              <a:t>2</a:t>
            </a:r>
            <a:r>
              <a:rPr lang="en-US" sz="3200" dirty="0">
                <a:latin typeface="Segoe UI Light (Headings)"/>
              </a:rPr>
              <a:t>= ((F</a:t>
            </a:r>
            <a:r>
              <a:rPr lang="en-US" sz="3200" baseline="-25000" dirty="0">
                <a:latin typeface="Segoe UI Light (Headings)"/>
              </a:rPr>
              <a:t>2</a:t>
            </a:r>
            <a:r>
              <a:rPr lang="en-US" sz="3200" dirty="0">
                <a:latin typeface="Segoe UI Light (Headings)"/>
              </a:rPr>
              <a:t>)</a:t>
            </a:r>
            <a:r>
              <a:rPr lang="en-US" sz="3200" dirty="0">
                <a:highlight>
                  <a:srgbClr val="00FF00"/>
                </a:highlight>
                <a:latin typeface="Segoe UI Light (Headings)"/>
              </a:rPr>
              <a:t>’</a:t>
            </a:r>
            <a:r>
              <a:rPr lang="en-US" sz="3200" dirty="0">
                <a:latin typeface="Segoe UI Light (Headings)"/>
              </a:rPr>
              <a:t>)</a:t>
            </a:r>
            <a:r>
              <a:rPr lang="en-US" sz="3200" dirty="0">
                <a:highlight>
                  <a:srgbClr val="FFFF00"/>
                </a:highlight>
                <a:latin typeface="Segoe UI Light (Headings)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3180355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718408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D86A03-F7D2-4F0F-9B2B-E1FEE7FE8FF1}"/>
              </a:ext>
            </a:extLst>
          </p:cNvPr>
          <p:cNvSpPr/>
          <p:nvPr/>
        </p:nvSpPr>
        <p:spPr>
          <a:xfrm>
            <a:off x="1320647" y="315066"/>
            <a:ext cx="4443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 Light (Headings)"/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CC92EC-3656-4C62-A8F8-3583084C6523}"/>
              </a:ext>
            </a:extLst>
          </p:cNvPr>
          <p:cNvSpPr/>
          <p:nvPr/>
        </p:nvSpPr>
        <p:spPr>
          <a:xfrm>
            <a:off x="745997" y="325951"/>
            <a:ext cx="4347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 Light (Headings)"/>
              </a:rPr>
              <a:t>Y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F24816E-DE95-4DD3-84BA-D83567B06AE6}"/>
              </a:ext>
            </a:extLst>
          </p:cNvPr>
          <p:cNvSpPr/>
          <p:nvPr/>
        </p:nvSpPr>
        <p:spPr>
          <a:xfrm>
            <a:off x="146281" y="344506"/>
            <a:ext cx="4475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 Light (Headings)"/>
              </a:rPr>
              <a:t>Z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D808495-4635-47DE-BBE5-C20213E3D923}"/>
              </a:ext>
            </a:extLst>
          </p:cNvPr>
          <p:cNvCxnSpPr>
            <a:cxnSpLocks/>
          </p:cNvCxnSpPr>
          <p:nvPr/>
        </p:nvCxnSpPr>
        <p:spPr>
          <a:xfrm>
            <a:off x="1246091" y="990264"/>
            <a:ext cx="0" cy="5867736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C9EA5A2-4E0F-443C-845C-8F74039DF731}"/>
              </a:ext>
            </a:extLst>
          </p:cNvPr>
          <p:cNvCxnSpPr>
            <a:cxnSpLocks/>
          </p:cNvCxnSpPr>
          <p:nvPr/>
        </p:nvCxnSpPr>
        <p:spPr>
          <a:xfrm>
            <a:off x="1848533" y="1005257"/>
            <a:ext cx="0" cy="5852743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6311D81-5178-41F9-BC68-B6D5CCA97E52}"/>
              </a:ext>
            </a:extLst>
          </p:cNvPr>
          <p:cNvCxnSpPr>
            <a:cxnSpLocks/>
          </p:cNvCxnSpPr>
          <p:nvPr/>
        </p:nvCxnSpPr>
        <p:spPr>
          <a:xfrm flipH="1">
            <a:off x="657603" y="998383"/>
            <a:ext cx="25732" cy="5859617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27075E60-1D14-40DB-9917-34F3201BE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806" y="2910559"/>
            <a:ext cx="1208887" cy="847824"/>
          </a:xfrm>
          <a:prstGeom prst="rect">
            <a:avLst/>
          </a:prstGeom>
          <a:noFill/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AB37845-0966-4618-BECF-478F9EF83E95}"/>
              </a:ext>
            </a:extLst>
          </p:cNvPr>
          <p:cNvCxnSpPr>
            <a:cxnSpLocks/>
          </p:cNvCxnSpPr>
          <p:nvPr/>
        </p:nvCxnSpPr>
        <p:spPr>
          <a:xfrm>
            <a:off x="1238838" y="3304597"/>
            <a:ext cx="1923299" cy="13706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218C06B-D1EC-4A74-B91D-3E2910D36F8B}"/>
              </a:ext>
            </a:extLst>
          </p:cNvPr>
          <p:cNvCxnSpPr>
            <a:cxnSpLocks/>
          </p:cNvCxnSpPr>
          <p:nvPr/>
        </p:nvCxnSpPr>
        <p:spPr>
          <a:xfrm>
            <a:off x="1543242" y="3138181"/>
            <a:ext cx="1460693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A picture containing shape&#10;&#10;Description automatically generated">
            <a:extLst>
              <a:ext uri="{FF2B5EF4-FFF2-40B4-BE49-F238E27FC236}">
                <a16:creationId xmlns:a16="http://schemas.microsoft.com/office/drawing/2014/main" id="{AF55905B-03F2-456A-B2F0-D596F2B61B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66" y="883863"/>
            <a:ext cx="329267" cy="285211"/>
          </a:xfrm>
          <a:prstGeom prst="rect">
            <a:avLst/>
          </a:prstGeom>
        </p:spPr>
      </p:pic>
      <p:pic>
        <p:nvPicPr>
          <p:cNvPr id="35" name="Picture 34" descr="A picture containing shape&#10;&#10;Description automatically generated">
            <a:extLst>
              <a:ext uri="{FF2B5EF4-FFF2-40B4-BE49-F238E27FC236}">
                <a16:creationId xmlns:a16="http://schemas.microsoft.com/office/drawing/2014/main" id="{50E11F7F-EEFC-4AE0-ABAA-7717C1BCE3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57" y="857696"/>
            <a:ext cx="329267" cy="285211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DFA3A8F-8A17-4AAE-A991-9D50D598D371}"/>
              </a:ext>
            </a:extLst>
          </p:cNvPr>
          <p:cNvCxnSpPr>
            <a:cxnSpLocks/>
          </p:cNvCxnSpPr>
          <p:nvPr/>
        </p:nvCxnSpPr>
        <p:spPr>
          <a:xfrm flipH="1">
            <a:off x="358701" y="868510"/>
            <a:ext cx="19787" cy="598949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 descr="A picture containing shape&#10;&#10;Description automatically generated">
            <a:extLst>
              <a:ext uri="{FF2B5EF4-FFF2-40B4-BE49-F238E27FC236}">
                <a16:creationId xmlns:a16="http://schemas.microsoft.com/office/drawing/2014/main" id="{8D16F334-A944-4DB1-AB52-6DD395DE75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01" y="865814"/>
            <a:ext cx="329267" cy="285211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B906800-EF8E-4C9B-82C7-A49E883C70D1}"/>
              </a:ext>
            </a:extLst>
          </p:cNvPr>
          <p:cNvCxnSpPr>
            <a:cxnSpLocks/>
          </p:cNvCxnSpPr>
          <p:nvPr/>
        </p:nvCxnSpPr>
        <p:spPr>
          <a:xfrm flipV="1">
            <a:off x="358701" y="3538186"/>
            <a:ext cx="2756546" cy="10037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1498740-8134-4724-93F7-A9A5DD28D7E6}"/>
              </a:ext>
            </a:extLst>
          </p:cNvPr>
          <p:cNvCxnSpPr>
            <a:cxnSpLocks/>
          </p:cNvCxnSpPr>
          <p:nvPr/>
        </p:nvCxnSpPr>
        <p:spPr>
          <a:xfrm>
            <a:off x="941244" y="857696"/>
            <a:ext cx="4295" cy="6000304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C4AB1A1-8CA6-451A-8871-34C145004899}"/>
              </a:ext>
            </a:extLst>
          </p:cNvPr>
          <p:cNvCxnSpPr>
            <a:cxnSpLocks/>
          </p:cNvCxnSpPr>
          <p:nvPr/>
        </p:nvCxnSpPr>
        <p:spPr>
          <a:xfrm>
            <a:off x="1535708" y="883863"/>
            <a:ext cx="0" cy="5974137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 descr="A picture containing shape&#10;&#10;Description automatically generated">
            <a:extLst>
              <a:ext uri="{FF2B5EF4-FFF2-40B4-BE49-F238E27FC236}">
                <a16:creationId xmlns:a16="http://schemas.microsoft.com/office/drawing/2014/main" id="{6823D652-2AE1-E849-BF26-2AA369CF8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714" y="4767716"/>
            <a:ext cx="1208887" cy="847824"/>
          </a:xfrm>
          <a:prstGeom prst="rect">
            <a:avLst/>
          </a:prstGeom>
          <a:noFill/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D8BF9E7-70A1-3843-9FD7-D5BAD66F18FE}"/>
              </a:ext>
            </a:extLst>
          </p:cNvPr>
          <p:cNvCxnSpPr>
            <a:cxnSpLocks/>
          </p:cNvCxnSpPr>
          <p:nvPr/>
        </p:nvCxnSpPr>
        <p:spPr>
          <a:xfrm>
            <a:off x="951815" y="5182237"/>
            <a:ext cx="2216599" cy="9391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BD7323-47CA-EA4D-9259-CF4CD17FCF95}"/>
              </a:ext>
            </a:extLst>
          </p:cNvPr>
          <p:cNvCxnSpPr>
            <a:cxnSpLocks/>
          </p:cNvCxnSpPr>
          <p:nvPr/>
        </p:nvCxnSpPr>
        <p:spPr>
          <a:xfrm>
            <a:off x="1854809" y="4995338"/>
            <a:ext cx="1160035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6A8BD-7262-B245-AE59-F27D9C3319F1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4128693" y="3334471"/>
            <a:ext cx="841014" cy="0"/>
          </a:xfrm>
          <a:prstGeom prst="line">
            <a:avLst/>
          </a:prstGeom>
          <a:ln w="412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4AEC9C5-FD2B-4643-A72E-58C406279513}"/>
              </a:ext>
            </a:extLst>
          </p:cNvPr>
          <p:cNvCxnSpPr>
            <a:cxnSpLocks/>
          </p:cNvCxnSpPr>
          <p:nvPr/>
        </p:nvCxnSpPr>
        <p:spPr>
          <a:xfrm>
            <a:off x="384764" y="5395656"/>
            <a:ext cx="2736759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DDE0791-6CCF-694A-A7C0-E93A4A8CC415}"/>
              </a:ext>
            </a:extLst>
          </p:cNvPr>
          <p:cNvCxnSpPr>
            <a:cxnSpLocks/>
          </p:cNvCxnSpPr>
          <p:nvPr/>
        </p:nvCxnSpPr>
        <p:spPr>
          <a:xfrm flipV="1">
            <a:off x="4085703" y="5191628"/>
            <a:ext cx="1553650" cy="1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A picture containing shape&#10;&#10;Description automatically generated">
            <a:extLst>
              <a:ext uri="{FF2B5EF4-FFF2-40B4-BE49-F238E27FC236}">
                <a16:creationId xmlns:a16="http://schemas.microsoft.com/office/drawing/2014/main" id="{3DB36EB0-3613-1843-8A8C-9E887ACF8F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184" y="4393042"/>
            <a:ext cx="1339602" cy="1081270"/>
          </a:xfrm>
          <a:prstGeom prst="rect">
            <a:avLst/>
          </a:prstGeom>
          <a:noFill/>
        </p:spPr>
      </p:pic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05B2042-791F-904E-95E8-34AB6E170EF0}"/>
              </a:ext>
            </a:extLst>
          </p:cNvPr>
          <p:cNvCxnSpPr>
            <a:cxnSpLocks/>
          </p:cNvCxnSpPr>
          <p:nvPr/>
        </p:nvCxnSpPr>
        <p:spPr>
          <a:xfrm flipV="1">
            <a:off x="4969707" y="3318303"/>
            <a:ext cx="0" cy="135606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209502B-27B0-1446-B8A9-6992E9E27FFD}"/>
              </a:ext>
            </a:extLst>
          </p:cNvPr>
          <p:cNvCxnSpPr>
            <a:cxnSpLocks/>
          </p:cNvCxnSpPr>
          <p:nvPr/>
        </p:nvCxnSpPr>
        <p:spPr>
          <a:xfrm flipH="1">
            <a:off x="4957102" y="4674363"/>
            <a:ext cx="648000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FACAE5A4-F5F2-9647-8741-30D2A426881D}"/>
              </a:ext>
            </a:extLst>
          </p:cNvPr>
          <p:cNvSpPr/>
          <p:nvPr/>
        </p:nvSpPr>
        <p:spPr>
          <a:xfrm>
            <a:off x="7248169" y="2377105"/>
            <a:ext cx="275908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Segoe UI Light (Headings)"/>
              </a:rPr>
              <a:t>F</a:t>
            </a:r>
            <a:r>
              <a:rPr lang="en-US" sz="3200" baseline="-25000" dirty="0">
                <a:latin typeface="Segoe UI Light (Headings)"/>
              </a:rPr>
              <a:t>2</a:t>
            </a:r>
            <a:r>
              <a:rPr lang="en-US" sz="3200" dirty="0">
                <a:latin typeface="Segoe UI Light (Headings)"/>
              </a:rPr>
              <a:t>= m</a:t>
            </a:r>
            <a:r>
              <a:rPr lang="en-US" sz="3200" baseline="-25000" dirty="0">
                <a:latin typeface="Segoe UI Light (Headings)"/>
              </a:rPr>
              <a:t>4</a:t>
            </a:r>
            <a:r>
              <a:rPr lang="en-US" sz="3200" dirty="0">
                <a:latin typeface="Segoe UI Light (Headings)"/>
              </a:rPr>
              <a:t>+m</a:t>
            </a:r>
            <a:r>
              <a:rPr lang="en-US" sz="3200" baseline="-25000" dirty="0">
                <a:latin typeface="Segoe UI Light (Headings)"/>
              </a:rPr>
              <a:t>5</a:t>
            </a:r>
          </a:p>
          <a:p>
            <a:r>
              <a:rPr lang="en-US" sz="3200" dirty="0">
                <a:solidFill>
                  <a:schemeClr val="bg1"/>
                </a:solidFill>
                <a:latin typeface="Segoe UI Light (Headings)"/>
              </a:rPr>
              <a:t>F</a:t>
            </a:r>
            <a:r>
              <a:rPr lang="en-US" sz="3200" baseline="-25000" dirty="0">
                <a:solidFill>
                  <a:schemeClr val="bg1"/>
                </a:solidFill>
                <a:latin typeface="Segoe UI Light (Headings)"/>
              </a:rPr>
              <a:t>2</a:t>
            </a:r>
            <a:r>
              <a:rPr lang="en-US" sz="3200" dirty="0">
                <a:latin typeface="Segoe UI Light (Headings)"/>
              </a:rPr>
              <a:t>= ((F</a:t>
            </a:r>
            <a:r>
              <a:rPr lang="en-US" sz="3200" baseline="-25000" dirty="0">
                <a:latin typeface="Segoe UI Light (Headings)"/>
              </a:rPr>
              <a:t>2</a:t>
            </a:r>
            <a:r>
              <a:rPr lang="en-US" sz="3200" dirty="0">
                <a:latin typeface="Segoe UI Light (Headings)"/>
              </a:rPr>
              <a:t>)’)’</a:t>
            </a:r>
          </a:p>
          <a:p>
            <a:r>
              <a:rPr lang="en-US" sz="3200" dirty="0">
                <a:solidFill>
                  <a:schemeClr val="bg1"/>
                </a:solidFill>
                <a:latin typeface="Segoe UI Light (Headings)"/>
              </a:rPr>
              <a:t>F</a:t>
            </a:r>
            <a:r>
              <a:rPr lang="en-US" sz="3200" baseline="-25000" dirty="0">
                <a:solidFill>
                  <a:schemeClr val="bg1"/>
                </a:solidFill>
                <a:latin typeface="Segoe UI Light (Headings)"/>
              </a:rPr>
              <a:t>2</a:t>
            </a:r>
            <a:r>
              <a:rPr lang="en-US" sz="3200" dirty="0">
                <a:latin typeface="Segoe UI Light (Headings)"/>
              </a:rPr>
              <a:t>= ((m</a:t>
            </a:r>
            <a:r>
              <a:rPr lang="en-US" sz="3200" baseline="-25000" dirty="0">
                <a:latin typeface="Segoe UI Light (Headings)"/>
              </a:rPr>
              <a:t>4</a:t>
            </a:r>
            <a:r>
              <a:rPr lang="en-US" sz="3200" dirty="0">
                <a:latin typeface="Segoe UI Light (Headings)"/>
              </a:rPr>
              <a:t>+m</a:t>
            </a:r>
            <a:r>
              <a:rPr lang="en-US" sz="3200" baseline="-25000" dirty="0">
                <a:latin typeface="Segoe UI Light (Headings)"/>
              </a:rPr>
              <a:t>5</a:t>
            </a:r>
            <a:r>
              <a:rPr lang="en-US" sz="3200" dirty="0">
                <a:latin typeface="Segoe UI Light (Headings)"/>
              </a:rPr>
              <a:t>)</a:t>
            </a:r>
            <a:r>
              <a:rPr lang="en-US" sz="3200" dirty="0">
                <a:highlight>
                  <a:srgbClr val="00FF00"/>
                </a:highlight>
                <a:latin typeface="Segoe UI Light (Headings)"/>
              </a:rPr>
              <a:t>’</a:t>
            </a:r>
            <a:r>
              <a:rPr lang="en-US" sz="3200" dirty="0">
                <a:latin typeface="Segoe UI Light (Headings)"/>
              </a:rPr>
              <a:t>)</a:t>
            </a:r>
            <a:r>
              <a:rPr lang="en-US" sz="3200" dirty="0">
                <a:highlight>
                  <a:srgbClr val="FFFF00"/>
                </a:highlight>
                <a:latin typeface="Segoe UI Light (Headings)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8976351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718408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D86A03-F7D2-4F0F-9B2B-E1FEE7FE8FF1}"/>
              </a:ext>
            </a:extLst>
          </p:cNvPr>
          <p:cNvSpPr/>
          <p:nvPr/>
        </p:nvSpPr>
        <p:spPr>
          <a:xfrm>
            <a:off x="1320647" y="315066"/>
            <a:ext cx="4443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 Light (Headings)"/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CC92EC-3656-4C62-A8F8-3583084C6523}"/>
              </a:ext>
            </a:extLst>
          </p:cNvPr>
          <p:cNvSpPr/>
          <p:nvPr/>
        </p:nvSpPr>
        <p:spPr>
          <a:xfrm>
            <a:off x="745997" y="325951"/>
            <a:ext cx="4347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 Light (Headings)"/>
              </a:rPr>
              <a:t>Y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F24816E-DE95-4DD3-84BA-D83567B06AE6}"/>
              </a:ext>
            </a:extLst>
          </p:cNvPr>
          <p:cNvSpPr/>
          <p:nvPr/>
        </p:nvSpPr>
        <p:spPr>
          <a:xfrm>
            <a:off x="146281" y="344506"/>
            <a:ext cx="4475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 Light (Headings)"/>
              </a:rPr>
              <a:t>Z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D808495-4635-47DE-BBE5-C20213E3D923}"/>
              </a:ext>
            </a:extLst>
          </p:cNvPr>
          <p:cNvCxnSpPr>
            <a:cxnSpLocks/>
          </p:cNvCxnSpPr>
          <p:nvPr/>
        </p:nvCxnSpPr>
        <p:spPr>
          <a:xfrm>
            <a:off x="1246091" y="990264"/>
            <a:ext cx="0" cy="5867736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C9EA5A2-4E0F-443C-845C-8F74039DF731}"/>
              </a:ext>
            </a:extLst>
          </p:cNvPr>
          <p:cNvCxnSpPr>
            <a:cxnSpLocks/>
          </p:cNvCxnSpPr>
          <p:nvPr/>
        </p:nvCxnSpPr>
        <p:spPr>
          <a:xfrm>
            <a:off x="1848533" y="1005257"/>
            <a:ext cx="0" cy="5852743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6311D81-5178-41F9-BC68-B6D5CCA97E52}"/>
              </a:ext>
            </a:extLst>
          </p:cNvPr>
          <p:cNvCxnSpPr>
            <a:cxnSpLocks/>
          </p:cNvCxnSpPr>
          <p:nvPr/>
        </p:nvCxnSpPr>
        <p:spPr>
          <a:xfrm flipH="1">
            <a:off x="657603" y="998383"/>
            <a:ext cx="25732" cy="5859617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27075E60-1D14-40DB-9917-34F3201BE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806" y="2910559"/>
            <a:ext cx="1208887" cy="847824"/>
          </a:xfrm>
          <a:prstGeom prst="rect">
            <a:avLst/>
          </a:prstGeom>
          <a:noFill/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AB37845-0966-4618-BECF-478F9EF83E95}"/>
              </a:ext>
            </a:extLst>
          </p:cNvPr>
          <p:cNvCxnSpPr>
            <a:cxnSpLocks/>
          </p:cNvCxnSpPr>
          <p:nvPr/>
        </p:nvCxnSpPr>
        <p:spPr>
          <a:xfrm>
            <a:off x="1238838" y="3304597"/>
            <a:ext cx="1923299" cy="13706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218C06B-D1EC-4A74-B91D-3E2910D36F8B}"/>
              </a:ext>
            </a:extLst>
          </p:cNvPr>
          <p:cNvCxnSpPr>
            <a:cxnSpLocks/>
          </p:cNvCxnSpPr>
          <p:nvPr/>
        </p:nvCxnSpPr>
        <p:spPr>
          <a:xfrm>
            <a:off x="1543242" y="3138181"/>
            <a:ext cx="1460693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A picture containing shape&#10;&#10;Description automatically generated">
            <a:extLst>
              <a:ext uri="{FF2B5EF4-FFF2-40B4-BE49-F238E27FC236}">
                <a16:creationId xmlns:a16="http://schemas.microsoft.com/office/drawing/2014/main" id="{AF55905B-03F2-456A-B2F0-D596F2B61B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66" y="883863"/>
            <a:ext cx="329267" cy="285211"/>
          </a:xfrm>
          <a:prstGeom prst="rect">
            <a:avLst/>
          </a:prstGeom>
        </p:spPr>
      </p:pic>
      <p:pic>
        <p:nvPicPr>
          <p:cNvPr id="35" name="Picture 34" descr="A picture containing shape&#10;&#10;Description automatically generated">
            <a:extLst>
              <a:ext uri="{FF2B5EF4-FFF2-40B4-BE49-F238E27FC236}">
                <a16:creationId xmlns:a16="http://schemas.microsoft.com/office/drawing/2014/main" id="{50E11F7F-EEFC-4AE0-ABAA-7717C1BCE3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57" y="857696"/>
            <a:ext cx="329267" cy="285211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DFA3A8F-8A17-4AAE-A991-9D50D598D371}"/>
              </a:ext>
            </a:extLst>
          </p:cNvPr>
          <p:cNvCxnSpPr>
            <a:cxnSpLocks/>
          </p:cNvCxnSpPr>
          <p:nvPr/>
        </p:nvCxnSpPr>
        <p:spPr>
          <a:xfrm flipH="1">
            <a:off x="358701" y="868510"/>
            <a:ext cx="19787" cy="598949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 descr="A picture containing shape&#10;&#10;Description automatically generated">
            <a:extLst>
              <a:ext uri="{FF2B5EF4-FFF2-40B4-BE49-F238E27FC236}">
                <a16:creationId xmlns:a16="http://schemas.microsoft.com/office/drawing/2014/main" id="{8D16F334-A944-4DB1-AB52-6DD395DE75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01" y="865814"/>
            <a:ext cx="329267" cy="285211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B906800-EF8E-4C9B-82C7-A49E883C70D1}"/>
              </a:ext>
            </a:extLst>
          </p:cNvPr>
          <p:cNvCxnSpPr>
            <a:cxnSpLocks/>
          </p:cNvCxnSpPr>
          <p:nvPr/>
        </p:nvCxnSpPr>
        <p:spPr>
          <a:xfrm flipV="1">
            <a:off x="358701" y="3538186"/>
            <a:ext cx="2756546" cy="10037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1498740-8134-4724-93F7-A9A5DD28D7E6}"/>
              </a:ext>
            </a:extLst>
          </p:cNvPr>
          <p:cNvCxnSpPr>
            <a:cxnSpLocks/>
          </p:cNvCxnSpPr>
          <p:nvPr/>
        </p:nvCxnSpPr>
        <p:spPr>
          <a:xfrm>
            <a:off x="941244" y="857696"/>
            <a:ext cx="4295" cy="6000304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C4AB1A1-8CA6-451A-8871-34C145004899}"/>
              </a:ext>
            </a:extLst>
          </p:cNvPr>
          <p:cNvCxnSpPr>
            <a:cxnSpLocks/>
          </p:cNvCxnSpPr>
          <p:nvPr/>
        </p:nvCxnSpPr>
        <p:spPr>
          <a:xfrm>
            <a:off x="1535708" y="883863"/>
            <a:ext cx="0" cy="5974137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 descr="A picture containing shape&#10;&#10;Description automatically generated">
            <a:extLst>
              <a:ext uri="{FF2B5EF4-FFF2-40B4-BE49-F238E27FC236}">
                <a16:creationId xmlns:a16="http://schemas.microsoft.com/office/drawing/2014/main" id="{6823D652-2AE1-E849-BF26-2AA369CF8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714" y="4767716"/>
            <a:ext cx="1208887" cy="847824"/>
          </a:xfrm>
          <a:prstGeom prst="rect">
            <a:avLst/>
          </a:prstGeom>
          <a:noFill/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D8BF9E7-70A1-3843-9FD7-D5BAD66F18FE}"/>
              </a:ext>
            </a:extLst>
          </p:cNvPr>
          <p:cNvCxnSpPr>
            <a:cxnSpLocks/>
          </p:cNvCxnSpPr>
          <p:nvPr/>
        </p:nvCxnSpPr>
        <p:spPr>
          <a:xfrm>
            <a:off x="951815" y="5182237"/>
            <a:ext cx="2216599" cy="9391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BD7323-47CA-EA4D-9259-CF4CD17FCF95}"/>
              </a:ext>
            </a:extLst>
          </p:cNvPr>
          <p:cNvCxnSpPr>
            <a:cxnSpLocks/>
          </p:cNvCxnSpPr>
          <p:nvPr/>
        </p:nvCxnSpPr>
        <p:spPr>
          <a:xfrm>
            <a:off x="1854809" y="4995338"/>
            <a:ext cx="1160035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6A8BD-7262-B245-AE59-F27D9C3319F1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4128693" y="3334471"/>
            <a:ext cx="841014" cy="0"/>
          </a:xfrm>
          <a:prstGeom prst="line">
            <a:avLst/>
          </a:prstGeom>
          <a:ln w="412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4AEC9C5-FD2B-4643-A72E-58C406279513}"/>
              </a:ext>
            </a:extLst>
          </p:cNvPr>
          <p:cNvCxnSpPr>
            <a:cxnSpLocks/>
          </p:cNvCxnSpPr>
          <p:nvPr/>
        </p:nvCxnSpPr>
        <p:spPr>
          <a:xfrm>
            <a:off x="384764" y="5395656"/>
            <a:ext cx="2736759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DDE0791-6CCF-694A-A7C0-E93A4A8CC415}"/>
              </a:ext>
            </a:extLst>
          </p:cNvPr>
          <p:cNvCxnSpPr>
            <a:cxnSpLocks/>
          </p:cNvCxnSpPr>
          <p:nvPr/>
        </p:nvCxnSpPr>
        <p:spPr>
          <a:xfrm flipV="1">
            <a:off x="4085703" y="5191628"/>
            <a:ext cx="1553650" cy="1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A picture containing shape&#10;&#10;Description automatically generated">
            <a:extLst>
              <a:ext uri="{FF2B5EF4-FFF2-40B4-BE49-F238E27FC236}">
                <a16:creationId xmlns:a16="http://schemas.microsoft.com/office/drawing/2014/main" id="{3DB36EB0-3613-1843-8A8C-9E887ACF8F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184" y="4393042"/>
            <a:ext cx="1339602" cy="1081270"/>
          </a:xfrm>
          <a:prstGeom prst="rect">
            <a:avLst/>
          </a:prstGeom>
          <a:noFill/>
        </p:spPr>
      </p:pic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05B2042-791F-904E-95E8-34AB6E170EF0}"/>
              </a:ext>
            </a:extLst>
          </p:cNvPr>
          <p:cNvCxnSpPr>
            <a:cxnSpLocks/>
          </p:cNvCxnSpPr>
          <p:nvPr/>
        </p:nvCxnSpPr>
        <p:spPr>
          <a:xfrm flipV="1">
            <a:off x="4969707" y="3318303"/>
            <a:ext cx="0" cy="135606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209502B-27B0-1446-B8A9-6992E9E27FFD}"/>
              </a:ext>
            </a:extLst>
          </p:cNvPr>
          <p:cNvCxnSpPr>
            <a:cxnSpLocks/>
          </p:cNvCxnSpPr>
          <p:nvPr/>
        </p:nvCxnSpPr>
        <p:spPr>
          <a:xfrm flipH="1">
            <a:off x="4957102" y="4674363"/>
            <a:ext cx="648000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E991C74-5279-1C4C-BD6C-DAF8F07243B2}"/>
              </a:ext>
            </a:extLst>
          </p:cNvPr>
          <p:cNvSpPr/>
          <p:nvPr/>
        </p:nvSpPr>
        <p:spPr>
          <a:xfrm>
            <a:off x="7248169" y="2377105"/>
            <a:ext cx="2759089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Segoe UI Light (Headings)"/>
              </a:rPr>
              <a:t>F</a:t>
            </a:r>
            <a:r>
              <a:rPr lang="en-US" sz="3200" baseline="-25000" dirty="0">
                <a:latin typeface="Segoe UI Light (Headings)"/>
              </a:rPr>
              <a:t>2</a:t>
            </a:r>
            <a:r>
              <a:rPr lang="en-US" sz="3200" dirty="0">
                <a:latin typeface="Segoe UI Light (Headings)"/>
              </a:rPr>
              <a:t>= m</a:t>
            </a:r>
            <a:r>
              <a:rPr lang="en-US" sz="3200" baseline="-25000" dirty="0">
                <a:latin typeface="Segoe UI Light (Headings)"/>
              </a:rPr>
              <a:t>4</a:t>
            </a:r>
            <a:r>
              <a:rPr lang="en-US" sz="3200" dirty="0">
                <a:latin typeface="Segoe UI Light (Headings)"/>
              </a:rPr>
              <a:t>+m</a:t>
            </a:r>
            <a:r>
              <a:rPr lang="en-US" sz="3200" baseline="-25000" dirty="0">
                <a:latin typeface="Segoe UI Light (Headings)"/>
              </a:rPr>
              <a:t>5</a:t>
            </a:r>
          </a:p>
          <a:p>
            <a:r>
              <a:rPr lang="en-US" sz="3200" dirty="0">
                <a:solidFill>
                  <a:schemeClr val="bg1"/>
                </a:solidFill>
                <a:latin typeface="Segoe UI Light (Headings)"/>
              </a:rPr>
              <a:t>F</a:t>
            </a:r>
            <a:r>
              <a:rPr lang="en-US" sz="3200" baseline="-25000" dirty="0">
                <a:solidFill>
                  <a:schemeClr val="bg1"/>
                </a:solidFill>
                <a:latin typeface="Segoe UI Light (Headings)"/>
              </a:rPr>
              <a:t>2</a:t>
            </a:r>
            <a:r>
              <a:rPr lang="en-US" sz="3200" dirty="0">
                <a:latin typeface="Segoe UI Light (Headings)"/>
              </a:rPr>
              <a:t>= ((F</a:t>
            </a:r>
            <a:r>
              <a:rPr lang="en-US" sz="3200" baseline="-25000" dirty="0">
                <a:latin typeface="Segoe UI Light (Headings)"/>
              </a:rPr>
              <a:t>2</a:t>
            </a:r>
            <a:r>
              <a:rPr lang="en-US" sz="3200" dirty="0">
                <a:latin typeface="Segoe UI Light (Headings)"/>
              </a:rPr>
              <a:t>)’)’</a:t>
            </a:r>
          </a:p>
          <a:p>
            <a:r>
              <a:rPr lang="en-US" sz="3200" dirty="0">
                <a:solidFill>
                  <a:schemeClr val="bg1"/>
                </a:solidFill>
                <a:latin typeface="Segoe UI Light (Headings)"/>
              </a:rPr>
              <a:t>F</a:t>
            </a:r>
            <a:r>
              <a:rPr lang="en-US" sz="3200" baseline="-25000" dirty="0">
                <a:solidFill>
                  <a:schemeClr val="bg1"/>
                </a:solidFill>
                <a:latin typeface="Segoe UI Light (Headings)"/>
              </a:rPr>
              <a:t>2</a:t>
            </a:r>
            <a:r>
              <a:rPr lang="en-US" sz="3200" dirty="0">
                <a:latin typeface="Segoe UI Light (Headings)"/>
              </a:rPr>
              <a:t>= ((m</a:t>
            </a:r>
            <a:r>
              <a:rPr lang="en-US" sz="3200" baseline="-25000" dirty="0">
                <a:latin typeface="Segoe UI Light (Headings)"/>
              </a:rPr>
              <a:t>4</a:t>
            </a:r>
            <a:r>
              <a:rPr lang="en-US" sz="3200" dirty="0">
                <a:latin typeface="Segoe UI Light (Headings)"/>
              </a:rPr>
              <a:t>+m</a:t>
            </a:r>
            <a:r>
              <a:rPr lang="en-US" sz="3200" baseline="-25000" dirty="0">
                <a:latin typeface="Segoe UI Light (Headings)"/>
              </a:rPr>
              <a:t>5</a:t>
            </a:r>
            <a:r>
              <a:rPr lang="en-US" sz="3200" dirty="0">
                <a:latin typeface="Segoe UI Light (Headings)"/>
              </a:rPr>
              <a:t>)’)’</a:t>
            </a:r>
          </a:p>
          <a:p>
            <a:r>
              <a:rPr lang="en-US" sz="3200" dirty="0">
                <a:solidFill>
                  <a:schemeClr val="bg1"/>
                </a:solidFill>
                <a:latin typeface="Segoe UI Light (Headings)"/>
              </a:rPr>
              <a:t>F</a:t>
            </a:r>
            <a:r>
              <a:rPr lang="en-US" sz="3200" baseline="-25000" dirty="0">
                <a:solidFill>
                  <a:schemeClr val="bg1"/>
                </a:solidFill>
                <a:latin typeface="Segoe UI Light (Headings)"/>
              </a:rPr>
              <a:t>2</a:t>
            </a:r>
            <a:r>
              <a:rPr lang="en-US" sz="3200" dirty="0">
                <a:latin typeface="Segoe UI Light (Headings)"/>
              </a:rPr>
              <a:t>= (m</a:t>
            </a:r>
            <a:r>
              <a:rPr lang="en-US" sz="3200" dirty="0">
                <a:highlight>
                  <a:srgbClr val="00FF00"/>
                </a:highlight>
                <a:latin typeface="Segoe UI Light (Headings)"/>
              </a:rPr>
              <a:t>’</a:t>
            </a:r>
            <a:r>
              <a:rPr lang="en-US" sz="3200" baseline="-25000" dirty="0">
                <a:latin typeface="Segoe UI Light (Headings)"/>
              </a:rPr>
              <a:t>4</a:t>
            </a:r>
            <a:r>
              <a:rPr lang="en-US" sz="3200" dirty="0">
                <a:latin typeface="Segoe UI Light (Headings)"/>
              </a:rPr>
              <a:t>m</a:t>
            </a:r>
            <a:r>
              <a:rPr lang="en-US" sz="3200" dirty="0">
                <a:highlight>
                  <a:srgbClr val="00FF00"/>
                </a:highlight>
                <a:latin typeface="Segoe UI Light (Headings)"/>
              </a:rPr>
              <a:t>’</a:t>
            </a:r>
            <a:r>
              <a:rPr lang="en-US" sz="3200" baseline="-25000" dirty="0">
                <a:latin typeface="Segoe UI Light (Headings)"/>
              </a:rPr>
              <a:t>5</a:t>
            </a:r>
            <a:r>
              <a:rPr lang="en-US" sz="3200" dirty="0">
                <a:latin typeface="Segoe UI Light (Headings)"/>
              </a:rPr>
              <a:t>)</a:t>
            </a:r>
            <a:r>
              <a:rPr lang="en-US" sz="3200" dirty="0">
                <a:highlight>
                  <a:srgbClr val="FFFF00"/>
                </a:highlight>
                <a:latin typeface="Segoe UI Light (Headings)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4498983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718408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D86A03-F7D2-4F0F-9B2B-E1FEE7FE8FF1}"/>
              </a:ext>
            </a:extLst>
          </p:cNvPr>
          <p:cNvSpPr/>
          <p:nvPr/>
        </p:nvSpPr>
        <p:spPr>
          <a:xfrm>
            <a:off x="1320647" y="315066"/>
            <a:ext cx="4443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 Light (Headings)"/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CC92EC-3656-4C62-A8F8-3583084C6523}"/>
              </a:ext>
            </a:extLst>
          </p:cNvPr>
          <p:cNvSpPr/>
          <p:nvPr/>
        </p:nvSpPr>
        <p:spPr>
          <a:xfrm>
            <a:off x="745997" y="325951"/>
            <a:ext cx="4347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 Light (Headings)"/>
              </a:rPr>
              <a:t>Y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F24816E-DE95-4DD3-84BA-D83567B06AE6}"/>
              </a:ext>
            </a:extLst>
          </p:cNvPr>
          <p:cNvSpPr/>
          <p:nvPr/>
        </p:nvSpPr>
        <p:spPr>
          <a:xfrm>
            <a:off x="146281" y="344506"/>
            <a:ext cx="4475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 Light (Headings)"/>
              </a:rPr>
              <a:t>Z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D808495-4635-47DE-BBE5-C20213E3D923}"/>
              </a:ext>
            </a:extLst>
          </p:cNvPr>
          <p:cNvCxnSpPr>
            <a:cxnSpLocks/>
          </p:cNvCxnSpPr>
          <p:nvPr/>
        </p:nvCxnSpPr>
        <p:spPr>
          <a:xfrm>
            <a:off x="1246091" y="990264"/>
            <a:ext cx="0" cy="5867736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C9EA5A2-4E0F-443C-845C-8F74039DF731}"/>
              </a:ext>
            </a:extLst>
          </p:cNvPr>
          <p:cNvCxnSpPr>
            <a:cxnSpLocks/>
          </p:cNvCxnSpPr>
          <p:nvPr/>
        </p:nvCxnSpPr>
        <p:spPr>
          <a:xfrm>
            <a:off x="1848533" y="1005257"/>
            <a:ext cx="0" cy="5852743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6311D81-5178-41F9-BC68-B6D5CCA97E52}"/>
              </a:ext>
            </a:extLst>
          </p:cNvPr>
          <p:cNvCxnSpPr>
            <a:cxnSpLocks/>
          </p:cNvCxnSpPr>
          <p:nvPr/>
        </p:nvCxnSpPr>
        <p:spPr>
          <a:xfrm flipH="1">
            <a:off x="657603" y="998383"/>
            <a:ext cx="25732" cy="5859617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27075E60-1D14-40DB-9917-34F3201BE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806" y="2910559"/>
            <a:ext cx="1208887" cy="847824"/>
          </a:xfrm>
          <a:prstGeom prst="rect">
            <a:avLst/>
          </a:prstGeom>
          <a:noFill/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AB37845-0966-4618-BECF-478F9EF83E95}"/>
              </a:ext>
            </a:extLst>
          </p:cNvPr>
          <p:cNvCxnSpPr>
            <a:cxnSpLocks/>
          </p:cNvCxnSpPr>
          <p:nvPr/>
        </p:nvCxnSpPr>
        <p:spPr>
          <a:xfrm>
            <a:off x="1238838" y="3304597"/>
            <a:ext cx="1923299" cy="13706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218C06B-D1EC-4A74-B91D-3E2910D36F8B}"/>
              </a:ext>
            </a:extLst>
          </p:cNvPr>
          <p:cNvCxnSpPr>
            <a:cxnSpLocks/>
          </p:cNvCxnSpPr>
          <p:nvPr/>
        </p:nvCxnSpPr>
        <p:spPr>
          <a:xfrm>
            <a:off x="1543242" y="3138181"/>
            <a:ext cx="1460693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A picture containing shape&#10;&#10;Description automatically generated">
            <a:extLst>
              <a:ext uri="{FF2B5EF4-FFF2-40B4-BE49-F238E27FC236}">
                <a16:creationId xmlns:a16="http://schemas.microsoft.com/office/drawing/2014/main" id="{AF55905B-03F2-456A-B2F0-D596F2B61B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66" y="883863"/>
            <a:ext cx="329267" cy="285211"/>
          </a:xfrm>
          <a:prstGeom prst="rect">
            <a:avLst/>
          </a:prstGeom>
        </p:spPr>
      </p:pic>
      <p:pic>
        <p:nvPicPr>
          <p:cNvPr id="35" name="Picture 34" descr="A picture containing shape&#10;&#10;Description automatically generated">
            <a:extLst>
              <a:ext uri="{FF2B5EF4-FFF2-40B4-BE49-F238E27FC236}">
                <a16:creationId xmlns:a16="http://schemas.microsoft.com/office/drawing/2014/main" id="{50E11F7F-EEFC-4AE0-ABAA-7717C1BCE3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57" y="857696"/>
            <a:ext cx="329267" cy="285211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DFA3A8F-8A17-4AAE-A991-9D50D598D371}"/>
              </a:ext>
            </a:extLst>
          </p:cNvPr>
          <p:cNvCxnSpPr>
            <a:cxnSpLocks/>
          </p:cNvCxnSpPr>
          <p:nvPr/>
        </p:nvCxnSpPr>
        <p:spPr>
          <a:xfrm flipH="1">
            <a:off x="358701" y="868510"/>
            <a:ext cx="19787" cy="598949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 descr="A picture containing shape&#10;&#10;Description automatically generated">
            <a:extLst>
              <a:ext uri="{FF2B5EF4-FFF2-40B4-BE49-F238E27FC236}">
                <a16:creationId xmlns:a16="http://schemas.microsoft.com/office/drawing/2014/main" id="{8D16F334-A944-4DB1-AB52-6DD395DE75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01" y="865814"/>
            <a:ext cx="329267" cy="285211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B906800-EF8E-4C9B-82C7-A49E883C70D1}"/>
              </a:ext>
            </a:extLst>
          </p:cNvPr>
          <p:cNvCxnSpPr>
            <a:cxnSpLocks/>
          </p:cNvCxnSpPr>
          <p:nvPr/>
        </p:nvCxnSpPr>
        <p:spPr>
          <a:xfrm flipV="1">
            <a:off x="358701" y="3538186"/>
            <a:ext cx="2756546" cy="10037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1498740-8134-4724-93F7-A9A5DD28D7E6}"/>
              </a:ext>
            </a:extLst>
          </p:cNvPr>
          <p:cNvCxnSpPr>
            <a:cxnSpLocks/>
          </p:cNvCxnSpPr>
          <p:nvPr/>
        </p:nvCxnSpPr>
        <p:spPr>
          <a:xfrm>
            <a:off x="941244" y="857696"/>
            <a:ext cx="4295" cy="6000304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C4AB1A1-8CA6-451A-8871-34C145004899}"/>
              </a:ext>
            </a:extLst>
          </p:cNvPr>
          <p:cNvCxnSpPr>
            <a:cxnSpLocks/>
          </p:cNvCxnSpPr>
          <p:nvPr/>
        </p:nvCxnSpPr>
        <p:spPr>
          <a:xfrm>
            <a:off x="1535708" y="883863"/>
            <a:ext cx="0" cy="5974137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 descr="A picture containing shape&#10;&#10;Description automatically generated">
            <a:extLst>
              <a:ext uri="{FF2B5EF4-FFF2-40B4-BE49-F238E27FC236}">
                <a16:creationId xmlns:a16="http://schemas.microsoft.com/office/drawing/2014/main" id="{6823D652-2AE1-E849-BF26-2AA369CF8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714" y="4767716"/>
            <a:ext cx="1208887" cy="847824"/>
          </a:xfrm>
          <a:prstGeom prst="rect">
            <a:avLst/>
          </a:prstGeom>
          <a:noFill/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D8BF9E7-70A1-3843-9FD7-D5BAD66F18FE}"/>
              </a:ext>
            </a:extLst>
          </p:cNvPr>
          <p:cNvCxnSpPr>
            <a:cxnSpLocks/>
          </p:cNvCxnSpPr>
          <p:nvPr/>
        </p:nvCxnSpPr>
        <p:spPr>
          <a:xfrm>
            <a:off x="951815" y="5182237"/>
            <a:ext cx="2216599" cy="9391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BD7323-47CA-EA4D-9259-CF4CD17FCF95}"/>
              </a:ext>
            </a:extLst>
          </p:cNvPr>
          <p:cNvCxnSpPr>
            <a:cxnSpLocks/>
          </p:cNvCxnSpPr>
          <p:nvPr/>
        </p:nvCxnSpPr>
        <p:spPr>
          <a:xfrm>
            <a:off x="1854809" y="4995338"/>
            <a:ext cx="1160035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6A8BD-7262-B245-AE59-F27D9C3319F1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4128693" y="3334471"/>
            <a:ext cx="841014" cy="0"/>
          </a:xfrm>
          <a:prstGeom prst="line">
            <a:avLst/>
          </a:prstGeom>
          <a:ln w="412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4AEC9C5-FD2B-4643-A72E-58C406279513}"/>
              </a:ext>
            </a:extLst>
          </p:cNvPr>
          <p:cNvCxnSpPr>
            <a:cxnSpLocks/>
          </p:cNvCxnSpPr>
          <p:nvPr/>
        </p:nvCxnSpPr>
        <p:spPr>
          <a:xfrm>
            <a:off x="384764" y="5395656"/>
            <a:ext cx="2736759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DDE0791-6CCF-694A-A7C0-E93A4A8CC415}"/>
              </a:ext>
            </a:extLst>
          </p:cNvPr>
          <p:cNvCxnSpPr>
            <a:cxnSpLocks/>
          </p:cNvCxnSpPr>
          <p:nvPr/>
        </p:nvCxnSpPr>
        <p:spPr>
          <a:xfrm flipV="1">
            <a:off x="4085703" y="5191628"/>
            <a:ext cx="1553650" cy="1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6849C15-8D8B-8645-9198-7B9E9BF13061}"/>
              </a:ext>
            </a:extLst>
          </p:cNvPr>
          <p:cNvSpPr/>
          <p:nvPr/>
        </p:nvSpPr>
        <p:spPr>
          <a:xfrm>
            <a:off x="7248169" y="2377105"/>
            <a:ext cx="3600666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Segoe UI Light (Headings)"/>
              </a:rPr>
              <a:t>F</a:t>
            </a:r>
            <a:r>
              <a:rPr lang="en-US" sz="3200" baseline="-25000" dirty="0">
                <a:latin typeface="Segoe UI Light (Headings)"/>
              </a:rPr>
              <a:t>2</a:t>
            </a:r>
            <a:r>
              <a:rPr lang="en-US" sz="3200" dirty="0">
                <a:latin typeface="Segoe UI Light (Headings)"/>
              </a:rPr>
              <a:t>= m</a:t>
            </a:r>
            <a:r>
              <a:rPr lang="en-US" sz="3200" baseline="-25000" dirty="0">
                <a:latin typeface="Segoe UI Light (Headings)"/>
              </a:rPr>
              <a:t>4</a:t>
            </a:r>
            <a:r>
              <a:rPr lang="en-US" sz="3200" dirty="0">
                <a:latin typeface="Segoe UI Light (Headings)"/>
              </a:rPr>
              <a:t>+m</a:t>
            </a:r>
            <a:r>
              <a:rPr lang="en-US" sz="3200" baseline="-25000" dirty="0">
                <a:latin typeface="Segoe UI Light (Headings)"/>
              </a:rPr>
              <a:t>5</a:t>
            </a:r>
          </a:p>
          <a:p>
            <a:r>
              <a:rPr lang="en-US" sz="3200" dirty="0">
                <a:solidFill>
                  <a:schemeClr val="bg1"/>
                </a:solidFill>
                <a:latin typeface="Segoe UI Light (Headings)"/>
              </a:rPr>
              <a:t>F</a:t>
            </a:r>
            <a:r>
              <a:rPr lang="en-US" sz="3200" baseline="-25000" dirty="0">
                <a:solidFill>
                  <a:schemeClr val="bg1"/>
                </a:solidFill>
                <a:latin typeface="Segoe UI Light (Headings)"/>
              </a:rPr>
              <a:t>2</a:t>
            </a:r>
            <a:r>
              <a:rPr lang="en-US" sz="3200" dirty="0">
                <a:latin typeface="Segoe UI Light (Headings)"/>
              </a:rPr>
              <a:t>= ((F</a:t>
            </a:r>
            <a:r>
              <a:rPr lang="en-US" sz="3200" baseline="-25000" dirty="0">
                <a:latin typeface="Segoe UI Light (Headings)"/>
              </a:rPr>
              <a:t>2</a:t>
            </a:r>
            <a:r>
              <a:rPr lang="en-US" sz="3200" dirty="0">
                <a:latin typeface="Segoe UI Light (Headings)"/>
              </a:rPr>
              <a:t>)’)’</a:t>
            </a:r>
          </a:p>
          <a:p>
            <a:r>
              <a:rPr lang="en-US" sz="3200" dirty="0">
                <a:solidFill>
                  <a:schemeClr val="bg1"/>
                </a:solidFill>
                <a:latin typeface="Segoe UI Light (Headings)"/>
              </a:rPr>
              <a:t>F</a:t>
            </a:r>
            <a:r>
              <a:rPr lang="en-US" sz="3200" baseline="-25000" dirty="0">
                <a:solidFill>
                  <a:schemeClr val="bg1"/>
                </a:solidFill>
                <a:latin typeface="Segoe UI Light (Headings)"/>
              </a:rPr>
              <a:t>2</a:t>
            </a:r>
            <a:r>
              <a:rPr lang="en-US" sz="3200" dirty="0">
                <a:latin typeface="Segoe UI Light (Headings)"/>
              </a:rPr>
              <a:t>= ((m</a:t>
            </a:r>
            <a:r>
              <a:rPr lang="en-US" sz="3200" baseline="-25000" dirty="0">
                <a:latin typeface="Segoe UI Light (Headings)"/>
              </a:rPr>
              <a:t>4</a:t>
            </a:r>
            <a:r>
              <a:rPr lang="en-US" sz="3200" dirty="0">
                <a:latin typeface="Segoe UI Light (Headings)"/>
              </a:rPr>
              <a:t>+m</a:t>
            </a:r>
            <a:r>
              <a:rPr lang="en-US" sz="3200" baseline="-25000" dirty="0">
                <a:latin typeface="Segoe UI Light (Headings)"/>
              </a:rPr>
              <a:t>5</a:t>
            </a:r>
            <a:r>
              <a:rPr lang="en-US" sz="3200" dirty="0">
                <a:latin typeface="Segoe UI Light (Headings)"/>
              </a:rPr>
              <a:t>)’)’</a:t>
            </a:r>
          </a:p>
          <a:p>
            <a:r>
              <a:rPr lang="en-US" sz="3200" dirty="0">
                <a:solidFill>
                  <a:schemeClr val="bg1"/>
                </a:solidFill>
                <a:latin typeface="Segoe UI Light (Headings)"/>
              </a:rPr>
              <a:t>F</a:t>
            </a:r>
            <a:r>
              <a:rPr lang="en-US" sz="3200" baseline="-25000" dirty="0">
                <a:solidFill>
                  <a:schemeClr val="bg1"/>
                </a:solidFill>
                <a:latin typeface="Segoe UI Light (Headings)"/>
              </a:rPr>
              <a:t>2</a:t>
            </a:r>
            <a:r>
              <a:rPr lang="en-US" sz="3200" dirty="0">
                <a:latin typeface="Segoe UI Light (Headings)"/>
              </a:rPr>
              <a:t>= (m’</a:t>
            </a:r>
            <a:r>
              <a:rPr lang="en-US" sz="3200" baseline="-25000" dirty="0">
                <a:latin typeface="Segoe UI Light (Headings)"/>
              </a:rPr>
              <a:t>4</a:t>
            </a:r>
            <a:r>
              <a:rPr lang="en-US" sz="3200" dirty="0">
                <a:latin typeface="Segoe UI Light (Headings)"/>
              </a:rPr>
              <a:t>m’</a:t>
            </a:r>
            <a:r>
              <a:rPr lang="en-US" sz="3200" baseline="-25000" dirty="0">
                <a:latin typeface="Segoe UI Light (Headings)"/>
              </a:rPr>
              <a:t>5</a:t>
            </a:r>
            <a:r>
              <a:rPr lang="en-US" sz="3200" dirty="0">
                <a:latin typeface="Segoe UI Light (Headings)"/>
              </a:rPr>
              <a:t>)’</a:t>
            </a:r>
          </a:p>
          <a:p>
            <a:r>
              <a:rPr lang="en-US" sz="3200" dirty="0">
                <a:solidFill>
                  <a:schemeClr val="bg1"/>
                </a:solidFill>
                <a:latin typeface="Segoe UI Light (Headings)"/>
              </a:rPr>
              <a:t>F</a:t>
            </a:r>
            <a:r>
              <a:rPr lang="en-US" sz="3200" baseline="-25000" dirty="0">
                <a:solidFill>
                  <a:schemeClr val="bg1"/>
                </a:solidFill>
                <a:latin typeface="Segoe UI Light (Headings)"/>
              </a:rPr>
              <a:t>2</a:t>
            </a:r>
            <a:r>
              <a:rPr lang="en-US" sz="3200" dirty="0">
                <a:latin typeface="Segoe UI Light (Headings)"/>
              </a:rPr>
              <a:t>= ((ZY’X’)</a:t>
            </a:r>
            <a:r>
              <a:rPr lang="en-US" sz="3200" dirty="0">
                <a:highlight>
                  <a:srgbClr val="00FF00"/>
                </a:highlight>
                <a:latin typeface="Segoe UI Light (Headings)"/>
              </a:rPr>
              <a:t>’</a:t>
            </a:r>
            <a:r>
              <a:rPr lang="en-US" sz="3200" dirty="0">
                <a:latin typeface="Segoe UI Light (Headings)"/>
              </a:rPr>
              <a:t> (ZY’X)</a:t>
            </a:r>
            <a:r>
              <a:rPr lang="en-US" sz="3200" dirty="0">
                <a:highlight>
                  <a:srgbClr val="00FF00"/>
                </a:highlight>
                <a:latin typeface="Segoe UI Light (Headings)"/>
              </a:rPr>
              <a:t>’</a:t>
            </a:r>
            <a:r>
              <a:rPr lang="en-US" sz="3200" dirty="0">
                <a:latin typeface="Segoe UI Light (Headings)"/>
              </a:rPr>
              <a:t>)</a:t>
            </a:r>
            <a:r>
              <a:rPr lang="en-US" sz="3200" dirty="0">
                <a:highlight>
                  <a:srgbClr val="FFFF00"/>
                </a:highlight>
                <a:latin typeface="Segoe UI Light (Headings)"/>
              </a:rPr>
              <a:t>’</a:t>
            </a:r>
          </a:p>
        </p:txBody>
      </p:sp>
      <p:pic>
        <p:nvPicPr>
          <p:cNvPr id="67" name="Picture 66" descr="A picture containing shape&#10;&#10;Description automatically generated">
            <a:extLst>
              <a:ext uri="{FF2B5EF4-FFF2-40B4-BE49-F238E27FC236}">
                <a16:creationId xmlns:a16="http://schemas.microsoft.com/office/drawing/2014/main" id="{3DB36EB0-3613-1843-8A8C-9E887ACF8F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184" y="4393042"/>
            <a:ext cx="1339602" cy="1081270"/>
          </a:xfrm>
          <a:prstGeom prst="rect">
            <a:avLst/>
          </a:prstGeom>
          <a:noFill/>
        </p:spPr>
      </p:pic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05B2042-791F-904E-95E8-34AB6E170EF0}"/>
              </a:ext>
            </a:extLst>
          </p:cNvPr>
          <p:cNvCxnSpPr>
            <a:cxnSpLocks/>
          </p:cNvCxnSpPr>
          <p:nvPr/>
        </p:nvCxnSpPr>
        <p:spPr>
          <a:xfrm flipV="1">
            <a:off x="4969707" y="3318303"/>
            <a:ext cx="0" cy="135606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209502B-27B0-1446-B8A9-6992E9E27FFD}"/>
              </a:ext>
            </a:extLst>
          </p:cNvPr>
          <p:cNvCxnSpPr>
            <a:cxnSpLocks/>
          </p:cNvCxnSpPr>
          <p:nvPr/>
        </p:nvCxnSpPr>
        <p:spPr>
          <a:xfrm flipH="1">
            <a:off x="4957102" y="4674363"/>
            <a:ext cx="648000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5411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718408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D86A03-F7D2-4F0F-9B2B-E1FEE7FE8FF1}"/>
              </a:ext>
            </a:extLst>
          </p:cNvPr>
          <p:cNvSpPr/>
          <p:nvPr/>
        </p:nvSpPr>
        <p:spPr>
          <a:xfrm>
            <a:off x="1320647" y="315066"/>
            <a:ext cx="4443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 Light (Headings)"/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CC92EC-3656-4C62-A8F8-3583084C6523}"/>
              </a:ext>
            </a:extLst>
          </p:cNvPr>
          <p:cNvSpPr/>
          <p:nvPr/>
        </p:nvSpPr>
        <p:spPr>
          <a:xfrm>
            <a:off x="745997" y="325951"/>
            <a:ext cx="4347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 Light (Headings)"/>
              </a:rPr>
              <a:t>Y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F24816E-DE95-4DD3-84BA-D83567B06AE6}"/>
              </a:ext>
            </a:extLst>
          </p:cNvPr>
          <p:cNvSpPr/>
          <p:nvPr/>
        </p:nvSpPr>
        <p:spPr>
          <a:xfrm>
            <a:off x="146281" y="344506"/>
            <a:ext cx="4475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 Light (Headings)"/>
              </a:rPr>
              <a:t>Z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D808495-4635-47DE-BBE5-C20213E3D923}"/>
              </a:ext>
            </a:extLst>
          </p:cNvPr>
          <p:cNvCxnSpPr>
            <a:cxnSpLocks/>
          </p:cNvCxnSpPr>
          <p:nvPr/>
        </p:nvCxnSpPr>
        <p:spPr>
          <a:xfrm>
            <a:off x="1246091" y="990264"/>
            <a:ext cx="0" cy="5867736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C9EA5A2-4E0F-443C-845C-8F74039DF731}"/>
              </a:ext>
            </a:extLst>
          </p:cNvPr>
          <p:cNvCxnSpPr>
            <a:cxnSpLocks/>
          </p:cNvCxnSpPr>
          <p:nvPr/>
        </p:nvCxnSpPr>
        <p:spPr>
          <a:xfrm>
            <a:off x="1848533" y="1005257"/>
            <a:ext cx="0" cy="5852743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6311D81-5178-41F9-BC68-B6D5CCA97E52}"/>
              </a:ext>
            </a:extLst>
          </p:cNvPr>
          <p:cNvCxnSpPr>
            <a:cxnSpLocks/>
          </p:cNvCxnSpPr>
          <p:nvPr/>
        </p:nvCxnSpPr>
        <p:spPr>
          <a:xfrm flipH="1">
            <a:off x="657603" y="998383"/>
            <a:ext cx="25732" cy="5859617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27075E60-1D14-40DB-9917-34F3201BE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806" y="2910559"/>
            <a:ext cx="1208887" cy="847824"/>
          </a:xfrm>
          <a:prstGeom prst="rect">
            <a:avLst/>
          </a:prstGeom>
          <a:noFill/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AB37845-0966-4618-BECF-478F9EF83E95}"/>
              </a:ext>
            </a:extLst>
          </p:cNvPr>
          <p:cNvCxnSpPr>
            <a:cxnSpLocks/>
          </p:cNvCxnSpPr>
          <p:nvPr/>
        </p:nvCxnSpPr>
        <p:spPr>
          <a:xfrm>
            <a:off x="1238838" y="3304597"/>
            <a:ext cx="1923299" cy="13706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218C06B-D1EC-4A74-B91D-3E2910D36F8B}"/>
              </a:ext>
            </a:extLst>
          </p:cNvPr>
          <p:cNvCxnSpPr>
            <a:cxnSpLocks/>
          </p:cNvCxnSpPr>
          <p:nvPr/>
        </p:nvCxnSpPr>
        <p:spPr>
          <a:xfrm>
            <a:off x="1543242" y="3138181"/>
            <a:ext cx="1460693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A picture containing shape&#10;&#10;Description automatically generated">
            <a:extLst>
              <a:ext uri="{FF2B5EF4-FFF2-40B4-BE49-F238E27FC236}">
                <a16:creationId xmlns:a16="http://schemas.microsoft.com/office/drawing/2014/main" id="{AF55905B-03F2-456A-B2F0-D596F2B61B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66" y="883863"/>
            <a:ext cx="329267" cy="285211"/>
          </a:xfrm>
          <a:prstGeom prst="rect">
            <a:avLst/>
          </a:prstGeom>
        </p:spPr>
      </p:pic>
      <p:pic>
        <p:nvPicPr>
          <p:cNvPr id="35" name="Picture 34" descr="A picture containing shape&#10;&#10;Description automatically generated">
            <a:extLst>
              <a:ext uri="{FF2B5EF4-FFF2-40B4-BE49-F238E27FC236}">
                <a16:creationId xmlns:a16="http://schemas.microsoft.com/office/drawing/2014/main" id="{50E11F7F-EEFC-4AE0-ABAA-7717C1BCE3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57" y="857696"/>
            <a:ext cx="329267" cy="285211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DFA3A8F-8A17-4AAE-A991-9D50D598D371}"/>
              </a:ext>
            </a:extLst>
          </p:cNvPr>
          <p:cNvCxnSpPr>
            <a:cxnSpLocks/>
          </p:cNvCxnSpPr>
          <p:nvPr/>
        </p:nvCxnSpPr>
        <p:spPr>
          <a:xfrm flipH="1">
            <a:off x="358701" y="868510"/>
            <a:ext cx="19787" cy="598949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 descr="A picture containing shape&#10;&#10;Description automatically generated">
            <a:extLst>
              <a:ext uri="{FF2B5EF4-FFF2-40B4-BE49-F238E27FC236}">
                <a16:creationId xmlns:a16="http://schemas.microsoft.com/office/drawing/2014/main" id="{8D16F334-A944-4DB1-AB52-6DD395DE75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01" y="865814"/>
            <a:ext cx="329267" cy="285211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B906800-EF8E-4C9B-82C7-A49E883C70D1}"/>
              </a:ext>
            </a:extLst>
          </p:cNvPr>
          <p:cNvCxnSpPr>
            <a:cxnSpLocks/>
          </p:cNvCxnSpPr>
          <p:nvPr/>
        </p:nvCxnSpPr>
        <p:spPr>
          <a:xfrm flipV="1">
            <a:off x="358701" y="3538186"/>
            <a:ext cx="2756546" cy="10037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1498740-8134-4724-93F7-A9A5DD28D7E6}"/>
              </a:ext>
            </a:extLst>
          </p:cNvPr>
          <p:cNvCxnSpPr>
            <a:cxnSpLocks/>
          </p:cNvCxnSpPr>
          <p:nvPr/>
        </p:nvCxnSpPr>
        <p:spPr>
          <a:xfrm>
            <a:off x="941244" y="857696"/>
            <a:ext cx="4295" cy="6000304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C4AB1A1-8CA6-451A-8871-34C145004899}"/>
              </a:ext>
            </a:extLst>
          </p:cNvPr>
          <p:cNvCxnSpPr>
            <a:cxnSpLocks/>
          </p:cNvCxnSpPr>
          <p:nvPr/>
        </p:nvCxnSpPr>
        <p:spPr>
          <a:xfrm>
            <a:off x="1535708" y="883863"/>
            <a:ext cx="0" cy="5974137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 descr="A picture containing shape&#10;&#10;Description automatically generated">
            <a:extLst>
              <a:ext uri="{FF2B5EF4-FFF2-40B4-BE49-F238E27FC236}">
                <a16:creationId xmlns:a16="http://schemas.microsoft.com/office/drawing/2014/main" id="{6823D652-2AE1-E849-BF26-2AA369CF8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714" y="4767716"/>
            <a:ext cx="1208887" cy="847824"/>
          </a:xfrm>
          <a:prstGeom prst="rect">
            <a:avLst/>
          </a:prstGeom>
          <a:noFill/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D8BF9E7-70A1-3843-9FD7-D5BAD66F18FE}"/>
              </a:ext>
            </a:extLst>
          </p:cNvPr>
          <p:cNvCxnSpPr>
            <a:cxnSpLocks/>
          </p:cNvCxnSpPr>
          <p:nvPr/>
        </p:nvCxnSpPr>
        <p:spPr>
          <a:xfrm>
            <a:off x="951815" y="5182237"/>
            <a:ext cx="2216599" cy="9391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BD7323-47CA-EA4D-9259-CF4CD17FCF95}"/>
              </a:ext>
            </a:extLst>
          </p:cNvPr>
          <p:cNvCxnSpPr>
            <a:cxnSpLocks/>
          </p:cNvCxnSpPr>
          <p:nvPr/>
        </p:nvCxnSpPr>
        <p:spPr>
          <a:xfrm>
            <a:off x="1854809" y="4995338"/>
            <a:ext cx="1160035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6A8BD-7262-B245-AE59-F27D9C3319F1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4128693" y="3334471"/>
            <a:ext cx="841014" cy="0"/>
          </a:xfrm>
          <a:prstGeom prst="line">
            <a:avLst/>
          </a:prstGeom>
          <a:ln w="412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4AEC9C5-FD2B-4643-A72E-58C406279513}"/>
              </a:ext>
            </a:extLst>
          </p:cNvPr>
          <p:cNvCxnSpPr>
            <a:cxnSpLocks/>
          </p:cNvCxnSpPr>
          <p:nvPr/>
        </p:nvCxnSpPr>
        <p:spPr>
          <a:xfrm>
            <a:off x="384764" y="5395656"/>
            <a:ext cx="2736759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DDE0791-6CCF-694A-A7C0-E93A4A8CC415}"/>
              </a:ext>
            </a:extLst>
          </p:cNvPr>
          <p:cNvCxnSpPr>
            <a:cxnSpLocks/>
          </p:cNvCxnSpPr>
          <p:nvPr/>
        </p:nvCxnSpPr>
        <p:spPr>
          <a:xfrm flipV="1">
            <a:off x="4085703" y="5191628"/>
            <a:ext cx="1553650" cy="1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6849C15-8D8B-8645-9198-7B9E9BF13061}"/>
              </a:ext>
            </a:extLst>
          </p:cNvPr>
          <p:cNvSpPr/>
          <p:nvPr/>
        </p:nvSpPr>
        <p:spPr>
          <a:xfrm>
            <a:off x="7248169" y="2377105"/>
            <a:ext cx="4200189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Segoe UI Light (Headings)"/>
              </a:rPr>
              <a:t>F</a:t>
            </a:r>
            <a:r>
              <a:rPr lang="en-US" sz="3200" baseline="-25000" dirty="0">
                <a:latin typeface="Segoe UI Light (Headings)"/>
              </a:rPr>
              <a:t>2</a:t>
            </a:r>
            <a:r>
              <a:rPr lang="en-US" sz="3200" dirty="0">
                <a:latin typeface="Segoe UI Light (Headings)"/>
              </a:rPr>
              <a:t>= m</a:t>
            </a:r>
            <a:r>
              <a:rPr lang="en-US" sz="3200" baseline="-25000" dirty="0">
                <a:latin typeface="Segoe UI Light (Headings)"/>
              </a:rPr>
              <a:t>4</a:t>
            </a:r>
            <a:r>
              <a:rPr lang="en-US" sz="3200" dirty="0">
                <a:latin typeface="Segoe UI Light (Headings)"/>
              </a:rPr>
              <a:t>+m</a:t>
            </a:r>
            <a:r>
              <a:rPr lang="en-US" sz="3200" baseline="-25000" dirty="0">
                <a:latin typeface="Segoe UI Light (Headings)"/>
              </a:rPr>
              <a:t>5</a:t>
            </a:r>
          </a:p>
          <a:p>
            <a:r>
              <a:rPr lang="en-US" sz="3200" dirty="0">
                <a:solidFill>
                  <a:schemeClr val="bg1"/>
                </a:solidFill>
                <a:latin typeface="Segoe UI Light (Headings)"/>
              </a:rPr>
              <a:t>F</a:t>
            </a:r>
            <a:r>
              <a:rPr lang="en-US" sz="3200" baseline="-25000" dirty="0">
                <a:solidFill>
                  <a:schemeClr val="bg1"/>
                </a:solidFill>
                <a:latin typeface="Segoe UI Light (Headings)"/>
              </a:rPr>
              <a:t>2</a:t>
            </a:r>
            <a:r>
              <a:rPr lang="en-US" sz="3200" dirty="0">
                <a:latin typeface="Segoe UI Light (Headings)"/>
              </a:rPr>
              <a:t>= ((F</a:t>
            </a:r>
            <a:r>
              <a:rPr lang="en-US" sz="3200" baseline="-25000" dirty="0">
                <a:latin typeface="Segoe UI Light (Headings)"/>
              </a:rPr>
              <a:t>2</a:t>
            </a:r>
            <a:r>
              <a:rPr lang="en-US" sz="3200" dirty="0">
                <a:latin typeface="Segoe UI Light (Headings)"/>
              </a:rPr>
              <a:t>)’)’</a:t>
            </a:r>
          </a:p>
          <a:p>
            <a:r>
              <a:rPr lang="en-US" sz="3200" dirty="0">
                <a:solidFill>
                  <a:schemeClr val="bg1"/>
                </a:solidFill>
                <a:latin typeface="Segoe UI Light (Headings)"/>
              </a:rPr>
              <a:t>F</a:t>
            </a:r>
            <a:r>
              <a:rPr lang="en-US" sz="3200" baseline="-25000" dirty="0">
                <a:solidFill>
                  <a:schemeClr val="bg1"/>
                </a:solidFill>
                <a:latin typeface="Segoe UI Light (Headings)"/>
              </a:rPr>
              <a:t>2</a:t>
            </a:r>
            <a:r>
              <a:rPr lang="en-US" sz="3200" dirty="0">
                <a:latin typeface="Segoe UI Light (Headings)"/>
              </a:rPr>
              <a:t>= ((m</a:t>
            </a:r>
            <a:r>
              <a:rPr lang="en-US" sz="3200" baseline="-25000" dirty="0">
                <a:latin typeface="Segoe UI Light (Headings)"/>
              </a:rPr>
              <a:t>4</a:t>
            </a:r>
            <a:r>
              <a:rPr lang="en-US" sz="3200" dirty="0">
                <a:latin typeface="Segoe UI Light (Headings)"/>
              </a:rPr>
              <a:t>+m</a:t>
            </a:r>
            <a:r>
              <a:rPr lang="en-US" sz="3200" baseline="-25000" dirty="0">
                <a:latin typeface="Segoe UI Light (Headings)"/>
              </a:rPr>
              <a:t>5</a:t>
            </a:r>
            <a:r>
              <a:rPr lang="en-US" sz="3200" dirty="0">
                <a:latin typeface="Segoe UI Light (Headings)"/>
              </a:rPr>
              <a:t>)’)’</a:t>
            </a:r>
          </a:p>
          <a:p>
            <a:r>
              <a:rPr lang="en-US" sz="3200" dirty="0">
                <a:solidFill>
                  <a:schemeClr val="bg1"/>
                </a:solidFill>
                <a:latin typeface="Segoe UI Light (Headings)"/>
              </a:rPr>
              <a:t>F</a:t>
            </a:r>
            <a:r>
              <a:rPr lang="en-US" sz="3200" baseline="-25000" dirty="0">
                <a:solidFill>
                  <a:schemeClr val="bg1"/>
                </a:solidFill>
                <a:latin typeface="Segoe UI Light (Headings)"/>
              </a:rPr>
              <a:t>2</a:t>
            </a:r>
            <a:r>
              <a:rPr lang="en-US" sz="3200" dirty="0">
                <a:latin typeface="Segoe UI Light (Headings)"/>
              </a:rPr>
              <a:t>= (m’</a:t>
            </a:r>
            <a:r>
              <a:rPr lang="en-US" sz="3200" baseline="-25000" dirty="0">
                <a:latin typeface="Segoe UI Light (Headings)"/>
              </a:rPr>
              <a:t>4</a:t>
            </a:r>
            <a:r>
              <a:rPr lang="en-US" sz="3200" dirty="0">
                <a:latin typeface="Segoe UI Light (Headings)"/>
              </a:rPr>
              <a:t>m’</a:t>
            </a:r>
            <a:r>
              <a:rPr lang="en-US" sz="3200" baseline="-25000" dirty="0">
                <a:latin typeface="Segoe UI Light (Headings)"/>
              </a:rPr>
              <a:t>5</a:t>
            </a:r>
            <a:r>
              <a:rPr lang="en-US" sz="3200" dirty="0">
                <a:latin typeface="Segoe UI Light (Headings)"/>
              </a:rPr>
              <a:t>)’</a:t>
            </a:r>
          </a:p>
          <a:p>
            <a:r>
              <a:rPr lang="en-US" sz="3200" dirty="0">
                <a:solidFill>
                  <a:schemeClr val="bg1"/>
                </a:solidFill>
                <a:latin typeface="Segoe UI Light (Headings)"/>
              </a:rPr>
              <a:t>F</a:t>
            </a:r>
            <a:r>
              <a:rPr lang="en-US" sz="3200" baseline="-25000" dirty="0">
                <a:solidFill>
                  <a:schemeClr val="bg1"/>
                </a:solidFill>
                <a:latin typeface="Segoe UI Light (Headings)"/>
              </a:rPr>
              <a:t>2</a:t>
            </a:r>
            <a:r>
              <a:rPr lang="en-US" sz="3200" dirty="0">
                <a:latin typeface="Segoe UI Light (Headings)"/>
              </a:rPr>
              <a:t>= ((ZY’X’)’ (ZY’X)’)’</a:t>
            </a:r>
          </a:p>
          <a:p>
            <a:r>
              <a:rPr lang="en-US" sz="3200" dirty="0">
                <a:solidFill>
                  <a:schemeClr val="bg1"/>
                </a:solidFill>
                <a:latin typeface="Segoe UI Light (Headings)"/>
              </a:rPr>
              <a:t>F</a:t>
            </a:r>
            <a:r>
              <a:rPr lang="en-US" sz="3200" baseline="-25000" dirty="0">
                <a:solidFill>
                  <a:schemeClr val="bg1"/>
                </a:solidFill>
                <a:latin typeface="Segoe UI Light (Headings)"/>
              </a:rPr>
              <a:t>2</a:t>
            </a:r>
            <a:r>
              <a:rPr lang="en-US" sz="3200" dirty="0">
                <a:latin typeface="Segoe UI Light (Headings)"/>
              </a:rPr>
              <a:t>= ((Z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latin typeface="Segoe UI Light (Headings)"/>
              </a:rPr>
              <a:t>Y’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latin typeface="Segoe UI Light (Headings)"/>
              </a:rPr>
              <a:t>X’) (Z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latin typeface="Segoe UI Light (Headings)"/>
              </a:rPr>
              <a:t>Y’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latin typeface="Segoe UI Light (Headings)"/>
              </a:rPr>
              <a:t>X))</a:t>
            </a:r>
            <a:r>
              <a:rPr lang="en-US" sz="3200" dirty="0">
                <a:highlight>
                  <a:srgbClr val="FFFF00"/>
                </a:highlight>
                <a:latin typeface="Segoe UI Light (Headings)"/>
              </a:rPr>
              <a:t>’</a:t>
            </a:r>
          </a:p>
        </p:txBody>
      </p:sp>
      <p:pic>
        <p:nvPicPr>
          <p:cNvPr id="67" name="Picture 66" descr="A picture containing shape&#10;&#10;Description automatically generated">
            <a:extLst>
              <a:ext uri="{FF2B5EF4-FFF2-40B4-BE49-F238E27FC236}">
                <a16:creationId xmlns:a16="http://schemas.microsoft.com/office/drawing/2014/main" id="{3DB36EB0-3613-1843-8A8C-9E887ACF8F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184" y="4393042"/>
            <a:ext cx="1339602" cy="1081270"/>
          </a:xfrm>
          <a:prstGeom prst="rect">
            <a:avLst/>
          </a:prstGeom>
          <a:noFill/>
        </p:spPr>
      </p:pic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05B2042-791F-904E-95E8-34AB6E170EF0}"/>
              </a:ext>
            </a:extLst>
          </p:cNvPr>
          <p:cNvCxnSpPr>
            <a:cxnSpLocks/>
          </p:cNvCxnSpPr>
          <p:nvPr/>
        </p:nvCxnSpPr>
        <p:spPr>
          <a:xfrm flipV="1">
            <a:off x="4969707" y="3318303"/>
            <a:ext cx="0" cy="135606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209502B-27B0-1446-B8A9-6992E9E27FFD}"/>
              </a:ext>
            </a:extLst>
          </p:cNvPr>
          <p:cNvCxnSpPr>
            <a:cxnSpLocks/>
          </p:cNvCxnSpPr>
          <p:nvPr/>
        </p:nvCxnSpPr>
        <p:spPr>
          <a:xfrm flipH="1">
            <a:off x="4957102" y="4674363"/>
            <a:ext cx="648000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1552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718408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D86A03-F7D2-4F0F-9B2B-E1FEE7FE8FF1}"/>
              </a:ext>
            </a:extLst>
          </p:cNvPr>
          <p:cNvSpPr/>
          <p:nvPr/>
        </p:nvSpPr>
        <p:spPr>
          <a:xfrm>
            <a:off x="1320647" y="315066"/>
            <a:ext cx="4443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 Light (Headings)"/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CC92EC-3656-4C62-A8F8-3583084C6523}"/>
              </a:ext>
            </a:extLst>
          </p:cNvPr>
          <p:cNvSpPr/>
          <p:nvPr/>
        </p:nvSpPr>
        <p:spPr>
          <a:xfrm>
            <a:off x="745997" y="325951"/>
            <a:ext cx="4347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 Light (Headings)"/>
              </a:rPr>
              <a:t>Y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F24816E-DE95-4DD3-84BA-D83567B06AE6}"/>
              </a:ext>
            </a:extLst>
          </p:cNvPr>
          <p:cNvSpPr/>
          <p:nvPr/>
        </p:nvSpPr>
        <p:spPr>
          <a:xfrm>
            <a:off x="146281" y="344506"/>
            <a:ext cx="4475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 Light (Headings)"/>
              </a:rPr>
              <a:t>Z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D808495-4635-47DE-BBE5-C20213E3D923}"/>
              </a:ext>
            </a:extLst>
          </p:cNvPr>
          <p:cNvCxnSpPr>
            <a:cxnSpLocks/>
          </p:cNvCxnSpPr>
          <p:nvPr/>
        </p:nvCxnSpPr>
        <p:spPr>
          <a:xfrm>
            <a:off x="1246091" y="990264"/>
            <a:ext cx="0" cy="5867736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C9EA5A2-4E0F-443C-845C-8F74039DF731}"/>
              </a:ext>
            </a:extLst>
          </p:cNvPr>
          <p:cNvCxnSpPr>
            <a:cxnSpLocks/>
          </p:cNvCxnSpPr>
          <p:nvPr/>
        </p:nvCxnSpPr>
        <p:spPr>
          <a:xfrm>
            <a:off x="1848533" y="1005257"/>
            <a:ext cx="0" cy="5852743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6311D81-5178-41F9-BC68-B6D5CCA97E52}"/>
              </a:ext>
            </a:extLst>
          </p:cNvPr>
          <p:cNvCxnSpPr>
            <a:cxnSpLocks/>
          </p:cNvCxnSpPr>
          <p:nvPr/>
        </p:nvCxnSpPr>
        <p:spPr>
          <a:xfrm flipH="1">
            <a:off x="657603" y="998383"/>
            <a:ext cx="25732" cy="5859617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27075E60-1D14-40DB-9917-34F3201BE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806" y="2910559"/>
            <a:ext cx="1208887" cy="847824"/>
          </a:xfrm>
          <a:prstGeom prst="rect">
            <a:avLst/>
          </a:prstGeom>
          <a:noFill/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AB37845-0966-4618-BECF-478F9EF83E95}"/>
              </a:ext>
            </a:extLst>
          </p:cNvPr>
          <p:cNvCxnSpPr>
            <a:cxnSpLocks/>
          </p:cNvCxnSpPr>
          <p:nvPr/>
        </p:nvCxnSpPr>
        <p:spPr>
          <a:xfrm>
            <a:off x="1238838" y="3304597"/>
            <a:ext cx="1923299" cy="13706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218C06B-D1EC-4A74-B91D-3E2910D36F8B}"/>
              </a:ext>
            </a:extLst>
          </p:cNvPr>
          <p:cNvCxnSpPr>
            <a:cxnSpLocks/>
          </p:cNvCxnSpPr>
          <p:nvPr/>
        </p:nvCxnSpPr>
        <p:spPr>
          <a:xfrm>
            <a:off x="1543242" y="3138181"/>
            <a:ext cx="1460693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A picture containing shape&#10;&#10;Description automatically generated">
            <a:extLst>
              <a:ext uri="{FF2B5EF4-FFF2-40B4-BE49-F238E27FC236}">
                <a16:creationId xmlns:a16="http://schemas.microsoft.com/office/drawing/2014/main" id="{AF55905B-03F2-456A-B2F0-D596F2B61B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66" y="883863"/>
            <a:ext cx="329267" cy="285211"/>
          </a:xfrm>
          <a:prstGeom prst="rect">
            <a:avLst/>
          </a:prstGeom>
        </p:spPr>
      </p:pic>
      <p:pic>
        <p:nvPicPr>
          <p:cNvPr id="35" name="Picture 34" descr="A picture containing shape&#10;&#10;Description automatically generated">
            <a:extLst>
              <a:ext uri="{FF2B5EF4-FFF2-40B4-BE49-F238E27FC236}">
                <a16:creationId xmlns:a16="http://schemas.microsoft.com/office/drawing/2014/main" id="{50E11F7F-EEFC-4AE0-ABAA-7717C1BCE3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57" y="857696"/>
            <a:ext cx="329267" cy="285211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DFA3A8F-8A17-4AAE-A991-9D50D598D371}"/>
              </a:ext>
            </a:extLst>
          </p:cNvPr>
          <p:cNvCxnSpPr>
            <a:cxnSpLocks/>
          </p:cNvCxnSpPr>
          <p:nvPr/>
        </p:nvCxnSpPr>
        <p:spPr>
          <a:xfrm flipH="1">
            <a:off x="358701" y="868510"/>
            <a:ext cx="19787" cy="598949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 descr="A picture containing shape&#10;&#10;Description automatically generated">
            <a:extLst>
              <a:ext uri="{FF2B5EF4-FFF2-40B4-BE49-F238E27FC236}">
                <a16:creationId xmlns:a16="http://schemas.microsoft.com/office/drawing/2014/main" id="{8D16F334-A944-4DB1-AB52-6DD395DE75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01" y="865814"/>
            <a:ext cx="329267" cy="285211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B906800-EF8E-4C9B-82C7-A49E883C70D1}"/>
              </a:ext>
            </a:extLst>
          </p:cNvPr>
          <p:cNvCxnSpPr>
            <a:cxnSpLocks/>
          </p:cNvCxnSpPr>
          <p:nvPr/>
        </p:nvCxnSpPr>
        <p:spPr>
          <a:xfrm flipV="1">
            <a:off x="358701" y="3538186"/>
            <a:ext cx="2756546" cy="10037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1498740-8134-4724-93F7-A9A5DD28D7E6}"/>
              </a:ext>
            </a:extLst>
          </p:cNvPr>
          <p:cNvCxnSpPr>
            <a:cxnSpLocks/>
          </p:cNvCxnSpPr>
          <p:nvPr/>
        </p:nvCxnSpPr>
        <p:spPr>
          <a:xfrm>
            <a:off x="941244" y="857696"/>
            <a:ext cx="4295" cy="6000304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C4AB1A1-8CA6-451A-8871-34C145004899}"/>
              </a:ext>
            </a:extLst>
          </p:cNvPr>
          <p:cNvCxnSpPr>
            <a:cxnSpLocks/>
          </p:cNvCxnSpPr>
          <p:nvPr/>
        </p:nvCxnSpPr>
        <p:spPr>
          <a:xfrm>
            <a:off x="1535708" y="883863"/>
            <a:ext cx="0" cy="5974137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 descr="A picture containing shape&#10;&#10;Description automatically generated">
            <a:extLst>
              <a:ext uri="{FF2B5EF4-FFF2-40B4-BE49-F238E27FC236}">
                <a16:creationId xmlns:a16="http://schemas.microsoft.com/office/drawing/2014/main" id="{6823D652-2AE1-E849-BF26-2AA369CF8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714" y="4767716"/>
            <a:ext cx="1208887" cy="847824"/>
          </a:xfrm>
          <a:prstGeom prst="rect">
            <a:avLst/>
          </a:prstGeom>
          <a:noFill/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D8BF9E7-70A1-3843-9FD7-D5BAD66F18FE}"/>
              </a:ext>
            </a:extLst>
          </p:cNvPr>
          <p:cNvCxnSpPr>
            <a:cxnSpLocks/>
          </p:cNvCxnSpPr>
          <p:nvPr/>
        </p:nvCxnSpPr>
        <p:spPr>
          <a:xfrm>
            <a:off x="951815" y="5182237"/>
            <a:ext cx="2216599" cy="9391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BD7323-47CA-EA4D-9259-CF4CD17FCF95}"/>
              </a:ext>
            </a:extLst>
          </p:cNvPr>
          <p:cNvCxnSpPr>
            <a:cxnSpLocks/>
          </p:cNvCxnSpPr>
          <p:nvPr/>
        </p:nvCxnSpPr>
        <p:spPr>
          <a:xfrm>
            <a:off x="1854809" y="4995338"/>
            <a:ext cx="1160035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6A8BD-7262-B245-AE59-F27D9C3319F1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4128693" y="3334471"/>
            <a:ext cx="841014" cy="0"/>
          </a:xfrm>
          <a:prstGeom prst="line">
            <a:avLst/>
          </a:prstGeom>
          <a:ln w="412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4AEC9C5-FD2B-4643-A72E-58C406279513}"/>
              </a:ext>
            </a:extLst>
          </p:cNvPr>
          <p:cNvCxnSpPr>
            <a:cxnSpLocks/>
          </p:cNvCxnSpPr>
          <p:nvPr/>
        </p:nvCxnSpPr>
        <p:spPr>
          <a:xfrm>
            <a:off x="384764" y="5395656"/>
            <a:ext cx="2736759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DDE0791-6CCF-694A-A7C0-E93A4A8CC415}"/>
              </a:ext>
            </a:extLst>
          </p:cNvPr>
          <p:cNvCxnSpPr>
            <a:cxnSpLocks/>
          </p:cNvCxnSpPr>
          <p:nvPr/>
        </p:nvCxnSpPr>
        <p:spPr>
          <a:xfrm flipV="1">
            <a:off x="4085703" y="5191628"/>
            <a:ext cx="1553650" cy="1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6849C15-8D8B-8645-9198-7B9E9BF13061}"/>
              </a:ext>
            </a:extLst>
          </p:cNvPr>
          <p:cNvSpPr/>
          <p:nvPr/>
        </p:nvSpPr>
        <p:spPr>
          <a:xfrm>
            <a:off x="7248169" y="2377105"/>
            <a:ext cx="4200189" cy="353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Segoe UI Light (Headings)"/>
              </a:rPr>
              <a:t>F</a:t>
            </a:r>
            <a:r>
              <a:rPr lang="en-US" sz="3200" baseline="-25000" dirty="0">
                <a:latin typeface="Segoe UI Light (Headings)"/>
              </a:rPr>
              <a:t>2</a:t>
            </a:r>
            <a:r>
              <a:rPr lang="en-US" sz="3200" dirty="0">
                <a:latin typeface="Segoe UI Light (Headings)"/>
              </a:rPr>
              <a:t>= m</a:t>
            </a:r>
            <a:r>
              <a:rPr lang="en-US" sz="3200" baseline="-25000" dirty="0">
                <a:latin typeface="Segoe UI Light (Headings)"/>
              </a:rPr>
              <a:t>4</a:t>
            </a:r>
            <a:r>
              <a:rPr lang="en-US" sz="3200" dirty="0">
                <a:latin typeface="Segoe UI Light (Headings)"/>
              </a:rPr>
              <a:t>+m</a:t>
            </a:r>
            <a:r>
              <a:rPr lang="en-US" sz="3200" baseline="-25000" dirty="0">
                <a:latin typeface="Segoe UI Light (Headings)"/>
              </a:rPr>
              <a:t>5</a:t>
            </a:r>
          </a:p>
          <a:p>
            <a:r>
              <a:rPr lang="en-US" sz="3200" dirty="0">
                <a:solidFill>
                  <a:schemeClr val="bg1"/>
                </a:solidFill>
                <a:latin typeface="Segoe UI Light (Headings)"/>
              </a:rPr>
              <a:t>F</a:t>
            </a:r>
            <a:r>
              <a:rPr lang="en-US" sz="3200" baseline="-25000" dirty="0">
                <a:solidFill>
                  <a:schemeClr val="bg1"/>
                </a:solidFill>
                <a:latin typeface="Segoe UI Light (Headings)"/>
              </a:rPr>
              <a:t>2</a:t>
            </a:r>
            <a:r>
              <a:rPr lang="en-US" sz="3200" dirty="0">
                <a:latin typeface="Segoe UI Light (Headings)"/>
              </a:rPr>
              <a:t>= ((F</a:t>
            </a:r>
            <a:r>
              <a:rPr lang="en-US" sz="3200" baseline="-25000" dirty="0">
                <a:latin typeface="Segoe UI Light (Headings)"/>
              </a:rPr>
              <a:t>2</a:t>
            </a:r>
            <a:r>
              <a:rPr lang="en-US" sz="3200" dirty="0">
                <a:latin typeface="Segoe UI Light (Headings)"/>
              </a:rPr>
              <a:t>)’)’</a:t>
            </a:r>
          </a:p>
          <a:p>
            <a:r>
              <a:rPr lang="en-US" sz="3200" dirty="0">
                <a:solidFill>
                  <a:schemeClr val="bg1"/>
                </a:solidFill>
                <a:latin typeface="Segoe UI Light (Headings)"/>
              </a:rPr>
              <a:t>F</a:t>
            </a:r>
            <a:r>
              <a:rPr lang="en-US" sz="3200" baseline="-25000" dirty="0">
                <a:solidFill>
                  <a:schemeClr val="bg1"/>
                </a:solidFill>
                <a:latin typeface="Segoe UI Light (Headings)"/>
              </a:rPr>
              <a:t>2</a:t>
            </a:r>
            <a:r>
              <a:rPr lang="en-US" sz="3200" dirty="0">
                <a:latin typeface="Segoe UI Light (Headings)"/>
              </a:rPr>
              <a:t>= ((m</a:t>
            </a:r>
            <a:r>
              <a:rPr lang="en-US" sz="3200" baseline="-25000" dirty="0">
                <a:latin typeface="Segoe UI Light (Headings)"/>
              </a:rPr>
              <a:t>4</a:t>
            </a:r>
            <a:r>
              <a:rPr lang="en-US" sz="3200" dirty="0">
                <a:latin typeface="Segoe UI Light (Headings)"/>
              </a:rPr>
              <a:t>+m</a:t>
            </a:r>
            <a:r>
              <a:rPr lang="en-US" sz="3200" baseline="-25000" dirty="0">
                <a:latin typeface="Segoe UI Light (Headings)"/>
              </a:rPr>
              <a:t>5</a:t>
            </a:r>
            <a:r>
              <a:rPr lang="en-US" sz="3200" dirty="0">
                <a:latin typeface="Segoe UI Light (Headings)"/>
              </a:rPr>
              <a:t>)’)’</a:t>
            </a:r>
          </a:p>
          <a:p>
            <a:r>
              <a:rPr lang="en-US" sz="3200" dirty="0">
                <a:solidFill>
                  <a:schemeClr val="bg1"/>
                </a:solidFill>
                <a:latin typeface="Segoe UI Light (Headings)"/>
              </a:rPr>
              <a:t>F</a:t>
            </a:r>
            <a:r>
              <a:rPr lang="en-US" sz="3200" baseline="-25000" dirty="0">
                <a:solidFill>
                  <a:schemeClr val="bg1"/>
                </a:solidFill>
                <a:latin typeface="Segoe UI Light (Headings)"/>
              </a:rPr>
              <a:t>2</a:t>
            </a:r>
            <a:r>
              <a:rPr lang="en-US" sz="3200" dirty="0">
                <a:latin typeface="Segoe UI Light (Headings)"/>
              </a:rPr>
              <a:t>= (m’</a:t>
            </a:r>
            <a:r>
              <a:rPr lang="en-US" sz="3200" baseline="-25000" dirty="0">
                <a:latin typeface="Segoe UI Light (Headings)"/>
              </a:rPr>
              <a:t>4</a:t>
            </a:r>
            <a:r>
              <a:rPr lang="en-US" sz="3200" dirty="0">
                <a:latin typeface="Segoe UI Light (Headings)"/>
              </a:rPr>
              <a:t>m’</a:t>
            </a:r>
            <a:r>
              <a:rPr lang="en-US" sz="3200" baseline="-25000" dirty="0">
                <a:latin typeface="Segoe UI Light (Headings)"/>
              </a:rPr>
              <a:t>5</a:t>
            </a:r>
            <a:r>
              <a:rPr lang="en-US" sz="3200" dirty="0">
                <a:latin typeface="Segoe UI Light (Headings)"/>
              </a:rPr>
              <a:t>)’</a:t>
            </a:r>
          </a:p>
          <a:p>
            <a:r>
              <a:rPr lang="en-US" sz="3200" dirty="0">
                <a:solidFill>
                  <a:schemeClr val="bg1"/>
                </a:solidFill>
                <a:latin typeface="Segoe UI Light (Headings)"/>
              </a:rPr>
              <a:t>F</a:t>
            </a:r>
            <a:r>
              <a:rPr lang="en-US" sz="3200" baseline="-25000" dirty="0">
                <a:solidFill>
                  <a:schemeClr val="bg1"/>
                </a:solidFill>
                <a:latin typeface="Segoe UI Light (Headings)"/>
              </a:rPr>
              <a:t>2</a:t>
            </a:r>
            <a:r>
              <a:rPr lang="en-US" sz="3200" dirty="0">
                <a:latin typeface="Segoe UI Light (Headings)"/>
              </a:rPr>
              <a:t>= ((ZY’X’)’ (ZY’X)’)’</a:t>
            </a:r>
          </a:p>
          <a:p>
            <a:r>
              <a:rPr lang="en-US" sz="3200" dirty="0">
                <a:solidFill>
                  <a:schemeClr val="bg1"/>
                </a:solidFill>
                <a:latin typeface="Segoe UI Light (Headings)"/>
              </a:rPr>
              <a:t>F</a:t>
            </a:r>
            <a:r>
              <a:rPr lang="en-US" sz="3200" baseline="-25000" dirty="0">
                <a:solidFill>
                  <a:schemeClr val="bg1"/>
                </a:solidFill>
                <a:latin typeface="Segoe UI Light (Headings)"/>
              </a:rPr>
              <a:t>2</a:t>
            </a:r>
            <a:r>
              <a:rPr lang="en-US" sz="3200" dirty="0">
                <a:latin typeface="Segoe UI Light (Headings)"/>
              </a:rPr>
              <a:t>= ((Z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↑</a:t>
            </a:r>
            <a:r>
              <a:rPr lang="en-US" sz="3200" dirty="0">
                <a:latin typeface="Segoe UI Light (Headings)"/>
              </a:rPr>
              <a:t>Y’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↑</a:t>
            </a:r>
            <a:r>
              <a:rPr lang="en-US" sz="3200" dirty="0">
                <a:latin typeface="Segoe UI Light (Headings)"/>
              </a:rPr>
              <a:t>X’) (Z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↑</a:t>
            </a:r>
            <a:r>
              <a:rPr lang="en-US" sz="3200" dirty="0">
                <a:latin typeface="Segoe UI Light (Headings)"/>
              </a:rPr>
              <a:t>Y’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↑</a:t>
            </a:r>
            <a:r>
              <a:rPr lang="en-US" sz="3200" dirty="0">
                <a:latin typeface="Segoe UI Light (Headings)"/>
              </a:rPr>
              <a:t>X))’</a:t>
            </a:r>
          </a:p>
          <a:p>
            <a:r>
              <a:rPr lang="en-US" sz="3200" dirty="0">
                <a:solidFill>
                  <a:schemeClr val="bg1"/>
                </a:solidFill>
                <a:latin typeface="Segoe UI Light (Headings)"/>
              </a:rPr>
              <a:t>F</a:t>
            </a:r>
            <a:r>
              <a:rPr lang="en-US" sz="3200" baseline="-25000" dirty="0">
                <a:solidFill>
                  <a:schemeClr val="bg1"/>
                </a:solidFill>
                <a:latin typeface="Segoe UI Light (Headings)"/>
              </a:rPr>
              <a:t>2</a:t>
            </a:r>
            <a:r>
              <a:rPr lang="en-US" sz="3200" dirty="0">
                <a:latin typeface="Segoe UI Light (Headings)"/>
              </a:rPr>
              <a:t>=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 ((Z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Y’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X’)</a:t>
            </a:r>
            <a:r>
              <a:rPr lang="en-US" sz="3200" dirty="0">
                <a:solidFill>
                  <a:prstClr val="black"/>
                </a:solidFill>
                <a:highlight>
                  <a:srgbClr val="FF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(Z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Y’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X))</a:t>
            </a:r>
            <a:endParaRPr lang="en-US" sz="3200" dirty="0">
              <a:highlight>
                <a:srgbClr val="00FF00"/>
              </a:highlight>
              <a:latin typeface="Segoe UI Light (Headings)"/>
            </a:endParaRPr>
          </a:p>
        </p:txBody>
      </p:sp>
      <p:pic>
        <p:nvPicPr>
          <p:cNvPr id="67" name="Picture 66" descr="A picture containing shape&#10;&#10;Description automatically generated">
            <a:extLst>
              <a:ext uri="{FF2B5EF4-FFF2-40B4-BE49-F238E27FC236}">
                <a16:creationId xmlns:a16="http://schemas.microsoft.com/office/drawing/2014/main" id="{3DB36EB0-3613-1843-8A8C-9E887ACF8F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184" y="4393042"/>
            <a:ext cx="1339602" cy="1081270"/>
          </a:xfrm>
          <a:prstGeom prst="rect">
            <a:avLst/>
          </a:prstGeom>
          <a:noFill/>
        </p:spPr>
      </p:pic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05B2042-791F-904E-95E8-34AB6E170EF0}"/>
              </a:ext>
            </a:extLst>
          </p:cNvPr>
          <p:cNvCxnSpPr>
            <a:cxnSpLocks/>
          </p:cNvCxnSpPr>
          <p:nvPr/>
        </p:nvCxnSpPr>
        <p:spPr>
          <a:xfrm flipV="1">
            <a:off x="4969707" y="3318303"/>
            <a:ext cx="0" cy="135606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209502B-27B0-1446-B8A9-6992E9E27FFD}"/>
              </a:ext>
            </a:extLst>
          </p:cNvPr>
          <p:cNvCxnSpPr>
            <a:cxnSpLocks/>
          </p:cNvCxnSpPr>
          <p:nvPr/>
        </p:nvCxnSpPr>
        <p:spPr>
          <a:xfrm flipH="1">
            <a:off x="4957102" y="4674363"/>
            <a:ext cx="648000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9742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718408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D86A03-F7D2-4F0F-9B2B-E1FEE7FE8FF1}"/>
              </a:ext>
            </a:extLst>
          </p:cNvPr>
          <p:cNvSpPr/>
          <p:nvPr/>
        </p:nvSpPr>
        <p:spPr>
          <a:xfrm>
            <a:off x="1320647" y="315066"/>
            <a:ext cx="4443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 Light (Headings)"/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CC92EC-3656-4C62-A8F8-3583084C6523}"/>
              </a:ext>
            </a:extLst>
          </p:cNvPr>
          <p:cNvSpPr/>
          <p:nvPr/>
        </p:nvSpPr>
        <p:spPr>
          <a:xfrm>
            <a:off x="745997" y="325951"/>
            <a:ext cx="4347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 Light (Headings)"/>
              </a:rPr>
              <a:t>Y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F24816E-DE95-4DD3-84BA-D83567B06AE6}"/>
              </a:ext>
            </a:extLst>
          </p:cNvPr>
          <p:cNvSpPr/>
          <p:nvPr/>
        </p:nvSpPr>
        <p:spPr>
          <a:xfrm>
            <a:off x="146281" y="344506"/>
            <a:ext cx="4475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 Light (Headings)"/>
              </a:rPr>
              <a:t>Z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D808495-4635-47DE-BBE5-C20213E3D923}"/>
              </a:ext>
            </a:extLst>
          </p:cNvPr>
          <p:cNvCxnSpPr>
            <a:cxnSpLocks/>
          </p:cNvCxnSpPr>
          <p:nvPr/>
        </p:nvCxnSpPr>
        <p:spPr>
          <a:xfrm>
            <a:off x="1246091" y="990264"/>
            <a:ext cx="0" cy="5867736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C9EA5A2-4E0F-443C-845C-8F74039DF731}"/>
              </a:ext>
            </a:extLst>
          </p:cNvPr>
          <p:cNvCxnSpPr>
            <a:cxnSpLocks/>
          </p:cNvCxnSpPr>
          <p:nvPr/>
        </p:nvCxnSpPr>
        <p:spPr>
          <a:xfrm>
            <a:off x="1848533" y="1005257"/>
            <a:ext cx="0" cy="5852743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6311D81-5178-41F9-BC68-B6D5CCA97E52}"/>
              </a:ext>
            </a:extLst>
          </p:cNvPr>
          <p:cNvCxnSpPr>
            <a:cxnSpLocks/>
          </p:cNvCxnSpPr>
          <p:nvPr/>
        </p:nvCxnSpPr>
        <p:spPr>
          <a:xfrm flipH="1">
            <a:off x="657603" y="998383"/>
            <a:ext cx="25732" cy="5859617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27075E60-1D14-40DB-9917-34F3201BE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806" y="2910559"/>
            <a:ext cx="1208887" cy="847824"/>
          </a:xfrm>
          <a:prstGeom prst="rect">
            <a:avLst/>
          </a:prstGeom>
          <a:solidFill>
            <a:srgbClr val="92D050"/>
          </a:solidFill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AB37845-0966-4618-BECF-478F9EF83E95}"/>
              </a:ext>
            </a:extLst>
          </p:cNvPr>
          <p:cNvCxnSpPr>
            <a:cxnSpLocks/>
          </p:cNvCxnSpPr>
          <p:nvPr/>
        </p:nvCxnSpPr>
        <p:spPr>
          <a:xfrm>
            <a:off x="1238838" y="3304597"/>
            <a:ext cx="1923299" cy="13706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218C06B-D1EC-4A74-B91D-3E2910D36F8B}"/>
              </a:ext>
            </a:extLst>
          </p:cNvPr>
          <p:cNvCxnSpPr>
            <a:cxnSpLocks/>
          </p:cNvCxnSpPr>
          <p:nvPr/>
        </p:nvCxnSpPr>
        <p:spPr>
          <a:xfrm>
            <a:off x="1543242" y="3138181"/>
            <a:ext cx="1460693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A picture containing shape&#10;&#10;Description automatically generated">
            <a:extLst>
              <a:ext uri="{FF2B5EF4-FFF2-40B4-BE49-F238E27FC236}">
                <a16:creationId xmlns:a16="http://schemas.microsoft.com/office/drawing/2014/main" id="{AF55905B-03F2-456A-B2F0-D596F2B61B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66" y="883863"/>
            <a:ext cx="329267" cy="285211"/>
          </a:xfrm>
          <a:prstGeom prst="rect">
            <a:avLst/>
          </a:prstGeom>
        </p:spPr>
      </p:pic>
      <p:pic>
        <p:nvPicPr>
          <p:cNvPr id="35" name="Picture 34" descr="A picture containing shape&#10;&#10;Description automatically generated">
            <a:extLst>
              <a:ext uri="{FF2B5EF4-FFF2-40B4-BE49-F238E27FC236}">
                <a16:creationId xmlns:a16="http://schemas.microsoft.com/office/drawing/2014/main" id="{50E11F7F-EEFC-4AE0-ABAA-7717C1BCE3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57" y="857696"/>
            <a:ext cx="329267" cy="285211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DFA3A8F-8A17-4AAE-A991-9D50D598D371}"/>
              </a:ext>
            </a:extLst>
          </p:cNvPr>
          <p:cNvCxnSpPr>
            <a:cxnSpLocks/>
          </p:cNvCxnSpPr>
          <p:nvPr/>
        </p:nvCxnSpPr>
        <p:spPr>
          <a:xfrm flipH="1">
            <a:off x="358701" y="868510"/>
            <a:ext cx="19787" cy="598949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 descr="A picture containing shape&#10;&#10;Description automatically generated">
            <a:extLst>
              <a:ext uri="{FF2B5EF4-FFF2-40B4-BE49-F238E27FC236}">
                <a16:creationId xmlns:a16="http://schemas.microsoft.com/office/drawing/2014/main" id="{8D16F334-A944-4DB1-AB52-6DD395DE75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01" y="865814"/>
            <a:ext cx="329267" cy="285211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B906800-EF8E-4C9B-82C7-A49E883C70D1}"/>
              </a:ext>
            </a:extLst>
          </p:cNvPr>
          <p:cNvCxnSpPr>
            <a:cxnSpLocks/>
          </p:cNvCxnSpPr>
          <p:nvPr/>
        </p:nvCxnSpPr>
        <p:spPr>
          <a:xfrm flipV="1">
            <a:off x="358701" y="3538186"/>
            <a:ext cx="2756546" cy="10037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1498740-8134-4724-93F7-A9A5DD28D7E6}"/>
              </a:ext>
            </a:extLst>
          </p:cNvPr>
          <p:cNvCxnSpPr>
            <a:cxnSpLocks/>
          </p:cNvCxnSpPr>
          <p:nvPr/>
        </p:nvCxnSpPr>
        <p:spPr>
          <a:xfrm>
            <a:off x="941244" y="857696"/>
            <a:ext cx="4295" cy="6000304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C4AB1A1-8CA6-451A-8871-34C145004899}"/>
              </a:ext>
            </a:extLst>
          </p:cNvPr>
          <p:cNvCxnSpPr>
            <a:cxnSpLocks/>
          </p:cNvCxnSpPr>
          <p:nvPr/>
        </p:nvCxnSpPr>
        <p:spPr>
          <a:xfrm>
            <a:off x="1535708" y="883863"/>
            <a:ext cx="0" cy="5974137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 descr="A picture containing shape&#10;&#10;Description automatically generated">
            <a:extLst>
              <a:ext uri="{FF2B5EF4-FFF2-40B4-BE49-F238E27FC236}">
                <a16:creationId xmlns:a16="http://schemas.microsoft.com/office/drawing/2014/main" id="{6823D652-2AE1-E849-BF26-2AA369CF8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714" y="4767716"/>
            <a:ext cx="1208887" cy="847824"/>
          </a:xfrm>
          <a:prstGeom prst="rect">
            <a:avLst/>
          </a:prstGeom>
          <a:solidFill>
            <a:srgbClr val="92D050"/>
          </a:solidFill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D8BF9E7-70A1-3843-9FD7-D5BAD66F18FE}"/>
              </a:ext>
            </a:extLst>
          </p:cNvPr>
          <p:cNvCxnSpPr>
            <a:cxnSpLocks/>
          </p:cNvCxnSpPr>
          <p:nvPr/>
        </p:nvCxnSpPr>
        <p:spPr>
          <a:xfrm>
            <a:off x="951815" y="5182237"/>
            <a:ext cx="2216599" cy="9391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BD7323-47CA-EA4D-9259-CF4CD17FCF95}"/>
              </a:ext>
            </a:extLst>
          </p:cNvPr>
          <p:cNvCxnSpPr>
            <a:cxnSpLocks/>
          </p:cNvCxnSpPr>
          <p:nvPr/>
        </p:nvCxnSpPr>
        <p:spPr>
          <a:xfrm>
            <a:off x="1854809" y="4995338"/>
            <a:ext cx="1160035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6A8BD-7262-B245-AE59-F27D9C3319F1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4128693" y="3334471"/>
            <a:ext cx="841014" cy="0"/>
          </a:xfrm>
          <a:prstGeom prst="line">
            <a:avLst/>
          </a:prstGeom>
          <a:ln w="412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4AEC9C5-FD2B-4643-A72E-58C406279513}"/>
              </a:ext>
            </a:extLst>
          </p:cNvPr>
          <p:cNvCxnSpPr>
            <a:cxnSpLocks/>
          </p:cNvCxnSpPr>
          <p:nvPr/>
        </p:nvCxnSpPr>
        <p:spPr>
          <a:xfrm>
            <a:off x="384764" y="5395656"/>
            <a:ext cx="2736759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DDE0791-6CCF-694A-A7C0-E93A4A8CC415}"/>
              </a:ext>
            </a:extLst>
          </p:cNvPr>
          <p:cNvCxnSpPr>
            <a:cxnSpLocks/>
          </p:cNvCxnSpPr>
          <p:nvPr/>
        </p:nvCxnSpPr>
        <p:spPr>
          <a:xfrm flipV="1">
            <a:off x="4085703" y="5191628"/>
            <a:ext cx="1553650" cy="1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6849C15-8D8B-8645-9198-7B9E9BF13061}"/>
              </a:ext>
            </a:extLst>
          </p:cNvPr>
          <p:cNvSpPr/>
          <p:nvPr/>
        </p:nvSpPr>
        <p:spPr>
          <a:xfrm>
            <a:off x="6917861" y="4607880"/>
            <a:ext cx="41937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Segoe UI Light (Headings)"/>
              </a:rPr>
              <a:t>F</a:t>
            </a:r>
            <a:r>
              <a:rPr lang="en-US" sz="3200" baseline="-25000" dirty="0">
                <a:latin typeface="Segoe UI Light (Headings)"/>
              </a:rPr>
              <a:t>2</a:t>
            </a:r>
            <a:r>
              <a:rPr lang="en-US" sz="3200" dirty="0">
                <a:latin typeface="Segoe UI Light (Headings)"/>
              </a:rPr>
              <a:t>=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 ((Z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Y’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X’)</a:t>
            </a:r>
            <a:r>
              <a:rPr lang="en-US" sz="3200" dirty="0">
                <a:solidFill>
                  <a:prstClr val="black"/>
                </a:solidFill>
                <a:highlight>
                  <a:srgbClr val="FF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(Z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Y’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X))</a:t>
            </a:r>
            <a:endParaRPr lang="en-US" sz="3200" dirty="0">
              <a:highlight>
                <a:srgbClr val="00FF00"/>
              </a:highlight>
              <a:latin typeface="Segoe UI Light (Headings)"/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05B2042-791F-904E-95E8-34AB6E170EF0}"/>
              </a:ext>
            </a:extLst>
          </p:cNvPr>
          <p:cNvCxnSpPr>
            <a:cxnSpLocks/>
          </p:cNvCxnSpPr>
          <p:nvPr/>
        </p:nvCxnSpPr>
        <p:spPr>
          <a:xfrm flipV="1">
            <a:off x="4969707" y="3318303"/>
            <a:ext cx="0" cy="147600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209502B-27B0-1446-B8A9-6992E9E27FFD}"/>
              </a:ext>
            </a:extLst>
          </p:cNvPr>
          <p:cNvCxnSpPr>
            <a:cxnSpLocks/>
          </p:cNvCxnSpPr>
          <p:nvPr/>
        </p:nvCxnSpPr>
        <p:spPr>
          <a:xfrm flipH="1">
            <a:off x="4957102" y="4790113"/>
            <a:ext cx="648000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80800F2C-483B-8849-8442-85DE5101AFE6}"/>
              </a:ext>
            </a:extLst>
          </p:cNvPr>
          <p:cNvSpPr>
            <a:spLocks noChangeAspect="1"/>
          </p:cNvSpPr>
          <p:nvPr/>
        </p:nvSpPr>
        <p:spPr>
          <a:xfrm>
            <a:off x="3913151" y="3221450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531D77F-0584-A741-BB15-662F44C9220B}"/>
              </a:ext>
            </a:extLst>
          </p:cNvPr>
          <p:cNvSpPr>
            <a:spLocks noChangeAspect="1"/>
          </p:cNvSpPr>
          <p:nvPr/>
        </p:nvSpPr>
        <p:spPr>
          <a:xfrm>
            <a:off x="3913151" y="5092237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A picture containing shape&#10;&#10;Description automatically generated">
            <a:extLst>
              <a:ext uri="{FF2B5EF4-FFF2-40B4-BE49-F238E27FC236}">
                <a16:creationId xmlns:a16="http://schemas.microsoft.com/office/drawing/2014/main" id="{C2DD02B5-0730-2745-81A6-DD57ECCC4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573" y="4571426"/>
            <a:ext cx="1208887" cy="847824"/>
          </a:xfrm>
          <a:prstGeom prst="rect">
            <a:avLst/>
          </a:prstGeom>
          <a:solidFill>
            <a:srgbClr val="FFFF00"/>
          </a:solidFill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52EBBCB9-041D-E84B-B7B6-87F2145BFA80}"/>
              </a:ext>
            </a:extLst>
          </p:cNvPr>
          <p:cNvSpPr>
            <a:spLocks noChangeAspect="1"/>
          </p:cNvSpPr>
          <p:nvPr/>
        </p:nvSpPr>
        <p:spPr>
          <a:xfrm>
            <a:off x="6515134" y="4900267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735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718408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D8B584-DA26-453B-A0DC-798313C8A812}"/>
              </a:ext>
            </a:extLst>
          </p:cNvPr>
          <p:cNvSpPr/>
          <p:nvPr/>
        </p:nvSpPr>
        <p:spPr>
          <a:xfrm>
            <a:off x="6917861" y="2572021"/>
            <a:ext cx="48590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Segoe UI Light (Headings)"/>
              </a:rPr>
              <a:t>F</a:t>
            </a:r>
            <a:r>
              <a:rPr lang="en-US" sz="3200" baseline="-25000" dirty="0">
                <a:latin typeface="Segoe UI Light (Headings)"/>
              </a:rPr>
              <a:t>1</a:t>
            </a:r>
            <a:r>
              <a:rPr lang="en-US" sz="3200" dirty="0">
                <a:latin typeface="Segoe UI Light (Headings)"/>
              </a:rPr>
              <a:t>=</a:t>
            </a:r>
            <a:r>
              <a:rPr lang="en-US" sz="3200" dirty="0">
                <a:highlight>
                  <a:srgbClr val="00FF00"/>
                </a:highlight>
                <a:latin typeface="Segoe UI Light (Headings)"/>
              </a:rPr>
              <a:t>Z’Y’X’</a:t>
            </a:r>
            <a:r>
              <a:rPr lang="en-US" sz="3200" dirty="0">
                <a:highlight>
                  <a:srgbClr val="FFFF00"/>
                </a:highlight>
                <a:latin typeface="Segoe UI Light (Headings)"/>
              </a:rPr>
              <a:t>+</a:t>
            </a:r>
            <a:r>
              <a:rPr lang="en-US" sz="3200" dirty="0">
                <a:highlight>
                  <a:srgbClr val="00FF00"/>
                </a:highlight>
                <a:latin typeface="Segoe UI Light (Headings)"/>
              </a:rPr>
              <a:t>Z’YX</a:t>
            </a:r>
            <a:r>
              <a:rPr lang="en-US" sz="3200" dirty="0">
                <a:highlight>
                  <a:srgbClr val="FFFF00"/>
                </a:highlight>
                <a:latin typeface="Segoe UI Light (Headings)"/>
              </a:rPr>
              <a:t>+</a:t>
            </a:r>
            <a:r>
              <a:rPr lang="en-US" sz="3200" dirty="0">
                <a:highlight>
                  <a:srgbClr val="00FF00"/>
                </a:highlight>
                <a:latin typeface="Segoe UI Light (Headings)"/>
              </a:rPr>
              <a:t>ZY’X</a:t>
            </a:r>
            <a:r>
              <a:rPr lang="en-US" sz="3200" dirty="0">
                <a:highlight>
                  <a:srgbClr val="FFFF00"/>
                </a:highlight>
                <a:latin typeface="Segoe UI Light (Headings)"/>
              </a:rPr>
              <a:t>+</a:t>
            </a:r>
            <a:r>
              <a:rPr lang="en-US" sz="3200" dirty="0">
                <a:highlight>
                  <a:srgbClr val="00FF00"/>
                </a:highlight>
                <a:latin typeface="Segoe UI Light (Headings)"/>
              </a:rPr>
              <a:t>ZYX’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D86A03-F7D2-4F0F-9B2B-E1FEE7FE8FF1}"/>
              </a:ext>
            </a:extLst>
          </p:cNvPr>
          <p:cNvSpPr/>
          <p:nvPr/>
        </p:nvSpPr>
        <p:spPr>
          <a:xfrm>
            <a:off x="1320647" y="315066"/>
            <a:ext cx="4443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 Light (Headings)"/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CC92EC-3656-4C62-A8F8-3583084C6523}"/>
              </a:ext>
            </a:extLst>
          </p:cNvPr>
          <p:cNvSpPr/>
          <p:nvPr/>
        </p:nvSpPr>
        <p:spPr>
          <a:xfrm>
            <a:off x="745997" y="325951"/>
            <a:ext cx="4347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 Light (Headings)"/>
              </a:rPr>
              <a:t>Y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F24816E-DE95-4DD3-84BA-D83567B06AE6}"/>
              </a:ext>
            </a:extLst>
          </p:cNvPr>
          <p:cNvSpPr/>
          <p:nvPr/>
        </p:nvSpPr>
        <p:spPr>
          <a:xfrm>
            <a:off x="146281" y="344506"/>
            <a:ext cx="4475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 Light (Headings)"/>
              </a:rPr>
              <a:t>Z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D808495-4635-47DE-BBE5-C20213E3D923}"/>
              </a:ext>
            </a:extLst>
          </p:cNvPr>
          <p:cNvCxnSpPr>
            <a:cxnSpLocks/>
          </p:cNvCxnSpPr>
          <p:nvPr/>
        </p:nvCxnSpPr>
        <p:spPr>
          <a:xfrm>
            <a:off x="1246091" y="990264"/>
            <a:ext cx="0" cy="5867736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C9EA5A2-4E0F-443C-845C-8F74039DF731}"/>
              </a:ext>
            </a:extLst>
          </p:cNvPr>
          <p:cNvCxnSpPr>
            <a:cxnSpLocks/>
          </p:cNvCxnSpPr>
          <p:nvPr/>
        </p:nvCxnSpPr>
        <p:spPr>
          <a:xfrm>
            <a:off x="1848533" y="1005257"/>
            <a:ext cx="0" cy="5852743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6311D81-5178-41F9-BC68-B6D5CCA97E52}"/>
              </a:ext>
            </a:extLst>
          </p:cNvPr>
          <p:cNvCxnSpPr>
            <a:cxnSpLocks/>
          </p:cNvCxnSpPr>
          <p:nvPr/>
        </p:nvCxnSpPr>
        <p:spPr>
          <a:xfrm flipH="1">
            <a:off x="657603" y="998383"/>
            <a:ext cx="25732" cy="5859617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5547581E-1869-453F-B3C2-FC4B0C143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714" y="1950745"/>
            <a:ext cx="1208887" cy="847824"/>
          </a:xfrm>
          <a:prstGeom prst="rect">
            <a:avLst/>
          </a:prstGeom>
          <a:solidFill>
            <a:srgbClr val="92D050"/>
          </a:solidFill>
        </p:spPr>
      </p:pic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27075E60-1D14-40DB-9917-34F3201BE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806" y="2910559"/>
            <a:ext cx="1208887" cy="847824"/>
          </a:xfrm>
          <a:prstGeom prst="rect">
            <a:avLst/>
          </a:prstGeom>
          <a:solidFill>
            <a:srgbClr val="92D050"/>
          </a:solidFill>
        </p:spPr>
      </p:pic>
      <p:pic>
        <p:nvPicPr>
          <p:cNvPr id="11" name="Picture 10" descr="A picture containing shape&#10;&#10;Description automatically generated">
            <a:extLst>
              <a:ext uri="{FF2B5EF4-FFF2-40B4-BE49-F238E27FC236}">
                <a16:creationId xmlns:a16="http://schemas.microsoft.com/office/drawing/2014/main" id="{671CE36F-2F8C-4AF6-9DBC-FDB301A15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830" y="2312336"/>
            <a:ext cx="1339602" cy="1081270"/>
          </a:xfrm>
          <a:prstGeom prst="rect">
            <a:avLst/>
          </a:prstGeom>
          <a:solidFill>
            <a:srgbClr val="FFFF00"/>
          </a:solidFill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F4E2948-AB73-4D71-A87C-F9C3C3385F0A}"/>
              </a:ext>
            </a:extLst>
          </p:cNvPr>
          <p:cNvCxnSpPr>
            <a:cxnSpLocks/>
          </p:cNvCxnSpPr>
          <p:nvPr/>
        </p:nvCxnSpPr>
        <p:spPr>
          <a:xfrm>
            <a:off x="4440507" y="1396132"/>
            <a:ext cx="0" cy="1201481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B44740-A6BC-437F-9A45-48BE4F727CE8}"/>
              </a:ext>
            </a:extLst>
          </p:cNvPr>
          <p:cNvCxnSpPr>
            <a:cxnSpLocks/>
          </p:cNvCxnSpPr>
          <p:nvPr/>
        </p:nvCxnSpPr>
        <p:spPr>
          <a:xfrm flipH="1">
            <a:off x="4119238" y="2763643"/>
            <a:ext cx="1520115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7021247-9EA0-4BFD-9264-201E2B019D1E}"/>
              </a:ext>
            </a:extLst>
          </p:cNvPr>
          <p:cNvCxnSpPr>
            <a:cxnSpLocks/>
          </p:cNvCxnSpPr>
          <p:nvPr/>
        </p:nvCxnSpPr>
        <p:spPr>
          <a:xfrm>
            <a:off x="954126" y="2362376"/>
            <a:ext cx="2208012" cy="12281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AB37845-0966-4618-BECF-478F9EF83E95}"/>
              </a:ext>
            </a:extLst>
          </p:cNvPr>
          <p:cNvCxnSpPr>
            <a:cxnSpLocks/>
          </p:cNvCxnSpPr>
          <p:nvPr/>
        </p:nvCxnSpPr>
        <p:spPr>
          <a:xfrm>
            <a:off x="1238838" y="3304597"/>
            <a:ext cx="1923299" cy="13706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A4A1316-AC16-4569-9393-4AE834554F06}"/>
              </a:ext>
            </a:extLst>
          </p:cNvPr>
          <p:cNvCxnSpPr>
            <a:cxnSpLocks/>
          </p:cNvCxnSpPr>
          <p:nvPr/>
        </p:nvCxnSpPr>
        <p:spPr>
          <a:xfrm>
            <a:off x="1547980" y="2169061"/>
            <a:ext cx="1460587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218C06B-D1EC-4A74-B91D-3E2910D36F8B}"/>
              </a:ext>
            </a:extLst>
          </p:cNvPr>
          <p:cNvCxnSpPr>
            <a:cxnSpLocks/>
          </p:cNvCxnSpPr>
          <p:nvPr/>
        </p:nvCxnSpPr>
        <p:spPr>
          <a:xfrm>
            <a:off x="1543242" y="3138181"/>
            <a:ext cx="1460693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A picture containing shape&#10;&#10;Description automatically generated">
            <a:extLst>
              <a:ext uri="{FF2B5EF4-FFF2-40B4-BE49-F238E27FC236}">
                <a16:creationId xmlns:a16="http://schemas.microsoft.com/office/drawing/2014/main" id="{AF55905B-03F2-456A-B2F0-D596F2B61B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66" y="883863"/>
            <a:ext cx="329267" cy="285211"/>
          </a:xfrm>
          <a:prstGeom prst="rect">
            <a:avLst/>
          </a:prstGeom>
        </p:spPr>
      </p:pic>
      <p:pic>
        <p:nvPicPr>
          <p:cNvPr id="35" name="Picture 34" descr="A picture containing shape&#10;&#10;Description automatically generated">
            <a:extLst>
              <a:ext uri="{FF2B5EF4-FFF2-40B4-BE49-F238E27FC236}">
                <a16:creationId xmlns:a16="http://schemas.microsoft.com/office/drawing/2014/main" id="{50E11F7F-EEFC-4AE0-ABAA-7717C1BCE3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57" y="857696"/>
            <a:ext cx="329267" cy="285211"/>
          </a:xfrm>
          <a:prstGeom prst="rect">
            <a:avLst/>
          </a:prstGeom>
        </p:spPr>
      </p:pic>
      <p:pic>
        <p:nvPicPr>
          <p:cNvPr id="36" name="Picture 35" descr="A picture containing shape&#10;&#10;Description automatically generated">
            <a:extLst>
              <a:ext uri="{FF2B5EF4-FFF2-40B4-BE49-F238E27FC236}">
                <a16:creationId xmlns:a16="http://schemas.microsoft.com/office/drawing/2014/main" id="{4BBD3A93-4FD6-4C22-9BC8-8F01BD66A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438" y="3826539"/>
            <a:ext cx="1208887" cy="847824"/>
          </a:xfrm>
          <a:prstGeom prst="rect">
            <a:avLst/>
          </a:prstGeom>
          <a:solidFill>
            <a:srgbClr val="92D050"/>
          </a:solidFill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AA03418-4720-4052-88CD-5494EDFDAF02}"/>
              </a:ext>
            </a:extLst>
          </p:cNvPr>
          <p:cNvCxnSpPr>
            <a:cxnSpLocks/>
          </p:cNvCxnSpPr>
          <p:nvPr/>
        </p:nvCxnSpPr>
        <p:spPr>
          <a:xfrm>
            <a:off x="945539" y="4241060"/>
            <a:ext cx="2216599" cy="9391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0A7FDEA-D27D-41CB-9F77-0B7668F7FC7A}"/>
              </a:ext>
            </a:extLst>
          </p:cNvPr>
          <p:cNvCxnSpPr>
            <a:cxnSpLocks/>
          </p:cNvCxnSpPr>
          <p:nvPr/>
        </p:nvCxnSpPr>
        <p:spPr>
          <a:xfrm>
            <a:off x="1848533" y="4054161"/>
            <a:ext cx="1160035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C7123F5-4535-4601-A34E-289DA19A4544}"/>
              </a:ext>
            </a:extLst>
          </p:cNvPr>
          <p:cNvCxnSpPr>
            <a:cxnSpLocks/>
          </p:cNvCxnSpPr>
          <p:nvPr/>
        </p:nvCxnSpPr>
        <p:spPr>
          <a:xfrm>
            <a:off x="4440507" y="3122482"/>
            <a:ext cx="0" cy="1138245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56DF0AD-4169-453B-8D6B-66172912B3D3}"/>
              </a:ext>
            </a:extLst>
          </p:cNvPr>
          <p:cNvCxnSpPr>
            <a:cxnSpLocks/>
          </p:cNvCxnSpPr>
          <p:nvPr/>
        </p:nvCxnSpPr>
        <p:spPr>
          <a:xfrm flipH="1" flipV="1">
            <a:off x="4417720" y="3111944"/>
            <a:ext cx="973795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167F672-CFCA-47C4-B155-7B1B833D0007}"/>
              </a:ext>
            </a:extLst>
          </p:cNvPr>
          <p:cNvCxnSpPr>
            <a:cxnSpLocks/>
          </p:cNvCxnSpPr>
          <p:nvPr/>
        </p:nvCxnSpPr>
        <p:spPr>
          <a:xfrm flipH="1" flipV="1">
            <a:off x="4425594" y="2593483"/>
            <a:ext cx="973795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DFA3A8F-8A17-4AAE-A991-9D50D598D371}"/>
              </a:ext>
            </a:extLst>
          </p:cNvPr>
          <p:cNvCxnSpPr>
            <a:cxnSpLocks/>
          </p:cNvCxnSpPr>
          <p:nvPr/>
        </p:nvCxnSpPr>
        <p:spPr>
          <a:xfrm flipH="1">
            <a:off x="358701" y="868510"/>
            <a:ext cx="19787" cy="598949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 descr="A picture containing shape&#10;&#10;Description automatically generated">
            <a:extLst>
              <a:ext uri="{FF2B5EF4-FFF2-40B4-BE49-F238E27FC236}">
                <a16:creationId xmlns:a16="http://schemas.microsoft.com/office/drawing/2014/main" id="{8D16F334-A944-4DB1-AB52-6DD395DE75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01" y="865814"/>
            <a:ext cx="329267" cy="285211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6F85BD3-23AB-477D-84BC-346E657FEFB3}"/>
              </a:ext>
            </a:extLst>
          </p:cNvPr>
          <p:cNvCxnSpPr>
            <a:cxnSpLocks/>
          </p:cNvCxnSpPr>
          <p:nvPr/>
        </p:nvCxnSpPr>
        <p:spPr>
          <a:xfrm>
            <a:off x="693991" y="2572021"/>
            <a:ext cx="2314576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B906800-EF8E-4C9B-82C7-A49E883C70D1}"/>
              </a:ext>
            </a:extLst>
          </p:cNvPr>
          <p:cNvCxnSpPr>
            <a:cxnSpLocks/>
          </p:cNvCxnSpPr>
          <p:nvPr/>
        </p:nvCxnSpPr>
        <p:spPr>
          <a:xfrm flipV="1">
            <a:off x="358701" y="3538186"/>
            <a:ext cx="2756546" cy="10037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90AFBA4-3259-4171-B9BC-2A5AC43771C5}"/>
              </a:ext>
            </a:extLst>
          </p:cNvPr>
          <p:cNvCxnSpPr>
            <a:cxnSpLocks/>
          </p:cNvCxnSpPr>
          <p:nvPr/>
        </p:nvCxnSpPr>
        <p:spPr>
          <a:xfrm>
            <a:off x="378488" y="4454479"/>
            <a:ext cx="2736759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1498740-8134-4724-93F7-A9A5DD28D7E6}"/>
              </a:ext>
            </a:extLst>
          </p:cNvPr>
          <p:cNvCxnSpPr>
            <a:cxnSpLocks/>
          </p:cNvCxnSpPr>
          <p:nvPr/>
        </p:nvCxnSpPr>
        <p:spPr>
          <a:xfrm>
            <a:off x="941244" y="857696"/>
            <a:ext cx="4295" cy="6000304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C4AB1A1-8CA6-451A-8871-34C145004899}"/>
              </a:ext>
            </a:extLst>
          </p:cNvPr>
          <p:cNvCxnSpPr>
            <a:cxnSpLocks/>
          </p:cNvCxnSpPr>
          <p:nvPr/>
        </p:nvCxnSpPr>
        <p:spPr>
          <a:xfrm>
            <a:off x="1535708" y="883863"/>
            <a:ext cx="0" cy="5974137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061109-73F1-4A98-A97B-8931D9F5D03B}"/>
              </a:ext>
            </a:extLst>
          </p:cNvPr>
          <p:cNvCxnSpPr>
            <a:cxnSpLocks/>
          </p:cNvCxnSpPr>
          <p:nvPr/>
        </p:nvCxnSpPr>
        <p:spPr>
          <a:xfrm>
            <a:off x="1848533" y="1234608"/>
            <a:ext cx="1160035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1939DAA-CD71-4A94-A7C2-A1816254EDA3}"/>
              </a:ext>
            </a:extLst>
          </p:cNvPr>
          <p:cNvCxnSpPr>
            <a:cxnSpLocks/>
          </p:cNvCxnSpPr>
          <p:nvPr/>
        </p:nvCxnSpPr>
        <p:spPr>
          <a:xfrm>
            <a:off x="683335" y="1643833"/>
            <a:ext cx="2431912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 descr="A picture containing shape&#10;&#10;Description automatically generated">
            <a:extLst>
              <a:ext uri="{FF2B5EF4-FFF2-40B4-BE49-F238E27FC236}">
                <a16:creationId xmlns:a16="http://schemas.microsoft.com/office/drawing/2014/main" id="{48F45C24-AB4E-4502-B7AA-ADBBF4867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271" y="1016045"/>
            <a:ext cx="1208887" cy="847824"/>
          </a:xfrm>
          <a:prstGeom prst="rect">
            <a:avLst/>
          </a:prstGeom>
          <a:solidFill>
            <a:srgbClr val="92D050"/>
          </a:solidFill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A501707-4C58-4C81-8211-D830BB624353}"/>
              </a:ext>
            </a:extLst>
          </p:cNvPr>
          <p:cNvCxnSpPr>
            <a:cxnSpLocks/>
          </p:cNvCxnSpPr>
          <p:nvPr/>
        </p:nvCxnSpPr>
        <p:spPr>
          <a:xfrm flipV="1">
            <a:off x="4085664" y="1437968"/>
            <a:ext cx="378698" cy="198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6FF2118-C6E6-4858-AA2B-D599CE2368C2}"/>
              </a:ext>
            </a:extLst>
          </p:cNvPr>
          <p:cNvCxnSpPr>
            <a:cxnSpLocks/>
          </p:cNvCxnSpPr>
          <p:nvPr/>
        </p:nvCxnSpPr>
        <p:spPr>
          <a:xfrm flipV="1">
            <a:off x="4079427" y="4248462"/>
            <a:ext cx="378698" cy="198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E725A18-C8CB-41DF-8BC4-375C83496078}"/>
              </a:ext>
            </a:extLst>
          </p:cNvPr>
          <p:cNvCxnSpPr>
            <a:cxnSpLocks/>
          </p:cNvCxnSpPr>
          <p:nvPr/>
        </p:nvCxnSpPr>
        <p:spPr>
          <a:xfrm>
            <a:off x="4127683" y="2939620"/>
            <a:ext cx="1010" cy="379415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19B8B4A-7F82-4D51-8D37-25B11A3DD9C6}"/>
              </a:ext>
            </a:extLst>
          </p:cNvPr>
          <p:cNvCxnSpPr>
            <a:cxnSpLocks/>
          </p:cNvCxnSpPr>
          <p:nvPr/>
        </p:nvCxnSpPr>
        <p:spPr>
          <a:xfrm>
            <a:off x="4119238" y="2354689"/>
            <a:ext cx="1010" cy="411033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87520B4-B1AF-4BBE-A0BD-3F744EFC0794}"/>
              </a:ext>
            </a:extLst>
          </p:cNvPr>
          <p:cNvCxnSpPr>
            <a:cxnSpLocks/>
          </p:cNvCxnSpPr>
          <p:nvPr/>
        </p:nvCxnSpPr>
        <p:spPr>
          <a:xfrm flipH="1">
            <a:off x="4119238" y="2933361"/>
            <a:ext cx="1520115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F178645-A9C0-43FD-82E5-289F2C68DB81}"/>
              </a:ext>
            </a:extLst>
          </p:cNvPr>
          <p:cNvCxnSpPr>
            <a:cxnSpLocks/>
          </p:cNvCxnSpPr>
          <p:nvPr/>
        </p:nvCxnSpPr>
        <p:spPr>
          <a:xfrm>
            <a:off x="1246091" y="1446707"/>
            <a:ext cx="1916047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386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9FE987A8-7CCE-459A-A74F-57C546D2F6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879050"/>
              </p:ext>
            </p:extLst>
          </p:nvPr>
        </p:nvGraphicFramePr>
        <p:xfrm>
          <a:off x="1" y="0"/>
          <a:ext cx="12191999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9699">
                  <a:extLst>
                    <a:ext uri="{9D8B030D-6E8A-4147-A177-3AD203B41FA5}">
                      <a16:colId xmlns:a16="http://schemas.microsoft.com/office/drawing/2014/main" val="3450066648"/>
                    </a:ext>
                  </a:extLst>
                </a:gridCol>
                <a:gridCol w="6972300">
                  <a:extLst>
                    <a:ext uri="{9D8B030D-6E8A-4147-A177-3AD203B41FA5}">
                      <a16:colId xmlns:a16="http://schemas.microsoft.com/office/drawing/2014/main" val="1089434390"/>
                    </a:ext>
                  </a:extLst>
                </a:gridCol>
              </a:tblGrid>
              <a:tr h="586946"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i="0" u="none" strike="noStrike" kern="1200" cap="all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i="0" u="none" strike="noStrike" kern="1200" cap="all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Universal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761825"/>
                  </a:ext>
                </a:extLst>
              </a:tr>
              <a:tr h="586946"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i="0" u="none" strike="noStrike" kern="1200" cap="all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{NOT, AND, OR, NAND, NOR}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Yes! (a Full Set)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574539"/>
                  </a:ext>
                </a:extLst>
              </a:tr>
              <a:tr h="1575486"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i="0" u="none" strike="noStrike" kern="1200" cap="all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{NOT, AND, OR}</a:t>
                      </a:r>
                      <a:endParaRPr kumimoji="0" lang="en-US" sz="3200" b="0" i="0" u="none" strike="noStrike" kern="1200" cap="all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Yes, (a Full Set)</a:t>
                      </a:r>
                    </a:p>
                    <a:p>
                      <a:pPr algn="l"/>
                      <a:r>
                        <a:rPr kumimoji="0" lang="en-US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NAND = AND-NOT</a:t>
                      </a:r>
                    </a:p>
                    <a:p>
                      <a:pPr algn="l"/>
                      <a:r>
                        <a:rPr kumimoji="0" lang="en-US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NOR = OR-NOT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2860558"/>
                  </a:ext>
                </a:extLst>
              </a:tr>
              <a:tr h="586946"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i="0" u="none" strike="noStrike" kern="1200" cap="all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{NOT, AND}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If we could design OR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485539"/>
                  </a:ext>
                </a:extLst>
              </a:tr>
              <a:tr h="586946"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i="0" u="none" strike="noStrike" kern="1200" cap="all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{NOT, OR}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If we could design AND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150545"/>
                  </a:ext>
                </a:extLst>
              </a:tr>
              <a:tr h="586946"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i="0" u="none" strike="noStrike" kern="1200" cap="all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{NOT}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If we could design AND, OR 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143413"/>
                  </a:ext>
                </a:extLst>
              </a:tr>
              <a:tr h="5869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all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{AND}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If we could design NOT, 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9734"/>
                  </a:ext>
                </a:extLst>
              </a:tr>
              <a:tr h="5869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all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{OR}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If we could design NOT, 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070794"/>
                  </a:ext>
                </a:extLst>
              </a:tr>
              <a:tr h="586946"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i="0" u="none" strike="noStrike" kern="1200" cap="all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{NAND}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If we could design NOT, AND, 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971803"/>
                  </a:ext>
                </a:extLst>
              </a:tr>
              <a:tr h="586946"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i="0" u="none" strike="noStrike" kern="1200" cap="all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{NOR}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If we could design NOT, AND, 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707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11176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718408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D8B584-DA26-453B-A0DC-798313C8A812}"/>
              </a:ext>
            </a:extLst>
          </p:cNvPr>
          <p:cNvSpPr/>
          <p:nvPr/>
        </p:nvSpPr>
        <p:spPr>
          <a:xfrm>
            <a:off x="6917861" y="2572021"/>
            <a:ext cx="481093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Segoe UI Light (Headings)"/>
              </a:rPr>
              <a:t>F</a:t>
            </a:r>
            <a:r>
              <a:rPr lang="en-US" sz="3200" baseline="-25000" dirty="0">
                <a:latin typeface="Segoe UI Light (Headings)"/>
              </a:rPr>
              <a:t>1</a:t>
            </a:r>
            <a:r>
              <a:rPr lang="en-US" sz="3200" dirty="0">
                <a:latin typeface="Segoe UI Light (Headings)"/>
              </a:rPr>
              <a:t>=Z’Y’X’+Z’YX+ZY’X+ZYX’</a:t>
            </a:r>
          </a:p>
          <a:p>
            <a:endParaRPr lang="en-US" sz="3200" dirty="0">
              <a:highlight>
                <a:srgbClr val="00FF00"/>
              </a:highlight>
              <a:latin typeface="Segoe UI Light (Headings)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D86A03-F7D2-4F0F-9B2B-E1FEE7FE8FF1}"/>
              </a:ext>
            </a:extLst>
          </p:cNvPr>
          <p:cNvSpPr/>
          <p:nvPr/>
        </p:nvSpPr>
        <p:spPr>
          <a:xfrm>
            <a:off x="1320647" y="315066"/>
            <a:ext cx="4443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 Light (Headings)"/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CC92EC-3656-4C62-A8F8-3583084C6523}"/>
              </a:ext>
            </a:extLst>
          </p:cNvPr>
          <p:cNvSpPr/>
          <p:nvPr/>
        </p:nvSpPr>
        <p:spPr>
          <a:xfrm>
            <a:off x="745997" y="325951"/>
            <a:ext cx="4347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 Light (Headings)"/>
              </a:rPr>
              <a:t>Y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F24816E-DE95-4DD3-84BA-D83567B06AE6}"/>
              </a:ext>
            </a:extLst>
          </p:cNvPr>
          <p:cNvSpPr/>
          <p:nvPr/>
        </p:nvSpPr>
        <p:spPr>
          <a:xfrm>
            <a:off x="146281" y="344506"/>
            <a:ext cx="4475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 Light (Headings)"/>
              </a:rPr>
              <a:t>Z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D808495-4635-47DE-BBE5-C20213E3D923}"/>
              </a:ext>
            </a:extLst>
          </p:cNvPr>
          <p:cNvCxnSpPr>
            <a:cxnSpLocks/>
          </p:cNvCxnSpPr>
          <p:nvPr/>
        </p:nvCxnSpPr>
        <p:spPr>
          <a:xfrm>
            <a:off x="1246091" y="990264"/>
            <a:ext cx="0" cy="5867736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C9EA5A2-4E0F-443C-845C-8F74039DF731}"/>
              </a:ext>
            </a:extLst>
          </p:cNvPr>
          <p:cNvCxnSpPr>
            <a:cxnSpLocks/>
          </p:cNvCxnSpPr>
          <p:nvPr/>
        </p:nvCxnSpPr>
        <p:spPr>
          <a:xfrm>
            <a:off x="1848533" y="1005257"/>
            <a:ext cx="0" cy="5852743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6311D81-5178-41F9-BC68-B6D5CCA97E52}"/>
              </a:ext>
            </a:extLst>
          </p:cNvPr>
          <p:cNvCxnSpPr>
            <a:cxnSpLocks/>
          </p:cNvCxnSpPr>
          <p:nvPr/>
        </p:nvCxnSpPr>
        <p:spPr>
          <a:xfrm flipH="1">
            <a:off x="657603" y="998383"/>
            <a:ext cx="25732" cy="5859617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5547581E-1869-453F-B3C2-FC4B0C143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714" y="1950745"/>
            <a:ext cx="1208887" cy="847824"/>
          </a:xfrm>
          <a:prstGeom prst="rect">
            <a:avLst/>
          </a:prstGeom>
          <a:noFill/>
        </p:spPr>
      </p:pic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27075E60-1D14-40DB-9917-34F3201BE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806" y="2910559"/>
            <a:ext cx="1208887" cy="847824"/>
          </a:xfrm>
          <a:prstGeom prst="rect">
            <a:avLst/>
          </a:prstGeom>
          <a:noFill/>
        </p:spPr>
      </p:pic>
      <p:pic>
        <p:nvPicPr>
          <p:cNvPr id="11" name="Picture 10" descr="A picture containing shape&#10;&#10;Description automatically generated">
            <a:extLst>
              <a:ext uri="{FF2B5EF4-FFF2-40B4-BE49-F238E27FC236}">
                <a16:creationId xmlns:a16="http://schemas.microsoft.com/office/drawing/2014/main" id="{671CE36F-2F8C-4AF6-9DBC-FDB301A15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830" y="2312336"/>
            <a:ext cx="1339602" cy="1081270"/>
          </a:xfrm>
          <a:prstGeom prst="rect">
            <a:avLst/>
          </a:prstGeom>
          <a:noFill/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F4E2948-AB73-4D71-A87C-F9C3C3385F0A}"/>
              </a:ext>
            </a:extLst>
          </p:cNvPr>
          <p:cNvCxnSpPr>
            <a:cxnSpLocks/>
          </p:cNvCxnSpPr>
          <p:nvPr/>
        </p:nvCxnSpPr>
        <p:spPr>
          <a:xfrm>
            <a:off x="4440507" y="1396132"/>
            <a:ext cx="0" cy="1201481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B44740-A6BC-437F-9A45-48BE4F727CE8}"/>
              </a:ext>
            </a:extLst>
          </p:cNvPr>
          <p:cNvCxnSpPr>
            <a:cxnSpLocks/>
          </p:cNvCxnSpPr>
          <p:nvPr/>
        </p:nvCxnSpPr>
        <p:spPr>
          <a:xfrm flipH="1">
            <a:off x="4119238" y="2763643"/>
            <a:ext cx="1520115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7021247-9EA0-4BFD-9264-201E2B019D1E}"/>
              </a:ext>
            </a:extLst>
          </p:cNvPr>
          <p:cNvCxnSpPr>
            <a:cxnSpLocks/>
          </p:cNvCxnSpPr>
          <p:nvPr/>
        </p:nvCxnSpPr>
        <p:spPr>
          <a:xfrm>
            <a:off x="954126" y="2362376"/>
            <a:ext cx="2208012" cy="12281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AB37845-0966-4618-BECF-478F9EF83E95}"/>
              </a:ext>
            </a:extLst>
          </p:cNvPr>
          <p:cNvCxnSpPr>
            <a:cxnSpLocks/>
          </p:cNvCxnSpPr>
          <p:nvPr/>
        </p:nvCxnSpPr>
        <p:spPr>
          <a:xfrm>
            <a:off x="1238838" y="3304597"/>
            <a:ext cx="1923299" cy="13706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A4A1316-AC16-4569-9393-4AE834554F06}"/>
              </a:ext>
            </a:extLst>
          </p:cNvPr>
          <p:cNvCxnSpPr>
            <a:cxnSpLocks/>
          </p:cNvCxnSpPr>
          <p:nvPr/>
        </p:nvCxnSpPr>
        <p:spPr>
          <a:xfrm>
            <a:off x="1547980" y="2169061"/>
            <a:ext cx="1460587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218C06B-D1EC-4A74-B91D-3E2910D36F8B}"/>
              </a:ext>
            </a:extLst>
          </p:cNvPr>
          <p:cNvCxnSpPr>
            <a:cxnSpLocks/>
          </p:cNvCxnSpPr>
          <p:nvPr/>
        </p:nvCxnSpPr>
        <p:spPr>
          <a:xfrm>
            <a:off x="1543242" y="3138181"/>
            <a:ext cx="1460693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A picture containing shape&#10;&#10;Description automatically generated">
            <a:extLst>
              <a:ext uri="{FF2B5EF4-FFF2-40B4-BE49-F238E27FC236}">
                <a16:creationId xmlns:a16="http://schemas.microsoft.com/office/drawing/2014/main" id="{AF55905B-03F2-456A-B2F0-D596F2B61B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66" y="883863"/>
            <a:ext cx="329267" cy="285211"/>
          </a:xfrm>
          <a:prstGeom prst="rect">
            <a:avLst/>
          </a:prstGeom>
        </p:spPr>
      </p:pic>
      <p:pic>
        <p:nvPicPr>
          <p:cNvPr id="35" name="Picture 34" descr="A picture containing shape&#10;&#10;Description automatically generated">
            <a:extLst>
              <a:ext uri="{FF2B5EF4-FFF2-40B4-BE49-F238E27FC236}">
                <a16:creationId xmlns:a16="http://schemas.microsoft.com/office/drawing/2014/main" id="{50E11F7F-EEFC-4AE0-ABAA-7717C1BCE3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57" y="857696"/>
            <a:ext cx="329267" cy="285211"/>
          </a:xfrm>
          <a:prstGeom prst="rect">
            <a:avLst/>
          </a:prstGeom>
        </p:spPr>
      </p:pic>
      <p:pic>
        <p:nvPicPr>
          <p:cNvPr id="36" name="Picture 35" descr="A picture containing shape&#10;&#10;Description automatically generated">
            <a:extLst>
              <a:ext uri="{FF2B5EF4-FFF2-40B4-BE49-F238E27FC236}">
                <a16:creationId xmlns:a16="http://schemas.microsoft.com/office/drawing/2014/main" id="{4BBD3A93-4FD6-4C22-9BC8-8F01BD66A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438" y="3826539"/>
            <a:ext cx="1208887" cy="847824"/>
          </a:xfrm>
          <a:prstGeom prst="rect">
            <a:avLst/>
          </a:prstGeom>
          <a:noFill/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AA03418-4720-4052-88CD-5494EDFDAF02}"/>
              </a:ext>
            </a:extLst>
          </p:cNvPr>
          <p:cNvCxnSpPr>
            <a:cxnSpLocks/>
          </p:cNvCxnSpPr>
          <p:nvPr/>
        </p:nvCxnSpPr>
        <p:spPr>
          <a:xfrm>
            <a:off x="945539" y="4241060"/>
            <a:ext cx="2216599" cy="9391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0A7FDEA-D27D-41CB-9F77-0B7668F7FC7A}"/>
              </a:ext>
            </a:extLst>
          </p:cNvPr>
          <p:cNvCxnSpPr>
            <a:cxnSpLocks/>
          </p:cNvCxnSpPr>
          <p:nvPr/>
        </p:nvCxnSpPr>
        <p:spPr>
          <a:xfrm>
            <a:off x="1848533" y="4054161"/>
            <a:ext cx="1160035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C7123F5-4535-4601-A34E-289DA19A4544}"/>
              </a:ext>
            </a:extLst>
          </p:cNvPr>
          <p:cNvCxnSpPr>
            <a:cxnSpLocks/>
          </p:cNvCxnSpPr>
          <p:nvPr/>
        </p:nvCxnSpPr>
        <p:spPr>
          <a:xfrm>
            <a:off x="4440507" y="3122482"/>
            <a:ext cx="0" cy="1138245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56DF0AD-4169-453B-8D6B-66172912B3D3}"/>
              </a:ext>
            </a:extLst>
          </p:cNvPr>
          <p:cNvCxnSpPr>
            <a:cxnSpLocks/>
          </p:cNvCxnSpPr>
          <p:nvPr/>
        </p:nvCxnSpPr>
        <p:spPr>
          <a:xfrm flipH="1" flipV="1">
            <a:off x="4417720" y="3111944"/>
            <a:ext cx="973795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167F672-CFCA-47C4-B155-7B1B833D0007}"/>
              </a:ext>
            </a:extLst>
          </p:cNvPr>
          <p:cNvCxnSpPr>
            <a:cxnSpLocks/>
          </p:cNvCxnSpPr>
          <p:nvPr/>
        </p:nvCxnSpPr>
        <p:spPr>
          <a:xfrm flipH="1" flipV="1">
            <a:off x="4425594" y="2593483"/>
            <a:ext cx="973795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DFA3A8F-8A17-4AAE-A991-9D50D598D371}"/>
              </a:ext>
            </a:extLst>
          </p:cNvPr>
          <p:cNvCxnSpPr>
            <a:cxnSpLocks/>
          </p:cNvCxnSpPr>
          <p:nvPr/>
        </p:nvCxnSpPr>
        <p:spPr>
          <a:xfrm flipH="1">
            <a:off x="358701" y="868510"/>
            <a:ext cx="19787" cy="598949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 descr="A picture containing shape&#10;&#10;Description automatically generated">
            <a:extLst>
              <a:ext uri="{FF2B5EF4-FFF2-40B4-BE49-F238E27FC236}">
                <a16:creationId xmlns:a16="http://schemas.microsoft.com/office/drawing/2014/main" id="{8D16F334-A944-4DB1-AB52-6DD395DE75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01" y="865814"/>
            <a:ext cx="329267" cy="285211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6F85BD3-23AB-477D-84BC-346E657FEFB3}"/>
              </a:ext>
            </a:extLst>
          </p:cNvPr>
          <p:cNvCxnSpPr>
            <a:cxnSpLocks/>
          </p:cNvCxnSpPr>
          <p:nvPr/>
        </p:nvCxnSpPr>
        <p:spPr>
          <a:xfrm>
            <a:off x="693991" y="2572021"/>
            <a:ext cx="2314576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B906800-EF8E-4C9B-82C7-A49E883C70D1}"/>
              </a:ext>
            </a:extLst>
          </p:cNvPr>
          <p:cNvCxnSpPr>
            <a:cxnSpLocks/>
          </p:cNvCxnSpPr>
          <p:nvPr/>
        </p:nvCxnSpPr>
        <p:spPr>
          <a:xfrm flipV="1">
            <a:off x="358701" y="3538186"/>
            <a:ext cx="2756546" cy="10037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90AFBA4-3259-4171-B9BC-2A5AC43771C5}"/>
              </a:ext>
            </a:extLst>
          </p:cNvPr>
          <p:cNvCxnSpPr>
            <a:cxnSpLocks/>
          </p:cNvCxnSpPr>
          <p:nvPr/>
        </p:nvCxnSpPr>
        <p:spPr>
          <a:xfrm>
            <a:off x="378488" y="4454479"/>
            <a:ext cx="2736759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1498740-8134-4724-93F7-A9A5DD28D7E6}"/>
              </a:ext>
            </a:extLst>
          </p:cNvPr>
          <p:cNvCxnSpPr>
            <a:cxnSpLocks/>
          </p:cNvCxnSpPr>
          <p:nvPr/>
        </p:nvCxnSpPr>
        <p:spPr>
          <a:xfrm>
            <a:off x="941244" y="857696"/>
            <a:ext cx="4295" cy="6000304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C4AB1A1-8CA6-451A-8871-34C145004899}"/>
              </a:ext>
            </a:extLst>
          </p:cNvPr>
          <p:cNvCxnSpPr>
            <a:cxnSpLocks/>
          </p:cNvCxnSpPr>
          <p:nvPr/>
        </p:nvCxnSpPr>
        <p:spPr>
          <a:xfrm>
            <a:off x="1535708" y="883863"/>
            <a:ext cx="0" cy="5974137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061109-73F1-4A98-A97B-8931D9F5D03B}"/>
              </a:ext>
            </a:extLst>
          </p:cNvPr>
          <p:cNvCxnSpPr>
            <a:cxnSpLocks/>
          </p:cNvCxnSpPr>
          <p:nvPr/>
        </p:nvCxnSpPr>
        <p:spPr>
          <a:xfrm>
            <a:off x="1848533" y="1234608"/>
            <a:ext cx="1160035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1939DAA-CD71-4A94-A7C2-A1816254EDA3}"/>
              </a:ext>
            </a:extLst>
          </p:cNvPr>
          <p:cNvCxnSpPr>
            <a:cxnSpLocks/>
          </p:cNvCxnSpPr>
          <p:nvPr/>
        </p:nvCxnSpPr>
        <p:spPr>
          <a:xfrm>
            <a:off x="683335" y="1643833"/>
            <a:ext cx="2431912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 descr="A picture containing shape&#10;&#10;Description automatically generated">
            <a:extLst>
              <a:ext uri="{FF2B5EF4-FFF2-40B4-BE49-F238E27FC236}">
                <a16:creationId xmlns:a16="http://schemas.microsoft.com/office/drawing/2014/main" id="{48F45C24-AB4E-4502-B7AA-ADBBF4867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271" y="1016045"/>
            <a:ext cx="1208887" cy="847824"/>
          </a:xfrm>
          <a:prstGeom prst="rect">
            <a:avLst/>
          </a:prstGeom>
          <a:noFill/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A501707-4C58-4C81-8211-D830BB624353}"/>
              </a:ext>
            </a:extLst>
          </p:cNvPr>
          <p:cNvCxnSpPr>
            <a:cxnSpLocks/>
          </p:cNvCxnSpPr>
          <p:nvPr/>
        </p:nvCxnSpPr>
        <p:spPr>
          <a:xfrm flipV="1">
            <a:off x="4085664" y="1437968"/>
            <a:ext cx="378698" cy="198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6FF2118-C6E6-4858-AA2B-D599CE2368C2}"/>
              </a:ext>
            </a:extLst>
          </p:cNvPr>
          <p:cNvCxnSpPr>
            <a:cxnSpLocks/>
          </p:cNvCxnSpPr>
          <p:nvPr/>
        </p:nvCxnSpPr>
        <p:spPr>
          <a:xfrm flipV="1">
            <a:off x="4079427" y="4248462"/>
            <a:ext cx="378698" cy="198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E725A18-C8CB-41DF-8BC4-375C83496078}"/>
              </a:ext>
            </a:extLst>
          </p:cNvPr>
          <p:cNvCxnSpPr>
            <a:cxnSpLocks/>
          </p:cNvCxnSpPr>
          <p:nvPr/>
        </p:nvCxnSpPr>
        <p:spPr>
          <a:xfrm>
            <a:off x="4127683" y="2939620"/>
            <a:ext cx="1010" cy="379415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19B8B4A-7F82-4D51-8D37-25B11A3DD9C6}"/>
              </a:ext>
            </a:extLst>
          </p:cNvPr>
          <p:cNvCxnSpPr>
            <a:cxnSpLocks/>
          </p:cNvCxnSpPr>
          <p:nvPr/>
        </p:nvCxnSpPr>
        <p:spPr>
          <a:xfrm>
            <a:off x="4119238" y="2354689"/>
            <a:ext cx="1010" cy="411033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87520B4-B1AF-4BBE-A0BD-3F744EFC0794}"/>
              </a:ext>
            </a:extLst>
          </p:cNvPr>
          <p:cNvCxnSpPr>
            <a:cxnSpLocks/>
          </p:cNvCxnSpPr>
          <p:nvPr/>
        </p:nvCxnSpPr>
        <p:spPr>
          <a:xfrm flipH="1">
            <a:off x="4119238" y="2933361"/>
            <a:ext cx="1520115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F178645-A9C0-43FD-82E5-289F2C68DB81}"/>
              </a:ext>
            </a:extLst>
          </p:cNvPr>
          <p:cNvCxnSpPr>
            <a:cxnSpLocks/>
          </p:cNvCxnSpPr>
          <p:nvPr/>
        </p:nvCxnSpPr>
        <p:spPr>
          <a:xfrm>
            <a:off x="1246091" y="1446707"/>
            <a:ext cx="1916047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8244EBA-A501-CB46-A693-3EF4784F8DAF}"/>
              </a:ext>
            </a:extLst>
          </p:cNvPr>
          <p:cNvSpPr/>
          <p:nvPr/>
        </p:nvSpPr>
        <p:spPr>
          <a:xfrm>
            <a:off x="4849909" y="3896635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F</a:t>
            </a:r>
            <a:r>
              <a:rPr lang="en-US" sz="3200" baseline="-25000" dirty="0">
                <a:solidFill>
                  <a:prstClr val="black"/>
                </a:solidFill>
                <a:latin typeface="Segoe UI Light (Headings)"/>
              </a:rPr>
              <a:t>1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= ((F</a:t>
            </a:r>
            <a:r>
              <a:rPr lang="en-US" sz="3200" baseline="-25000" dirty="0">
                <a:solidFill>
                  <a:prstClr val="black"/>
                </a:solidFill>
                <a:latin typeface="Segoe UI Light (Headings)"/>
              </a:rPr>
              <a:t>1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)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’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)</a:t>
            </a:r>
            <a:r>
              <a:rPr lang="en-US" sz="3200" dirty="0">
                <a:solidFill>
                  <a:prstClr val="black"/>
                </a:solidFill>
                <a:highlight>
                  <a:srgbClr val="FFFF00"/>
                </a:highlight>
                <a:latin typeface="Segoe UI Light (Headings)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20971769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718408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D8B584-DA26-453B-A0DC-798313C8A812}"/>
              </a:ext>
            </a:extLst>
          </p:cNvPr>
          <p:cNvSpPr/>
          <p:nvPr/>
        </p:nvSpPr>
        <p:spPr>
          <a:xfrm>
            <a:off x="6917861" y="2572021"/>
            <a:ext cx="481093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Segoe UI Light (Headings)"/>
              </a:rPr>
              <a:t>F</a:t>
            </a:r>
            <a:r>
              <a:rPr lang="en-US" sz="3200" baseline="-25000" dirty="0">
                <a:latin typeface="Segoe UI Light (Headings)"/>
              </a:rPr>
              <a:t>1</a:t>
            </a:r>
            <a:r>
              <a:rPr lang="en-US" sz="3200" dirty="0">
                <a:latin typeface="Segoe UI Light (Headings)"/>
              </a:rPr>
              <a:t>=Z’Y’X’+Z’YX+ZY’X+ZYX’</a:t>
            </a:r>
          </a:p>
          <a:p>
            <a:endParaRPr lang="en-US" sz="3200" dirty="0">
              <a:highlight>
                <a:srgbClr val="00FF00"/>
              </a:highlight>
              <a:latin typeface="Segoe UI Light (Headings)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D86A03-F7D2-4F0F-9B2B-E1FEE7FE8FF1}"/>
              </a:ext>
            </a:extLst>
          </p:cNvPr>
          <p:cNvSpPr/>
          <p:nvPr/>
        </p:nvSpPr>
        <p:spPr>
          <a:xfrm>
            <a:off x="1320647" y="315066"/>
            <a:ext cx="4443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 Light (Headings)"/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CC92EC-3656-4C62-A8F8-3583084C6523}"/>
              </a:ext>
            </a:extLst>
          </p:cNvPr>
          <p:cNvSpPr/>
          <p:nvPr/>
        </p:nvSpPr>
        <p:spPr>
          <a:xfrm>
            <a:off x="745997" y="325951"/>
            <a:ext cx="4347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 Light (Headings)"/>
              </a:rPr>
              <a:t>Y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F24816E-DE95-4DD3-84BA-D83567B06AE6}"/>
              </a:ext>
            </a:extLst>
          </p:cNvPr>
          <p:cNvSpPr/>
          <p:nvPr/>
        </p:nvSpPr>
        <p:spPr>
          <a:xfrm>
            <a:off x="146281" y="344506"/>
            <a:ext cx="4475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 Light (Headings)"/>
              </a:rPr>
              <a:t>Z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D808495-4635-47DE-BBE5-C20213E3D923}"/>
              </a:ext>
            </a:extLst>
          </p:cNvPr>
          <p:cNvCxnSpPr>
            <a:cxnSpLocks/>
          </p:cNvCxnSpPr>
          <p:nvPr/>
        </p:nvCxnSpPr>
        <p:spPr>
          <a:xfrm>
            <a:off x="1246091" y="990264"/>
            <a:ext cx="0" cy="5867736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C9EA5A2-4E0F-443C-845C-8F74039DF731}"/>
              </a:ext>
            </a:extLst>
          </p:cNvPr>
          <p:cNvCxnSpPr>
            <a:cxnSpLocks/>
          </p:cNvCxnSpPr>
          <p:nvPr/>
        </p:nvCxnSpPr>
        <p:spPr>
          <a:xfrm>
            <a:off x="1848533" y="1005257"/>
            <a:ext cx="0" cy="5852743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6311D81-5178-41F9-BC68-B6D5CCA97E52}"/>
              </a:ext>
            </a:extLst>
          </p:cNvPr>
          <p:cNvCxnSpPr>
            <a:cxnSpLocks/>
          </p:cNvCxnSpPr>
          <p:nvPr/>
        </p:nvCxnSpPr>
        <p:spPr>
          <a:xfrm flipH="1">
            <a:off x="657603" y="998383"/>
            <a:ext cx="25732" cy="5859617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5547581E-1869-453F-B3C2-FC4B0C143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714" y="1950745"/>
            <a:ext cx="1208887" cy="847824"/>
          </a:xfrm>
          <a:prstGeom prst="rect">
            <a:avLst/>
          </a:prstGeom>
          <a:noFill/>
        </p:spPr>
      </p:pic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27075E60-1D14-40DB-9917-34F3201BE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806" y="2910559"/>
            <a:ext cx="1208887" cy="847824"/>
          </a:xfrm>
          <a:prstGeom prst="rect">
            <a:avLst/>
          </a:prstGeom>
          <a:noFill/>
        </p:spPr>
      </p:pic>
      <p:pic>
        <p:nvPicPr>
          <p:cNvPr id="11" name="Picture 10" descr="A picture containing shape&#10;&#10;Description automatically generated">
            <a:extLst>
              <a:ext uri="{FF2B5EF4-FFF2-40B4-BE49-F238E27FC236}">
                <a16:creationId xmlns:a16="http://schemas.microsoft.com/office/drawing/2014/main" id="{671CE36F-2F8C-4AF6-9DBC-FDB301A15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830" y="2312336"/>
            <a:ext cx="1339602" cy="1081270"/>
          </a:xfrm>
          <a:prstGeom prst="rect">
            <a:avLst/>
          </a:prstGeom>
          <a:noFill/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F4E2948-AB73-4D71-A87C-F9C3C3385F0A}"/>
              </a:ext>
            </a:extLst>
          </p:cNvPr>
          <p:cNvCxnSpPr>
            <a:cxnSpLocks/>
          </p:cNvCxnSpPr>
          <p:nvPr/>
        </p:nvCxnSpPr>
        <p:spPr>
          <a:xfrm>
            <a:off x="4440507" y="1396132"/>
            <a:ext cx="0" cy="1201481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B44740-A6BC-437F-9A45-48BE4F727CE8}"/>
              </a:ext>
            </a:extLst>
          </p:cNvPr>
          <p:cNvCxnSpPr>
            <a:cxnSpLocks/>
          </p:cNvCxnSpPr>
          <p:nvPr/>
        </p:nvCxnSpPr>
        <p:spPr>
          <a:xfrm flipH="1">
            <a:off x="4119238" y="2763643"/>
            <a:ext cx="1520115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7021247-9EA0-4BFD-9264-201E2B019D1E}"/>
              </a:ext>
            </a:extLst>
          </p:cNvPr>
          <p:cNvCxnSpPr>
            <a:cxnSpLocks/>
          </p:cNvCxnSpPr>
          <p:nvPr/>
        </p:nvCxnSpPr>
        <p:spPr>
          <a:xfrm>
            <a:off x="954126" y="2362376"/>
            <a:ext cx="2208012" cy="12281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AB37845-0966-4618-BECF-478F9EF83E95}"/>
              </a:ext>
            </a:extLst>
          </p:cNvPr>
          <p:cNvCxnSpPr>
            <a:cxnSpLocks/>
          </p:cNvCxnSpPr>
          <p:nvPr/>
        </p:nvCxnSpPr>
        <p:spPr>
          <a:xfrm>
            <a:off x="1238838" y="3304597"/>
            <a:ext cx="1923299" cy="13706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A4A1316-AC16-4569-9393-4AE834554F06}"/>
              </a:ext>
            </a:extLst>
          </p:cNvPr>
          <p:cNvCxnSpPr>
            <a:cxnSpLocks/>
          </p:cNvCxnSpPr>
          <p:nvPr/>
        </p:nvCxnSpPr>
        <p:spPr>
          <a:xfrm>
            <a:off x="1547980" y="2169061"/>
            <a:ext cx="1460587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218C06B-D1EC-4A74-B91D-3E2910D36F8B}"/>
              </a:ext>
            </a:extLst>
          </p:cNvPr>
          <p:cNvCxnSpPr>
            <a:cxnSpLocks/>
          </p:cNvCxnSpPr>
          <p:nvPr/>
        </p:nvCxnSpPr>
        <p:spPr>
          <a:xfrm>
            <a:off x="1543242" y="3138181"/>
            <a:ext cx="1460693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A picture containing shape&#10;&#10;Description automatically generated">
            <a:extLst>
              <a:ext uri="{FF2B5EF4-FFF2-40B4-BE49-F238E27FC236}">
                <a16:creationId xmlns:a16="http://schemas.microsoft.com/office/drawing/2014/main" id="{AF55905B-03F2-456A-B2F0-D596F2B61B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66" y="883863"/>
            <a:ext cx="329267" cy="285211"/>
          </a:xfrm>
          <a:prstGeom prst="rect">
            <a:avLst/>
          </a:prstGeom>
        </p:spPr>
      </p:pic>
      <p:pic>
        <p:nvPicPr>
          <p:cNvPr id="35" name="Picture 34" descr="A picture containing shape&#10;&#10;Description automatically generated">
            <a:extLst>
              <a:ext uri="{FF2B5EF4-FFF2-40B4-BE49-F238E27FC236}">
                <a16:creationId xmlns:a16="http://schemas.microsoft.com/office/drawing/2014/main" id="{50E11F7F-EEFC-4AE0-ABAA-7717C1BCE3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57" y="857696"/>
            <a:ext cx="329267" cy="285211"/>
          </a:xfrm>
          <a:prstGeom prst="rect">
            <a:avLst/>
          </a:prstGeom>
        </p:spPr>
      </p:pic>
      <p:pic>
        <p:nvPicPr>
          <p:cNvPr id="36" name="Picture 35" descr="A picture containing shape&#10;&#10;Description automatically generated">
            <a:extLst>
              <a:ext uri="{FF2B5EF4-FFF2-40B4-BE49-F238E27FC236}">
                <a16:creationId xmlns:a16="http://schemas.microsoft.com/office/drawing/2014/main" id="{4BBD3A93-4FD6-4C22-9BC8-8F01BD66A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438" y="3826539"/>
            <a:ext cx="1208887" cy="847824"/>
          </a:xfrm>
          <a:prstGeom prst="rect">
            <a:avLst/>
          </a:prstGeom>
          <a:noFill/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AA03418-4720-4052-88CD-5494EDFDAF02}"/>
              </a:ext>
            </a:extLst>
          </p:cNvPr>
          <p:cNvCxnSpPr>
            <a:cxnSpLocks/>
          </p:cNvCxnSpPr>
          <p:nvPr/>
        </p:nvCxnSpPr>
        <p:spPr>
          <a:xfrm>
            <a:off x="945539" y="4241060"/>
            <a:ext cx="2216599" cy="9391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0A7FDEA-D27D-41CB-9F77-0B7668F7FC7A}"/>
              </a:ext>
            </a:extLst>
          </p:cNvPr>
          <p:cNvCxnSpPr>
            <a:cxnSpLocks/>
          </p:cNvCxnSpPr>
          <p:nvPr/>
        </p:nvCxnSpPr>
        <p:spPr>
          <a:xfrm>
            <a:off x="1848533" y="4054161"/>
            <a:ext cx="1160035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C7123F5-4535-4601-A34E-289DA19A4544}"/>
              </a:ext>
            </a:extLst>
          </p:cNvPr>
          <p:cNvCxnSpPr>
            <a:cxnSpLocks/>
          </p:cNvCxnSpPr>
          <p:nvPr/>
        </p:nvCxnSpPr>
        <p:spPr>
          <a:xfrm>
            <a:off x="4440507" y="3122482"/>
            <a:ext cx="0" cy="1138245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56DF0AD-4169-453B-8D6B-66172912B3D3}"/>
              </a:ext>
            </a:extLst>
          </p:cNvPr>
          <p:cNvCxnSpPr>
            <a:cxnSpLocks/>
          </p:cNvCxnSpPr>
          <p:nvPr/>
        </p:nvCxnSpPr>
        <p:spPr>
          <a:xfrm flipH="1" flipV="1">
            <a:off x="4417720" y="3111944"/>
            <a:ext cx="973795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167F672-CFCA-47C4-B155-7B1B833D0007}"/>
              </a:ext>
            </a:extLst>
          </p:cNvPr>
          <p:cNvCxnSpPr>
            <a:cxnSpLocks/>
          </p:cNvCxnSpPr>
          <p:nvPr/>
        </p:nvCxnSpPr>
        <p:spPr>
          <a:xfrm flipH="1" flipV="1">
            <a:off x="4425594" y="2593483"/>
            <a:ext cx="973795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DFA3A8F-8A17-4AAE-A991-9D50D598D371}"/>
              </a:ext>
            </a:extLst>
          </p:cNvPr>
          <p:cNvCxnSpPr>
            <a:cxnSpLocks/>
          </p:cNvCxnSpPr>
          <p:nvPr/>
        </p:nvCxnSpPr>
        <p:spPr>
          <a:xfrm flipH="1">
            <a:off x="358701" y="868510"/>
            <a:ext cx="19787" cy="598949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 descr="A picture containing shape&#10;&#10;Description automatically generated">
            <a:extLst>
              <a:ext uri="{FF2B5EF4-FFF2-40B4-BE49-F238E27FC236}">
                <a16:creationId xmlns:a16="http://schemas.microsoft.com/office/drawing/2014/main" id="{8D16F334-A944-4DB1-AB52-6DD395DE75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01" y="865814"/>
            <a:ext cx="329267" cy="285211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6F85BD3-23AB-477D-84BC-346E657FEFB3}"/>
              </a:ext>
            </a:extLst>
          </p:cNvPr>
          <p:cNvCxnSpPr>
            <a:cxnSpLocks/>
          </p:cNvCxnSpPr>
          <p:nvPr/>
        </p:nvCxnSpPr>
        <p:spPr>
          <a:xfrm>
            <a:off x="693991" y="2572021"/>
            <a:ext cx="2314576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B906800-EF8E-4C9B-82C7-A49E883C70D1}"/>
              </a:ext>
            </a:extLst>
          </p:cNvPr>
          <p:cNvCxnSpPr>
            <a:cxnSpLocks/>
          </p:cNvCxnSpPr>
          <p:nvPr/>
        </p:nvCxnSpPr>
        <p:spPr>
          <a:xfrm flipV="1">
            <a:off x="358701" y="3538186"/>
            <a:ext cx="2756546" cy="10037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90AFBA4-3259-4171-B9BC-2A5AC43771C5}"/>
              </a:ext>
            </a:extLst>
          </p:cNvPr>
          <p:cNvCxnSpPr>
            <a:cxnSpLocks/>
          </p:cNvCxnSpPr>
          <p:nvPr/>
        </p:nvCxnSpPr>
        <p:spPr>
          <a:xfrm>
            <a:off x="378488" y="4454479"/>
            <a:ext cx="2736759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1498740-8134-4724-93F7-A9A5DD28D7E6}"/>
              </a:ext>
            </a:extLst>
          </p:cNvPr>
          <p:cNvCxnSpPr>
            <a:cxnSpLocks/>
          </p:cNvCxnSpPr>
          <p:nvPr/>
        </p:nvCxnSpPr>
        <p:spPr>
          <a:xfrm>
            <a:off x="941244" y="857696"/>
            <a:ext cx="4295" cy="6000304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C4AB1A1-8CA6-451A-8871-34C145004899}"/>
              </a:ext>
            </a:extLst>
          </p:cNvPr>
          <p:cNvCxnSpPr>
            <a:cxnSpLocks/>
          </p:cNvCxnSpPr>
          <p:nvPr/>
        </p:nvCxnSpPr>
        <p:spPr>
          <a:xfrm>
            <a:off x="1535708" y="883863"/>
            <a:ext cx="0" cy="5974137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061109-73F1-4A98-A97B-8931D9F5D03B}"/>
              </a:ext>
            </a:extLst>
          </p:cNvPr>
          <p:cNvCxnSpPr>
            <a:cxnSpLocks/>
          </p:cNvCxnSpPr>
          <p:nvPr/>
        </p:nvCxnSpPr>
        <p:spPr>
          <a:xfrm>
            <a:off x="1848533" y="1234608"/>
            <a:ext cx="1160035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1939DAA-CD71-4A94-A7C2-A1816254EDA3}"/>
              </a:ext>
            </a:extLst>
          </p:cNvPr>
          <p:cNvCxnSpPr>
            <a:cxnSpLocks/>
          </p:cNvCxnSpPr>
          <p:nvPr/>
        </p:nvCxnSpPr>
        <p:spPr>
          <a:xfrm>
            <a:off x="683335" y="1643833"/>
            <a:ext cx="2431912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 descr="A picture containing shape&#10;&#10;Description automatically generated">
            <a:extLst>
              <a:ext uri="{FF2B5EF4-FFF2-40B4-BE49-F238E27FC236}">
                <a16:creationId xmlns:a16="http://schemas.microsoft.com/office/drawing/2014/main" id="{48F45C24-AB4E-4502-B7AA-ADBBF4867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271" y="1016045"/>
            <a:ext cx="1208887" cy="847824"/>
          </a:xfrm>
          <a:prstGeom prst="rect">
            <a:avLst/>
          </a:prstGeom>
          <a:noFill/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A501707-4C58-4C81-8211-D830BB624353}"/>
              </a:ext>
            </a:extLst>
          </p:cNvPr>
          <p:cNvCxnSpPr>
            <a:cxnSpLocks/>
          </p:cNvCxnSpPr>
          <p:nvPr/>
        </p:nvCxnSpPr>
        <p:spPr>
          <a:xfrm flipV="1">
            <a:off x="4085664" y="1437968"/>
            <a:ext cx="378698" cy="198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6FF2118-C6E6-4858-AA2B-D599CE2368C2}"/>
              </a:ext>
            </a:extLst>
          </p:cNvPr>
          <p:cNvCxnSpPr>
            <a:cxnSpLocks/>
          </p:cNvCxnSpPr>
          <p:nvPr/>
        </p:nvCxnSpPr>
        <p:spPr>
          <a:xfrm flipV="1">
            <a:off x="4079427" y="4248462"/>
            <a:ext cx="378698" cy="198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E725A18-C8CB-41DF-8BC4-375C83496078}"/>
              </a:ext>
            </a:extLst>
          </p:cNvPr>
          <p:cNvCxnSpPr>
            <a:cxnSpLocks/>
          </p:cNvCxnSpPr>
          <p:nvPr/>
        </p:nvCxnSpPr>
        <p:spPr>
          <a:xfrm>
            <a:off x="4127683" y="2939620"/>
            <a:ext cx="1010" cy="379415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19B8B4A-7F82-4D51-8D37-25B11A3DD9C6}"/>
              </a:ext>
            </a:extLst>
          </p:cNvPr>
          <p:cNvCxnSpPr>
            <a:cxnSpLocks/>
          </p:cNvCxnSpPr>
          <p:nvPr/>
        </p:nvCxnSpPr>
        <p:spPr>
          <a:xfrm>
            <a:off x="4119238" y="2354689"/>
            <a:ext cx="1010" cy="411033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87520B4-B1AF-4BBE-A0BD-3F744EFC0794}"/>
              </a:ext>
            </a:extLst>
          </p:cNvPr>
          <p:cNvCxnSpPr>
            <a:cxnSpLocks/>
          </p:cNvCxnSpPr>
          <p:nvPr/>
        </p:nvCxnSpPr>
        <p:spPr>
          <a:xfrm flipH="1">
            <a:off x="4119238" y="2933361"/>
            <a:ext cx="1520115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F178645-A9C0-43FD-82E5-289F2C68DB81}"/>
              </a:ext>
            </a:extLst>
          </p:cNvPr>
          <p:cNvCxnSpPr>
            <a:cxnSpLocks/>
          </p:cNvCxnSpPr>
          <p:nvPr/>
        </p:nvCxnSpPr>
        <p:spPr>
          <a:xfrm>
            <a:off x="1246091" y="1446707"/>
            <a:ext cx="1916047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8244EBA-A501-CB46-A693-3EF4784F8DAF}"/>
              </a:ext>
            </a:extLst>
          </p:cNvPr>
          <p:cNvSpPr/>
          <p:nvPr/>
        </p:nvSpPr>
        <p:spPr>
          <a:xfrm>
            <a:off x="4849909" y="3896635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F</a:t>
            </a:r>
            <a:r>
              <a:rPr lang="en-US" sz="3200" baseline="-25000" dirty="0">
                <a:solidFill>
                  <a:prstClr val="black"/>
                </a:solidFill>
                <a:latin typeface="Segoe UI Light (Headings)"/>
              </a:rPr>
              <a:t>1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= ((F</a:t>
            </a:r>
            <a:r>
              <a:rPr lang="en-US" sz="3200" baseline="-25000" dirty="0">
                <a:solidFill>
                  <a:prstClr val="black"/>
                </a:solidFill>
                <a:latin typeface="Segoe UI Light (Headings)"/>
              </a:rPr>
              <a:t>1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)’)’</a:t>
            </a:r>
          </a:p>
          <a:p>
            <a:pPr lvl="0"/>
            <a:r>
              <a:rPr lang="en-US" sz="3200" dirty="0">
                <a:solidFill>
                  <a:prstClr val="white"/>
                </a:solidFill>
                <a:latin typeface="Segoe UI Light (Headings)"/>
              </a:rPr>
              <a:t>F1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= ((m</a:t>
            </a:r>
            <a:r>
              <a:rPr lang="en-US" sz="3200" baseline="-25000" dirty="0">
                <a:solidFill>
                  <a:prstClr val="black"/>
                </a:solidFill>
                <a:latin typeface="Segoe UI Light (Headings)"/>
              </a:rPr>
              <a:t>0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+m</a:t>
            </a:r>
            <a:r>
              <a:rPr lang="en-US" sz="3200" baseline="-25000" dirty="0">
                <a:solidFill>
                  <a:prstClr val="black"/>
                </a:solidFill>
                <a:latin typeface="Segoe UI Light (Headings)"/>
              </a:rPr>
              <a:t>3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+m</a:t>
            </a:r>
            <a:r>
              <a:rPr lang="en-US" sz="3200" baseline="-25000" dirty="0">
                <a:solidFill>
                  <a:prstClr val="black"/>
                </a:solidFill>
                <a:latin typeface="Segoe UI Light (Headings)"/>
              </a:rPr>
              <a:t>5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+m</a:t>
            </a:r>
            <a:r>
              <a:rPr lang="en-US" sz="3200" baseline="-25000" dirty="0">
                <a:solidFill>
                  <a:prstClr val="black"/>
                </a:solidFill>
                <a:latin typeface="Segoe UI Light (Headings)"/>
              </a:rPr>
              <a:t>6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)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’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)</a:t>
            </a:r>
            <a:r>
              <a:rPr lang="en-US" sz="3200" dirty="0">
                <a:solidFill>
                  <a:prstClr val="black"/>
                </a:solidFill>
                <a:highlight>
                  <a:srgbClr val="FFFF00"/>
                </a:highlight>
                <a:latin typeface="Segoe UI Light (Headings)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6132952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718408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D8B584-DA26-453B-A0DC-798313C8A812}"/>
              </a:ext>
            </a:extLst>
          </p:cNvPr>
          <p:cNvSpPr/>
          <p:nvPr/>
        </p:nvSpPr>
        <p:spPr>
          <a:xfrm>
            <a:off x="6917861" y="2572021"/>
            <a:ext cx="481093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Segoe UI Light (Headings)"/>
              </a:rPr>
              <a:t>F</a:t>
            </a:r>
            <a:r>
              <a:rPr lang="en-US" sz="3200" baseline="-25000" dirty="0">
                <a:latin typeface="Segoe UI Light (Headings)"/>
              </a:rPr>
              <a:t>1</a:t>
            </a:r>
            <a:r>
              <a:rPr lang="en-US" sz="3200" dirty="0">
                <a:latin typeface="Segoe UI Light (Headings)"/>
              </a:rPr>
              <a:t>=Z’Y’X’+Z’YX+ZY’X+ZYX’</a:t>
            </a:r>
          </a:p>
          <a:p>
            <a:endParaRPr lang="en-US" sz="3200" dirty="0">
              <a:highlight>
                <a:srgbClr val="00FF00"/>
              </a:highlight>
              <a:latin typeface="Segoe UI Light (Headings)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D86A03-F7D2-4F0F-9B2B-E1FEE7FE8FF1}"/>
              </a:ext>
            </a:extLst>
          </p:cNvPr>
          <p:cNvSpPr/>
          <p:nvPr/>
        </p:nvSpPr>
        <p:spPr>
          <a:xfrm>
            <a:off x="1320647" y="315066"/>
            <a:ext cx="4443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 Light (Headings)"/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CC92EC-3656-4C62-A8F8-3583084C6523}"/>
              </a:ext>
            </a:extLst>
          </p:cNvPr>
          <p:cNvSpPr/>
          <p:nvPr/>
        </p:nvSpPr>
        <p:spPr>
          <a:xfrm>
            <a:off x="745997" y="325951"/>
            <a:ext cx="4347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 Light (Headings)"/>
              </a:rPr>
              <a:t>Y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F24816E-DE95-4DD3-84BA-D83567B06AE6}"/>
              </a:ext>
            </a:extLst>
          </p:cNvPr>
          <p:cNvSpPr/>
          <p:nvPr/>
        </p:nvSpPr>
        <p:spPr>
          <a:xfrm>
            <a:off x="146281" y="344506"/>
            <a:ext cx="4475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 Light (Headings)"/>
              </a:rPr>
              <a:t>Z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D808495-4635-47DE-BBE5-C20213E3D923}"/>
              </a:ext>
            </a:extLst>
          </p:cNvPr>
          <p:cNvCxnSpPr>
            <a:cxnSpLocks/>
          </p:cNvCxnSpPr>
          <p:nvPr/>
        </p:nvCxnSpPr>
        <p:spPr>
          <a:xfrm>
            <a:off x="1246091" y="990264"/>
            <a:ext cx="0" cy="5867736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C9EA5A2-4E0F-443C-845C-8F74039DF731}"/>
              </a:ext>
            </a:extLst>
          </p:cNvPr>
          <p:cNvCxnSpPr>
            <a:cxnSpLocks/>
          </p:cNvCxnSpPr>
          <p:nvPr/>
        </p:nvCxnSpPr>
        <p:spPr>
          <a:xfrm>
            <a:off x="1848533" y="1005257"/>
            <a:ext cx="0" cy="5852743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6311D81-5178-41F9-BC68-B6D5CCA97E52}"/>
              </a:ext>
            </a:extLst>
          </p:cNvPr>
          <p:cNvCxnSpPr>
            <a:cxnSpLocks/>
          </p:cNvCxnSpPr>
          <p:nvPr/>
        </p:nvCxnSpPr>
        <p:spPr>
          <a:xfrm flipH="1">
            <a:off x="657603" y="998383"/>
            <a:ext cx="25732" cy="5859617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5547581E-1869-453F-B3C2-FC4B0C143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714" y="1950745"/>
            <a:ext cx="1208887" cy="847824"/>
          </a:xfrm>
          <a:prstGeom prst="rect">
            <a:avLst/>
          </a:prstGeom>
          <a:noFill/>
        </p:spPr>
      </p:pic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27075E60-1D14-40DB-9917-34F3201BE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806" y="2910559"/>
            <a:ext cx="1208887" cy="847824"/>
          </a:xfrm>
          <a:prstGeom prst="rect">
            <a:avLst/>
          </a:prstGeom>
          <a:noFill/>
        </p:spPr>
      </p:pic>
      <p:pic>
        <p:nvPicPr>
          <p:cNvPr id="11" name="Picture 10" descr="A picture containing shape&#10;&#10;Description automatically generated">
            <a:extLst>
              <a:ext uri="{FF2B5EF4-FFF2-40B4-BE49-F238E27FC236}">
                <a16:creationId xmlns:a16="http://schemas.microsoft.com/office/drawing/2014/main" id="{671CE36F-2F8C-4AF6-9DBC-FDB301A15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830" y="2312336"/>
            <a:ext cx="1339602" cy="1081270"/>
          </a:xfrm>
          <a:prstGeom prst="rect">
            <a:avLst/>
          </a:prstGeom>
          <a:noFill/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F4E2948-AB73-4D71-A87C-F9C3C3385F0A}"/>
              </a:ext>
            </a:extLst>
          </p:cNvPr>
          <p:cNvCxnSpPr>
            <a:cxnSpLocks/>
          </p:cNvCxnSpPr>
          <p:nvPr/>
        </p:nvCxnSpPr>
        <p:spPr>
          <a:xfrm>
            <a:off x="4440507" y="1396132"/>
            <a:ext cx="0" cy="1201481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B44740-A6BC-437F-9A45-48BE4F727CE8}"/>
              </a:ext>
            </a:extLst>
          </p:cNvPr>
          <p:cNvCxnSpPr>
            <a:cxnSpLocks/>
          </p:cNvCxnSpPr>
          <p:nvPr/>
        </p:nvCxnSpPr>
        <p:spPr>
          <a:xfrm flipH="1">
            <a:off x="4119238" y="2763643"/>
            <a:ext cx="1520115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7021247-9EA0-4BFD-9264-201E2B019D1E}"/>
              </a:ext>
            </a:extLst>
          </p:cNvPr>
          <p:cNvCxnSpPr>
            <a:cxnSpLocks/>
          </p:cNvCxnSpPr>
          <p:nvPr/>
        </p:nvCxnSpPr>
        <p:spPr>
          <a:xfrm>
            <a:off x="954126" y="2362376"/>
            <a:ext cx="2208012" cy="12281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AB37845-0966-4618-BECF-478F9EF83E95}"/>
              </a:ext>
            </a:extLst>
          </p:cNvPr>
          <p:cNvCxnSpPr>
            <a:cxnSpLocks/>
          </p:cNvCxnSpPr>
          <p:nvPr/>
        </p:nvCxnSpPr>
        <p:spPr>
          <a:xfrm>
            <a:off x="1238838" y="3304597"/>
            <a:ext cx="1923299" cy="13706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A4A1316-AC16-4569-9393-4AE834554F06}"/>
              </a:ext>
            </a:extLst>
          </p:cNvPr>
          <p:cNvCxnSpPr>
            <a:cxnSpLocks/>
          </p:cNvCxnSpPr>
          <p:nvPr/>
        </p:nvCxnSpPr>
        <p:spPr>
          <a:xfrm>
            <a:off x="1547980" y="2169061"/>
            <a:ext cx="1460587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218C06B-D1EC-4A74-B91D-3E2910D36F8B}"/>
              </a:ext>
            </a:extLst>
          </p:cNvPr>
          <p:cNvCxnSpPr>
            <a:cxnSpLocks/>
          </p:cNvCxnSpPr>
          <p:nvPr/>
        </p:nvCxnSpPr>
        <p:spPr>
          <a:xfrm>
            <a:off x="1543242" y="3138181"/>
            <a:ext cx="1460693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A picture containing shape&#10;&#10;Description automatically generated">
            <a:extLst>
              <a:ext uri="{FF2B5EF4-FFF2-40B4-BE49-F238E27FC236}">
                <a16:creationId xmlns:a16="http://schemas.microsoft.com/office/drawing/2014/main" id="{AF55905B-03F2-456A-B2F0-D596F2B61B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66" y="883863"/>
            <a:ext cx="329267" cy="285211"/>
          </a:xfrm>
          <a:prstGeom prst="rect">
            <a:avLst/>
          </a:prstGeom>
        </p:spPr>
      </p:pic>
      <p:pic>
        <p:nvPicPr>
          <p:cNvPr id="35" name="Picture 34" descr="A picture containing shape&#10;&#10;Description automatically generated">
            <a:extLst>
              <a:ext uri="{FF2B5EF4-FFF2-40B4-BE49-F238E27FC236}">
                <a16:creationId xmlns:a16="http://schemas.microsoft.com/office/drawing/2014/main" id="{50E11F7F-EEFC-4AE0-ABAA-7717C1BCE3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57" y="857696"/>
            <a:ext cx="329267" cy="285211"/>
          </a:xfrm>
          <a:prstGeom prst="rect">
            <a:avLst/>
          </a:prstGeom>
        </p:spPr>
      </p:pic>
      <p:pic>
        <p:nvPicPr>
          <p:cNvPr id="36" name="Picture 35" descr="A picture containing shape&#10;&#10;Description automatically generated">
            <a:extLst>
              <a:ext uri="{FF2B5EF4-FFF2-40B4-BE49-F238E27FC236}">
                <a16:creationId xmlns:a16="http://schemas.microsoft.com/office/drawing/2014/main" id="{4BBD3A93-4FD6-4C22-9BC8-8F01BD66A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438" y="3826539"/>
            <a:ext cx="1208887" cy="847824"/>
          </a:xfrm>
          <a:prstGeom prst="rect">
            <a:avLst/>
          </a:prstGeom>
          <a:noFill/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AA03418-4720-4052-88CD-5494EDFDAF02}"/>
              </a:ext>
            </a:extLst>
          </p:cNvPr>
          <p:cNvCxnSpPr>
            <a:cxnSpLocks/>
          </p:cNvCxnSpPr>
          <p:nvPr/>
        </p:nvCxnSpPr>
        <p:spPr>
          <a:xfrm>
            <a:off x="945539" y="4241060"/>
            <a:ext cx="2216599" cy="9391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0A7FDEA-D27D-41CB-9F77-0B7668F7FC7A}"/>
              </a:ext>
            </a:extLst>
          </p:cNvPr>
          <p:cNvCxnSpPr>
            <a:cxnSpLocks/>
          </p:cNvCxnSpPr>
          <p:nvPr/>
        </p:nvCxnSpPr>
        <p:spPr>
          <a:xfrm>
            <a:off x="1848533" y="4054161"/>
            <a:ext cx="1160035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C7123F5-4535-4601-A34E-289DA19A4544}"/>
              </a:ext>
            </a:extLst>
          </p:cNvPr>
          <p:cNvCxnSpPr>
            <a:cxnSpLocks/>
          </p:cNvCxnSpPr>
          <p:nvPr/>
        </p:nvCxnSpPr>
        <p:spPr>
          <a:xfrm>
            <a:off x="4440507" y="3122482"/>
            <a:ext cx="0" cy="1138245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56DF0AD-4169-453B-8D6B-66172912B3D3}"/>
              </a:ext>
            </a:extLst>
          </p:cNvPr>
          <p:cNvCxnSpPr>
            <a:cxnSpLocks/>
          </p:cNvCxnSpPr>
          <p:nvPr/>
        </p:nvCxnSpPr>
        <p:spPr>
          <a:xfrm flipH="1" flipV="1">
            <a:off x="4417720" y="3111944"/>
            <a:ext cx="973795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167F672-CFCA-47C4-B155-7B1B833D0007}"/>
              </a:ext>
            </a:extLst>
          </p:cNvPr>
          <p:cNvCxnSpPr>
            <a:cxnSpLocks/>
          </p:cNvCxnSpPr>
          <p:nvPr/>
        </p:nvCxnSpPr>
        <p:spPr>
          <a:xfrm flipH="1" flipV="1">
            <a:off x="4425594" y="2593483"/>
            <a:ext cx="973795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DFA3A8F-8A17-4AAE-A991-9D50D598D371}"/>
              </a:ext>
            </a:extLst>
          </p:cNvPr>
          <p:cNvCxnSpPr>
            <a:cxnSpLocks/>
          </p:cNvCxnSpPr>
          <p:nvPr/>
        </p:nvCxnSpPr>
        <p:spPr>
          <a:xfrm flipH="1">
            <a:off x="358701" y="868510"/>
            <a:ext cx="19787" cy="598949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 descr="A picture containing shape&#10;&#10;Description automatically generated">
            <a:extLst>
              <a:ext uri="{FF2B5EF4-FFF2-40B4-BE49-F238E27FC236}">
                <a16:creationId xmlns:a16="http://schemas.microsoft.com/office/drawing/2014/main" id="{8D16F334-A944-4DB1-AB52-6DD395DE75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01" y="865814"/>
            <a:ext cx="329267" cy="285211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6F85BD3-23AB-477D-84BC-346E657FEFB3}"/>
              </a:ext>
            </a:extLst>
          </p:cNvPr>
          <p:cNvCxnSpPr>
            <a:cxnSpLocks/>
          </p:cNvCxnSpPr>
          <p:nvPr/>
        </p:nvCxnSpPr>
        <p:spPr>
          <a:xfrm>
            <a:off x="693991" y="2572021"/>
            <a:ext cx="2314576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B906800-EF8E-4C9B-82C7-A49E883C70D1}"/>
              </a:ext>
            </a:extLst>
          </p:cNvPr>
          <p:cNvCxnSpPr>
            <a:cxnSpLocks/>
          </p:cNvCxnSpPr>
          <p:nvPr/>
        </p:nvCxnSpPr>
        <p:spPr>
          <a:xfrm flipV="1">
            <a:off x="358701" y="3538186"/>
            <a:ext cx="2756546" cy="10037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90AFBA4-3259-4171-B9BC-2A5AC43771C5}"/>
              </a:ext>
            </a:extLst>
          </p:cNvPr>
          <p:cNvCxnSpPr>
            <a:cxnSpLocks/>
          </p:cNvCxnSpPr>
          <p:nvPr/>
        </p:nvCxnSpPr>
        <p:spPr>
          <a:xfrm>
            <a:off x="378488" y="4454479"/>
            <a:ext cx="2736759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1498740-8134-4724-93F7-A9A5DD28D7E6}"/>
              </a:ext>
            </a:extLst>
          </p:cNvPr>
          <p:cNvCxnSpPr>
            <a:cxnSpLocks/>
          </p:cNvCxnSpPr>
          <p:nvPr/>
        </p:nvCxnSpPr>
        <p:spPr>
          <a:xfrm>
            <a:off x="941244" y="857696"/>
            <a:ext cx="4295" cy="6000304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C4AB1A1-8CA6-451A-8871-34C145004899}"/>
              </a:ext>
            </a:extLst>
          </p:cNvPr>
          <p:cNvCxnSpPr>
            <a:cxnSpLocks/>
          </p:cNvCxnSpPr>
          <p:nvPr/>
        </p:nvCxnSpPr>
        <p:spPr>
          <a:xfrm>
            <a:off x="1535708" y="883863"/>
            <a:ext cx="0" cy="5974137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061109-73F1-4A98-A97B-8931D9F5D03B}"/>
              </a:ext>
            </a:extLst>
          </p:cNvPr>
          <p:cNvCxnSpPr>
            <a:cxnSpLocks/>
          </p:cNvCxnSpPr>
          <p:nvPr/>
        </p:nvCxnSpPr>
        <p:spPr>
          <a:xfrm>
            <a:off x="1848533" y="1234608"/>
            <a:ext cx="1160035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1939DAA-CD71-4A94-A7C2-A1816254EDA3}"/>
              </a:ext>
            </a:extLst>
          </p:cNvPr>
          <p:cNvCxnSpPr>
            <a:cxnSpLocks/>
          </p:cNvCxnSpPr>
          <p:nvPr/>
        </p:nvCxnSpPr>
        <p:spPr>
          <a:xfrm>
            <a:off x="683335" y="1643833"/>
            <a:ext cx="2431912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 descr="A picture containing shape&#10;&#10;Description automatically generated">
            <a:extLst>
              <a:ext uri="{FF2B5EF4-FFF2-40B4-BE49-F238E27FC236}">
                <a16:creationId xmlns:a16="http://schemas.microsoft.com/office/drawing/2014/main" id="{48F45C24-AB4E-4502-B7AA-ADBBF4867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271" y="1016045"/>
            <a:ext cx="1208887" cy="847824"/>
          </a:xfrm>
          <a:prstGeom prst="rect">
            <a:avLst/>
          </a:prstGeom>
          <a:noFill/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A501707-4C58-4C81-8211-D830BB624353}"/>
              </a:ext>
            </a:extLst>
          </p:cNvPr>
          <p:cNvCxnSpPr>
            <a:cxnSpLocks/>
          </p:cNvCxnSpPr>
          <p:nvPr/>
        </p:nvCxnSpPr>
        <p:spPr>
          <a:xfrm flipV="1">
            <a:off x="4085664" y="1437968"/>
            <a:ext cx="378698" cy="198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6FF2118-C6E6-4858-AA2B-D599CE2368C2}"/>
              </a:ext>
            </a:extLst>
          </p:cNvPr>
          <p:cNvCxnSpPr>
            <a:cxnSpLocks/>
          </p:cNvCxnSpPr>
          <p:nvPr/>
        </p:nvCxnSpPr>
        <p:spPr>
          <a:xfrm flipV="1">
            <a:off x="4079427" y="4248462"/>
            <a:ext cx="378698" cy="198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E725A18-C8CB-41DF-8BC4-375C83496078}"/>
              </a:ext>
            </a:extLst>
          </p:cNvPr>
          <p:cNvCxnSpPr>
            <a:cxnSpLocks/>
          </p:cNvCxnSpPr>
          <p:nvPr/>
        </p:nvCxnSpPr>
        <p:spPr>
          <a:xfrm>
            <a:off x="4127683" y="2939620"/>
            <a:ext cx="1010" cy="379415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19B8B4A-7F82-4D51-8D37-25B11A3DD9C6}"/>
              </a:ext>
            </a:extLst>
          </p:cNvPr>
          <p:cNvCxnSpPr>
            <a:cxnSpLocks/>
          </p:cNvCxnSpPr>
          <p:nvPr/>
        </p:nvCxnSpPr>
        <p:spPr>
          <a:xfrm>
            <a:off x="4119238" y="2354689"/>
            <a:ext cx="1010" cy="411033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87520B4-B1AF-4BBE-A0BD-3F744EFC0794}"/>
              </a:ext>
            </a:extLst>
          </p:cNvPr>
          <p:cNvCxnSpPr>
            <a:cxnSpLocks/>
          </p:cNvCxnSpPr>
          <p:nvPr/>
        </p:nvCxnSpPr>
        <p:spPr>
          <a:xfrm flipH="1">
            <a:off x="4119238" y="2933361"/>
            <a:ext cx="1520115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F178645-A9C0-43FD-82E5-289F2C68DB81}"/>
              </a:ext>
            </a:extLst>
          </p:cNvPr>
          <p:cNvCxnSpPr>
            <a:cxnSpLocks/>
          </p:cNvCxnSpPr>
          <p:nvPr/>
        </p:nvCxnSpPr>
        <p:spPr>
          <a:xfrm>
            <a:off x="1246091" y="1446707"/>
            <a:ext cx="1916047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8244EBA-A501-CB46-A693-3EF4784F8DAF}"/>
              </a:ext>
            </a:extLst>
          </p:cNvPr>
          <p:cNvSpPr/>
          <p:nvPr/>
        </p:nvSpPr>
        <p:spPr>
          <a:xfrm>
            <a:off x="4849909" y="3896635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F</a:t>
            </a:r>
            <a:r>
              <a:rPr lang="en-US" sz="3200" baseline="-25000" dirty="0">
                <a:solidFill>
                  <a:prstClr val="black"/>
                </a:solidFill>
                <a:latin typeface="Segoe UI Light (Headings)"/>
              </a:rPr>
              <a:t>1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= ((F</a:t>
            </a:r>
            <a:r>
              <a:rPr lang="en-US" sz="3200" baseline="-25000" dirty="0">
                <a:solidFill>
                  <a:prstClr val="black"/>
                </a:solidFill>
                <a:latin typeface="Segoe UI Light (Headings)"/>
              </a:rPr>
              <a:t>1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)’)’</a:t>
            </a:r>
          </a:p>
          <a:p>
            <a:pPr lvl="0"/>
            <a:r>
              <a:rPr lang="en-US" sz="3200" dirty="0">
                <a:solidFill>
                  <a:prstClr val="white"/>
                </a:solidFill>
                <a:latin typeface="Segoe UI Light (Headings)"/>
              </a:rPr>
              <a:t>F1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= ((m</a:t>
            </a:r>
            <a:r>
              <a:rPr lang="en-US" sz="3200" baseline="-25000" dirty="0">
                <a:solidFill>
                  <a:prstClr val="black"/>
                </a:solidFill>
                <a:latin typeface="Segoe UI Light (Headings)"/>
              </a:rPr>
              <a:t>0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+m</a:t>
            </a:r>
            <a:r>
              <a:rPr lang="en-US" sz="3200" baseline="-25000" dirty="0">
                <a:solidFill>
                  <a:prstClr val="black"/>
                </a:solidFill>
                <a:latin typeface="Segoe UI Light (Headings)"/>
              </a:rPr>
              <a:t>3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+m</a:t>
            </a:r>
            <a:r>
              <a:rPr lang="en-US" sz="3200" baseline="-25000" dirty="0">
                <a:solidFill>
                  <a:prstClr val="black"/>
                </a:solidFill>
                <a:latin typeface="Segoe UI Light (Headings)"/>
              </a:rPr>
              <a:t>5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+m</a:t>
            </a:r>
            <a:r>
              <a:rPr lang="en-US" sz="3200" baseline="-25000" dirty="0">
                <a:solidFill>
                  <a:prstClr val="black"/>
                </a:solidFill>
                <a:latin typeface="Segoe UI Light (Headings)"/>
              </a:rPr>
              <a:t>6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)’)’</a:t>
            </a:r>
          </a:p>
          <a:p>
            <a:pPr lvl="0"/>
            <a:r>
              <a:rPr lang="en-US" sz="3200" dirty="0">
                <a:solidFill>
                  <a:prstClr val="white"/>
                </a:solidFill>
                <a:latin typeface="Segoe UI Light (Headings)"/>
              </a:rPr>
              <a:t>F1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= (m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’</a:t>
            </a:r>
            <a:r>
              <a:rPr lang="en-US" sz="3200" baseline="-25000" dirty="0">
                <a:solidFill>
                  <a:prstClr val="black"/>
                </a:solidFill>
                <a:latin typeface="Segoe UI Light (Headings)"/>
              </a:rPr>
              <a:t>0 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m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’</a:t>
            </a:r>
            <a:r>
              <a:rPr lang="en-US" sz="3200" baseline="-25000" dirty="0">
                <a:solidFill>
                  <a:prstClr val="black"/>
                </a:solidFill>
                <a:latin typeface="Segoe UI Light (Headings)"/>
              </a:rPr>
              <a:t>3 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m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’</a:t>
            </a:r>
            <a:r>
              <a:rPr lang="en-US" sz="3200" baseline="-25000" dirty="0">
                <a:solidFill>
                  <a:prstClr val="black"/>
                </a:solidFill>
                <a:latin typeface="Segoe UI Light (Headings)"/>
              </a:rPr>
              <a:t>5 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m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’</a:t>
            </a:r>
            <a:r>
              <a:rPr lang="en-US" sz="3200" baseline="-25000" dirty="0">
                <a:solidFill>
                  <a:prstClr val="black"/>
                </a:solidFill>
                <a:latin typeface="Segoe UI Light (Headings)"/>
              </a:rPr>
              <a:t>6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)</a:t>
            </a:r>
            <a:r>
              <a:rPr lang="en-US" sz="3200" dirty="0">
                <a:solidFill>
                  <a:prstClr val="black"/>
                </a:solidFill>
                <a:highlight>
                  <a:srgbClr val="FFFF00"/>
                </a:highlight>
                <a:latin typeface="Segoe UI Light (Headings)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5082586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718408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D8B584-DA26-453B-A0DC-798313C8A812}"/>
              </a:ext>
            </a:extLst>
          </p:cNvPr>
          <p:cNvSpPr/>
          <p:nvPr/>
        </p:nvSpPr>
        <p:spPr>
          <a:xfrm>
            <a:off x="6917861" y="2572021"/>
            <a:ext cx="481093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Segoe UI Light (Headings)"/>
              </a:rPr>
              <a:t>F</a:t>
            </a:r>
            <a:r>
              <a:rPr lang="en-US" sz="3200" baseline="-25000" dirty="0">
                <a:latin typeface="Segoe UI Light (Headings)"/>
              </a:rPr>
              <a:t>1</a:t>
            </a:r>
            <a:r>
              <a:rPr lang="en-US" sz="3200" dirty="0">
                <a:latin typeface="Segoe UI Light (Headings)"/>
              </a:rPr>
              <a:t>=Z’Y’X’+Z’YX+ZY’X+ZYX’</a:t>
            </a:r>
          </a:p>
          <a:p>
            <a:endParaRPr lang="en-US" sz="3200" dirty="0">
              <a:highlight>
                <a:srgbClr val="00FF00"/>
              </a:highlight>
              <a:latin typeface="Segoe UI Light (Headings)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D86A03-F7D2-4F0F-9B2B-E1FEE7FE8FF1}"/>
              </a:ext>
            </a:extLst>
          </p:cNvPr>
          <p:cNvSpPr/>
          <p:nvPr/>
        </p:nvSpPr>
        <p:spPr>
          <a:xfrm>
            <a:off x="1320647" y="315066"/>
            <a:ext cx="4443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 Light (Headings)"/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CC92EC-3656-4C62-A8F8-3583084C6523}"/>
              </a:ext>
            </a:extLst>
          </p:cNvPr>
          <p:cNvSpPr/>
          <p:nvPr/>
        </p:nvSpPr>
        <p:spPr>
          <a:xfrm>
            <a:off x="745997" y="325951"/>
            <a:ext cx="4347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 Light (Headings)"/>
              </a:rPr>
              <a:t>Y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F24816E-DE95-4DD3-84BA-D83567B06AE6}"/>
              </a:ext>
            </a:extLst>
          </p:cNvPr>
          <p:cNvSpPr/>
          <p:nvPr/>
        </p:nvSpPr>
        <p:spPr>
          <a:xfrm>
            <a:off x="146281" y="344506"/>
            <a:ext cx="4475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 Light (Headings)"/>
              </a:rPr>
              <a:t>Z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D808495-4635-47DE-BBE5-C20213E3D923}"/>
              </a:ext>
            </a:extLst>
          </p:cNvPr>
          <p:cNvCxnSpPr>
            <a:cxnSpLocks/>
          </p:cNvCxnSpPr>
          <p:nvPr/>
        </p:nvCxnSpPr>
        <p:spPr>
          <a:xfrm>
            <a:off x="1246091" y="990264"/>
            <a:ext cx="0" cy="5867736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C9EA5A2-4E0F-443C-845C-8F74039DF731}"/>
              </a:ext>
            </a:extLst>
          </p:cNvPr>
          <p:cNvCxnSpPr>
            <a:cxnSpLocks/>
          </p:cNvCxnSpPr>
          <p:nvPr/>
        </p:nvCxnSpPr>
        <p:spPr>
          <a:xfrm>
            <a:off x="1848533" y="1005257"/>
            <a:ext cx="0" cy="5852743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6311D81-5178-41F9-BC68-B6D5CCA97E52}"/>
              </a:ext>
            </a:extLst>
          </p:cNvPr>
          <p:cNvCxnSpPr>
            <a:cxnSpLocks/>
          </p:cNvCxnSpPr>
          <p:nvPr/>
        </p:nvCxnSpPr>
        <p:spPr>
          <a:xfrm flipH="1">
            <a:off x="657603" y="998383"/>
            <a:ext cx="25732" cy="5859617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5547581E-1869-453F-B3C2-FC4B0C143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714" y="1950745"/>
            <a:ext cx="1208887" cy="847824"/>
          </a:xfrm>
          <a:prstGeom prst="rect">
            <a:avLst/>
          </a:prstGeom>
          <a:noFill/>
        </p:spPr>
      </p:pic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27075E60-1D14-40DB-9917-34F3201BE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806" y="2910559"/>
            <a:ext cx="1208887" cy="847824"/>
          </a:xfrm>
          <a:prstGeom prst="rect">
            <a:avLst/>
          </a:prstGeom>
          <a:noFill/>
        </p:spPr>
      </p:pic>
      <p:pic>
        <p:nvPicPr>
          <p:cNvPr id="11" name="Picture 10" descr="A picture containing shape&#10;&#10;Description automatically generated">
            <a:extLst>
              <a:ext uri="{FF2B5EF4-FFF2-40B4-BE49-F238E27FC236}">
                <a16:creationId xmlns:a16="http://schemas.microsoft.com/office/drawing/2014/main" id="{671CE36F-2F8C-4AF6-9DBC-FDB301A15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830" y="2312336"/>
            <a:ext cx="1339602" cy="1081270"/>
          </a:xfrm>
          <a:prstGeom prst="rect">
            <a:avLst/>
          </a:prstGeom>
          <a:noFill/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F4E2948-AB73-4D71-A87C-F9C3C3385F0A}"/>
              </a:ext>
            </a:extLst>
          </p:cNvPr>
          <p:cNvCxnSpPr>
            <a:cxnSpLocks/>
          </p:cNvCxnSpPr>
          <p:nvPr/>
        </p:nvCxnSpPr>
        <p:spPr>
          <a:xfrm>
            <a:off x="4440507" y="1396132"/>
            <a:ext cx="0" cy="1201481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B44740-A6BC-437F-9A45-48BE4F727CE8}"/>
              </a:ext>
            </a:extLst>
          </p:cNvPr>
          <p:cNvCxnSpPr>
            <a:cxnSpLocks/>
          </p:cNvCxnSpPr>
          <p:nvPr/>
        </p:nvCxnSpPr>
        <p:spPr>
          <a:xfrm flipH="1">
            <a:off x="4119238" y="2763643"/>
            <a:ext cx="1520115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7021247-9EA0-4BFD-9264-201E2B019D1E}"/>
              </a:ext>
            </a:extLst>
          </p:cNvPr>
          <p:cNvCxnSpPr>
            <a:cxnSpLocks/>
          </p:cNvCxnSpPr>
          <p:nvPr/>
        </p:nvCxnSpPr>
        <p:spPr>
          <a:xfrm>
            <a:off x="954126" y="2362376"/>
            <a:ext cx="2208012" cy="12281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AB37845-0966-4618-BECF-478F9EF83E95}"/>
              </a:ext>
            </a:extLst>
          </p:cNvPr>
          <p:cNvCxnSpPr>
            <a:cxnSpLocks/>
          </p:cNvCxnSpPr>
          <p:nvPr/>
        </p:nvCxnSpPr>
        <p:spPr>
          <a:xfrm>
            <a:off x="1238838" y="3304597"/>
            <a:ext cx="1923299" cy="13706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A4A1316-AC16-4569-9393-4AE834554F06}"/>
              </a:ext>
            </a:extLst>
          </p:cNvPr>
          <p:cNvCxnSpPr>
            <a:cxnSpLocks/>
          </p:cNvCxnSpPr>
          <p:nvPr/>
        </p:nvCxnSpPr>
        <p:spPr>
          <a:xfrm>
            <a:off x="1547980" y="2169061"/>
            <a:ext cx="1460587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218C06B-D1EC-4A74-B91D-3E2910D36F8B}"/>
              </a:ext>
            </a:extLst>
          </p:cNvPr>
          <p:cNvCxnSpPr>
            <a:cxnSpLocks/>
          </p:cNvCxnSpPr>
          <p:nvPr/>
        </p:nvCxnSpPr>
        <p:spPr>
          <a:xfrm>
            <a:off x="1543242" y="3138181"/>
            <a:ext cx="1460693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A picture containing shape&#10;&#10;Description automatically generated">
            <a:extLst>
              <a:ext uri="{FF2B5EF4-FFF2-40B4-BE49-F238E27FC236}">
                <a16:creationId xmlns:a16="http://schemas.microsoft.com/office/drawing/2014/main" id="{AF55905B-03F2-456A-B2F0-D596F2B61B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66" y="883863"/>
            <a:ext cx="329267" cy="285211"/>
          </a:xfrm>
          <a:prstGeom prst="rect">
            <a:avLst/>
          </a:prstGeom>
        </p:spPr>
      </p:pic>
      <p:pic>
        <p:nvPicPr>
          <p:cNvPr id="35" name="Picture 34" descr="A picture containing shape&#10;&#10;Description automatically generated">
            <a:extLst>
              <a:ext uri="{FF2B5EF4-FFF2-40B4-BE49-F238E27FC236}">
                <a16:creationId xmlns:a16="http://schemas.microsoft.com/office/drawing/2014/main" id="{50E11F7F-EEFC-4AE0-ABAA-7717C1BCE3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57" y="857696"/>
            <a:ext cx="329267" cy="285211"/>
          </a:xfrm>
          <a:prstGeom prst="rect">
            <a:avLst/>
          </a:prstGeom>
        </p:spPr>
      </p:pic>
      <p:pic>
        <p:nvPicPr>
          <p:cNvPr id="36" name="Picture 35" descr="A picture containing shape&#10;&#10;Description automatically generated">
            <a:extLst>
              <a:ext uri="{FF2B5EF4-FFF2-40B4-BE49-F238E27FC236}">
                <a16:creationId xmlns:a16="http://schemas.microsoft.com/office/drawing/2014/main" id="{4BBD3A93-4FD6-4C22-9BC8-8F01BD66A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438" y="3826539"/>
            <a:ext cx="1208887" cy="847824"/>
          </a:xfrm>
          <a:prstGeom prst="rect">
            <a:avLst/>
          </a:prstGeom>
          <a:noFill/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AA03418-4720-4052-88CD-5494EDFDAF02}"/>
              </a:ext>
            </a:extLst>
          </p:cNvPr>
          <p:cNvCxnSpPr>
            <a:cxnSpLocks/>
          </p:cNvCxnSpPr>
          <p:nvPr/>
        </p:nvCxnSpPr>
        <p:spPr>
          <a:xfrm>
            <a:off x="945539" y="4241060"/>
            <a:ext cx="2216599" cy="9391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0A7FDEA-D27D-41CB-9F77-0B7668F7FC7A}"/>
              </a:ext>
            </a:extLst>
          </p:cNvPr>
          <p:cNvCxnSpPr>
            <a:cxnSpLocks/>
          </p:cNvCxnSpPr>
          <p:nvPr/>
        </p:nvCxnSpPr>
        <p:spPr>
          <a:xfrm>
            <a:off x="1848533" y="4054161"/>
            <a:ext cx="1160035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C7123F5-4535-4601-A34E-289DA19A4544}"/>
              </a:ext>
            </a:extLst>
          </p:cNvPr>
          <p:cNvCxnSpPr>
            <a:cxnSpLocks/>
          </p:cNvCxnSpPr>
          <p:nvPr/>
        </p:nvCxnSpPr>
        <p:spPr>
          <a:xfrm>
            <a:off x="4440507" y="3122482"/>
            <a:ext cx="0" cy="1138245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56DF0AD-4169-453B-8D6B-66172912B3D3}"/>
              </a:ext>
            </a:extLst>
          </p:cNvPr>
          <p:cNvCxnSpPr>
            <a:cxnSpLocks/>
          </p:cNvCxnSpPr>
          <p:nvPr/>
        </p:nvCxnSpPr>
        <p:spPr>
          <a:xfrm flipH="1" flipV="1">
            <a:off x="4417720" y="3111944"/>
            <a:ext cx="973795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167F672-CFCA-47C4-B155-7B1B833D0007}"/>
              </a:ext>
            </a:extLst>
          </p:cNvPr>
          <p:cNvCxnSpPr>
            <a:cxnSpLocks/>
          </p:cNvCxnSpPr>
          <p:nvPr/>
        </p:nvCxnSpPr>
        <p:spPr>
          <a:xfrm flipH="1" flipV="1">
            <a:off x="4425594" y="2593483"/>
            <a:ext cx="973795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DFA3A8F-8A17-4AAE-A991-9D50D598D371}"/>
              </a:ext>
            </a:extLst>
          </p:cNvPr>
          <p:cNvCxnSpPr>
            <a:cxnSpLocks/>
          </p:cNvCxnSpPr>
          <p:nvPr/>
        </p:nvCxnSpPr>
        <p:spPr>
          <a:xfrm flipH="1">
            <a:off x="358701" y="868510"/>
            <a:ext cx="19787" cy="598949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 descr="A picture containing shape&#10;&#10;Description automatically generated">
            <a:extLst>
              <a:ext uri="{FF2B5EF4-FFF2-40B4-BE49-F238E27FC236}">
                <a16:creationId xmlns:a16="http://schemas.microsoft.com/office/drawing/2014/main" id="{8D16F334-A944-4DB1-AB52-6DD395DE75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01" y="865814"/>
            <a:ext cx="329267" cy="285211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6F85BD3-23AB-477D-84BC-346E657FEFB3}"/>
              </a:ext>
            </a:extLst>
          </p:cNvPr>
          <p:cNvCxnSpPr>
            <a:cxnSpLocks/>
          </p:cNvCxnSpPr>
          <p:nvPr/>
        </p:nvCxnSpPr>
        <p:spPr>
          <a:xfrm>
            <a:off x="693991" y="2572021"/>
            <a:ext cx="2314576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B906800-EF8E-4C9B-82C7-A49E883C70D1}"/>
              </a:ext>
            </a:extLst>
          </p:cNvPr>
          <p:cNvCxnSpPr>
            <a:cxnSpLocks/>
          </p:cNvCxnSpPr>
          <p:nvPr/>
        </p:nvCxnSpPr>
        <p:spPr>
          <a:xfrm flipV="1">
            <a:off x="358701" y="3538186"/>
            <a:ext cx="2756546" cy="10037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90AFBA4-3259-4171-B9BC-2A5AC43771C5}"/>
              </a:ext>
            </a:extLst>
          </p:cNvPr>
          <p:cNvCxnSpPr>
            <a:cxnSpLocks/>
          </p:cNvCxnSpPr>
          <p:nvPr/>
        </p:nvCxnSpPr>
        <p:spPr>
          <a:xfrm>
            <a:off x="378488" y="4454479"/>
            <a:ext cx="2736759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1498740-8134-4724-93F7-A9A5DD28D7E6}"/>
              </a:ext>
            </a:extLst>
          </p:cNvPr>
          <p:cNvCxnSpPr>
            <a:cxnSpLocks/>
          </p:cNvCxnSpPr>
          <p:nvPr/>
        </p:nvCxnSpPr>
        <p:spPr>
          <a:xfrm>
            <a:off x="941244" y="857696"/>
            <a:ext cx="4295" cy="6000304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C4AB1A1-8CA6-451A-8871-34C145004899}"/>
              </a:ext>
            </a:extLst>
          </p:cNvPr>
          <p:cNvCxnSpPr>
            <a:cxnSpLocks/>
          </p:cNvCxnSpPr>
          <p:nvPr/>
        </p:nvCxnSpPr>
        <p:spPr>
          <a:xfrm>
            <a:off x="1535708" y="883863"/>
            <a:ext cx="0" cy="5974137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061109-73F1-4A98-A97B-8931D9F5D03B}"/>
              </a:ext>
            </a:extLst>
          </p:cNvPr>
          <p:cNvCxnSpPr>
            <a:cxnSpLocks/>
          </p:cNvCxnSpPr>
          <p:nvPr/>
        </p:nvCxnSpPr>
        <p:spPr>
          <a:xfrm>
            <a:off x="1848533" y="1234608"/>
            <a:ext cx="1160035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1939DAA-CD71-4A94-A7C2-A1816254EDA3}"/>
              </a:ext>
            </a:extLst>
          </p:cNvPr>
          <p:cNvCxnSpPr>
            <a:cxnSpLocks/>
          </p:cNvCxnSpPr>
          <p:nvPr/>
        </p:nvCxnSpPr>
        <p:spPr>
          <a:xfrm>
            <a:off x="683335" y="1643833"/>
            <a:ext cx="2431912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 descr="A picture containing shape&#10;&#10;Description automatically generated">
            <a:extLst>
              <a:ext uri="{FF2B5EF4-FFF2-40B4-BE49-F238E27FC236}">
                <a16:creationId xmlns:a16="http://schemas.microsoft.com/office/drawing/2014/main" id="{48F45C24-AB4E-4502-B7AA-ADBBF4867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271" y="1016045"/>
            <a:ext cx="1208887" cy="847824"/>
          </a:xfrm>
          <a:prstGeom prst="rect">
            <a:avLst/>
          </a:prstGeom>
          <a:noFill/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A501707-4C58-4C81-8211-D830BB624353}"/>
              </a:ext>
            </a:extLst>
          </p:cNvPr>
          <p:cNvCxnSpPr>
            <a:cxnSpLocks/>
          </p:cNvCxnSpPr>
          <p:nvPr/>
        </p:nvCxnSpPr>
        <p:spPr>
          <a:xfrm flipV="1">
            <a:off x="4085664" y="1437968"/>
            <a:ext cx="378698" cy="198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6FF2118-C6E6-4858-AA2B-D599CE2368C2}"/>
              </a:ext>
            </a:extLst>
          </p:cNvPr>
          <p:cNvCxnSpPr>
            <a:cxnSpLocks/>
          </p:cNvCxnSpPr>
          <p:nvPr/>
        </p:nvCxnSpPr>
        <p:spPr>
          <a:xfrm flipV="1">
            <a:off x="4079427" y="4248462"/>
            <a:ext cx="378698" cy="198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E725A18-C8CB-41DF-8BC4-375C83496078}"/>
              </a:ext>
            </a:extLst>
          </p:cNvPr>
          <p:cNvCxnSpPr>
            <a:cxnSpLocks/>
          </p:cNvCxnSpPr>
          <p:nvPr/>
        </p:nvCxnSpPr>
        <p:spPr>
          <a:xfrm>
            <a:off x="4127683" y="2939620"/>
            <a:ext cx="1010" cy="379415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19B8B4A-7F82-4D51-8D37-25B11A3DD9C6}"/>
              </a:ext>
            </a:extLst>
          </p:cNvPr>
          <p:cNvCxnSpPr>
            <a:cxnSpLocks/>
          </p:cNvCxnSpPr>
          <p:nvPr/>
        </p:nvCxnSpPr>
        <p:spPr>
          <a:xfrm>
            <a:off x="4119238" y="2354689"/>
            <a:ext cx="1010" cy="411033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87520B4-B1AF-4BBE-A0BD-3F744EFC0794}"/>
              </a:ext>
            </a:extLst>
          </p:cNvPr>
          <p:cNvCxnSpPr>
            <a:cxnSpLocks/>
          </p:cNvCxnSpPr>
          <p:nvPr/>
        </p:nvCxnSpPr>
        <p:spPr>
          <a:xfrm flipH="1">
            <a:off x="4119238" y="2933361"/>
            <a:ext cx="1520115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F178645-A9C0-43FD-82E5-289F2C68DB81}"/>
              </a:ext>
            </a:extLst>
          </p:cNvPr>
          <p:cNvCxnSpPr>
            <a:cxnSpLocks/>
          </p:cNvCxnSpPr>
          <p:nvPr/>
        </p:nvCxnSpPr>
        <p:spPr>
          <a:xfrm>
            <a:off x="1246091" y="1446707"/>
            <a:ext cx="1916047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8244EBA-A501-CB46-A693-3EF4784F8DAF}"/>
              </a:ext>
            </a:extLst>
          </p:cNvPr>
          <p:cNvSpPr/>
          <p:nvPr/>
        </p:nvSpPr>
        <p:spPr>
          <a:xfrm>
            <a:off x="4849909" y="3896635"/>
            <a:ext cx="6096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F</a:t>
            </a:r>
            <a:r>
              <a:rPr lang="en-US" sz="3200" baseline="-25000" dirty="0">
                <a:solidFill>
                  <a:prstClr val="black"/>
                </a:solidFill>
                <a:latin typeface="Segoe UI Light (Headings)"/>
              </a:rPr>
              <a:t>1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= ((F</a:t>
            </a:r>
            <a:r>
              <a:rPr lang="en-US" sz="3200" baseline="-25000" dirty="0">
                <a:solidFill>
                  <a:prstClr val="black"/>
                </a:solidFill>
                <a:latin typeface="Segoe UI Light (Headings)"/>
              </a:rPr>
              <a:t>1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)’)’</a:t>
            </a:r>
          </a:p>
          <a:p>
            <a:pPr lvl="0"/>
            <a:r>
              <a:rPr lang="en-US" sz="3200" dirty="0">
                <a:solidFill>
                  <a:prstClr val="white"/>
                </a:solidFill>
                <a:latin typeface="Segoe UI Light (Headings)"/>
              </a:rPr>
              <a:t>F1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= ((m</a:t>
            </a:r>
            <a:r>
              <a:rPr lang="en-US" sz="3200" baseline="-25000" dirty="0">
                <a:solidFill>
                  <a:prstClr val="black"/>
                </a:solidFill>
                <a:latin typeface="Segoe UI Light (Headings)"/>
              </a:rPr>
              <a:t>0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+m</a:t>
            </a:r>
            <a:r>
              <a:rPr lang="en-US" sz="3200" baseline="-25000" dirty="0">
                <a:solidFill>
                  <a:prstClr val="black"/>
                </a:solidFill>
                <a:latin typeface="Segoe UI Light (Headings)"/>
              </a:rPr>
              <a:t>3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+m</a:t>
            </a:r>
            <a:r>
              <a:rPr lang="en-US" sz="3200" baseline="-25000" dirty="0">
                <a:solidFill>
                  <a:prstClr val="black"/>
                </a:solidFill>
                <a:latin typeface="Segoe UI Light (Headings)"/>
              </a:rPr>
              <a:t>5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+m</a:t>
            </a:r>
            <a:r>
              <a:rPr lang="en-US" sz="3200" baseline="-25000" dirty="0">
                <a:solidFill>
                  <a:prstClr val="black"/>
                </a:solidFill>
                <a:latin typeface="Segoe UI Light (Headings)"/>
              </a:rPr>
              <a:t>6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)’)’</a:t>
            </a:r>
          </a:p>
          <a:p>
            <a:pPr lvl="0"/>
            <a:r>
              <a:rPr lang="en-US" sz="3200" dirty="0">
                <a:solidFill>
                  <a:prstClr val="white"/>
                </a:solidFill>
                <a:latin typeface="Segoe UI Light (Headings)"/>
              </a:rPr>
              <a:t>F1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= (m’</a:t>
            </a:r>
            <a:r>
              <a:rPr lang="en-US" sz="3200" baseline="-25000" dirty="0">
                <a:solidFill>
                  <a:prstClr val="black"/>
                </a:solidFill>
                <a:latin typeface="Segoe UI Light (Headings)"/>
              </a:rPr>
              <a:t>0 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m’</a:t>
            </a:r>
            <a:r>
              <a:rPr lang="en-US" sz="3200" baseline="-25000" dirty="0">
                <a:solidFill>
                  <a:prstClr val="black"/>
                </a:solidFill>
                <a:latin typeface="Segoe UI Light (Headings)"/>
              </a:rPr>
              <a:t>3 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m’</a:t>
            </a:r>
            <a:r>
              <a:rPr lang="en-US" sz="3200" baseline="-25000" dirty="0">
                <a:solidFill>
                  <a:prstClr val="black"/>
                </a:solidFill>
                <a:latin typeface="Segoe UI Light (Headings)"/>
              </a:rPr>
              <a:t>5 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m’</a:t>
            </a:r>
            <a:r>
              <a:rPr lang="en-US" sz="3200" baseline="-25000" dirty="0">
                <a:solidFill>
                  <a:prstClr val="black"/>
                </a:solidFill>
                <a:latin typeface="Segoe UI Light (Headings)"/>
              </a:rPr>
              <a:t>6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)’</a:t>
            </a:r>
          </a:p>
          <a:p>
            <a:pPr lvl="0"/>
            <a:r>
              <a:rPr lang="en-US" sz="3200" dirty="0">
                <a:solidFill>
                  <a:prstClr val="white"/>
                </a:solidFill>
                <a:latin typeface="Segoe UI Light (Headings)"/>
              </a:rPr>
              <a:t>F1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= ((Z’Y’X’)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’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 (Z’YX)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’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 (ZY’X)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’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 (ZYX’)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’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)</a:t>
            </a:r>
            <a:r>
              <a:rPr lang="en-US" sz="3200" dirty="0">
                <a:solidFill>
                  <a:prstClr val="black"/>
                </a:solidFill>
                <a:highlight>
                  <a:srgbClr val="FFFF00"/>
                </a:highlight>
                <a:latin typeface="Segoe UI Light (Headings)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23774071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718408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D8B584-DA26-453B-A0DC-798313C8A812}"/>
              </a:ext>
            </a:extLst>
          </p:cNvPr>
          <p:cNvSpPr/>
          <p:nvPr/>
        </p:nvSpPr>
        <p:spPr>
          <a:xfrm>
            <a:off x="6917861" y="2572021"/>
            <a:ext cx="481093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Segoe UI Light (Headings)"/>
              </a:rPr>
              <a:t>F</a:t>
            </a:r>
            <a:r>
              <a:rPr lang="en-US" sz="3200" baseline="-25000" dirty="0">
                <a:latin typeface="Segoe UI Light (Headings)"/>
              </a:rPr>
              <a:t>1</a:t>
            </a:r>
            <a:r>
              <a:rPr lang="en-US" sz="3200" dirty="0">
                <a:latin typeface="Segoe UI Light (Headings)"/>
              </a:rPr>
              <a:t>=Z’Y’X’+Z’YX+ZY’X+ZYX’</a:t>
            </a:r>
          </a:p>
          <a:p>
            <a:endParaRPr lang="en-US" sz="3200" dirty="0">
              <a:highlight>
                <a:srgbClr val="00FF00"/>
              </a:highlight>
              <a:latin typeface="Segoe UI Light (Headings)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D86A03-F7D2-4F0F-9B2B-E1FEE7FE8FF1}"/>
              </a:ext>
            </a:extLst>
          </p:cNvPr>
          <p:cNvSpPr/>
          <p:nvPr/>
        </p:nvSpPr>
        <p:spPr>
          <a:xfrm>
            <a:off x="1320647" y="315066"/>
            <a:ext cx="4443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 Light (Headings)"/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CC92EC-3656-4C62-A8F8-3583084C6523}"/>
              </a:ext>
            </a:extLst>
          </p:cNvPr>
          <p:cNvSpPr/>
          <p:nvPr/>
        </p:nvSpPr>
        <p:spPr>
          <a:xfrm>
            <a:off x="745997" y="325951"/>
            <a:ext cx="4347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 Light (Headings)"/>
              </a:rPr>
              <a:t>Y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F24816E-DE95-4DD3-84BA-D83567B06AE6}"/>
              </a:ext>
            </a:extLst>
          </p:cNvPr>
          <p:cNvSpPr/>
          <p:nvPr/>
        </p:nvSpPr>
        <p:spPr>
          <a:xfrm>
            <a:off x="146281" y="344506"/>
            <a:ext cx="4475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 Light (Headings)"/>
              </a:rPr>
              <a:t>Z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D808495-4635-47DE-BBE5-C20213E3D923}"/>
              </a:ext>
            </a:extLst>
          </p:cNvPr>
          <p:cNvCxnSpPr>
            <a:cxnSpLocks/>
          </p:cNvCxnSpPr>
          <p:nvPr/>
        </p:nvCxnSpPr>
        <p:spPr>
          <a:xfrm>
            <a:off x="1246091" y="990264"/>
            <a:ext cx="0" cy="5867736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C9EA5A2-4E0F-443C-845C-8F74039DF731}"/>
              </a:ext>
            </a:extLst>
          </p:cNvPr>
          <p:cNvCxnSpPr>
            <a:cxnSpLocks/>
          </p:cNvCxnSpPr>
          <p:nvPr/>
        </p:nvCxnSpPr>
        <p:spPr>
          <a:xfrm>
            <a:off x="1848533" y="1005257"/>
            <a:ext cx="0" cy="5852743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6311D81-5178-41F9-BC68-B6D5CCA97E52}"/>
              </a:ext>
            </a:extLst>
          </p:cNvPr>
          <p:cNvCxnSpPr>
            <a:cxnSpLocks/>
          </p:cNvCxnSpPr>
          <p:nvPr/>
        </p:nvCxnSpPr>
        <p:spPr>
          <a:xfrm flipH="1">
            <a:off x="657603" y="998383"/>
            <a:ext cx="25732" cy="5859617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5547581E-1869-453F-B3C2-FC4B0C143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714" y="1950745"/>
            <a:ext cx="1208887" cy="847824"/>
          </a:xfrm>
          <a:prstGeom prst="rect">
            <a:avLst/>
          </a:prstGeom>
          <a:noFill/>
        </p:spPr>
      </p:pic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27075E60-1D14-40DB-9917-34F3201BE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806" y="2910559"/>
            <a:ext cx="1208887" cy="847824"/>
          </a:xfrm>
          <a:prstGeom prst="rect">
            <a:avLst/>
          </a:prstGeom>
          <a:noFill/>
        </p:spPr>
      </p:pic>
      <p:pic>
        <p:nvPicPr>
          <p:cNvPr id="11" name="Picture 10" descr="A picture containing shape&#10;&#10;Description automatically generated">
            <a:extLst>
              <a:ext uri="{FF2B5EF4-FFF2-40B4-BE49-F238E27FC236}">
                <a16:creationId xmlns:a16="http://schemas.microsoft.com/office/drawing/2014/main" id="{671CE36F-2F8C-4AF6-9DBC-FDB301A15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830" y="2312336"/>
            <a:ext cx="1339602" cy="1081270"/>
          </a:xfrm>
          <a:prstGeom prst="rect">
            <a:avLst/>
          </a:prstGeom>
          <a:noFill/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F4E2948-AB73-4D71-A87C-F9C3C3385F0A}"/>
              </a:ext>
            </a:extLst>
          </p:cNvPr>
          <p:cNvCxnSpPr>
            <a:cxnSpLocks/>
          </p:cNvCxnSpPr>
          <p:nvPr/>
        </p:nvCxnSpPr>
        <p:spPr>
          <a:xfrm>
            <a:off x="4440507" y="1396132"/>
            <a:ext cx="0" cy="1201481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B44740-A6BC-437F-9A45-48BE4F727CE8}"/>
              </a:ext>
            </a:extLst>
          </p:cNvPr>
          <p:cNvCxnSpPr>
            <a:cxnSpLocks/>
          </p:cNvCxnSpPr>
          <p:nvPr/>
        </p:nvCxnSpPr>
        <p:spPr>
          <a:xfrm flipH="1">
            <a:off x="4119238" y="2763643"/>
            <a:ext cx="1520115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7021247-9EA0-4BFD-9264-201E2B019D1E}"/>
              </a:ext>
            </a:extLst>
          </p:cNvPr>
          <p:cNvCxnSpPr>
            <a:cxnSpLocks/>
          </p:cNvCxnSpPr>
          <p:nvPr/>
        </p:nvCxnSpPr>
        <p:spPr>
          <a:xfrm>
            <a:off x="954126" y="2362376"/>
            <a:ext cx="2208012" cy="12281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AB37845-0966-4618-BECF-478F9EF83E95}"/>
              </a:ext>
            </a:extLst>
          </p:cNvPr>
          <p:cNvCxnSpPr>
            <a:cxnSpLocks/>
          </p:cNvCxnSpPr>
          <p:nvPr/>
        </p:nvCxnSpPr>
        <p:spPr>
          <a:xfrm>
            <a:off x="1238838" y="3304597"/>
            <a:ext cx="1923299" cy="13706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A4A1316-AC16-4569-9393-4AE834554F06}"/>
              </a:ext>
            </a:extLst>
          </p:cNvPr>
          <p:cNvCxnSpPr>
            <a:cxnSpLocks/>
          </p:cNvCxnSpPr>
          <p:nvPr/>
        </p:nvCxnSpPr>
        <p:spPr>
          <a:xfrm>
            <a:off x="1547980" y="2169061"/>
            <a:ext cx="1460587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218C06B-D1EC-4A74-B91D-3E2910D36F8B}"/>
              </a:ext>
            </a:extLst>
          </p:cNvPr>
          <p:cNvCxnSpPr>
            <a:cxnSpLocks/>
          </p:cNvCxnSpPr>
          <p:nvPr/>
        </p:nvCxnSpPr>
        <p:spPr>
          <a:xfrm>
            <a:off x="1543242" y="3138181"/>
            <a:ext cx="1460693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A picture containing shape&#10;&#10;Description automatically generated">
            <a:extLst>
              <a:ext uri="{FF2B5EF4-FFF2-40B4-BE49-F238E27FC236}">
                <a16:creationId xmlns:a16="http://schemas.microsoft.com/office/drawing/2014/main" id="{AF55905B-03F2-456A-B2F0-D596F2B61B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66" y="883863"/>
            <a:ext cx="329267" cy="285211"/>
          </a:xfrm>
          <a:prstGeom prst="rect">
            <a:avLst/>
          </a:prstGeom>
        </p:spPr>
      </p:pic>
      <p:pic>
        <p:nvPicPr>
          <p:cNvPr id="35" name="Picture 34" descr="A picture containing shape&#10;&#10;Description automatically generated">
            <a:extLst>
              <a:ext uri="{FF2B5EF4-FFF2-40B4-BE49-F238E27FC236}">
                <a16:creationId xmlns:a16="http://schemas.microsoft.com/office/drawing/2014/main" id="{50E11F7F-EEFC-4AE0-ABAA-7717C1BCE3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57" y="857696"/>
            <a:ext cx="329267" cy="285211"/>
          </a:xfrm>
          <a:prstGeom prst="rect">
            <a:avLst/>
          </a:prstGeom>
        </p:spPr>
      </p:pic>
      <p:pic>
        <p:nvPicPr>
          <p:cNvPr id="36" name="Picture 35" descr="A picture containing shape&#10;&#10;Description automatically generated">
            <a:extLst>
              <a:ext uri="{FF2B5EF4-FFF2-40B4-BE49-F238E27FC236}">
                <a16:creationId xmlns:a16="http://schemas.microsoft.com/office/drawing/2014/main" id="{4BBD3A93-4FD6-4C22-9BC8-8F01BD66A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438" y="3826539"/>
            <a:ext cx="1208887" cy="847824"/>
          </a:xfrm>
          <a:prstGeom prst="rect">
            <a:avLst/>
          </a:prstGeom>
          <a:noFill/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AA03418-4720-4052-88CD-5494EDFDAF02}"/>
              </a:ext>
            </a:extLst>
          </p:cNvPr>
          <p:cNvCxnSpPr>
            <a:cxnSpLocks/>
          </p:cNvCxnSpPr>
          <p:nvPr/>
        </p:nvCxnSpPr>
        <p:spPr>
          <a:xfrm>
            <a:off x="945539" y="4241060"/>
            <a:ext cx="2216599" cy="9391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0A7FDEA-D27D-41CB-9F77-0B7668F7FC7A}"/>
              </a:ext>
            </a:extLst>
          </p:cNvPr>
          <p:cNvCxnSpPr>
            <a:cxnSpLocks/>
          </p:cNvCxnSpPr>
          <p:nvPr/>
        </p:nvCxnSpPr>
        <p:spPr>
          <a:xfrm>
            <a:off x="1848533" y="4054161"/>
            <a:ext cx="1160035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C7123F5-4535-4601-A34E-289DA19A4544}"/>
              </a:ext>
            </a:extLst>
          </p:cNvPr>
          <p:cNvCxnSpPr>
            <a:cxnSpLocks/>
          </p:cNvCxnSpPr>
          <p:nvPr/>
        </p:nvCxnSpPr>
        <p:spPr>
          <a:xfrm>
            <a:off x="4440507" y="3122482"/>
            <a:ext cx="0" cy="1138245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56DF0AD-4169-453B-8D6B-66172912B3D3}"/>
              </a:ext>
            </a:extLst>
          </p:cNvPr>
          <p:cNvCxnSpPr>
            <a:cxnSpLocks/>
          </p:cNvCxnSpPr>
          <p:nvPr/>
        </p:nvCxnSpPr>
        <p:spPr>
          <a:xfrm flipH="1" flipV="1">
            <a:off x="4417720" y="3111944"/>
            <a:ext cx="973795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167F672-CFCA-47C4-B155-7B1B833D0007}"/>
              </a:ext>
            </a:extLst>
          </p:cNvPr>
          <p:cNvCxnSpPr>
            <a:cxnSpLocks/>
          </p:cNvCxnSpPr>
          <p:nvPr/>
        </p:nvCxnSpPr>
        <p:spPr>
          <a:xfrm flipH="1" flipV="1">
            <a:off x="4425594" y="2593483"/>
            <a:ext cx="973795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DFA3A8F-8A17-4AAE-A991-9D50D598D371}"/>
              </a:ext>
            </a:extLst>
          </p:cNvPr>
          <p:cNvCxnSpPr>
            <a:cxnSpLocks/>
          </p:cNvCxnSpPr>
          <p:nvPr/>
        </p:nvCxnSpPr>
        <p:spPr>
          <a:xfrm flipH="1">
            <a:off x="358701" y="868510"/>
            <a:ext cx="19787" cy="598949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 descr="A picture containing shape&#10;&#10;Description automatically generated">
            <a:extLst>
              <a:ext uri="{FF2B5EF4-FFF2-40B4-BE49-F238E27FC236}">
                <a16:creationId xmlns:a16="http://schemas.microsoft.com/office/drawing/2014/main" id="{8D16F334-A944-4DB1-AB52-6DD395DE75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01" y="865814"/>
            <a:ext cx="329267" cy="285211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6F85BD3-23AB-477D-84BC-346E657FEFB3}"/>
              </a:ext>
            </a:extLst>
          </p:cNvPr>
          <p:cNvCxnSpPr>
            <a:cxnSpLocks/>
          </p:cNvCxnSpPr>
          <p:nvPr/>
        </p:nvCxnSpPr>
        <p:spPr>
          <a:xfrm>
            <a:off x="693991" y="2572021"/>
            <a:ext cx="2314576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B906800-EF8E-4C9B-82C7-A49E883C70D1}"/>
              </a:ext>
            </a:extLst>
          </p:cNvPr>
          <p:cNvCxnSpPr>
            <a:cxnSpLocks/>
          </p:cNvCxnSpPr>
          <p:nvPr/>
        </p:nvCxnSpPr>
        <p:spPr>
          <a:xfrm flipV="1">
            <a:off x="358701" y="3538186"/>
            <a:ext cx="2756546" cy="10037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90AFBA4-3259-4171-B9BC-2A5AC43771C5}"/>
              </a:ext>
            </a:extLst>
          </p:cNvPr>
          <p:cNvCxnSpPr>
            <a:cxnSpLocks/>
          </p:cNvCxnSpPr>
          <p:nvPr/>
        </p:nvCxnSpPr>
        <p:spPr>
          <a:xfrm>
            <a:off x="378488" y="4454479"/>
            <a:ext cx="2736759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1498740-8134-4724-93F7-A9A5DD28D7E6}"/>
              </a:ext>
            </a:extLst>
          </p:cNvPr>
          <p:cNvCxnSpPr>
            <a:cxnSpLocks/>
          </p:cNvCxnSpPr>
          <p:nvPr/>
        </p:nvCxnSpPr>
        <p:spPr>
          <a:xfrm>
            <a:off x="941244" y="857696"/>
            <a:ext cx="4295" cy="6000304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C4AB1A1-8CA6-451A-8871-34C145004899}"/>
              </a:ext>
            </a:extLst>
          </p:cNvPr>
          <p:cNvCxnSpPr>
            <a:cxnSpLocks/>
          </p:cNvCxnSpPr>
          <p:nvPr/>
        </p:nvCxnSpPr>
        <p:spPr>
          <a:xfrm>
            <a:off x="1535708" y="883863"/>
            <a:ext cx="0" cy="5974137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061109-73F1-4A98-A97B-8931D9F5D03B}"/>
              </a:ext>
            </a:extLst>
          </p:cNvPr>
          <p:cNvCxnSpPr>
            <a:cxnSpLocks/>
          </p:cNvCxnSpPr>
          <p:nvPr/>
        </p:nvCxnSpPr>
        <p:spPr>
          <a:xfrm>
            <a:off x="1848533" y="1234608"/>
            <a:ext cx="1160035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1939DAA-CD71-4A94-A7C2-A1816254EDA3}"/>
              </a:ext>
            </a:extLst>
          </p:cNvPr>
          <p:cNvCxnSpPr>
            <a:cxnSpLocks/>
          </p:cNvCxnSpPr>
          <p:nvPr/>
        </p:nvCxnSpPr>
        <p:spPr>
          <a:xfrm>
            <a:off x="683335" y="1643833"/>
            <a:ext cx="2431912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 descr="A picture containing shape&#10;&#10;Description automatically generated">
            <a:extLst>
              <a:ext uri="{FF2B5EF4-FFF2-40B4-BE49-F238E27FC236}">
                <a16:creationId xmlns:a16="http://schemas.microsoft.com/office/drawing/2014/main" id="{48F45C24-AB4E-4502-B7AA-ADBBF4867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271" y="1016045"/>
            <a:ext cx="1208887" cy="847824"/>
          </a:xfrm>
          <a:prstGeom prst="rect">
            <a:avLst/>
          </a:prstGeom>
          <a:noFill/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A501707-4C58-4C81-8211-D830BB624353}"/>
              </a:ext>
            </a:extLst>
          </p:cNvPr>
          <p:cNvCxnSpPr>
            <a:cxnSpLocks/>
          </p:cNvCxnSpPr>
          <p:nvPr/>
        </p:nvCxnSpPr>
        <p:spPr>
          <a:xfrm flipV="1">
            <a:off x="4085664" y="1437968"/>
            <a:ext cx="378698" cy="198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6FF2118-C6E6-4858-AA2B-D599CE2368C2}"/>
              </a:ext>
            </a:extLst>
          </p:cNvPr>
          <p:cNvCxnSpPr>
            <a:cxnSpLocks/>
          </p:cNvCxnSpPr>
          <p:nvPr/>
        </p:nvCxnSpPr>
        <p:spPr>
          <a:xfrm flipV="1">
            <a:off x="4079427" y="4248462"/>
            <a:ext cx="378698" cy="198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E725A18-C8CB-41DF-8BC4-375C83496078}"/>
              </a:ext>
            </a:extLst>
          </p:cNvPr>
          <p:cNvCxnSpPr>
            <a:cxnSpLocks/>
          </p:cNvCxnSpPr>
          <p:nvPr/>
        </p:nvCxnSpPr>
        <p:spPr>
          <a:xfrm>
            <a:off x="4127683" y="2939620"/>
            <a:ext cx="1010" cy="379415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19B8B4A-7F82-4D51-8D37-25B11A3DD9C6}"/>
              </a:ext>
            </a:extLst>
          </p:cNvPr>
          <p:cNvCxnSpPr>
            <a:cxnSpLocks/>
          </p:cNvCxnSpPr>
          <p:nvPr/>
        </p:nvCxnSpPr>
        <p:spPr>
          <a:xfrm>
            <a:off x="4119238" y="2354689"/>
            <a:ext cx="1010" cy="411033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87520B4-B1AF-4BBE-A0BD-3F744EFC0794}"/>
              </a:ext>
            </a:extLst>
          </p:cNvPr>
          <p:cNvCxnSpPr>
            <a:cxnSpLocks/>
          </p:cNvCxnSpPr>
          <p:nvPr/>
        </p:nvCxnSpPr>
        <p:spPr>
          <a:xfrm flipH="1">
            <a:off x="4119238" y="2933361"/>
            <a:ext cx="1520115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F178645-A9C0-43FD-82E5-289F2C68DB81}"/>
              </a:ext>
            </a:extLst>
          </p:cNvPr>
          <p:cNvCxnSpPr>
            <a:cxnSpLocks/>
          </p:cNvCxnSpPr>
          <p:nvPr/>
        </p:nvCxnSpPr>
        <p:spPr>
          <a:xfrm>
            <a:off x="1246091" y="1446707"/>
            <a:ext cx="1916047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8244EBA-A501-CB46-A693-3EF4784F8DAF}"/>
              </a:ext>
            </a:extLst>
          </p:cNvPr>
          <p:cNvSpPr/>
          <p:nvPr/>
        </p:nvSpPr>
        <p:spPr>
          <a:xfrm>
            <a:off x="4849908" y="3896635"/>
            <a:ext cx="734209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F</a:t>
            </a:r>
            <a:r>
              <a:rPr lang="en-US" sz="3200" baseline="-25000" dirty="0">
                <a:solidFill>
                  <a:prstClr val="black"/>
                </a:solidFill>
                <a:latin typeface="Segoe UI Light (Headings)"/>
              </a:rPr>
              <a:t>1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= ((F</a:t>
            </a:r>
            <a:r>
              <a:rPr lang="en-US" sz="3200" baseline="-25000" dirty="0">
                <a:solidFill>
                  <a:prstClr val="black"/>
                </a:solidFill>
                <a:latin typeface="Segoe UI Light (Headings)"/>
              </a:rPr>
              <a:t>1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)’)’</a:t>
            </a:r>
          </a:p>
          <a:p>
            <a:pPr lvl="0"/>
            <a:r>
              <a:rPr lang="en-US" sz="3200" dirty="0">
                <a:solidFill>
                  <a:prstClr val="white"/>
                </a:solidFill>
                <a:latin typeface="Segoe UI Light (Headings)"/>
              </a:rPr>
              <a:t>F1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= ((m</a:t>
            </a:r>
            <a:r>
              <a:rPr lang="en-US" sz="3200" baseline="-25000" dirty="0">
                <a:solidFill>
                  <a:prstClr val="black"/>
                </a:solidFill>
                <a:latin typeface="Segoe UI Light (Headings)"/>
              </a:rPr>
              <a:t>0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+m</a:t>
            </a:r>
            <a:r>
              <a:rPr lang="en-US" sz="3200" baseline="-25000" dirty="0">
                <a:solidFill>
                  <a:prstClr val="black"/>
                </a:solidFill>
                <a:latin typeface="Segoe UI Light (Headings)"/>
              </a:rPr>
              <a:t>3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+m</a:t>
            </a:r>
            <a:r>
              <a:rPr lang="en-US" sz="3200" baseline="-25000" dirty="0">
                <a:solidFill>
                  <a:prstClr val="black"/>
                </a:solidFill>
                <a:latin typeface="Segoe UI Light (Headings)"/>
              </a:rPr>
              <a:t>5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+m</a:t>
            </a:r>
            <a:r>
              <a:rPr lang="en-US" sz="3200" baseline="-25000" dirty="0">
                <a:solidFill>
                  <a:prstClr val="black"/>
                </a:solidFill>
                <a:latin typeface="Segoe UI Light (Headings)"/>
              </a:rPr>
              <a:t>6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)’)’</a:t>
            </a:r>
          </a:p>
          <a:p>
            <a:pPr lvl="0"/>
            <a:r>
              <a:rPr lang="en-US" sz="3200" dirty="0">
                <a:solidFill>
                  <a:prstClr val="white"/>
                </a:solidFill>
                <a:latin typeface="Segoe UI Light (Headings)"/>
              </a:rPr>
              <a:t>F1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= (m’</a:t>
            </a:r>
            <a:r>
              <a:rPr lang="en-US" sz="3200" baseline="-25000" dirty="0">
                <a:solidFill>
                  <a:prstClr val="black"/>
                </a:solidFill>
                <a:latin typeface="Segoe UI Light (Headings)"/>
              </a:rPr>
              <a:t>0 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m’</a:t>
            </a:r>
            <a:r>
              <a:rPr lang="en-US" sz="3200" baseline="-25000" dirty="0">
                <a:solidFill>
                  <a:prstClr val="black"/>
                </a:solidFill>
                <a:latin typeface="Segoe UI Light (Headings)"/>
              </a:rPr>
              <a:t>3 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m’</a:t>
            </a:r>
            <a:r>
              <a:rPr lang="en-US" sz="3200" baseline="-25000" dirty="0">
                <a:solidFill>
                  <a:prstClr val="black"/>
                </a:solidFill>
                <a:latin typeface="Segoe UI Light (Headings)"/>
              </a:rPr>
              <a:t>5 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m’</a:t>
            </a:r>
            <a:r>
              <a:rPr lang="en-US" sz="3200" baseline="-25000" dirty="0">
                <a:solidFill>
                  <a:prstClr val="black"/>
                </a:solidFill>
                <a:latin typeface="Segoe UI Light (Headings)"/>
              </a:rPr>
              <a:t>6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)’</a:t>
            </a:r>
          </a:p>
          <a:p>
            <a:pPr lvl="0"/>
            <a:r>
              <a:rPr lang="en-US" sz="3200" dirty="0">
                <a:solidFill>
                  <a:prstClr val="white"/>
                </a:solidFill>
                <a:latin typeface="Segoe UI Light (Headings)"/>
              </a:rPr>
              <a:t>F1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= ((Z’Y’X’)’ (Z’YX)’ (ZY’X)’ (ZYX’)’)’</a:t>
            </a:r>
          </a:p>
          <a:p>
            <a:pPr lvl="0"/>
            <a:r>
              <a:rPr lang="en-US" sz="3200" dirty="0">
                <a:solidFill>
                  <a:prstClr val="white"/>
                </a:solidFill>
                <a:latin typeface="Segoe UI Light (Headings)"/>
              </a:rPr>
              <a:t>F</a:t>
            </a:r>
            <a:r>
              <a:rPr lang="en-US" sz="3200" baseline="-25000" dirty="0">
                <a:solidFill>
                  <a:prstClr val="white"/>
                </a:solidFill>
                <a:latin typeface="Segoe UI Light (Headings)"/>
              </a:rPr>
              <a:t>1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= ((Z’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Y’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X’) (Z’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Y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X) (Z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Y’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X) (Z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Y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X’))</a:t>
            </a:r>
            <a:r>
              <a:rPr lang="en-US" sz="3200" dirty="0">
                <a:solidFill>
                  <a:prstClr val="black"/>
                </a:solidFill>
                <a:highlight>
                  <a:srgbClr val="FFFF00"/>
                </a:highlight>
                <a:latin typeface="Segoe UI Light (Headings)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8840672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718408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D8B584-DA26-453B-A0DC-798313C8A812}"/>
              </a:ext>
            </a:extLst>
          </p:cNvPr>
          <p:cNvSpPr/>
          <p:nvPr/>
        </p:nvSpPr>
        <p:spPr>
          <a:xfrm>
            <a:off x="6917861" y="2572021"/>
            <a:ext cx="481093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Segoe UI Light (Headings)"/>
              </a:rPr>
              <a:t>F</a:t>
            </a:r>
            <a:r>
              <a:rPr lang="en-US" sz="3200" baseline="-25000" dirty="0">
                <a:latin typeface="Segoe UI Light (Headings)"/>
              </a:rPr>
              <a:t>1</a:t>
            </a:r>
            <a:r>
              <a:rPr lang="en-US" sz="3200" dirty="0">
                <a:latin typeface="Segoe UI Light (Headings)"/>
              </a:rPr>
              <a:t>=Z’Y’X’+Z’YX+ZY’X+ZYX’</a:t>
            </a:r>
          </a:p>
          <a:p>
            <a:endParaRPr lang="en-US" sz="3200" dirty="0">
              <a:highlight>
                <a:srgbClr val="00FF00"/>
              </a:highlight>
              <a:latin typeface="Segoe UI Light (Headings)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D86A03-F7D2-4F0F-9B2B-E1FEE7FE8FF1}"/>
              </a:ext>
            </a:extLst>
          </p:cNvPr>
          <p:cNvSpPr/>
          <p:nvPr/>
        </p:nvSpPr>
        <p:spPr>
          <a:xfrm>
            <a:off x="1320647" y="315066"/>
            <a:ext cx="4443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 Light (Headings)"/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CC92EC-3656-4C62-A8F8-3583084C6523}"/>
              </a:ext>
            </a:extLst>
          </p:cNvPr>
          <p:cNvSpPr/>
          <p:nvPr/>
        </p:nvSpPr>
        <p:spPr>
          <a:xfrm>
            <a:off x="745997" y="325951"/>
            <a:ext cx="4347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 Light (Headings)"/>
              </a:rPr>
              <a:t>Y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F24816E-DE95-4DD3-84BA-D83567B06AE6}"/>
              </a:ext>
            </a:extLst>
          </p:cNvPr>
          <p:cNvSpPr/>
          <p:nvPr/>
        </p:nvSpPr>
        <p:spPr>
          <a:xfrm>
            <a:off x="146281" y="344506"/>
            <a:ext cx="4475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 Light (Headings)"/>
              </a:rPr>
              <a:t>Z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D808495-4635-47DE-BBE5-C20213E3D923}"/>
              </a:ext>
            </a:extLst>
          </p:cNvPr>
          <p:cNvCxnSpPr>
            <a:cxnSpLocks/>
          </p:cNvCxnSpPr>
          <p:nvPr/>
        </p:nvCxnSpPr>
        <p:spPr>
          <a:xfrm>
            <a:off x="1246091" y="990264"/>
            <a:ext cx="0" cy="5867736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C9EA5A2-4E0F-443C-845C-8F74039DF731}"/>
              </a:ext>
            </a:extLst>
          </p:cNvPr>
          <p:cNvCxnSpPr>
            <a:cxnSpLocks/>
          </p:cNvCxnSpPr>
          <p:nvPr/>
        </p:nvCxnSpPr>
        <p:spPr>
          <a:xfrm>
            <a:off x="1848533" y="1005257"/>
            <a:ext cx="0" cy="5852743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6311D81-5178-41F9-BC68-B6D5CCA97E52}"/>
              </a:ext>
            </a:extLst>
          </p:cNvPr>
          <p:cNvCxnSpPr>
            <a:cxnSpLocks/>
          </p:cNvCxnSpPr>
          <p:nvPr/>
        </p:nvCxnSpPr>
        <p:spPr>
          <a:xfrm flipH="1">
            <a:off x="657603" y="998383"/>
            <a:ext cx="25732" cy="5859617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5547581E-1869-453F-B3C2-FC4B0C143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714" y="1950745"/>
            <a:ext cx="1208887" cy="847824"/>
          </a:xfrm>
          <a:prstGeom prst="rect">
            <a:avLst/>
          </a:prstGeom>
          <a:noFill/>
        </p:spPr>
      </p:pic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27075E60-1D14-40DB-9917-34F3201BE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806" y="2910559"/>
            <a:ext cx="1208887" cy="847824"/>
          </a:xfrm>
          <a:prstGeom prst="rect">
            <a:avLst/>
          </a:prstGeom>
          <a:noFill/>
        </p:spPr>
      </p:pic>
      <p:pic>
        <p:nvPicPr>
          <p:cNvPr id="11" name="Picture 10" descr="A picture containing shape&#10;&#10;Description automatically generated">
            <a:extLst>
              <a:ext uri="{FF2B5EF4-FFF2-40B4-BE49-F238E27FC236}">
                <a16:creationId xmlns:a16="http://schemas.microsoft.com/office/drawing/2014/main" id="{671CE36F-2F8C-4AF6-9DBC-FDB301A15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830" y="2312336"/>
            <a:ext cx="1339602" cy="1081270"/>
          </a:xfrm>
          <a:prstGeom prst="rect">
            <a:avLst/>
          </a:prstGeom>
          <a:noFill/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F4E2948-AB73-4D71-A87C-F9C3C3385F0A}"/>
              </a:ext>
            </a:extLst>
          </p:cNvPr>
          <p:cNvCxnSpPr>
            <a:cxnSpLocks/>
          </p:cNvCxnSpPr>
          <p:nvPr/>
        </p:nvCxnSpPr>
        <p:spPr>
          <a:xfrm>
            <a:off x="4440507" y="1396132"/>
            <a:ext cx="0" cy="1201481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B44740-A6BC-437F-9A45-48BE4F727CE8}"/>
              </a:ext>
            </a:extLst>
          </p:cNvPr>
          <p:cNvCxnSpPr>
            <a:cxnSpLocks/>
          </p:cNvCxnSpPr>
          <p:nvPr/>
        </p:nvCxnSpPr>
        <p:spPr>
          <a:xfrm flipH="1">
            <a:off x="4119238" y="2763643"/>
            <a:ext cx="1520115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7021247-9EA0-4BFD-9264-201E2B019D1E}"/>
              </a:ext>
            </a:extLst>
          </p:cNvPr>
          <p:cNvCxnSpPr>
            <a:cxnSpLocks/>
          </p:cNvCxnSpPr>
          <p:nvPr/>
        </p:nvCxnSpPr>
        <p:spPr>
          <a:xfrm>
            <a:off x="954126" y="2362376"/>
            <a:ext cx="2208012" cy="12281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AB37845-0966-4618-BECF-478F9EF83E95}"/>
              </a:ext>
            </a:extLst>
          </p:cNvPr>
          <p:cNvCxnSpPr>
            <a:cxnSpLocks/>
          </p:cNvCxnSpPr>
          <p:nvPr/>
        </p:nvCxnSpPr>
        <p:spPr>
          <a:xfrm>
            <a:off x="1238838" y="3304597"/>
            <a:ext cx="1923299" cy="13706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A4A1316-AC16-4569-9393-4AE834554F06}"/>
              </a:ext>
            </a:extLst>
          </p:cNvPr>
          <p:cNvCxnSpPr>
            <a:cxnSpLocks/>
          </p:cNvCxnSpPr>
          <p:nvPr/>
        </p:nvCxnSpPr>
        <p:spPr>
          <a:xfrm>
            <a:off x="1547980" y="2169061"/>
            <a:ext cx="1460587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218C06B-D1EC-4A74-B91D-3E2910D36F8B}"/>
              </a:ext>
            </a:extLst>
          </p:cNvPr>
          <p:cNvCxnSpPr>
            <a:cxnSpLocks/>
          </p:cNvCxnSpPr>
          <p:nvPr/>
        </p:nvCxnSpPr>
        <p:spPr>
          <a:xfrm>
            <a:off x="1543242" y="3138181"/>
            <a:ext cx="1460693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A picture containing shape&#10;&#10;Description automatically generated">
            <a:extLst>
              <a:ext uri="{FF2B5EF4-FFF2-40B4-BE49-F238E27FC236}">
                <a16:creationId xmlns:a16="http://schemas.microsoft.com/office/drawing/2014/main" id="{AF55905B-03F2-456A-B2F0-D596F2B61B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66" y="883863"/>
            <a:ext cx="329267" cy="285211"/>
          </a:xfrm>
          <a:prstGeom prst="rect">
            <a:avLst/>
          </a:prstGeom>
        </p:spPr>
      </p:pic>
      <p:pic>
        <p:nvPicPr>
          <p:cNvPr id="35" name="Picture 34" descr="A picture containing shape&#10;&#10;Description automatically generated">
            <a:extLst>
              <a:ext uri="{FF2B5EF4-FFF2-40B4-BE49-F238E27FC236}">
                <a16:creationId xmlns:a16="http://schemas.microsoft.com/office/drawing/2014/main" id="{50E11F7F-EEFC-4AE0-ABAA-7717C1BCE3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57" y="857696"/>
            <a:ext cx="329267" cy="285211"/>
          </a:xfrm>
          <a:prstGeom prst="rect">
            <a:avLst/>
          </a:prstGeom>
        </p:spPr>
      </p:pic>
      <p:pic>
        <p:nvPicPr>
          <p:cNvPr id="36" name="Picture 35" descr="A picture containing shape&#10;&#10;Description automatically generated">
            <a:extLst>
              <a:ext uri="{FF2B5EF4-FFF2-40B4-BE49-F238E27FC236}">
                <a16:creationId xmlns:a16="http://schemas.microsoft.com/office/drawing/2014/main" id="{4BBD3A93-4FD6-4C22-9BC8-8F01BD66A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438" y="3826539"/>
            <a:ext cx="1208887" cy="847824"/>
          </a:xfrm>
          <a:prstGeom prst="rect">
            <a:avLst/>
          </a:prstGeom>
          <a:noFill/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AA03418-4720-4052-88CD-5494EDFDAF02}"/>
              </a:ext>
            </a:extLst>
          </p:cNvPr>
          <p:cNvCxnSpPr>
            <a:cxnSpLocks/>
          </p:cNvCxnSpPr>
          <p:nvPr/>
        </p:nvCxnSpPr>
        <p:spPr>
          <a:xfrm>
            <a:off x="945539" y="4241060"/>
            <a:ext cx="2216599" cy="9391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0A7FDEA-D27D-41CB-9F77-0B7668F7FC7A}"/>
              </a:ext>
            </a:extLst>
          </p:cNvPr>
          <p:cNvCxnSpPr>
            <a:cxnSpLocks/>
          </p:cNvCxnSpPr>
          <p:nvPr/>
        </p:nvCxnSpPr>
        <p:spPr>
          <a:xfrm>
            <a:off x="1848533" y="4054161"/>
            <a:ext cx="1160035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C7123F5-4535-4601-A34E-289DA19A4544}"/>
              </a:ext>
            </a:extLst>
          </p:cNvPr>
          <p:cNvCxnSpPr>
            <a:cxnSpLocks/>
          </p:cNvCxnSpPr>
          <p:nvPr/>
        </p:nvCxnSpPr>
        <p:spPr>
          <a:xfrm>
            <a:off x="4440507" y="3122482"/>
            <a:ext cx="0" cy="1138245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56DF0AD-4169-453B-8D6B-66172912B3D3}"/>
              </a:ext>
            </a:extLst>
          </p:cNvPr>
          <p:cNvCxnSpPr>
            <a:cxnSpLocks/>
          </p:cNvCxnSpPr>
          <p:nvPr/>
        </p:nvCxnSpPr>
        <p:spPr>
          <a:xfrm flipH="1" flipV="1">
            <a:off x="4417720" y="3111944"/>
            <a:ext cx="973795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167F672-CFCA-47C4-B155-7B1B833D0007}"/>
              </a:ext>
            </a:extLst>
          </p:cNvPr>
          <p:cNvCxnSpPr>
            <a:cxnSpLocks/>
          </p:cNvCxnSpPr>
          <p:nvPr/>
        </p:nvCxnSpPr>
        <p:spPr>
          <a:xfrm flipH="1" flipV="1">
            <a:off x="4425594" y="2593483"/>
            <a:ext cx="973795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DFA3A8F-8A17-4AAE-A991-9D50D598D371}"/>
              </a:ext>
            </a:extLst>
          </p:cNvPr>
          <p:cNvCxnSpPr>
            <a:cxnSpLocks/>
          </p:cNvCxnSpPr>
          <p:nvPr/>
        </p:nvCxnSpPr>
        <p:spPr>
          <a:xfrm flipH="1">
            <a:off x="358701" y="868510"/>
            <a:ext cx="19787" cy="598949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 descr="A picture containing shape&#10;&#10;Description automatically generated">
            <a:extLst>
              <a:ext uri="{FF2B5EF4-FFF2-40B4-BE49-F238E27FC236}">
                <a16:creationId xmlns:a16="http://schemas.microsoft.com/office/drawing/2014/main" id="{8D16F334-A944-4DB1-AB52-6DD395DE75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01" y="865814"/>
            <a:ext cx="329267" cy="285211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6F85BD3-23AB-477D-84BC-346E657FEFB3}"/>
              </a:ext>
            </a:extLst>
          </p:cNvPr>
          <p:cNvCxnSpPr>
            <a:cxnSpLocks/>
          </p:cNvCxnSpPr>
          <p:nvPr/>
        </p:nvCxnSpPr>
        <p:spPr>
          <a:xfrm>
            <a:off x="693991" y="2572021"/>
            <a:ext cx="2314576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B906800-EF8E-4C9B-82C7-A49E883C70D1}"/>
              </a:ext>
            </a:extLst>
          </p:cNvPr>
          <p:cNvCxnSpPr>
            <a:cxnSpLocks/>
          </p:cNvCxnSpPr>
          <p:nvPr/>
        </p:nvCxnSpPr>
        <p:spPr>
          <a:xfrm flipV="1">
            <a:off x="358701" y="3538186"/>
            <a:ext cx="2756546" cy="10037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90AFBA4-3259-4171-B9BC-2A5AC43771C5}"/>
              </a:ext>
            </a:extLst>
          </p:cNvPr>
          <p:cNvCxnSpPr>
            <a:cxnSpLocks/>
          </p:cNvCxnSpPr>
          <p:nvPr/>
        </p:nvCxnSpPr>
        <p:spPr>
          <a:xfrm>
            <a:off x="378488" y="4454479"/>
            <a:ext cx="2736759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1498740-8134-4724-93F7-A9A5DD28D7E6}"/>
              </a:ext>
            </a:extLst>
          </p:cNvPr>
          <p:cNvCxnSpPr>
            <a:cxnSpLocks/>
          </p:cNvCxnSpPr>
          <p:nvPr/>
        </p:nvCxnSpPr>
        <p:spPr>
          <a:xfrm>
            <a:off x="941244" y="857696"/>
            <a:ext cx="4295" cy="6000304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C4AB1A1-8CA6-451A-8871-34C145004899}"/>
              </a:ext>
            </a:extLst>
          </p:cNvPr>
          <p:cNvCxnSpPr>
            <a:cxnSpLocks/>
          </p:cNvCxnSpPr>
          <p:nvPr/>
        </p:nvCxnSpPr>
        <p:spPr>
          <a:xfrm>
            <a:off x="1535708" y="883863"/>
            <a:ext cx="0" cy="5974137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061109-73F1-4A98-A97B-8931D9F5D03B}"/>
              </a:ext>
            </a:extLst>
          </p:cNvPr>
          <p:cNvCxnSpPr>
            <a:cxnSpLocks/>
          </p:cNvCxnSpPr>
          <p:nvPr/>
        </p:nvCxnSpPr>
        <p:spPr>
          <a:xfrm>
            <a:off x="1848533" y="1234608"/>
            <a:ext cx="1160035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1939DAA-CD71-4A94-A7C2-A1816254EDA3}"/>
              </a:ext>
            </a:extLst>
          </p:cNvPr>
          <p:cNvCxnSpPr>
            <a:cxnSpLocks/>
          </p:cNvCxnSpPr>
          <p:nvPr/>
        </p:nvCxnSpPr>
        <p:spPr>
          <a:xfrm>
            <a:off x="683335" y="1643833"/>
            <a:ext cx="2431912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 descr="A picture containing shape&#10;&#10;Description automatically generated">
            <a:extLst>
              <a:ext uri="{FF2B5EF4-FFF2-40B4-BE49-F238E27FC236}">
                <a16:creationId xmlns:a16="http://schemas.microsoft.com/office/drawing/2014/main" id="{48F45C24-AB4E-4502-B7AA-ADBBF4867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271" y="1016045"/>
            <a:ext cx="1208887" cy="847824"/>
          </a:xfrm>
          <a:prstGeom prst="rect">
            <a:avLst/>
          </a:prstGeom>
          <a:noFill/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A501707-4C58-4C81-8211-D830BB624353}"/>
              </a:ext>
            </a:extLst>
          </p:cNvPr>
          <p:cNvCxnSpPr>
            <a:cxnSpLocks/>
          </p:cNvCxnSpPr>
          <p:nvPr/>
        </p:nvCxnSpPr>
        <p:spPr>
          <a:xfrm flipV="1">
            <a:off x="4085664" y="1437968"/>
            <a:ext cx="378698" cy="198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6FF2118-C6E6-4858-AA2B-D599CE2368C2}"/>
              </a:ext>
            </a:extLst>
          </p:cNvPr>
          <p:cNvCxnSpPr>
            <a:cxnSpLocks/>
          </p:cNvCxnSpPr>
          <p:nvPr/>
        </p:nvCxnSpPr>
        <p:spPr>
          <a:xfrm flipV="1">
            <a:off x="4079427" y="4248462"/>
            <a:ext cx="378698" cy="198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E725A18-C8CB-41DF-8BC4-375C83496078}"/>
              </a:ext>
            </a:extLst>
          </p:cNvPr>
          <p:cNvCxnSpPr>
            <a:cxnSpLocks/>
          </p:cNvCxnSpPr>
          <p:nvPr/>
        </p:nvCxnSpPr>
        <p:spPr>
          <a:xfrm>
            <a:off x="4127683" y="2939620"/>
            <a:ext cx="1010" cy="379415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19B8B4A-7F82-4D51-8D37-25B11A3DD9C6}"/>
              </a:ext>
            </a:extLst>
          </p:cNvPr>
          <p:cNvCxnSpPr>
            <a:cxnSpLocks/>
          </p:cNvCxnSpPr>
          <p:nvPr/>
        </p:nvCxnSpPr>
        <p:spPr>
          <a:xfrm>
            <a:off x="4119238" y="2354689"/>
            <a:ext cx="1010" cy="411033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87520B4-B1AF-4BBE-A0BD-3F744EFC0794}"/>
              </a:ext>
            </a:extLst>
          </p:cNvPr>
          <p:cNvCxnSpPr>
            <a:cxnSpLocks/>
          </p:cNvCxnSpPr>
          <p:nvPr/>
        </p:nvCxnSpPr>
        <p:spPr>
          <a:xfrm flipH="1">
            <a:off x="4119238" y="2933361"/>
            <a:ext cx="1520115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F178645-A9C0-43FD-82E5-289F2C68DB81}"/>
              </a:ext>
            </a:extLst>
          </p:cNvPr>
          <p:cNvCxnSpPr>
            <a:cxnSpLocks/>
          </p:cNvCxnSpPr>
          <p:nvPr/>
        </p:nvCxnSpPr>
        <p:spPr>
          <a:xfrm>
            <a:off x="1246091" y="1446707"/>
            <a:ext cx="1916047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8244EBA-A501-CB46-A693-3EF4784F8DAF}"/>
              </a:ext>
            </a:extLst>
          </p:cNvPr>
          <p:cNvSpPr/>
          <p:nvPr/>
        </p:nvSpPr>
        <p:spPr>
          <a:xfrm>
            <a:off x="4849908" y="3896635"/>
            <a:ext cx="734209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F</a:t>
            </a:r>
            <a:r>
              <a:rPr lang="en-US" sz="3200" baseline="-25000" dirty="0">
                <a:solidFill>
                  <a:prstClr val="black"/>
                </a:solidFill>
                <a:latin typeface="Segoe UI Light (Headings)"/>
              </a:rPr>
              <a:t>1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= ((F</a:t>
            </a:r>
            <a:r>
              <a:rPr lang="en-US" sz="3200" baseline="-25000" dirty="0">
                <a:solidFill>
                  <a:prstClr val="black"/>
                </a:solidFill>
                <a:latin typeface="Segoe UI Light (Headings)"/>
              </a:rPr>
              <a:t>1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)’)’</a:t>
            </a:r>
          </a:p>
          <a:p>
            <a:pPr lvl="0"/>
            <a:r>
              <a:rPr lang="en-US" sz="3200" dirty="0">
                <a:solidFill>
                  <a:prstClr val="white"/>
                </a:solidFill>
                <a:latin typeface="Segoe UI Light (Headings)"/>
              </a:rPr>
              <a:t>F1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= ((m</a:t>
            </a:r>
            <a:r>
              <a:rPr lang="en-US" sz="3200" baseline="-25000" dirty="0">
                <a:solidFill>
                  <a:prstClr val="black"/>
                </a:solidFill>
                <a:latin typeface="Segoe UI Light (Headings)"/>
              </a:rPr>
              <a:t>0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+m</a:t>
            </a:r>
            <a:r>
              <a:rPr lang="en-US" sz="3200" baseline="-25000" dirty="0">
                <a:solidFill>
                  <a:prstClr val="black"/>
                </a:solidFill>
                <a:latin typeface="Segoe UI Light (Headings)"/>
              </a:rPr>
              <a:t>3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+m</a:t>
            </a:r>
            <a:r>
              <a:rPr lang="en-US" sz="3200" baseline="-25000" dirty="0">
                <a:solidFill>
                  <a:prstClr val="black"/>
                </a:solidFill>
                <a:latin typeface="Segoe UI Light (Headings)"/>
              </a:rPr>
              <a:t>5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+m</a:t>
            </a:r>
            <a:r>
              <a:rPr lang="en-US" sz="3200" baseline="-25000" dirty="0">
                <a:solidFill>
                  <a:prstClr val="black"/>
                </a:solidFill>
                <a:latin typeface="Segoe UI Light (Headings)"/>
              </a:rPr>
              <a:t>6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)’)’</a:t>
            </a:r>
          </a:p>
          <a:p>
            <a:pPr lvl="0"/>
            <a:r>
              <a:rPr lang="en-US" sz="3200" dirty="0">
                <a:solidFill>
                  <a:prstClr val="white"/>
                </a:solidFill>
                <a:latin typeface="Segoe UI Light (Headings)"/>
              </a:rPr>
              <a:t>F1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= (m’</a:t>
            </a:r>
            <a:r>
              <a:rPr lang="en-US" sz="3200" baseline="-25000" dirty="0">
                <a:solidFill>
                  <a:prstClr val="black"/>
                </a:solidFill>
                <a:latin typeface="Segoe UI Light (Headings)"/>
              </a:rPr>
              <a:t>0 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m’</a:t>
            </a:r>
            <a:r>
              <a:rPr lang="en-US" sz="3200" baseline="-25000" dirty="0">
                <a:solidFill>
                  <a:prstClr val="black"/>
                </a:solidFill>
                <a:latin typeface="Segoe UI Light (Headings)"/>
              </a:rPr>
              <a:t>3 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m’</a:t>
            </a:r>
            <a:r>
              <a:rPr lang="en-US" sz="3200" baseline="-25000" dirty="0">
                <a:solidFill>
                  <a:prstClr val="black"/>
                </a:solidFill>
                <a:latin typeface="Segoe UI Light (Headings)"/>
              </a:rPr>
              <a:t>5 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m’</a:t>
            </a:r>
            <a:r>
              <a:rPr lang="en-US" sz="3200" baseline="-25000" dirty="0">
                <a:solidFill>
                  <a:prstClr val="black"/>
                </a:solidFill>
                <a:latin typeface="Segoe UI Light (Headings)"/>
              </a:rPr>
              <a:t>6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)’</a:t>
            </a:r>
          </a:p>
          <a:p>
            <a:pPr lvl="0"/>
            <a:r>
              <a:rPr lang="en-US" sz="3200" dirty="0">
                <a:solidFill>
                  <a:prstClr val="white"/>
                </a:solidFill>
                <a:latin typeface="Segoe UI Light (Headings)"/>
              </a:rPr>
              <a:t>F1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= ((Z’Y’X’)’ (Z’YX)’ (ZY’X)’ (ZYX’))’</a:t>
            </a:r>
          </a:p>
          <a:p>
            <a:pPr lvl="0"/>
            <a:r>
              <a:rPr lang="en-US" sz="3200" dirty="0">
                <a:solidFill>
                  <a:prstClr val="white"/>
                </a:solidFill>
                <a:latin typeface="Segoe UI Light (Headings)"/>
              </a:rPr>
              <a:t>F</a:t>
            </a:r>
            <a:r>
              <a:rPr lang="en-US" sz="3200" baseline="-25000" dirty="0">
                <a:solidFill>
                  <a:prstClr val="white"/>
                </a:solidFill>
                <a:latin typeface="Segoe UI Light (Headings)"/>
              </a:rPr>
              <a:t>1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= ((Z’↑Y’↑X’) (Z’↑Y↑X) (Z↑Y’↑X) (Z↑Y↑X’))’</a:t>
            </a:r>
          </a:p>
          <a:p>
            <a:pPr lvl="0"/>
            <a:r>
              <a:rPr lang="en-US" sz="3200" dirty="0">
                <a:solidFill>
                  <a:prstClr val="white"/>
                </a:solidFill>
                <a:latin typeface="Segoe UI Light (Headings)"/>
              </a:rPr>
              <a:t>F</a:t>
            </a:r>
            <a:r>
              <a:rPr lang="en-US" sz="3200" baseline="-25000" dirty="0">
                <a:solidFill>
                  <a:prstClr val="white"/>
                </a:solidFill>
                <a:latin typeface="Segoe UI Light (Headings)"/>
              </a:rPr>
              <a:t>1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= ((Z’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Y’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X’)</a:t>
            </a:r>
            <a:r>
              <a:rPr lang="en-US" sz="3200" dirty="0">
                <a:solidFill>
                  <a:prstClr val="black"/>
                </a:solidFill>
                <a:highlight>
                  <a:srgbClr val="FF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(Z’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Y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X)</a:t>
            </a:r>
            <a:r>
              <a:rPr lang="en-US" sz="3200" dirty="0">
                <a:solidFill>
                  <a:prstClr val="black"/>
                </a:solidFill>
                <a:highlight>
                  <a:srgbClr val="FF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(Z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Y’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X)</a:t>
            </a:r>
            <a:r>
              <a:rPr lang="en-US" sz="3200" dirty="0">
                <a:solidFill>
                  <a:prstClr val="black"/>
                </a:solidFill>
                <a:highlight>
                  <a:srgbClr val="FF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(Z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Y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X’))</a:t>
            </a:r>
            <a:endParaRPr lang="en-US" sz="3200" dirty="0">
              <a:solidFill>
                <a:prstClr val="black"/>
              </a:solidFill>
              <a:highlight>
                <a:srgbClr val="FFFF00"/>
              </a:highlight>
              <a:latin typeface="Segoe U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10483902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718408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D86A03-F7D2-4F0F-9B2B-E1FEE7FE8FF1}"/>
              </a:ext>
            </a:extLst>
          </p:cNvPr>
          <p:cNvSpPr/>
          <p:nvPr/>
        </p:nvSpPr>
        <p:spPr>
          <a:xfrm>
            <a:off x="1320647" y="315066"/>
            <a:ext cx="4443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 Light (Headings)"/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CC92EC-3656-4C62-A8F8-3583084C6523}"/>
              </a:ext>
            </a:extLst>
          </p:cNvPr>
          <p:cNvSpPr/>
          <p:nvPr/>
        </p:nvSpPr>
        <p:spPr>
          <a:xfrm>
            <a:off x="745997" y="325951"/>
            <a:ext cx="4347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 Light (Headings)"/>
              </a:rPr>
              <a:t>Y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F24816E-DE95-4DD3-84BA-D83567B06AE6}"/>
              </a:ext>
            </a:extLst>
          </p:cNvPr>
          <p:cNvSpPr/>
          <p:nvPr/>
        </p:nvSpPr>
        <p:spPr>
          <a:xfrm>
            <a:off x="146281" y="344506"/>
            <a:ext cx="4475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 Light (Headings)"/>
              </a:rPr>
              <a:t>Z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D808495-4635-47DE-BBE5-C20213E3D923}"/>
              </a:ext>
            </a:extLst>
          </p:cNvPr>
          <p:cNvCxnSpPr>
            <a:cxnSpLocks/>
          </p:cNvCxnSpPr>
          <p:nvPr/>
        </p:nvCxnSpPr>
        <p:spPr>
          <a:xfrm>
            <a:off x="1246091" y="990264"/>
            <a:ext cx="0" cy="5867736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C9EA5A2-4E0F-443C-845C-8F74039DF731}"/>
              </a:ext>
            </a:extLst>
          </p:cNvPr>
          <p:cNvCxnSpPr>
            <a:cxnSpLocks/>
          </p:cNvCxnSpPr>
          <p:nvPr/>
        </p:nvCxnSpPr>
        <p:spPr>
          <a:xfrm>
            <a:off x="1848533" y="1005257"/>
            <a:ext cx="0" cy="5852743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6311D81-5178-41F9-BC68-B6D5CCA97E52}"/>
              </a:ext>
            </a:extLst>
          </p:cNvPr>
          <p:cNvCxnSpPr>
            <a:cxnSpLocks/>
          </p:cNvCxnSpPr>
          <p:nvPr/>
        </p:nvCxnSpPr>
        <p:spPr>
          <a:xfrm flipH="1">
            <a:off x="657603" y="998383"/>
            <a:ext cx="25732" cy="5859617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5547581E-1869-453F-B3C2-FC4B0C143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714" y="1950745"/>
            <a:ext cx="1208887" cy="847824"/>
          </a:xfrm>
          <a:prstGeom prst="rect">
            <a:avLst/>
          </a:prstGeom>
          <a:solidFill>
            <a:srgbClr val="92D050"/>
          </a:solidFill>
        </p:spPr>
      </p:pic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27075E60-1D14-40DB-9917-34F3201BE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806" y="2910559"/>
            <a:ext cx="1208887" cy="847824"/>
          </a:xfrm>
          <a:prstGeom prst="rect">
            <a:avLst/>
          </a:prstGeom>
          <a:solidFill>
            <a:srgbClr val="92D050"/>
          </a:solidFill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F4E2948-AB73-4D71-A87C-F9C3C3385F0A}"/>
              </a:ext>
            </a:extLst>
          </p:cNvPr>
          <p:cNvCxnSpPr>
            <a:cxnSpLocks/>
          </p:cNvCxnSpPr>
          <p:nvPr/>
        </p:nvCxnSpPr>
        <p:spPr>
          <a:xfrm>
            <a:off x="4440507" y="1396132"/>
            <a:ext cx="0" cy="1201481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7021247-9EA0-4BFD-9264-201E2B019D1E}"/>
              </a:ext>
            </a:extLst>
          </p:cNvPr>
          <p:cNvCxnSpPr>
            <a:cxnSpLocks/>
          </p:cNvCxnSpPr>
          <p:nvPr/>
        </p:nvCxnSpPr>
        <p:spPr>
          <a:xfrm>
            <a:off x="954126" y="2362376"/>
            <a:ext cx="2208012" cy="12281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AB37845-0966-4618-BECF-478F9EF83E95}"/>
              </a:ext>
            </a:extLst>
          </p:cNvPr>
          <p:cNvCxnSpPr>
            <a:cxnSpLocks/>
          </p:cNvCxnSpPr>
          <p:nvPr/>
        </p:nvCxnSpPr>
        <p:spPr>
          <a:xfrm>
            <a:off x="1238838" y="3304597"/>
            <a:ext cx="1923299" cy="13706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A4A1316-AC16-4569-9393-4AE834554F06}"/>
              </a:ext>
            </a:extLst>
          </p:cNvPr>
          <p:cNvCxnSpPr>
            <a:cxnSpLocks/>
          </p:cNvCxnSpPr>
          <p:nvPr/>
        </p:nvCxnSpPr>
        <p:spPr>
          <a:xfrm>
            <a:off x="1547980" y="2169061"/>
            <a:ext cx="1460587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218C06B-D1EC-4A74-B91D-3E2910D36F8B}"/>
              </a:ext>
            </a:extLst>
          </p:cNvPr>
          <p:cNvCxnSpPr>
            <a:cxnSpLocks/>
          </p:cNvCxnSpPr>
          <p:nvPr/>
        </p:nvCxnSpPr>
        <p:spPr>
          <a:xfrm>
            <a:off x="1543242" y="3138181"/>
            <a:ext cx="1460693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A picture containing shape&#10;&#10;Description automatically generated">
            <a:extLst>
              <a:ext uri="{FF2B5EF4-FFF2-40B4-BE49-F238E27FC236}">
                <a16:creationId xmlns:a16="http://schemas.microsoft.com/office/drawing/2014/main" id="{AF55905B-03F2-456A-B2F0-D596F2B61B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66" y="883863"/>
            <a:ext cx="329267" cy="285211"/>
          </a:xfrm>
          <a:prstGeom prst="rect">
            <a:avLst/>
          </a:prstGeom>
        </p:spPr>
      </p:pic>
      <p:pic>
        <p:nvPicPr>
          <p:cNvPr id="35" name="Picture 34" descr="A picture containing shape&#10;&#10;Description automatically generated">
            <a:extLst>
              <a:ext uri="{FF2B5EF4-FFF2-40B4-BE49-F238E27FC236}">
                <a16:creationId xmlns:a16="http://schemas.microsoft.com/office/drawing/2014/main" id="{50E11F7F-EEFC-4AE0-ABAA-7717C1BCE3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57" y="857696"/>
            <a:ext cx="329267" cy="285211"/>
          </a:xfrm>
          <a:prstGeom prst="rect">
            <a:avLst/>
          </a:prstGeom>
        </p:spPr>
      </p:pic>
      <p:pic>
        <p:nvPicPr>
          <p:cNvPr id="36" name="Picture 35" descr="A picture containing shape&#10;&#10;Description automatically generated">
            <a:extLst>
              <a:ext uri="{FF2B5EF4-FFF2-40B4-BE49-F238E27FC236}">
                <a16:creationId xmlns:a16="http://schemas.microsoft.com/office/drawing/2014/main" id="{4BBD3A93-4FD6-4C22-9BC8-8F01BD66A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438" y="3826539"/>
            <a:ext cx="1208887" cy="847824"/>
          </a:xfrm>
          <a:prstGeom prst="rect">
            <a:avLst/>
          </a:prstGeom>
          <a:solidFill>
            <a:srgbClr val="92D050"/>
          </a:solidFill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AA03418-4720-4052-88CD-5494EDFDAF02}"/>
              </a:ext>
            </a:extLst>
          </p:cNvPr>
          <p:cNvCxnSpPr>
            <a:cxnSpLocks/>
          </p:cNvCxnSpPr>
          <p:nvPr/>
        </p:nvCxnSpPr>
        <p:spPr>
          <a:xfrm>
            <a:off x="945539" y="4241060"/>
            <a:ext cx="2216599" cy="9391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0A7FDEA-D27D-41CB-9F77-0B7668F7FC7A}"/>
              </a:ext>
            </a:extLst>
          </p:cNvPr>
          <p:cNvCxnSpPr>
            <a:cxnSpLocks/>
          </p:cNvCxnSpPr>
          <p:nvPr/>
        </p:nvCxnSpPr>
        <p:spPr>
          <a:xfrm>
            <a:off x="1848533" y="4054161"/>
            <a:ext cx="1160035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C7123F5-4535-4601-A34E-289DA19A4544}"/>
              </a:ext>
            </a:extLst>
          </p:cNvPr>
          <p:cNvCxnSpPr>
            <a:cxnSpLocks/>
          </p:cNvCxnSpPr>
          <p:nvPr/>
        </p:nvCxnSpPr>
        <p:spPr>
          <a:xfrm>
            <a:off x="4440507" y="3122482"/>
            <a:ext cx="0" cy="1138245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56DF0AD-4169-453B-8D6B-66172912B3D3}"/>
              </a:ext>
            </a:extLst>
          </p:cNvPr>
          <p:cNvCxnSpPr>
            <a:cxnSpLocks/>
          </p:cNvCxnSpPr>
          <p:nvPr/>
        </p:nvCxnSpPr>
        <p:spPr>
          <a:xfrm flipH="1" flipV="1">
            <a:off x="4417720" y="3111944"/>
            <a:ext cx="973795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167F672-CFCA-47C4-B155-7B1B833D0007}"/>
              </a:ext>
            </a:extLst>
          </p:cNvPr>
          <p:cNvCxnSpPr>
            <a:cxnSpLocks/>
          </p:cNvCxnSpPr>
          <p:nvPr/>
        </p:nvCxnSpPr>
        <p:spPr>
          <a:xfrm flipH="1" flipV="1">
            <a:off x="4425594" y="2593483"/>
            <a:ext cx="973795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DFA3A8F-8A17-4AAE-A991-9D50D598D371}"/>
              </a:ext>
            </a:extLst>
          </p:cNvPr>
          <p:cNvCxnSpPr>
            <a:cxnSpLocks/>
          </p:cNvCxnSpPr>
          <p:nvPr/>
        </p:nvCxnSpPr>
        <p:spPr>
          <a:xfrm flipH="1">
            <a:off x="358701" y="868510"/>
            <a:ext cx="19787" cy="598949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 descr="A picture containing shape&#10;&#10;Description automatically generated">
            <a:extLst>
              <a:ext uri="{FF2B5EF4-FFF2-40B4-BE49-F238E27FC236}">
                <a16:creationId xmlns:a16="http://schemas.microsoft.com/office/drawing/2014/main" id="{8D16F334-A944-4DB1-AB52-6DD395DE75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01" y="865814"/>
            <a:ext cx="329267" cy="285211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6F85BD3-23AB-477D-84BC-346E657FEFB3}"/>
              </a:ext>
            </a:extLst>
          </p:cNvPr>
          <p:cNvCxnSpPr>
            <a:cxnSpLocks/>
          </p:cNvCxnSpPr>
          <p:nvPr/>
        </p:nvCxnSpPr>
        <p:spPr>
          <a:xfrm>
            <a:off x="693991" y="2572021"/>
            <a:ext cx="2314576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B906800-EF8E-4C9B-82C7-A49E883C70D1}"/>
              </a:ext>
            </a:extLst>
          </p:cNvPr>
          <p:cNvCxnSpPr>
            <a:cxnSpLocks/>
          </p:cNvCxnSpPr>
          <p:nvPr/>
        </p:nvCxnSpPr>
        <p:spPr>
          <a:xfrm flipV="1">
            <a:off x="358701" y="3538186"/>
            <a:ext cx="2756546" cy="10037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90AFBA4-3259-4171-B9BC-2A5AC43771C5}"/>
              </a:ext>
            </a:extLst>
          </p:cNvPr>
          <p:cNvCxnSpPr>
            <a:cxnSpLocks/>
          </p:cNvCxnSpPr>
          <p:nvPr/>
        </p:nvCxnSpPr>
        <p:spPr>
          <a:xfrm>
            <a:off x="378488" y="4454479"/>
            <a:ext cx="2736759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1498740-8134-4724-93F7-A9A5DD28D7E6}"/>
              </a:ext>
            </a:extLst>
          </p:cNvPr>
          <p:cNvCxnSpPr>
            <a:cxnSpLocks/>
          </p:cNvCxnSpPr>
          <p:nvPr/>
        </p:nvCxnSpPr>
        <p:spPr>
          <a:xfrm>
            <a:off x="941244" y="857696"/>
            <a:ext cx="4295" cy="6000304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C4AB1A1-8CA6-451A-8871-34C145004899}"/>
              </a:ext>
            </a:extLst>
          </p:cNvPr>
          <p:cNvCxnSpPr>
            <a:cxnSpLocks/>
          </p:cNvCxnSpPr>
          <p:nvPr/>
        </p:nvCxnSpPr>
        <p:spPr>
          <a:xfrm>
            <a:off x="1535708" y="883863"/>
            <a:ext cx="0" cy="5974137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061109-73F1-4A98-A97B-8931D9F5D03B}"/>
              </a:ext>
            </a:extLst>
          </p:cNvPr>
          <p:cNvCxnSpPr>
            <a:cxnSpLocks/>
          </p:cNvCxnSpPr>
          <p:nvPr/>
        </p:nvCxnSpPr>
        <p:spPr>
          <a:xfrm>
            <a:off x="1848533" y="1234608"/>
            <a:ext cx="1160035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1939DAA-CD71-4A94-A7C2-A1816254EDA3}"/>
              </a:ext>
            </a:extLst>
          </p:cNvPr>
          <p:cNvCxnSpPr>
            <a:cxnSpLocks/>
          </p:cNvCxnSpPr>
          <p:nvPr/>
        </p:nvCxnSpPr>
        <p:spPr>
          <a:xfrm>
            <a:off x="683335" y="1643833"/>
            <a:ext cx="2431912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 descr="A picture containing shape&#10;&#10;Description automatically generated">
            <a:extLst>
              <a:ext uri="{FF2B5EF4-FFF2-40B4-BE49-F238E27FC236}">
                <a16:creationId xmlns:a16="http://schemas.microsoft.com/office/drawing/2014/main" id="{48F45C24-AB4E-4502-B7AA-ADBBF4867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271" y="1016045"/>
            <a:ext cx="1208887" cy="847824"/>
          </a:xfrm>
          <a:prstGeom prst="rect">
            <a:avLst/>
          </a:prstGeom>
          <a:solidFill>
            <a:srgbClr val="92D050"/>
          </a:solidFill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A501707-4C58-4C81-8211-D830BB624353}"/>
              </a:ext>
            </a:extLst>
          </p:cNvPr>
          <p:cNvCxnSpPr>
            <a:cxnSpLocks/>
          </p:cNvCxnSpPr>
          <p:nvPr/>
        </p:nvCxnSpPr>
        <p:spPr>
          <a:xfrm flipV="1">
            <a:off x="4085664" y="1437968"/>
            <a:ext cx="378698" cy="198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6FF2118-C6E6-4858-AA2B-D599CE2368C2}"/>
              </a:ext>
            </a:extLst>
          </p:cNvPr>
          <p:cNvCxnSpPr>
            <a:cxnSpLocks/>
          </p:cNvCxnSpPr>
          <p:nvPr/>
        </p:nvCxnSpPr>
        <p:spPr>
          <a:xfrm flipV="1">
            <a:off x="4079427" y="4248462"/>
            <a:ext cx="378698" cy="198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E725A18-C8CB-41DF-8BC4-375C83496078}"/>
              </a:ext>
            </a:extLst>
          </p:cNvPr>
          <p:cNvCxnSpPr>
            <a:cxnSpLocks/>
          </p:cNvCxnSpPr>
          <p:nvPr/>
        </p:nvCxnSpPr>
        <p:spPr>
          <a:xfrm>
            <a:off x="4127683" y="2939620"/>
            <a:ext cx="1010" cy="379415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19B8B4A-7F82-4D51-8D37-25B11A3DD9C6}"/>
              </a:ext>
            </a:extLst>
          </p:cNvPr>
          <p:cNvCxnSpPr>
            <a:cxnSpLocks/>
          </p:cNvCxnSpPr>
          <p:nvPr/>
        </p:nvCxnSpPr>
        <p:spPr>
          <a:xfrm>
            <a:off x="4119238" y="2354689"/>
            <a:ext cx="1010" cy="411033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F178645-A9C0-43FD-82E5-289F2C68DB81}"/>
              </a:ext>
            </a:extLst>
          </p:cNvPr>
          <p:cNvCxnSpPr>
            <a:cxnSpLocks/>
          </p:cNvCxnSpPr>
          <p:nvPr/>
        </p:nvCxnSpPr>
        <p:spPr>
          <a:xfrm>
            <a:off x="1246091" y="1446707"/>
            <a:ext cx="1916047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8244EBA-A501-CB46-A693-3EF4784F8DAF}"/>
              </a:ext>
            </a:extLst>
          </p:cNvPr>
          <p:cNvSpPr/>
          <p:nvPr/>
        </p:nvSpPr>
        <p:spPr>
          <a:xfrm>
            <a:off x="4849908" y="3896635"/>
            <a:ext cx="734209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F</a:t>
            </a:r>
            <a:r>
              <a:rPr lang="en-US" sz="3200" baseline="-25000" dirty="0">
                <a:solidFill>
                  <a:prstClr val="black"/>
                </a:solidFill>
                <a:latin typeface="Segoe UI Light (Headings)"/>
              </a:rPr>
              <a:t>1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= ((F</a:t>
            </a:r>
            <a:r>
              <a:rPr lang="en-US" sz="3200" baseline="-25000" dirty="0">
                <a:solidFill>
                  <a:prstClr val="black"/>
                </a:solidFill>
                <a:latin typeface="Segoe UI Light (Headings)"/>
              </a:rPr>
              <a:t>1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)’)’</a:t>
            </a:r>
          </a:p>
          <a:p>
            <a:pPr lvl="0"/>
            <a:r>
              <a:rPr lang="en-US" sz="3200" dirty="0">
                <a:solidFill>
                  <a:prstClr val="white"/>
                </a:solidFill>
                <a:latin typeface="Segoe UI Light (Headings)"/>
              </a:rPr>
              <a:t>F1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= ((m</a:t>
            </a:r>
            <a:r>
              <a:rPr lang="en-US" sz="3200" baseline="-25000" dirty="0">
                <a:solidFill>
                  <a:prstClr val="black"/>
                </a:solidFill>
                <a:latin typeface="Segoe UI Light (Headings)"/>
              </a:rPr>
              <a:t>0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+m</a:t>
            </a:r>
            <a:r>
              <a:rPr lang="en-US" sz="3200" baseline="-25000" dirty="0">
                <a:solidFill>
                  <a:prstClr val="black"/>
                </a:solidFill>
                <a:latin typeface="Segoe UI Light (Headings)"/>
              </a:rPr>
              <a:t>3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+m</a:t>
            </a:r>
            <a:r>
              <a:rPr lang="en-US" sz="3200" baseline="-25000" dirty="0">
                <a:solidFill>
                  <a:prstClr val="black"/>
                </a:solidFill>
                <a:latin typeface="Segoe UI Light (Headings)"/>
              </a:rPr>
              <a:t>5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+m</a:t>
            </a:r>
            <a:r>
              <a:rPr lang="en-US" sz="3200" baseline="-25000" dirty="0">
                <a:solidFill>
                  <a:prstClr val="black"/>
                </a:solidFill>
                <a:latin typeface="Segoe UI Light (Headings)"/>
              </a:rPr>
              <a:t>6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)’)’</a:t>
            </a:r>
          </a:p>
          <a:p>
            <a:pPr lvl="0"/>
            <a:r>
              <a:rPr lang="en-US" sz="3200" dirty="0">
                <a:solidFill>
                  <a:prstClr val="white"/>
                </a:solidFill>
                <a:latin typeface="Segoe UI Light (Headings)"/>
              </a:rPr>
              <a:t>F1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= (m’</a:t>
            </a:r>
            <a:r>
              <a:rPr lang="en-US" sz="3200" baseline="-25000" dirty="0">
                <a:solidFill>
                  <a:prstClr val="black"/>
                </a:solidFill>
                <a:latin typeface="Segoe UI Light (Headings)"/>
              </a:rPr>
              <a:t>0 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m’</a:t>
            </a:r>
            <a:r>
              <a:rPr lang="en-US" sz="3200" baseline="-25000" dirty="0">
                <a:solidFill>
                  <a:prstClr val="black"/>
                </a:solidFill>
                <a:latin typeface="Segoe UI Light (Headings)"/>
              </a:rPr>
              <a:t>3 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m’</a:t>
            </a:r>
            <a:r>
              <a:rPr lang="en-US" sz="3200" baseline="-25000" dirty="0">
                <a:solidFill>
                  <a:prstClr val="black"/>
                </a:solidFill>
                <a:latin typeface="Segoe UI Light (Headings)"/>
              </a:rPr>
              <a:t>5 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m’</a:t>
            </a:r>
            <a:r>
              <a:rPr lang="en-US" sz="3200" baseline="-25000" dirty="0">
                <a:solidFill>
                  <a:prstClr val="black"/>
                </a:solidFill>
                <a:latin typeface="Segoe UI Light (Headings)"/>
              </a:rPr>
              <a:t>6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)’</a:t>
            </a:r>
          </a:p>
          <a:p>
            <a:pPr lvl="0"/>
            <a:r>
              <a:rPr lang="en-US" sz="3200" dirty="0">
                <a:solidFill>
                  <a:prstClr val="white"/>
                </a:solidFill>
                <a:latin typeface="Segoe UI Light (Headings)"/>
              </a:rPr>
              <a:t>F1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= ((Z’Y’X’)’ (Z’YX)’ (ZY’X)’ (ZYX’))’</a:t>
            </a:r>
          </a:p>
          <a:p>
            <a:pPr lvl="0"/>
            <a:r>
              <a:rPr lang="en-US" sz="3200" dirty="0">
                <a:solidFill>
                  <a:prstClr val="white"/>
                </a:solidFill>
                <a:latin typeface="Segoe UI Light (Headings)"/>
              </a:rPr>
              <a:t>F</a:t>
            </a:r>
            <a:r>
              <a:rPr lang="en-US" sz="3200" baseline="-25000" dirty="0">
                <a:solidFill>
                  <a:prstClr val="white"/>
                </a:solidFill>
                <a:latin typeface="Segoe UI Light (Headings)"/>
              </a:rPr>
              <a:t>1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= ((Z’↑Y’↑X’) (Z’↑Y↑X) (Z↑Y’↑X) (Z↑Y↑X’))’</a:t>
            </a:r>
          </a:p>
          <a:p>
            <a:pPr lvl="0"/>
            <a:r>
              <a:rPr lang="en-US" sz="3200" dirty="0">
                <a:solidFill>
                  <a:prstClr val="white"/>
                </a:solidFill>
                <a:latin typeface="Segoe UI Light (Headings)"/>
              </a:rPr>
              <a:t>F</a:t>
            </a:r>
            <a:r>
              <a:rPr lang="en-US" sz="3200" baseline="-25000" dirty="0">
                <a:solidFill>
                  <a:prstClr val="white"/>
                </a:solidFill>
                <a:latin typeface="Segoe UI Light (Headings)"/>
              </a:rPr>
              <a:t>1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= ((Z’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Y’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X’)</a:t>
            </a:r>
            <a:r>
              <a:rPr lang="en-US" sz="3200" dirty="0">
                <a:solidFill>
                  <a:prstClr val="black"/>
                </a:solidFill>
                <a:highlight>
                  <a:srgbClr val="FF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(Z’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Y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X)</a:t>
            </a:r>
            <a:r>
              <a:rPr lang="en-US" sz="3200" dirty="0">
                <a:solidFill>
                  <a:prstClr val="black"/>
                </a:solidFill>
                <a:highlight>
                  <a:srgbClr val="FF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(Z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Y’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X)</a:t>
            </a:r>
            <a:r>
              <a:rPr lang="en-US" sz="3200" dirty="0">
                <a:solidFill>
                  <a:prstClr val="black"/>
                </a:solidFill>
                <a:highlight>
                  <a:srgbClr val="FF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(Z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Y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X’))</a:t>
            </a:r>
            <a:endParaRPr lang="en-US" sz="3200" dirty="0">
              <a:solidFill>
                <a:prstClr val="black"/>
              </a:solidFill>
              <a:highlight>
                <a:srgbClr val="FFFF00"/>
              </a:highlight>
              <a:latin typeface="Segoe UI Light (Headings)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510E573-433B-8243-A67D-AF2DE036E24E}"/>
              </a:ext>
            </a:extLst>
          </p:cNvPr>
          <p:cNvSpPr>
            <a:spLocks noChangeAspect="1"/>
          </p:cNvSpPr>
          <p:nvPr/>
        </p:nvSpPr>
        <p:spPr>
          <a:xfrm>
            <a:off x="3899427" y="1324157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0574393-F37A-2643-8745-AB037A5D96A8}"/>
              </a:ext>
            </a:extLst>
          </p:cNvPr>
          <p:cNvSpPr>
            <a:spLocks noChangeAspect="1"/>
          </p:cNvSpPr>
          <p:nvPr/>
        </p:nvSpPr>
        <p:spPr>
          <a:xfrm>
            <a:off x="3899427" y="2274429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8D4E963-9D19-0A4F-804E-BDD3A1A1D071}"/>
              </a:ext>
            </a:extLst>
          </p:cNvPr>
          <p:cNvSpPr>
            <a:spLocks noChangeAspect="1"/>
          </p:cNvSpPr>
          <p:nvPr/>
        </p:nvSpPr>
        <p:spPr>
          <a:xfrm>
            <a:off x="3916009" y="3243499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F2E92E9-0870-6F47-B7F4-A506A0230CBF}"/>
              </a:ext>
            </a:extLst>
          </p:cNvPr>
          <p:cNvSpPr>
            <a:spLocks noChangeAspect="1"/>
          </p:cNvSpPr>
          <p:nvPr/>
        </p:nvSpPr>
        <p:spPr>
          <a:xfrm>
            <a:off x="3939238" y="4139783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 descr="A picture containing shape&#10;&#10;Description automatically generated">
            <a:extLst>
              <a:ext uri="{FF2B5EF4-FFF2-40B4-BE49-F238E27FC236}">
                <a16:creationId xmlns:a16="http://schemas.microsoft.com/office/drawing/2014/main" id="{A180CF6D-8F84-F94C-81BD-63F792C38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792" y="2311025"/>
            <a:ext cx="1424231" cy="1077749"/>
          </a:xfrm>
          <a:prstGeom prst="rect">
            <a:avLst/>
          </a:prstGeom>
          <a:solidFill>
            <a:srgbClr val="FFFF00"/>
          </a:solidFill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B44740-A6BC-437F-9A45-48BE4F727CE8}"/>
              </a:ext>
            </a:extLst>
          </p:cNvPr>
          <p:cNvCxnSpPr>
            <a:cxnSpLocks/>
          </p:cNvCxnSpPr>
          <p:nvPr/>
        </p:nvCxnSpPr>
        <p:spPr>
          <a:xfrm flipH="1">
            <a:off x="4119238" y="2763643"/>
            <a:ext cx="1404000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87520B4-B1AF-4BBE-A0BD-3F744EFC0794}"/>
              </a:ext>
            </a:extLst>
          </p:cNvPr>
          <p:cNvCxnSpPr>
            <a:cxnSpLocks/>
          </p:cNvCxnSpPr>
          <p:nvPr/>
        </p:nvCxnSpPr>
        <p:spPr>
          <a:xfrm flipH="1">
            <a:off x="4119238" y="2933361"/>
            <a:ext cx="1404000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D035A5A4-E046-2E49-8AAA-AFF0D49E91CA}"/>
              </a:ext>
            </a:extLst>
          </p:cNvPr>
          <p:cNvSpPr>
            <a:spLocks noChangeAspect="1"/>
          </p:cNvSpPr>
          <p:nvPr/>
        </p:nvSpPr>
        <p:spPr>
          <a:xfrm>
            <a:off x="6413122" y="2761850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955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718408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D86A03-F7D2-4F0F-9B2B-E1FEE7FE8FF1}"/>
              </a:ext>
            </a:extLst>
          </p:cNvPr>
          <p:cNvSpPr/>
          <p:nvPr/>
        </p:nvSpPr>
        <p:spPr>
          <a:xfrm>
            <a:off x="1320647" y="315066"/>
            <a:ext cx="4443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 Light (Headings)"/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CC92EC-3656-4C62-A8F8-3583084C6523}"/>
              </a:ext>
            </a:extLst>
          </p:cNvPr>
          <p:cNvSpPr/>
          <p:nvPr/>
        </p:nvSpPr>
        <p:spPr>
          <a:xfrm>
            <a:off x="745997" y="325951"/>
            <a:ext cx="4347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 Light (Headings)"/>
              </a:rPr>
              <a:t>Y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F24816E-DE95-4DD3-84BA-D83567B06AE6}"/>
              </a:ext>
            </a:extLst>
          </p:cNvPr>
          <p:cNvSpPr/>
          <p:nvPr/>
        </p:nvSpPr>
        <p:spPr>
          <a:xfrm>
            <a:off x="146281" y="344506"/>
            <a:ext cx="4475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 Light (Headings)"/>
              </a:rPr>
              <a:t>Z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D808495-4635-47DE-BBE5-C20213E3D923}"/>
              </a:ext>
            </a:extLst>
          </p:cNvPr>
          <p:cNvCxnSpPr>
            <a:cxnSpLocks/>
          </p:cNvCxnSpPr>
          <p:nvPr/>
        </p:nvCxnSpPr>
        <p:spPr>
          <a:xfrm>
            <a:off x="1246091" y="990264"/>
            <a:ext cx="0" cy="5867736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C9EA5A2-4E0F-443C-845C-8F74039DF731}"/>
              </a:ext>
            </a:extLst>
          </p:cNvPr>
          <p:cNvCxnSpPr>
            <a:cxnSpLocks/>
          </p:cNvCxnSpPr>
          <p:nvPr/>
        </p:nvCxnSpPr>
        <p:spPr>
          <a:xfrm>
            <a:off x="1848533" y="1005257"/>
            <a:ext cx="0" cy="5852743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6311D81-5178-41F9-BC68-B6D5CCA97E52}"/>
              </a:ext>
            </a:extLst>
          </p:cNvPr>
          <p:cNvCxnSpPr>
            <a:cxnSpLocks/>
          </p:cNvCxnSpPr>
          <p:nvPr/>
        </p:nvCxnSpPr>
        <p:spPr>
          <a:xfrm flipH="1">
            <a:off x="657603" y="998383"/>
            <a:ext cx="25732" cy="5859617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27075E60-1D14-40DB-9917-34F3201BE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806" y="2910559"/>
            <a:ext cx="1208887" cy="847824"/>
          </a:xfrm>
          <a:prstGeom prst="rect">
            <a:avLst/>
          </a:prstGeom>
          <a:solidFill>
            <a:srgbClr val="92D050"/>
          </a:solidFill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AB37845-0966-4618-BECF-478F9EF83E95}"/>
              </a:ext>
            </a:extLst>
          </p:cNvPr>
          <p:cNvCxnSpPr>
            <a:cxnSpLocks/>
          </p:cNvCxnSpPr>
          <p:nvPr/>
        </p:nvCxnSpPr>
        <p:spPr>
          <a:xfrm>
            <a:off x="1238838" y="3304597"/>
            <a:ext cx="1923299" cy="13706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218C06B-D1EC-4A74-B91D-3E2910D36F8B}"/>
              </a:ext>
            </a:extLst>
          </p:cNvPr>
          <p:cNvCxnSpPr>
            <a:cxnSpLocks/>
          </p:cNvCxnSpPr>
          <p:nvPr/>
        </p:nvCxnSpPr>
        <p:spPr>
          <a:xfrm>
            <a:off x="1543242" y="3138181"/>
            <a:ext cx="1460693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A picture containing shape&#10;&#10;Description automatically generated">
            <a:extLst>
              <a:ext uri="{FF2B5EF4-FFF2-40B4-BE49-F238E27FC236}">
                <a16:creationId xmlns:a16="http://schemas.microsoft.com/office/drawing/2014/main" id="{AF55905B-03F2-456A-B2F0-D596F2B61B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66" y="883863"/>
            <a:ext cx="329267" cy="285211"/>
          </a:xfrm>
          <a:prstGeom prst="rect">
            <a:avLst/>
          </a:prstGeom>
        </p:spPr>
      </p:pic>
      <p:pic>
        <p:nvPicPr>
          <p:cNvPr id="35" name="Picture 34" descr="A picture containing shape&#10;&#10;Description automatically generated">
            <a:extLst>
              <a:ext uri="{FF2B5EF4-FFF2-40B4-BE49-F238E27FC236}">
                <a16:creationId xmlns:a16="http://schemas.microsoft.com/office/drawing/2014/main" id="{50E11F7F-EEFC-4AE0-ABAA-7717C1BCE3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57" y="857696"/>
            <a:ext cx="329267" cy="285211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DFA3A8F-8A17-4AAE-A991-9D50D598D371}"/>
              </a:ext>
            </a:extLst>
          </p:cNvPr>
          <p:cNvCxnSpPr>
            <a:cxnSpLocks/>
          </p:cNvCxnSpPr>
          <p:nvPr/>
        </p:nvCxnSpPr>
        <p:spPr>
          <a:xfrm flipH="1">
            <a:off x="358701" y="868510"/>
            <a:ext cx="19787" cy="598949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 descr="A picture containing shape&#10;&#10;Description automatically generated">
            <a:extLst>
              <a:ext uri="{FF2B5EF4-FFF2-40B4-BE49-F238E27FC236}">
                <a16:creationId xmlns:a16="http://schemas.microsoft.com/office/drawing/2014/main" id="{8D16F334-A944-4DB1-AB52-6DD395DE75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01" y="865814"/>
            <a:ext cx="329267" cy="285211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B906800-EF8E-4C9B-82C7-A49E883C70D1}"/>
              </a:ext>
            </a:extLst>
          </p:cNvPr>
          <p:cNvCxnSpPr>
            <a:cxnSpLocks/>
          </p:cNvCxnSpPr>
          <p:nvPr/>
        </p:nvCxnSpPr>
        <p:spPr>
          <a:xfrm flipV="1">
            <a:off x="358701" y="3538186"/>
            <a:ext cx="2756546" cy="10037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1498740-8134-4724-93F7-A9A5DD28D7E6}"/>
              </a:ext>
            </a:extLst>
          </p:cNvPr>
          <p:cNvCxnSpPr>
            <a:cxnSpLocks/>
          </p:cNvCxnSpPr>
          <p:nvPr/>
        </p:nvCxnSpPr>
        <p:spPr>
          <a:xfrm>
            <a:off x="941244" y="857696"/>
            <a:ext cx="4295" cy="6000304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C4AB1A1-8CA6-451A-8871-34C145004899}"/>
              </a:ext>
            </a:extLst>
          </p:cNvPr>
          <p:cNvCxnSpPr>
            <a:cxnSpLocks/>
          </p:cNvCxnSpPr>
          <p:nvPr/>
        </p:nvCxnSpPr>
        <p:spPr>
          <a:xfrm>
            <a:off x="1535708" y="883863"/>
            <a:ext cx="0" cy="5974137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 descr="A picture containing shape&#10;&#10;Description automatically generated">
            <a:extLst>
              <a:ext uri="{FF2B5EF4-FFF2-40B4-BE49-F238E27FC236}">
                <a16:creationId xmlns:a16="http://schemas.microsoft.com/office/drawing/2014/main" id="{6823D652-2AE1-E849-BF26-2AA369CF8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714" y="4767716"/>
            <a:ext cx="1208887" cy="847824"/>
          </a:xfrm>
          <a:prstGeom prst="rect">
            <a:avLst/>
          </a:prstGeom>
          <a:solidFill>
            <a:srgbClr val="92D050"/>
          </a:solidFill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D8BF9E7-70A1-3843-9FD7-D5BAD66F18FE}"/>
              </a:ext>
            </a:extLst>
          </p:cNvPr>
          <p:cNvCxnSpPr>
            <a:cxnSpLocks/>
          </p:cNvCxnSpPr>
          <p:nvPr/>
        </p:nvCxnSpPr>
        <p:spPr>
          <a:xfrm>
            <a:off x="951815" y="5182237"/>
            <a:ext cx="2216599" cy="9391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BD7323-47CA-EA4D-9259-CF4CD17FCF95}"/>
              </a:ext>
            </a:extLst>
          </p:cNvPr>
          <p:cNvCxnSpPr>
            <a:cxnSpLocks/>
          </p:cNvCxnSpPr>
          <p:nvPr/>
        </p:nvCxnSpPr>
        <p:spPr>
          <a:xfrm>
            <a:off x="1854809" y="4995338"/>
            <a:ext cx="1160035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6A8BD-7262-B245-AE59-F27D9C3319F1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4128693" y="3334471"/>
            <a:ext cx="841014" cy="0"/>
          </a:xfrm>
          <a:prstGeom prst="line">
            <a:avLst/>
          </a:prstGeom>
          <a:ln w="412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4AEC9C5-FD2B-4643-A72E-58C406279513}"/>
              </a:ext>
            </a:extLst>
          </p:cNvPr>
          <p:cNvCxnSpPr>
            <a:cxnSpLocks/>
          </p:cNvCxnSpPr>
          <p:nvPr/>
        </p:nvCxnSpPr>
        <p:spPr>
          <a:xfrm>
            <a:off x="384764" y="5395656"/>
            <a:ext cx="2736759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DDE0791-6CCF-694A-A7C0-E93A4A8CC415}"/>
              </a:ext>
            </a:extLst>
          </p:cNvPr>
          <p:cNvCxnSpPr>
            <a:cxnSpLocks/>
          </p:cNvCxnSpPr>
          <p:nvPr/>
        </p:nvCxnSpPr>
        <p:spPr>
          <a:xfrm flipV="1">
            <a:off x="4085703" y="5191628"/>
            <a:ext cx="1553650" cy="1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6849C15-8D8B-8645-9198-7B9E9BF13061}"/>
              </a:ext>
            </a:extLst>
          </p:cNvPr>
          <p:cNvSpPr/>
          <p:nvPr/>
        </p:nvSpPr>
        <p:spPr>
          <a:xfrm>
            <a:off x="6917861" y="4607880"/>
            <a:ext cx="41937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Segoe UI Light (Headings)"/>
              </a:rPr>
              <a:t>F</a:t>
            </a:r>
            <a:r>
              <a:rPr lang="en-US" sz="3200" baseline="-25000" dirty="0">
                <a:latin typeface="Segoe UI Light (Headings)"/>
              </a:rPr>
              <a:t>2</a:t>
            </a:r>
            <a:r>
              <a:rPr lang="en-US" sz="3200" dirty="0">
                <a:latin typeface="Segoe UI Light (Headings)"/>
              </a:rPr>
              <a:t>=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 ((Z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Y’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X’)</a:t>
            </a:r>
            <a:r>
              <a:rPr lang="en-US" sz="3200" dirty="0">
                <a:solidFill>
                  <a:prstClr val="black"/>
                </a:solidFill>
                <a:highlight>
                  <a:srgbClr val="FF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(Z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Y’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X))</a:t>
            </a:r>
            <a:endParaRPr lang="en-US" sz="3200" dirty="0">
              <a:highlight>
                <a:srgbClr val="00FF00"/>
              </a:highlight>
              <a:latin typeface="Segoe UI Light (Headings)"/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05B2042-791F-904E-95E8-34AB6E170EF0}"/>
              </a:ext>
            </a:extLst>
          </p:cNvPr>
          <p:cNvCxnSpPr>
            <a:cxnSpLocks/>
          </p:cNvCxnSpPr>
          <p:nvPr/>
        </p:nvCxnSpPr>
        <p:spPr>
          <a:xfrm flipV="1">
            <a:off x="4969707" y="3318303"/>
            <a:ext cx="0" cy="147600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209502B-27B0-1446-B8A9-6992E9E27FFD}"/>
              </a:ext>
            </a:extLst>
          </p:cNvPr>
          <p:cNvCxnSpPr>
            <a:cxnSpLocks/>
          </p:cNvCxnSpPr>
          <p:nvPr/>
        </p:nvCxnSpPr>
        <p:spPr>
          <a:xfrm flipH="1">
            <a:off x="4957102" y="4790113"/>
            <a:ext cx="648000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80800F2C-483B-8849-8442-85DE5101AFE6}"/>
              </a:ext>
            </a:extLst>
          </p:cNvPr>
          <p:cNvSpPr>
            <a:spLocks noChangeAspect="1"/>
          </p:cNvSpPr>
          <p:nvPr/>
        </p:nvSpPr>
        <p:spPr>
          <a:xfrm>
            <a:off x="3913151" y="3221450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531D77F-0584-A741-BB15-662F44C9220B}"/>
              </a:ext>
            </a:extLst>
          </p:cNvPr>
          <p:cNvSpPr>
            <a:spLocks noChangeAspect="1"/>
          </p:cNvSpPr>
          <p:nvPr/>
        </p:nvSpPr>
        <p:spPr>
          <a:xfrm>
            <a:off x="3913151" y="5092237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A picture containing shape&#10;&#10;Description automatically generated">
            <a:extLst>
              <a:ext uri="{FF2B5EF4-FFF2-40B4-BE49-F238E27FC236}">
                <a16:creationId xmlns:a16="http://schemas.microsoft.com/office/drawing/2014/main" id="{C2DD02B5-0730-2745-81A6-DD57ECCC4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573" y="4571426"/>
            <a:ext cx="1208887" cy="847824"/>
          </a:xfrm>
          <a:prstGeom prst="rect">
            <a:avLst/>
          </a:prstGeom>
          <a:solidFill>
            <a:srgbClr val="FFFF00"/>
          </a:solidFill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52EBBCB9-041D-E84B-B7B6-87F2145BFA80}"/>
              </a:ext>
            </a:extLst>
          </p:cNvPr>
          <p:cNvSpPr>
            <a:spLocks noChangeAspect="1"/>
          </p:cNvSpPr>
          <p:nvPr/>
        </p:nvSpPr>
        <p:spPr>
          <a:xfrm>
            <a:off x="6515134" y="4900267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 descr="A picture containing shape&#10;&#10;Description automatically generated">
            <a:extLst>
              <a:ext uri="{FF2B5EF4-FFF2-40B4-BE49-F238E27FC236}">
                <a16:creationId xmlns:a16="http://schemas.microsoft.com/office/drawing/2014/main" id="{55841C22-2405-1C4D-944D-470610125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714" y="1950745"/>
            <a:ext cx="1208887" cy="847824"/>
          </a:xfrm>
          <a:prstGeom prst="rect">
            <a:avLst/>
          </a:prstGeom>
          <a:solidFill>
            <a:srgbClr val="92D050"/>
          </a:solidFill>
        </p:spPr>
      </p:pic>
      <p:pic>
        <p:nvPicPr>
          <p:cNvPr id="40" name="Picture 39" descr="A picture containing shape&#10;&#10;Description automatically generated">
            <a:extLst>
              <a:ext uri="{FF2B5EF4-FFF2-40B4-BE49-F238E27FC236}">
                <a16:creationId xmlns:a16="http://schemas.microsoft.com/office/drawing/2014/main" id="{1BF71F9D-ECEB-3E47-9665-B12F49173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806" y="2910559"/>
            <a:ext cx="1208887" cy="847824"/>
          </a:xfrm>
          <a:prstGeom prst="rect">
            <a:avLst/>
          </a:prstGeom>
          <a:solidFill>
            <a:srgbClr val="92D050"/>
          </a:solidFill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0C46DEB-ACA4-6349-9F65-8D26C345A9ED}"/>
              </a:ext>
            </a:extLst>
          </p:cNvPr>
          <p:cNvCxnSpPr>
            <a:cxnSpLocks/>
          </p:cNvCxnSpPr>
          <p:nvPr/>
        </p:nvCxnSpPr>
        <p:spPr>
          <a:xfrm>
            <a:off x="4440507" y="1396132"/>
            <a:ext cx="0" cy="1201481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6DBAA8D-33F7-9547-B006-015A285D1973}"/>
              </a:ext>
            </a:extLst>
          </p:cNvPr>
          <p:cNvCxnSpPr>
            <a:cxnSpLocks/>
          </p:cNvCxnSpPr>
          <p:nvPr/>
        </p:nvCxnSpPr>
        <p:spPr>
          <a:xfrm>
            <a:off x="954126" y="2362376"/>
            <a:ext cx="2208012" cy="12281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9146B90-CD6F-1C46-A7BB-7AB3F42F9C5C}"/>
              </a:ext>
            </a:extLst>
          </p:cNvPr>
          <p:cNvCxnSpPr>
            <a:cxnSpLocks/>
          </p:cNvCxnSpPr>
          <p:nvPr/>
        </p:nvCxnSpPr>
        <p:spPr>
          <a:xfrm>
            <a:off x="1238838" y="3304597"/>
            <a:ext cx="1923299" cy="13706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B77C147-726E-384E-9269-850387B159FC}"/>
              </a:ext>
            </a:extLst>
          </p:cNvPr>
          <p:cNvCxnSpPr>
            <a:cxnSpLocks/>
          </p:cNvCxnSpPr>
          <p:nvPr/>
        </p:nvCxnSpPr>
        <p:spPr>
          <a:xfrm>
            <a:off x="1547980" y="2169061"/>
            <a:ext cx="1460587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765F9C5-8815-CB4E-AD9C-3F2A6E708A61}"/>
              </a:ext>
            </a:extLst>
          </p:cNvPr>
          <p:cNvCxnSpPr>
            <a:cxnSpLocks/>
          </p:cNvCxnSpPr>
          <p:nvPr/>
        </p:nvCxnSpPr>
        <p:spPr>
          <a:xfrm>
            <a:off x="1543242" y="3138181"/>
            <a:ext cx="1460693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 descr="A picture containing shape&#10;&#10;Description automatically generated">
            <a:extLst>
              <a:ext uri="{FF2B5EF4-FFF2-40B4-BE49-F238E27FC236}">
                <a16:creationId xmlns:a16="http://schemas.microsoft.com/office/drawing/2014/main" id="{0115335F-23C8-394D-872D-92A210D55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438" y="3826539"/>
            <a:ext cx="1208887" cy="847824"/>
          </a:xfrm>
          <a:prstGeom prst="rect">
            <a:avLst/>
          </a:prstGeom>
          <a:solidFill>
            <a:srgbClr val="92D050"/>
          </a:solidFill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539B018-B40D-7248-A400-97C1DCBC7F46}"/>
              </a:ext>
            </a:extLst>
          </p:cNvPr>
          <p:cNvCxnSpPr>
            <a:cxnSpLocks/>
          </p:cNvCxnSpPr>
          <p:nvPr/>
        </p:nvCxnSpPr>
        <p:spPr>
          <a:xfrm>
            <a:off x="945539" y="4241060"/>
            <a:ext cx="2216599" cy="9391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CA9A393-BB60-1743-80C2-CFAA5DC3B484}"/>
              </a:ext>
            </a:extLst>
          </p:cNvPr>
          <p:cNvCxnSpPr>
            <a:cxnSpLocks/>
          </p:cNvCxnSpPr>
          <p:nvPr/>
        </p:nvCxnSpPr>
        <p:spPr>
          <a:xfrm>
            <a:off x="1848533" y="4054161"/>
            <a:ext cx="1160035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254F05A-8ECC-AF4E-B60E-9D8C7F9A7E25}"/>
              </a:ext>
            </a:extLst>
          </p:cNvPr>
          <p:cNvCxnSpPr>
            <a:cxnSpLocks/>
          </p:cNvCxnSpPr>
          <p:nvPr/>
        </p:nvCxnSpPr>
        <p:spPr>
          <a:xfrm>
            <a:off x="4440507" y="3122482"/>
            <a:ext cx="0" cy="1138245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4093D4F-775B-B945-952E-54A143CF9FE0}"/>
              </a:ext>
            </a:extLst>
          </p:cNvPr>
          <p:cNvCxnSpPr>
            <a:cxnSpLocks/>
          </p:cNvCxnSpPr>
          <p:nvPr/>
        </p:nvCxnSpPr>
        <p:spPr>
          <a:xfrm flipH="1" flipV="1">
            <a:off x="4417720" y="3111944"/>
            <a:ext cx="973795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71DE74B-7C8D-714D-A807-B0413CC94E6B}"/>
              </a:ext>
            </a:extLst>
          </p:cNvPr>
          <p:cNvCxnSpPr>
            <a:cxnSpLocks/>
          </p:cNvCxnSpPr>
          <p:nvPr/>
        </p:nvCxnSpPr>
        <p:spPr>
          <a:xfrm flipH="1" flipV="1">
            <a:off x="4425594" y="2593483"/>
            <a:ext cx="973795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B6937F2-9F83-BD49-9B52-11FF4835860E}"/>
              </a:ext>
            </a:extLst>
          </p:cNvPr>
          <p:cNvCxnSpPr>
            <a:cxnSpLocks/>
          </p:cNvCxnSpPr>
          <p:nvPr/>
        </p:nvCxnSpPr>
        <p:spPr>
          <a:xfrm>
            <a:off x="693991" y="2572021"/>
            <a:ext cx="2314576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E5FD188-9625-A048-A8CB-0020A04466A1}"/>
              </a:ext>
            </a:extLst>
          </p:cNvPr>
          <p:cNvCxnSpPr>
            <a:cxnSpLocks/>
          </p:cNvCxnSpPr>
          <p:nvPr/>
        </p:nvCxnSpPr>
        <p:spPr>
          <a:xfrm flipV="1">
            <a:off x="358701" y="3538186"/>
            <a:ext cx="2756546" cy="10037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DA91E43-EB7E-DB41-A3DA-A223D9935BAF}"/>
              </a:ext>
            </a:extLst>
          </p:cNvPr>
          <p:cNvCxnSpPr>
            <a:cxnSpLocks/>
          </p:cNvCxnSpPr>
          <p:nvPr/>
        </p:nvCxnSpPr>
        <p:spPr>
          <a:xfrm>
            <a:off x="378488" y="4454479"/>
            <a:ext cx="2736759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C17E2C0-5697-B144-998E-B311CD41D4BA}"/>
              </a:ext>
            </a:extLst>
          </p:cNvPr>
          <p:cNvCxnSpPr>
            <a:cxnSpLocks/>
          </p:cNvCxnSpPr>
          <p:nvPr/>
        </p:nvCxnSpPr>
        <p:spPr>
          <a:xfrm>
            <a:off x="1848533" y="1234608"/>
            <a:ext cx="1160035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1F7CC34-2677-024D-9CF2-3E87BB6D3BBA}"/>
              </a:ext>
            </a:extLst>
          </p:cNvPr>
          <p:cNvCxnSpPr>
            <a:cxnSpLocks/>
          </p:cNvCxnSpPr>
          <p:nvPr/>
        </p:nvCxnSpPr>
        <p:spPr>
          <a:xfrm>
            <a:off x="683335" y="1643833"/>
            <a:ext cx="2431912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 descr="A picture containing shape&#10;&#10;Description automatically generated">
            <a:extLst>
              <a:ext uri="{FF2B5EF4-FFF2-40B4-BE49-F238E27FC236}">
                <a16:creationId xmlns:a16="http://schemas.microsoft.com/office/drawing/2014/main" id="{36ADC0DE-7908-A247-887A-483B0CBC9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271" y="1016045"/>
            <a:ext cx="1208887" cy="847824"/>
          </a:xfrm>
          <a:prstGeom prst="rect">
            <a:avLst/>
          </a:prstGeom>
          <a:solidFill>
            <a:srgbClr val="92D050"/>
          </a:solidFill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1D619D0-FAC0-F543-A05B-EF2B5DF5A1ED}"/>
              </a:ext>
            </a:extLst>
          </p:cNvPr>
          <p:cNvCxnSpPr>
            <a:cxnSpLocks/>
          </p:cNvCxnSpPr>
          <p:nvPr/>
        </p:nvCxnSpPr>
        <p:spPr>
          <a:xfrm flipV="1">
            <a:off x="4085664" y="1437968"/>
            <a:ext cx="378698" cy="198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A9A4FE9-6187-1F49-93F0-6A5F8D99A1AA}"/>
              </a:ext>
            </a:extLst>
          </p:cNvPr>
          <p:cNvCxnSpPr>
            <a:cxnSpLocks/>
          </p:cNvCxnSpPr>
          <p:nvPr/>
        </p:nvCxnSpPr>
        <p:spPr>
          <a:xfrm flipV="1">
            <a:off x="4079427" y="4248462"/>
            <a:ext cx="378698" cy="198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637CABF-6D84-0943-B03B-0C50BEFE45B7}"/>
              </a:ext>
            </a:extLst>
          </p:cNvPr>
          <p:cNvCxnSpPr>
            <a:cxnSpLocks/>
          </p:cNvCxnSpPr>
          <p:nvPr/>
        </p:nvCxnSpPr>
        <p:spPr>
          <a:xfrm>
            <a:off x="4127683" y="2939620"/>
            <a:ext cx="1010" cy="379415"/>
          </a:xfrm>
          <a:prstGeom prst="line">
            <a:avLst/>
          </a:prstGeom>
          <a:ln w="412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388AA2C-2ED9-C44D-A146-533484986E72}"/>
              </a:ext>
            </a:extLst>
          </p:cNvPr>
          <p:cNvCxnSpPr>
            <a:cxnSpLocks/>
          </p:cNvCxnSpPr>
          <p:nvPr/>
        </p:nvCxnSpPr>
        <p:spPr>
          <a:xfrm>
            <a:off x="4119238" y="2354689"/>
            <a:ext cx="1010" cy="411033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E23CC97-CD6B-EF40-8979-F380B376D4A6}"/>
              </a:ext>
            </a:extLst>
          </p:cNvPr>
          <p:cNvCxnSpPr>
            <a:cxnSpLocks/>
          </p:cNvCxnSpPr>
          <p:nvPr/>
        </p:nvCxnSpPr>
        <p:spPr>
          <a:xfrm>
            <a:off x="1246091" y="1446707"/>
            <a:ext cx="1916047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84B41F2B-4E6E-EB47-BCFF-9F1520579AC7}"/>
              </a:ext>
            </a:extLst>
          </p:cNvPr>
          <p:cNvSpPr>
            <a:spLocks noChangeAspect="1"/>
          </p:cNvSpPr>
          <p:nvPr/>
        </p:nvSpPr>
        <p:spPr>
          <a:xfrm>
            <a:off x="3899427" y="1324157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FB1474B-2F2B-2A45-A3ED-8E0A9F27CA98}"/>
              </a:ext>
            </a:extLst>
          </p:cNvPr>
          <p:cNvSpPr>
            <a:spLocks noChangeAspect="1"/>
          </p:cNvSpPr>
          <p:nvPr/>
        </p:nvSpPr>
        <p:spPr>
          <a:xfrm>
            <a:off x="3899427" y="2274429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5ACFCF35-657E-124F-89E0-925C10C77902}"/>
              </a:ext>
            </a:extLst>
          </p:cNvPr>
          <p:cNvSpPr>
            <a:spLocks noChangeAspect="1"/>
          </p:cNvSpPr>
          <p:nvPr/>
        </p:nvSpPr>
        <p:spPr>
          <a:xfrm>
            <a:off x="3916009" y="3243499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7D4B2172-441C-744E-B7E5-986AD6408F83}"/>
              </a:ext>
            </a:extLst>
          </p:cNvPr>
          <p:cNvSpPr>
            <a:spLocks noChangeAspect="1"/>
          </p:cNvSpPr>
          <p:nvPr/>
        </p:nvSpPr>
        <p:spPr>
          <a:xfrm>
            <a:off x="3939238" y="4139783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" name="Picture 81" descr="A picture containing shape&#10;&#10;Description automatically generated">
            <a:extLst>
              <a:ext uri="{FF2B5EF4-FFF2-40B4-BE49-F238E27FC236}">
                <a16:creationId xmlns:a16="http://schemas.microsoft.com/office/drawing/2014/main" id="{9DA41ACF-0C36-E14A-B68C-A7C101F36E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792" y="2311025"/>
            <a:ext cx="1424231" cy="1077749"/>
          </a:xfrm>
          <a:prstGeom prst="rect">
            <a:avLst/>
          </a:prstGeom>
          <a:solidFill>
            <a:srgbClr val="FFFF00"/>
          </a:solidFill>
        </p:spPr>
      </p:pic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1139159-9463-B541-95EE-39EA9F894B23}"/>
              </a:ext>
            </a:extLst>
          </p:cNvPr>
          <p:cNvCxnSpPr>
            <a:cxnSpLocks/>
          </p:cNvCxnSpPr>
          <p:nvPr/>
        </p:nvCxnSpPr>
        <p:spPr>
          <a:xfrm flipH="1">
            <a:off x="4119238" y="2763643"/>
            <a:ext cx="1404000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485F2A1-4E74-E043-8F14-5CFF3C51CD00}"/>
              </a:ext>
            </a:extLst>
          </p:cNvPr>
          <p:cNvCxnSpPr>
            <a:cxnSpLocks/>
          </p:cNvCxnSpPr>
          <p:nvPr/>
        </p:nvCxnSpPr>
        <p:spPr>
          <a:xfrm flipH="1">
            <a:off x="4119238" y="2933361"/>
            <a:ext cx="1404000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4965EBE1-BE03-2C40-96CA-F0F578A88B32}"/>
              </a:ext>
            </a:extLst>
          </p:cNvPr>
          <p:cNvSpPr>
            <a:spLocks noChangeAspect="1"/>
          </p:cNvSpPr>
          <p:nvPr/>
        </p:nvSpPr>
        <p:spPr>
          <a:xfrm>
            <a:off x="6413122" y="2761850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ACC2E3-E54E-C449-BF79-049BEB8389C5}"/>
              </a:ext>
            </a:extLst>
          </p:cNvPr>
          <p:cNvSpPr/>
          <p:nvPr/>
        </p:nvSpPr>
        <p:spPr>
          <a:xfrm>
            <a:off x="4862528" y="1590703"/>
            <a:ext cx="74126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 dirty="0">
                <a:latin typeface="Segoe UI Light (Headings)"/>
              </a:rPr>
              <a:t>F</a:t>
            </a:r>
            <a:r>
              <a:rPr lang="en-US" sz="3200" baseline="-25000" dirty="0">
                <a:latin typeface="Segoe UI Light (Headings)"/>
              </a:rPr>
              <a:t>1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= ((Z’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Y’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X’)</a:t>
            </a:r>
            <a:r>
              <a:rPr lang="en-US" sz="3200" dirty="0">
                <a:solidFill>
                  <a:prstClr val="black"/>
                </a:solidFill>
                <a:highlight>
                  <a:srgbClr val="FF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(Z’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Y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X)</a:t>
            </a:r>
            <a:r>
              <a:rPr lang="en-US" sz="3200" dirty="0">
                <a:solidFill>
                  <a:prstClr val="black"/>
                </a:solidFill>
                <a:highlight>
                  <a:srgbClr val="FF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(Z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Y’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X)</a:t>
            </a:r>
            <a:r>
              <a:rPr lang="en-US" sz="3200" dirty="0">
                <a:solidFill>
                  <a:prstClr val="black"/>
                </a:solidFill>
                <a:highlight>
                  <a:srgbClr val="FF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(Z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Y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X’))</a:t>
            </a:r>
            <a:endParaRPr lang="en-US" sz="3200" dirty="0">
              <a:solidFill>
                <a:prstClr val="black"/>
              </a:solidFill>
              <a:highlight>
                <a:srgbClr val="FFFF00"/>
              </a:highlight>
              <a:latin typeface="Segoe U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17819416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4821238" y="2743333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D86A03-F7D2-4F0F-9B2B-E1FEE7FE8FF1}"/>
              </a:ext>
            </a:extLst>
          </p:cNvPr>
          <p:cNvSpPr/>
          <p:nvPr/>
        </p:nvSpPr>
        <p:spPr>
          <a:xfrm>
            <a:off x="1320647" y="315066"/>
            <a:ext cx="4443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 Light (Headings)"/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CC92EC-3656-4C62-A8F8-3583084C6523}"/>
              </a:ext>
            </a:extLst>
          </p:cNvPr>
          <p:cNvSpPr/>
          <p:nvPr/>
        </p:nvSpPr>
        <p:spPr>
          <a:xfrm>
            <a:off x="745997" y="325951"/>
            <a:ext cx="4347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 Light (Headings)"/>
              </a:rPr>
              <a:t>Y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F24816E-DE95-4DD3-84BA-D83567B06AE6}"/>
              </a:ext>
            </a:extLst>
          </p:cNvPr>
          <p:cNvSpPr/>
          <p:nvPr/>
        </p:nvSpPr>
        <p:spPr>
          <a:xfrm>
            <a:off x="146281" y="344506"/>
            <a:ext cx="4475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 Light (Headings)"/>
              </a:rPr>
              <a:t>Z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D808495-4635-47DE-BBE5-C20213E3D923}"/>
              </a:ext>
            </a:extLst>
          </p:cNvPr>
          <p:cNvCxnSpPr>
            <a:cxnSpLocks/>
          </p:cNvCxnSpPr>
          <p:nvPr/>
        </p:nvCxnSpPr>
        <p:spPr>
          <a:xfrm>
            <a:off x="1246091" y="990264"/>
            <a:ext cx="0" cy="5867736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C9EA5A2-4E0F-443C-845C-8F74039DF731}"/>
              </a:ext>
            </a:extLst>
          </p:cNvPr>
          <p:cNvCxnSpPr>
            <a:cxnSpLocks/>
          </p:cNvCxnSpPr>
          <p:nvPr/>
        </p:nvCxnSpPr>
        <p:spPr>
          <a:xfrm>
            <a:off x="1848533" y="1005257"/>
            <a:ext cx="0" cy="5852743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6311D81-5178-41F9-BC68-B6D5CCA97E52}"/>
              </a:ext>
            </a:extLst>
          </p:cNvPr>
          <p:cNvCxnSpPr>
            <a:cxnSpLocks/>
          </p:cNvCxnSpPr>
          <p:nvPr/>
        </p:nvCxnSpPr>
        <p:spPr>
          <a:xfrm flipH="1">
            <a:off x="657603" y="998383"/>
            <a:ext cx="25732" cy="5859617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27075E60-1D14-40DB-9917-34F3201BE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806" y="2910559"/>
            <a:ext cx="1208887" cy="847824"/>
          </a:xfrm>
          <a:prstGeom prst="rect">
            <a:avLst/>
          </a:prstGeom>
          <a:solidFill>
            <a:srgbClr val="92D050"/>
          </a:solidFill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AB37845-0966-4618-BECF-478F9EF83E95}"/>
              </a:ext>
            </a:extLst>
          </p:cNvPr>
          <p:cNvCxnSpPr>
            <a:cxnSpLocks/>
          </p:cNvCxnSpPr>
          <p:nvPr/>
        </p:nvCxnSpPr>
        <p:spPr>
          <a:xfrm>
            <a:off x="1238838" y="3304597"/>
            <a:ext cx="1923299" cy="13706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218C06B-D1EC-4A74-B91D-3E2910D36F8B}"/>
              </a:ext>
            </a:extLst>
          </p:cNvPr>
          <p:cNvCxnSpPr>
            <a:cxnSpLocks/>
          </p:cNvCxnSpPr>
          <p:nvPr/>
        </p:nvCxnSpPr>
        <p:spPr>
          <a:xfrm>
            <a:off x="1543242" y="3138181"/>
            <a:ext cx="1460693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A picture containing shape&#10;&#10;Description automatically generated">
            <a:extLst>
              <a:ext uri="{FF2B5EF4-FFF2-40B4-BE49-F238E27FC236}">
                <a16:creationId xmlns:a16="http://schemas.microsoft.com/office/drawing/2014/main" id="{AF55905B-03F2-456A-B2F0-D596F2B61B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66" y="883863"/>
            <a:ext cx="329267" cy="285211"/>
          </a:xfrm>
          <a:prstGeom prst="rect">
            <a:avLst/>
          </a:prstGeom>
        </p:spPr>
      </p:pic>
      <p:pic>
        <p:nvPicPr>
          <p:cNvPr id="35" name="Picture 34" descr="A picture containing shape&#10;&#10;Description automatically generated">
            <a:extLst>
              <a:ext uri="{FF2B5EF4-FFF2-40B4-BE49-F238E27FC236}">
                <a16:creationId xmlns:a16="http://schemas.microsoft.com/office/drawing/2014/main" id="{50E11F7F-EEFC-4AE0-ABAA-7717C1BCE3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57" y="857696"/>
            <a:ext cx="329267" cy="285211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DFA3A8F-8A17-4AAE-A991-9D50D598D371}"/>
              </a:ext>
            </a:extLst>
          </p:cNvPr>
          <p:cNvCxnSpPr>
            <a:cxnSpLocks/>
          </p:cNvCxnSpPr>
          <p:nvPr/>
        </p:nvCxnSpPr>
        <p:spPr>
          <a:xfrm flipH="1">
            <a:off x="358701" y="868510"/>
            <a:ext cx="19787" cy="598949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 descr="A picture containing shape&#10;&#10;Description automatically generated">
            <a:extLst>
              <a:ext uri="{FF2B5EF4-FFF2-40B4-BE49-F238E27FC236}">
                <a16:creationId xmlns:a16="http://schemas.microsoft.com/office/drawing/2014/main" id="{8D16F334-A944-4DB1-AB52-6DD395DE75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01" y="865814"/>
            <a:ext cx="329267" cy="285211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B906800-EF8E-4C9B-82C7-A49E883C70D1}"/>
              </a:ext>
            </a:extLst>
          </p:cNvPr>
          <p:cNvCxnSpPr>
            <a:cxnSpLocks/>
          </p:cNvCxnSpPr>
          <p:nvPr/>
        </p:nvCxnSpPr>
        <p:spPr>
          <a:xfrm flipV="1">
            <a:off x="358701" y="3538186"/>
            <a:ext cx="2756546" cy="10037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1498740-8134-4724-93F7-A9A5DD28D7E6}"/>
              </a:ext>
            </a:extLst>
          </p:cNvPr>
          <p:cNvCxnSpPr>
            <a:cxnSpLocks/>
          </p:cNvCxnSpPr>
          <p:nvPr/>
        </p:nvCxnSpPr>
        <p:spPr>
          <a:xfrm>
            <a:off x="941244" y="857696"/>
            <a:ext cx="4295" cy="6000304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C4AB1A1-8CA6-451A-8871-34C145004899}"/>
              </a:ext>
            </a:extLst>
          </p:cNvPr>
          <p:cNvCxnSpPr>
            <a:cxnSpLocks/>
          </p:cNvCxnSpPr>
          <p:nvPr/>
        </p:nvCxnSpPr>
        <p:spPr>
          <a:xfrm>
            <a:off x="1535708" y="883863"/>
            <a:ext cx="0" cy="5974137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 descr="A picture containing shape&#10;&#10;Description automatically generated">
            <a:extLst>
              <a:ext uri="{FF2B5EF4-FFF2-40B4-BE49-F238E27FC236}">
                <a16:creationId xmlns:a16="http://schemas.microsoft.com/office/drawing/2014/main" id="{6823D652-2AE1-E849-BF26-2AA369CF8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714" y="4767716"/>
            <a:ext cx="1208887" cy="847824"/>
          </a:xfrm>
          <a:prstGeom prst="rect">
            <a:avLst/>
          </a:prstGeom>
          <a:solidFill>
            <a:srgbClr val="92D050"/>
          </a:solidFill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D8BF9E7-70A1-3843-9FD7-D5BAD66F18FE}"/>
              </a:ext>
            </a:extLst>
          </p:cNvPr>
          <p:cNvCxnSpPr>
            <a:cxnSpLocks/>
          </p:cNvCxnSpPr>
          <p:nvPr/>
        </p:nvCxnSpPr>
        <p:spPr>
          <a:xfrm>
            <a:off x="951815" y="5182237"/>
            <a:ext cx="2216599" cy="9391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BD7323-47CA-EA4D-9259-CF4CD17FCF95}"/>
              </a:ext>
            </a:extLst>
          </p:cNvPr>
          <p:cNvCxnSpPr>
            <a:cxnSpLocks/>
          </p:cNvCxnSpPr>
          <p:nvPr/>
        </p:nvCxnSpPr>
        <p:spPr>
          <a:xfrm>
            <a:off x="1854809" y="4995338"/>
            <a:ext cx="1160035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6A8BD-7262-B245-AE59-F27D9C3319F1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4128693" y="3334471"/>
            <a:ext cx="841014" cy="0"/>
          </a:xfrm>
          <a:prstGeom prst="line">
            <a:avLst/>
          </a:prstGeom>
          <a:ln w="412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4AEC9C5-FD2B-4643-A72E-58C406279513}"/>
              </a:ext>
            </a:extLst>
          </p:cNvPr>
          <p:cNvCxnSpPr>
            <a:cxnSpLocks/>
          </p:cNvCxnSpPr>
          <p:nvPr/>
        </p:nvCxnSpPr>
        <p:spPr>
          <a:xfrm>
            <a:off x="384764" y="5395656"/>
            <a:ext cx="2736759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DDE0791-6CCF-694A-A7C0-E93A4A8CC415}"/>
              </a:ext>
            </a:extLst>
          </p:cNvPr>
          <p:cNvCxnSpPr>
            <a:cxnSpLocks/>
          </p:cNvCxnSpPr>
          <p:nvPr/>
        </p:nvCxnSpPr>
        <p:spPr>
          <a:xfrm flipV="1">
            <a:off x="4085703" y="5191628"/>
            <a:ext cx="1553650" cy="1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6849C15-8D8B-8645-9198-7B9E9BF13061}"/>
              </a:ext>
            </a:extLst>
          </p:cNvPr>
          <p:cNvSpPr/>
          <p:nvPr/>
        </p:nvSpPr>
        <p:spPr>
          <a:xfrm>
            <a:off x="6917861" y="4607880"/>
            <a:ext cx="41937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Segoe UI Light (Headings)"/>
              </a:rPr>
              <a:t>F</a:t>
            </a:r>
            <a:r>
              <a:rPr lang="en-US" sz="3200" baseline="-25000" dirty="0">
                <a:latin typeface="Segoe UI Light (Headings)"/>
              </a:rPr>
              <a:t>2</a:t>
            </a:r>
            <a:r>
              <a:rPr lang="en-US" sz="3200" dirty="0">
                <a:latin typeface="Segoe UI Light (Headings)"/>
              </a:rPr>
              <a:t>=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 ((Z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Y’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X’)</a:t>
            </a:r>
            <a:r>
              <a:rPr lang="en-US" sz="3200" dirty="0">
                <a:solidFill>
                  <a:prstClr val="black"/>
                </a:solidFill>
                <a:highlight>
                  <a:srgbClr val="FF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(Z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Y’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X))</a:t>
            </a:r>
            <a:endParaRPr lang="en-US" sz="3200" dirty="0">
              <a:highlight>
                <a:srgbClr val="00FF00"/>
              </a:highlight>
              <a:latin typeface="Segoe UI Light (Headings)"/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05B2042-791F-904E-95E8-34AB6E170EF0}"/>
              </a:ext>
            </a:extLst>
          </p:cNvPr>
          <p:cNvCxnSpPr>
            <a:cxnSpLocks/>
          </p:cNvCxnSpPr>
          <p:nvPr/>
        </p:nvCxnSpPr>
        <p:spPr>
          <a:xfrm flipV="1">
            <a:off x="4969707" y="3318303"/>
            <a:ext cx="0" cy="147600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209502B-27B0-1446-B8A9-6992E9E27FFD}"/>
              </a:ext>
            </a:extLst>
          </p:cNvPr>
          <p:cNvCxnSpPr>
            <a:cxnSpLocks/>
          </p:cNvCxnSpPr>
          <p:nvPr/>
        </p:nvCxnSpPr>
        <p:spPr>
          <a:xfrm flipH="1">
            <a:off x="4957102" y="4790113"/>
            <a:ext cx="648000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80800F2C-483B-8849-8442-85DE5101AFE6}"/>
              </a:ext>
            </a:extLst>
          </p:cNvPr>
          <p:cNvSpPr>
            <a:spLocks noChangeAspect="1"/>
          </p:cNvSpPr>
          <p:nvPr/>
        </p:nvSpPr>
        <p:spPr>
          <a:xfrm>
            <a:off x="3913151" y="3221450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531D77F-0584-A741-BB15-662F44C9220B}"/>
              </a:ext>
            </a:extLst>
          </p:cNvPr>
          <p:cNvSpPr>
            <a:spLocks noChangeAspect="1"/>
          </p:cNvSpPr>
          <p:nvPr/>
        </p:nvSpPr>
        <p:spPr>
          <a:xfrm>
            <a:off x="3913151" y="5092237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A picture containing shape&#10;&#10;Description automatically generated">
            <a:extLst>
              <a:ext uri="{FF2B5EF4-FFF2-40B4-BE49-F238E27FC236}">
                <a16:creationId xmlns:a16="http://schemas.microsoft.com/office/drawing/2014/main" id="{C2DD02B5-0730-2745-81A6-DD57ECCC4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573" y="4571426"/>
            <a:ext cx="1208887" cy="847824"/>
          </a:xfrm>
          <a:prstGeom prst="rect">
            <a:avLst/>
          </a:prstGeom>
          <a:solidFill>
            <a:srgbClr val="FFFF00"/>
          </a:solidFill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52EBBCB9-041D-E84B-B7B6-87F2145BFA80}"/>
              </a:ext>
            </a:extLst>
          </p:cNvPr>
          <p:cNvSpPr>
            <a:spLocks noChangeAspect="1"/>
          </p:cNvSpPr>
          <p:nvPr/>
        </p:nvSpPr>
        <p:spPr>
          <a:xfrm>
            <a:off x="6515134" y="4900267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 descr="A picture containing shape&#10;&#10;Description automatically generated">
            <a:extLst>
              <a:ext uri="{FF2B5EF4-FFF2-40B4-BE49-F238E27FC236}">
                <a16:creationId xmlns:a16="http://schemas.microsoft.com/office/drawing/2014/main" id="{55841C22-2405-1C4D-944D-470610125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714" y="1950745"/>
            <a:ext cx="1208887" cy="847824"/>
          </a:xfrm>
          <a:prstGeom prst="rect">
            <a:avLst/>
          </a:prstGeom>
          <a:solidFill>
            <a:srgbClr val="92D050"/>
          </a:solidFill>
        </p:spPr>
      </p:pic>
      <p:pic>
        <p:nvPicPr>
          <p:cNvPr id="40" name="Picture 39" descr="A picture containing shape&#10;&#10;Description automatically generated">
            <a:extLst>
              <a:ext uri="{FF2B5EF4-FFF2-40B4-BE49-F238E27FC236}">
                <a16:creationId xmlns:a16="http://schemas.microsoft.com/office/drawing/2014/main" id="{1BF71F9D-ECEB-3E47-9665-B12F49173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806" y="2910559"/>
            <a:ext cx="1208887" cy="847824"/>
          </a:xfrm>
          <a:prstGeom prst="rect">
            <a:avLst/>
          </a:prstGeom>
          <a:solidFill>
            <a:srgbClr val="92D050"/>
          </a:solidFill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0C46DEB-ACA4-6349-9F65-8D26C345A9ED}"/>
              </a:ext>
            </a:extLst>
          </p:cNvPr>
          <p:cNvCxnSpPr>
            <a:cxnSpLocks/>
          </p:cNvCxnSpPr>
          <p:nvPr/>
        </p:nvCxnSpPr>
        <p:spPr>
          <a:xfrm>
            <a:off x="4440507" y="1396132"/>
            <a:ext cx="0" cy="1201481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6DBAA8D-33F7-9547-B006-015A285D1973}"/>
              </a:ext>
            </a:extLst>
          </p:cNvPr>
          <p:cNvCxnSpPr>
            <a:cxnSpLocks/>
          </p:cNvCxnSpPr>
          <p:nvPr/>
        </p:nvCxnSpPr>
        <p:spPr>
          <a:xfrm>
            <a:off x="954126" y="2362376"/>
            <a:ext cx="2208012" cy="12281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9146B90-CD6F-1C46-A7BB-7AB3F42F9C5C}"/>
              </a:ext>
            </a:extLst>
          </p:cNvPr>
          <p:cNvCxnSpPr>
            <a:cxnSpLocks/>
          </p:cNvCxnSpPr>
          <p:nvPr/>
        </p:nvCxnSpPr>
        <p:spPr>
          <a:xfrm>
            <a:off x="1238838" y="3304597"/>
            <a:ext cx="1923299" cy="13706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B77C147-726E-384E-9269-850387B159FC}"/>
              </a:ext>
            </a:extLst>
          </p:cNvPr>
          <p:cNvCxnSpPr>
            <a:cxnSpLocks/>
          </p:cNvCxnSpPr>
          <p:nvPr/>
        </p:nvCxnSpPr>
        <p:spPr>
          <a:xfrm>
            <a:off x="1547980" y="2169061"/>
            <a:ext cx="1460587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765F9C5-8815-CB4E-AD9C-3F2A6E708A61}"/>
              </a:ext>
            </a:extLst>
          </p:cNvPr>
          <p:cNvCxnSpPr>
            <a:cxnSpLocks/>
          </p:cNvCxnSpPr>
          <p:nvPr/>
        </p:nvCxnSpPr>
        <p:spPr>
          <a:xfrm>
            <a:off x="1543242" y="3138181"/>
            <a:ext cx="1460693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 descr="A picture containing shape&#10;&#10;Description automatically generated">
            <a:extLst>
              <a:ext uri="{FF2B5EF4-FFF2-40B4-BE49-F238E27FC236}">
                <a16:creationId xmlns:a16="http://schemas.microsoft.com/office/drawing/2014/main" id="{0115335F-23C8-394D-872D-92A210D55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438" y="3826539"/>
            <a:ext cx="1208887" cy="847824"/>
          </a:xfrm>
          <a:prstGeom prst="rect">
            <a:avLst/>
          </a:prstGeom>
          <a:solidFill>
            <a:srgbClr val="92D050"/>
          </a:solidFill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539B018-B40D-7248-A400-97C1DCBC7F46}"/>
              </a:ext>
            </a:extLst>
          </p:cNvPr>
          <p:cNvCxnSpPr>
            <a:cxnSpLocks/>
          </p:cNvCxnSpPr>
          <p:nvPr/>
        </p:nvCxnSpPr>
        <p:spPr>
          <a:xfrm>
            <a:off x="945539" y="4241060"/>
            <a:ext cx="2216599" cy="9391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CA9A393-BB60-1743-80C2-CFAA5DC3B484}"/>
              </a:ext>
            </a:extLst>
          </p:cNvPr>
          <p:cNvCxnSpPr>
            <a:cxnSpLocks/>
          </p:cNvCxnSpPr>
          <p:nvPr/>
        </p:nvCxnSpPr>
        <p:spPr>
          <a:xfrm>
            <a:off x="1848533" y="4054161"/>
            <a:ext cx="1160035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254F05A-8ECC-AF4E-B60E-9D8C7F9A7E25}"/>
              </a:ext>
            </a:extLst>
          </p:cNvPr>
          <p:cNvCxnSpPr>
            <a:cxnSpLocks/>
          </p:cNvCxnSpPr>
          <p:nvPr/>
        </p:nvCxnSpPr>
        <p:spPr>
          <a:xfrm>
            <a:off x="4440507" y="3122482"/>
            <a:ext cx="0" cy="1138245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4093D4F-775B-B945-952E-54A143CF9FE0}"/>
              </a:ext>
            </a:extLst>
          </p:cNvPr>
          <p:cNvCxnSpPr>
            <a:cxnSpLocks/>
          </p:cNvCxnSpPr>
          <p:nvPr/>
        </p:nvCxnSpPr>
        <p:spPr>
          <a:xfrm flipH="1" flipV="1">
            <a:off x="4417720" y="3111944"/>
            <a:ext cx="973795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71DE74B-7C8D-714D-A807-B0413CC94E6B}"/>
              </a:ext>
            </a:extLst>
          </p:cNvPr>
          <p:cNvCxnSpPr>
            <a:cxnSpLocks/>
          </p:cNvCxnSpPr>
          <p:nvPr/>
        </p:nvCxnSpPr>
        <p:spPr>
          <a:xfrm flipH="1" flipV="1">
            <a:off x="4425594" y="2593483"/>
            <a:ext cx="973795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B6937F2-9F83-BD49-9B52-11FF4835860E}"/>
              </a:ext>
            </a:extLst>
          </p:cNvPr>
          <p:cNvCxnSpPr>
            <a:cxnSpLocks/>
          </p:cNvCxnSpPr>
          <p:nvPr/>
        </p:nvCxnSpPr>
        <p:spPr>
          <a:xfrm>
            <a:off x="693991" y="2572021"/>
            <a:ext cx="2314576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E5FD188-9625-A048-A8CB-0020A04466A1}"/>
              </a:ext>
            </a:extLst>
          </p:cNvPr>
          <p:cNvCxnSpPr>
            <a:cxnSpLocks/>
          </p:cNvCxnSpPr>
          <p:nvPr/>
        </p:nvCxnSpPr>
        <p:spPr>
          <a:xfrm flipV="1">
            <a:off x="358701" y="3538186"/>
            <a:ext cx="2756546" cy="10037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DA91E43-EB7E-DB41-A3DA-A223D9935BAF}"/>
              </a:ext>
            </a:extLst>
          </p:cNvPr>
          <p:cNvCxnSpPr>
            <a:cxnSpLocks/>
          </p:cNvCxnSpPr>
          <p:nvPr/>
        </p:nvCxnSpPr>
        <p:spPr>
          <a:xfrm>
            <a:off x="378488" y="4454479"/>
            <a:ext cx="2736759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C17E2C0-5697-B144-998E-B311CD41D4BA}"/>
              </a:ext>
            </a:extLst>
          </p:cNvPr>
          <p:cNvCxnSpPr>
            <a:cxnSpLocks/>
          </p:cNvCxnSpPr>
          <p:nvPr/>
        </p:nvCxnSpPr>
        <p:spPr>
          <a:xfrm>
            <a:off x="1848533" y="1234608"/>
            <a:ext cx="1160035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1F7CC34-2677-024D-9CF2-3E87BB6D3BBA}"/>
              </a:ext>
            </a:extLst>
          </p:cNvPr>
          <p:cNvCxnSpPr>
            <a:cxnSpLocks/>
          </p:cNvCxnSpPr>
          <p:nvPr/>
        </p:nvCxnSpPr>
        <p:spPr>
          <a:xfrm>
            <a:off x="683335" y="1643833"/>
            <a:ext cx="2431912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 descr="A picture containing shape&#10;&#10;Description automatically generated">
            <a:extLst>
              <a:ext uri="{FF2B5EF4-FFF2-40B4-BE49-F238E27FC236}">
                <a16:creationId xmlns:a16="http://schemas.microsoft.com/office/drawing/2014/main" id="{36ADC0DE-7908-A247-887A-483B0CBC9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271" y="1016045"/>
            <a:ext cx="1208887" cy="847824"/>
          </a:xfrm>
          <a:prstGeom prst="rect">
            <a:avLst/>
          </a:prstGeom>
          <a:solidFill>
            <a:srgbClr val="92D050"/>
          </a:solidFill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1D619D0-FAC0-F543-A05B-EF2B5DF5A1ED}"/>
              </a:ext>
            </a:extLst>
          </p:cNvPr>
          <p:cNvCxnSpPr>
            <a:cxnSpLocks/>
          </p:cNvCxnSpPr>
          <p:nvPr/>
        </p:nvCxnSpPr>
        <p:spPr>
          <a:xfrm flipV="1">
            <a:off x="4085664" y="1437968"/>
            <a:ext cx="378698" cy="198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A9A4FE9-6187-1F49-93F0-6A5F8D99A1AA}"/>
              </a:ext>
            </a:extLst>
          </p:cNvPr>
          <p:cNvCxnSpPr>
            <a:cxnSpLocks/>
          </p:cNvCxnSpPr>
          <p:nvPr/>
        </p:nvCxnSpPr>
        <p:spPr>
          <a:xfrm flipV="1">
            <a:off x="4079427" y="4248462"/>
            <a:ext cx="378698" cy="198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637CABF-6D84-0943-B03B-0C50BEFE45B7}"/>
              </a:ext>
            </a:extLst>
          </p:cNvPr>
          <p:cNvCxnSpPr>
            <a:cxnSpLocks/>
          </p:cNvCxnSpPr>
          <p:nvPr/>
        </p:nvCxnSpPr>
        <p:spPr>
          <a:xfrm>
            <a:off x="4127683" y="2939620"/>
            <a:ext cx="1010" cy="379415"/>
          </a:xfrm>
          <a:prstGeom prst="line">
            <a:avLst/>
          </a:prstGeom>
          <a:ln w="412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388AA2C-2ED9-C44D-A146-533484986E72}"/>
              </a:ext>
            </a:extLst>
          </p:cNvPr>
          <p:cNvCxnSpPr>
            <a:cxnSpLocks/>
          </p:cNvCxnSpPr>
          <p:nvPr/>
        </p:nvCxnSpPr>
        <p:spPr>
          <a:xfrm>
            <a:off x="4119238" y="2354689"/>
            <a:ext cx="1010" cy="411033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E23CC97-CD6B-EF40-8979-F380B376D4A6}"/>
              </a:ext>
            </a:extLst>
          </p:cNvPr>
          <p:cNvCxnSpPr>
            <a:cxnSpLocks/>
          </p:cNvCxnSpPr>
          <p:nvPr/>
        </p:nvCxnSpPr>
        <p:spPr>
          <a:xfrm>
            <a:off x="1246091" y="1446707"/>
            <a:ext cx="1916047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84B41F2B-4E6E-EB47-BCFF-9F1520579AC7}"/>
              </a:ext>
            </a:extLst>
          </p:cNvPr>
          <p:cNvSpPr>
            <a:spLocks noChangeAspect="1"/>
          </p:cNvSpPr>
          <p:nvPr/>
        </p:nvSpPr>
        <p:spPr>
          <a:xfrm>
            <a:off x="3899427" y="1324157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FB1474B-2F2B-2A45-A3ED-8E0A9F27CA98}"/>
              </a:ext>
            </a:extLst>
          </p:cNvPr>
          <p:cNvSpPr>
            <a:spLocks noChangeAspect="1"/>
          </p:cNvSpPr>
          <p:nvPr/>
        </p:nvSpPr>
        <p:spPr>
          <a:xfrm>
            <a:off x="3899427" y="2274429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5ACFCF35-657E-124F-89E0-925C10C77902}"/>
              </a:ext>
            </a:extLst>
          </p:cNvPr>
          <p:cNvSpPr>
            <a:spLocks noChangeAspect="1"/>
          </p:cNvSpPr>
          <p:nvPr/>
        </p:nvSpPr>
        <p:spPr>
          <a:xfrm>
            <a:off x="3916009" y="3243499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7D4B2172-441C-744E-B7E5-986AD6408F83}"/>
              </a:ext>
            </a:extLst>
          </p:cNvPr>
          <p:cNvSpPr>
            <a:spLocks noChangeAspect="1"/>
          </p:cNvSpPr>
          <p:nvPr/>
        </p:nvSpPr>
        <p:spPr>
          <a:xfrm>
            <a:off x="3939238" y="4139783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" name="Picture 81" descr="A picture containing shape&#10;&#10;Description automatically generated">
            <a:extLst>
              <a:ext uri="{FF2B5EF4-FFF2-40B4-BE49-F238E27FC236}">
                <a16:creationId xmlns:a16="http://schemas.microsoft.com/office/drawing/2014/main" id="{9DA41ACF-0C36-E14A-B68C-A7C101F36E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792" y="2311025"/>
            <a:ext cx="1424231" cy="1077749"/>
          </a:xfrm>
          <a:prstGeom prst="rect">
            <a:avLst/>
          </a:prstGeom>
          <a:solidFill>
            <a:srgbClr val="FFFF00"/>
          </a:solidFill>
        </p:spPr>
      </p:pic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1139159-9463-B541-95EE-39EA9F894B23}"/>
              </a:ext>
            </a:extLst>
          </p:cNvPr>
          <p:cNvCxnSpPr>
            <a:cxnSpLocks/>
          </p:cNvCxnSpPr>
          <p:nvPr/>
        </p:nvCxnSpPr>
        <p:spPr>
          <a:xfrm flipH="1">
            <a:off x="4119238" y="2763643"/>
            <a:ext cx="1404000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485F2A1-4E74-E043-8F14-5CFF3C51CD00}"/>
              </a:ext>
            </a:extLst>
          </p:cNvPr>
          <p:cNvCxnSpPr>
            <a:cxnSpLocks/>
          </p:cNvCxnSpPr>
          <p:nvPr/>
        </p:nvCxnSpPr>
        <p:spPr>
          <a:xfrm flipH="1">
            <a:off x="4119238" y="2933361"/>
            <a:ext cx="1404000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4965EBE1-BE03-2C40-96CA-F0F578A88B32}"/>
              </a:ext>
            </a:extLst>
          </p:cNvPr>
          <p:cNvSpPr>
            <a:spLocks noChangeAspect="1"/>
          </p:cNvSpPr>
          <p:nvPr/>
        </p:nvSpPr>
        <p:spPr>
          <a:xfrm>
            <a:off x="6413122" y="2761850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ACC2E3-E54E-C449-BF79-049BEB8389C5}"/>
              </a:ext>
            </a:extLst>
          </p:cNvPr>
          <p:cNvSpPr/>
          <p:nvPr/>
        </p:nvSpPr>
        <p:spPr>
          <a:xfrm>
            <a:off x="4862528" y="1590703"/>
            <a:ext cx="74126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 dirty="0">
                <a:latin typeface="Segoe UI Light (Headings)"/>
              </a:rPr>
              <a:t>F</a:t>
            </a:r>
            <a:r>
              <a:rPr lang="en-US" sz="3200" baseline="-25000" dirty="0">
                <a:latin typeface="Segoe UI Light (Headings)"/>
              </a:rPr>
              <a:t>1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= ((Z’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Y’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X’)</a:t>
            </a:r>
            <a:r>
              <a:rPr lang="en-US" sz="3200" dirty="0">
                <a:solidFill>
                  <a:prstClr val="black"/>
                </a:solidFill>
                <a:highlight>
                  <a:srgbClr val="FF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(Z’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Y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X)</a:t>
            </a:r>
            <a:r>
              <a:rPr lang="en-US" sz="3200" dirty="0">
                <a:solidFill>
                  <a:prstClr val="black"/>
                </a:solidFill>
                <a:highlight>
                  <a:srgbClr val="FF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(Z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Y’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X)</a:t>
            </a:r>
            <a:r>
              <a:rPr lang="en-US" sz="3200" dirty="0">
                <a:solidFill>
                  <a:prstClr val="black"/>
                </a:solidFill>
                <a:highlight>
                  <a:srgbClr val="FF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(Z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Y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X’))</a:t>
            </a:r>
            <a:endParaRPr lang="en-US" sz="3200" dirty="0">
              <a:solidFill>
                <a:prstClr val="black"/>
              </a:solidFill>
              <a:highlight>
                <a:srgbClr val="FFFF00"/>
              </a:highlight>
              <a:latin typeface="Segoe UI Light (Headings)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4243D3-FBEB-1546-B7FB-CE07CCF83D21}"/>
              </a:ext>
            </a:extLst>
          </p:cNvPr>
          <p:cNvSpPr/>
          <p:nvPr/>
        </p:nvSpPr>
        <p:spPr>
          <a:xfrm>
            <a:off x="-5946" y="820730"/>
            <a:ext cx="12172213" cy="6037269"/>
          </a:xfrm>
          <a:custGeom>
            <a:avLst/>
            <a:gdLst>
              <a:gd name="connsiteX0" fmla="*/ 0 w 12847775"/>
              <a:gd name="connsiteY0" fmla="*/ 0 h 5688925"/>
              <a:gd name="connsiteX1" fmla="*/ 12847775 w 12847775"/>
              <a:gd name="connsiteY1" fmla="*/ 0 h 5688925"/>
              <a:gd name="connsiteX2" fmla="*/ 12847775 w 12847775"/>
              <a:gd name="connsiteY2" fmla="*/ 5688925 h 5688925"/>
              <a:gd name="connsiteX3" fmla="*/ 0 w 12847775"/>
              <a:gd name="connsiteY3" fmla="*/ 5688925 h 5688925"/>
              <a:gd name="connsiteX4" fmla="*/ 0 w 12847775"/>
              <a:gd name="connsiteY4" fmla="*/ 0 h 5688925"/>
              <a:gd name="connsiteX0" fmla="*/ 0 w 12847775"/>
              <a:gd name="connsiteY0" fmla="*/ 347271 h 6036196"/>
              <a:gd name="connsiteX1" fmla="*/ 5963466 w 12847775"/>
              <a:gd name="connsiteY1" fmla="*/ 0 h 6036196"/>
              <a:gd name="connsiteX2" fmla="*/ 12847775 w 12847775"/>
              <a:gd name="connsiteY2" fmla="*/ 347271 h 6036196"/>
              <a:gd name="connsiteX3" fmla="*/ 12847775 w 12847775"/>
              <a:gd name="connsiteY3" fmla="*/ 6036196 h 6036196"/>
              <a:gd name="connsiteX4" fmla="*/ 0 w 12847775"/>
              <a:gd name="connsiteY4" fmla="*/ 6036196 h 6036196"/>
              <a:gd name="connsiteX5" fmla="*/ 0 w 12847775"/>
              <a:gd name="connsiteY5" fmla="*/ 347271 h 6036196"/>
              <a:gd name="connsiteX0" fmla="*/ 0 w 12847775"/>
              <a:gd name="connsiteY0" fmla="*/ 399186 h 6088111"/>
              <a:gd name="connsiteX1" fmla="*/ 2803577 w 12847775"/>
              <a:gd name="connsiteY1" fmla="*/ 491753 h 6088111"/>
              <a:gd name="connsiteX2" fmla="*/ 5963466 w 12847775"/>
              <a:gd name="connsiteY2" fmla="*/ 51915 h 6088111"/>
              <a:gd name="connsiteX3" fmla="*/ 12847775 w 12847775"/>
              <a:gd name="connsiteY3" fmla="*/ 399186 h 6088111"/>
              <a:gd name="connsiteX4" fmla="*/ 12847775 w 12847775"/>
              <a:gd name="connsiteY4" fmla="*/ 6088111 h 6088111"/>
              <a:gd name="connsiteX5" fmla="*/ 0 w 12847775"/>
              <a:gd name="connsiteY5" fmla="*/ 6088111 h 6088111"/>
              <a:gd name="connsiteX6" fmla="*/ 0 w 12847775"/>
              <a:gd name="connsiteY6" fmla="*/ 399186 h 6088111"/>
              <a:gd name="connsiteX0" fmla="*/ 0 w 12847775"/>
              <a:gd name="connsiteY0" fmla="*/ 375711 h 6064636"/>
              <a:gd name="connsiteX1" fmla="*/ 2803577 w 12847775"/>
              <a:gd name="connsiteY1" fmla="*/ 468278 h 6064636"/>
              <a:gd name="connsiteX2" fmla="*/ 5963466 w 12847775"/>
              <a:gd name="connsiteY2" fmla="*/ 28440 h 6064636"/>
              <a:gd name="connsiteX3" fmla="*/ 12847775 w 12847775"/>
              <a:gd name="connsiteY3" fmla="*/ 375711 h 6064636"/>
              <a:gd name="connsiteX4" fmla="*/ 12847775 w 12847775"/>
              <a:gd name="connsiteY4" fmla="*/ 6064636 h 6064636"/>
              <a:gd name="connsiteX5" fmla="*/ 0 w 12847775"/>
              <a:gd name="connsiteY5" fmla="*/ 6064636 h 6064636"/>
              <a:gd name="connsiteX6" fmla="*/ 0 w 12847775"/>
              <a:gd name="connsiteY6" fmla="*/ 375711 h 6064636"/>
              <a:gd name="connsiteX0" fmla="*/ 0 w 12928798"/>
              <a:gd name="connsiteY0" fmla="*/ 869412 h 6037476"/>
              <a:gd name="connsiteX1" fmla="*/ 2884600 w 12928798"/>
              <a:gd name="connsiteY1" fmla="*/ 441118 h 6037476"/>
              <a:gd name="connsiteX2" fmla="*/ 6044489 w 12928798"/>
              <a:gd name="connsiteY2" fmla="*/ 1280 h 6037476"/>
              <a:gd name="connsiteX3" fmla="*/ 12928798 w 12928798"/>
              <a:gd name="connsiteY3" fmla="*/ 348551 h 6037476"/>
              <a:gd name="connsiteX4" fmla="*/ 12928798 w 12928798"/>
              <a:gd name="connsiteY4" fmla="*/ 6037476 h 6037476"/>
              <a:gd name="connsiteX5" fmla="*/ 81023 w 12928798"/>
              <a:gd name="connsiteY5" fmla="*/ 6037476 h 6037476"/>
              <a:gd name="connsiteX6" fmla="*/ 0 w 12928798"/>
              <a:gd name="connsiteY6" fmla="*/ 869412 h 6037476"/>
              <a:gd name="connsiteX0" fmla="*/ 0 w 12928798"/>
              <a:gd name="connsiteY0" fmla="*/ 869885 h 6037949"/>
              <a:gd name="connsiteX1" fmla="*/ 2873025 w 12928798"/>
              <a:gd name="connsiteY1" fmla="*/ 325844 h 6037949"/>
              <a:gd name="connsiteX2" fmla="*/ 6044489 w 12928798"/>
              <a:gd name="connsiteY2" fmla="*/ 1753 h 6037949"/>
              <a:gd name="connsiteX3" fmla="*/ 12928798 w 12928798"/>
              <a:gd name="connsiteY3" fmla="*/ 349024 h 6037949"/>
              <a:gd name="connsiteX4" fmla="*/ 12928798 w 12928798"/>
              <a:gd name="connsiteY4" fmla="*/ 6037949 h 6037949"/>
              <a:gd name="connsiteX5" fmla="*/ 81023 w 12928798"/>
              <a:gd name="connsiteY5" fmla="*/ 6037949 h 6037949"/>
              <a:gd name="connsiteX6" fmla="*/ 0 w 12928798"/>
              <a:gd name="connsiteY6" fmla="*/ 869885 h 6037949"/>
              <a:gd name="connsiteX0" fmla="*/ 0 w 12928798"/>
              <a:gd name="connsiteY0" fmla="*/ 869204 h 6037268"/>
              <a:gd name="connsiteX1" fmla="*/ 2873025 w 12928798"/>
              <a:gd name="connsiteY1" fmla="*/ 325163 h 6037268"/>
              <a:gd name="connsiteX2" fmla="*/ 3289714 w 12928798"/>
              <a:gd name="connsiteY2" fmla="*/ 128394 h 6037268"/>
              <a:gd name="connsiteX3" fmla="*/ 6044489 w 12928798"/>
              <a:gd name="connsiteY3" fmla="*/ 1072 h 6037268"/>
              <a:gd name="connsiteX4" fmla="*/ 12928798 w 12928798"/>
              <a:gd name="connsiteY4" fmla="*/ 348343 h 6037268"/>
              <a:gd name="connsiteX5" fmla="*/ 12928798 w 12928798"/>
              <a:gd name="connsiteY5" fmla="*/ 6037268 h 6037268"/>
              <a:gd name="connsiteX6" fmla="*/ 81023 w 12928798"/>
              <a:gd name="connsiteY6" fmla="*/ 6037268 h 6037268"/>
              <a:gd name="connsiteX7" fmla="*/ 0 w 12928798"/>
              <a:gd name="connsiteY7" fmla="*/ 869204 h 6037268"/>
              <a:gd name="connsiteX0" fmla="*/ 0 w 12928798"/>
              <a:gd name="connsiteY0" fmla="*/ 869204 h 6037268"/>
              <a:gd name="connsiteX1" fmla="*/ 940669 w 12928798"/>
              <a:gd name="connsiteY1" fmla="*/ 464059 h 6037268"/>
              <a:gd name="connsiteX2" fmla="*/ 2873025 w 12928798"/>
              <a:gd name="connsiteY2" fmla="*/ 325163 h 6037268"/>
              <a:gd name="connsiteX3" fmla="*/ 3289714 w 12928798"/>
              <a:gd name="connsiteY3" fmla="*/ 128394 h 6037268"/>
              <a:gd name="connsiteX4" fmla="*/ 6044489 w 12928798"/>
              <a:gd name="connsiteY4" fmla="*/ 1072 h 6037268"/>
              <a:gd name="connsiteX5" fmla="*/ 12928798 w 12928798"/>
              <a:gd name="connsiteY5" fmla="*/ 348343 h 6037268"/>
              <a:gd name="connsiteX6" fmla="*/ 12928798 w 12928798"/>
              <a:gd name="connsiteY6" fmla="*/ 6037268 h 6037268"/>
              <a:gd name="connsiteX7" fmla="*/ 81023 w 12928798"/>
              <a:gd name="connsiteY7" fmla="*/ 6037268 h 6037268"/>
              <a:gd name="connsiteX8" fmla="*/ 0 w 12928798"/>
              <a:gd name="connsiteY8" fmla="*/ 869204 h 6037268"/>
              <a:gd name="connsiteX0" fmla="*/ 0 w 12928798"/>
              <a:gd name="connsiteY0" fmla="*/ 869204 h 6037268"/>
              <a:gd name="connsiteX1" fmla="*/ 940669 w 12928798"/>
              <a:gd name="connsiteY1" fmla="*/ 464059 h 6037268"/>
              <a:gd name="connsiteX2" fmla="*/ 2811555 w 12928798"/>
              <a:gd name="connsiteY2" fmla="*/ 278865 h 6037268"/>
              <a:gd name="connsiteX3" fmla="*/ 3289714 w 12928798"/>
              <a:gd name="connsiteY3" fmla="*/ 128394 h 6037268"/>
              <a:gd name="connsiteX4" fmla="*/ 6044489 w 12928798"/>
              <a:gd name="connsiteY4" fmla="*/ 1072 h 6037268"/>
              <a:gd name="connsiteX5" fmla="*/ 12928798 w 12928798"/>
              <a:gd name="connsiteY5" fmla="*/ 348343 h 6037268"/>
              <a:gd name="connsiteX6" fmla="*/ 12928798 w 12928798"/>
              <a:gd name="connsiteY6" fmla="*/ 6037268 h 6037268"/>
              <a:gd name="connsiteX7" fmla="*/ 81023 w 12928798"/>
              <a:gd name="connsiteY7" fmla="*/ 6037268 h 6037268"/>
              <a:gd name="connsiteX8" fmla="*/ 0 w 12928798"/>
              <a:gd name="connsiteY8" fmla="*/ 869204 h 6037268"/>
              <a:gd name="connsiteX0" fmla="*/ 0 w 12928798"/>
              <a:gd name="connsiteY0" fmla="*/ 869204 h 6037268"/>
              <a:gd name="connsiteX1" fmla="*/ 178434 w 12928798"/>
              <a:gd name="connsiteY1" fmla="*/ 521932 h 6037268"/>
              <a:gd name="connsiteX2" fmla="*/ 940669 w 12928798"/>
              <a:gd name="connsiteY2" fmla="*/ 464059 h 6037268"/>
              <a:gd name="connsiteX3" fmla="*/ 2811555 w 12928798"/>
              <a:gd name="connsiteY3" fmla="*/ 278865 h 6037268"/>
              <a:gd name="connsiteX4" fmla="*/ 3289714 w 12928798"/>
              <a:gd name="connsiteY4" fmla="*/ 128394 h 6037268"/>
              <a:gd name="connsiteX5" fmla="*/ 6044489 w 12928798"/>
              <a:gd name="connsiteY5" fmla="*/ 1072 h 6037268"/>
              <a:gd name="connsiteX6" fmla="*/ 12928798 w 12928798"/>
              <a:gd name="connsiteY6" fmla="*/ 348343 h 6037268"/>
              <a:gd name="connsiteX7" fmla="*/ 12928798 w 12928798"/>
              <a:gd name="connsiteY7" fmla="*/ 6037268 h 6037268"/>
              <a:gd name="connsiteX8" fmla="*/ 81023 w 12928798"/>
              <a:gd name="connsiteY8" fmla="*/ 6037268 h 6037268"/>
              <a:gd name="connsiteX9" fmla="*/ 0 w 12928798"/>
              <a:gd name="connsiteY9" fmla="*/ 869204 h 603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28798" h="6037268">
                <a:moveTo>
                  <a:pt x="0" y="869204"/>
                </a:moveTo>
                <a:cubicBezTo>
                  <a:pt x="14186" y="-71239"/>
                  <a:pt x="21656" y="589456"/>
                  <a:pt x="178434" y="521932"/>
                </a:cubicBezTo>
                <a:cubicBezTo>
                  <a:pt x="335212" y="454408"/>
                  <a:pt x="499766" y="483350"/>
                  <a:pt x="940669" y="464059"/>
                </a:cubicBezTo>
                <a:cubicBezTo>
                  <a:pt x="1381572" y="444768"/>
                  <a:pt x="2420048" y="309731"/>
                  <a:pt x="2811555" y="278865"/>
                </a:cubicBezTo>
                <a:cubicBezTo>
                  <a:pt x="3369486" y="180475"/>
                  <a:pt x="2761137" y="182409"/>
                  <a:pt x="3289714" y="128394"/>
                </a:cubicBezTo>
                <a:cubicBezTo>
                  <a:pt x="3818291" y="74379"/>
                  <a:pt x="4447621" y="-10508"/>
                  <a:pt x="6044489" y="1072"/>
                </a:cubicBezTo>
                <a:lnTo>
                  <a:pt x="12928798" y="348343"/>
                </a:lnTo>
                <a:lnTo>
                  <a:pt x="12928798" y="6037268"/>
                </a:lnTo>
                <a:lnTo>
                  <a:pt x="81023" y="6037268"/>
                </a:lnTo>
                <a:lnTo>
                  <a:pt x="0" y="869204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75BF427-95FB-5F42-AB75-DC678E470AD4}"/>
              </a:ext>
            </a:extLst>
          </p:cNvPr>
          <p:cNvSpPr/>
          <p:nvPr/>
        </p:nvSpPr>
        <p:spPr>
          <a:xfrm>
            <a:off x="2291787" y="753328"/>
            <a:ext cx="7812912" cy="3997090"/>
          </a:xfrm>
          <a:custGeom>
            <a:avLst/>
            <a:gdLst>
              <a:gd name="connsiteX0" fmla="*/ 7812912 w 7812912"/>
              <a:gd name="connsiteY0" fmla="*/ 2927421 h 3997090"/>
              <a:gd name="connsiteX1" fmla="*/ 5127585 w 7812912"/>
              <a:gd name="connsiteY1" fmla="*/ 3899695 h 3997090"/>
              <a:gd name="connsiteX2" fmla="*/ 5116010 w 7812912"/>
              <a:gd name="connsiteY2" fmla="*/ 820829 h 3997090"/>
              <a:gd name="connsiteX3" fmla="*/ 2882097 w 7812912"/>
              <a:gd name="connsiteY3" fmla="*/ 1955148 h 3997090"/>
              <a:gd name="connsiteX4" fmla="*/ 1851950 w 7812912"/>
              <a:gd name="connsiteY4" fmla="*/ 137923 h 3997090"/>
              <a:gd name="connsiteX5" fmla="*/ 0 w 7812912"/>
              <a:gd name="connsiteY5" fmla="*/ 265244 h 3997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12912" h="3997090">
                <a:moveTo>
                  <a:pt x="7812912" y="2927421"/>
                </a:moveTo>
                <a:cubicBezTo>
                  <a:pt x="6694990" y="3589107"/>
                  <a:pt x="5577069" y="4250794"/>
                  <a:pt x="5127585" y="3899695"/>
                </a:cubicBezTo>
                <a:cubicBezTo>
                  <a:pt x="4678101" y="3548596"/>
                  <a:pt x="5490258" y="1144920"/>
                  <a:pt x="5116010" y="820829"/>
                </a:cubicBezTo>
                <a:cubicBezTo>
                  <a:pt x="4741762" y="496738"/>
                  <a:pt x="3426107" y="2068966"/>
                  <a:pt x="2882097" y="1955148"/>
                </a:cubicBezTo>
                <a:cubicBezTo>
                  <a:pt x="2338087" y="1841330"/>
                  <a:pt x="2332299" y="419574"/>
                  <a:pt x="1851950" y="137923"/>
                </a:cubicBezTo>
                <a:cubicBezTo>
                  <a:pt x="1371601" y="-143728"/>
                  <a:pt x="685800" y="60758"/>
                  <a:pt x="0" y="265244"/>
                </a:cubicBezTo>
              </a:path>
            </a:pathLst>
          </a:custGeom>
          <a:noFill/>
          <a:ln w="41275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82FA8C-61CB-B642-9030-3421458C044E}"/>
              </a:ext>
            </a:extLst>
          </p:cNvPr>
          <p:cNvSpPr txBox="1"/>
          <p:nvPr/>
        </p:nvSpPr>
        <p:spPr>
          <a:xfrm>
            <a:off x="8568831" y="2910559"/>
            <a:ext cx="29059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Segoe UI Light (Headings)"/>
              </a:rPr>
              <a:t>NOT by NAND?</a:t>
            </a:r>
          </a:p>
        </p:txBody>
      </p:sp>
    </p:spTree>
    <p:extLst>
      <p:ext uri="{BB962C8B-B14F-4D97-AF65-F5344CB8AC3E}">
        <p14:creationId xmlns:p14="http://schemas.microsoft.com/office/powerpoint/2010/main" val="10384168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4821238" y="2743333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D86A03-F7D2-4F0F-9B2B-E1FEE7FE8FF1}"/>
              </a:ext>
            </a:extLst>
          </p:cNvPr>
          <p:cNvSpPr/>
          <p:nvPr/>
        </p:nvSpPr>
        <p:spPr>
          <a:xfrm>
            <a:off x="1320647" y="315066"/>
            <a:ext cx="4443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 Light (Headings)"/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CC92EC-3656-4C62-A8F8-3583084C6523}"/>
              </a:ext>
            </a:extLst>
          </p:cNvPr>
          <p:cNvSpPr/>
          <p:nvPr/>
        </p:nvSpPr>
        <p:spPr>
          <a:xfrm>
            <a:off x="745997" y="325951"/>
            <a:ext cx="4347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 Light (Headings)"/>
              </a:rPr>
              <a:t>Y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F24816E-DE95-4DD3-84BA-D83567B06AE6}"/>
              </a:ext>
            </a:extLst>
          </p:cNvPr>
          <p:cNvSpPr/>
          <p:nvPr/>
        </p:nvSpPr>
        <p:spPr>
          <a:xfrm>
            <a:off x="146281" y="344506"/>
            <a:ext cx="4475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 Light (Headings)"/>
              </a:rPr>
              <a:t>Z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D808495-4635-47DE-BBE5-C20213E3D923}"/>
              </a:ext>
            </a:extLst>
          </p:cNvPr>
          <p:cNvCxnSpPr>
            <a:cxnSpLocks/>
          </p:cNvCxnSpPr>
          <p:nvPr/>
        </p:nvCxnSpPr>
        <p:spPr>
          <a:xfrm>
            <a:off x="1246091" y="990264"/>
            <a:ext cx="0" cy="5867736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C9EA5A2-4E0F-443C-845C-8F74039DF731}"/>
              </a:ext>
            </a:extLst>
          </p:cNvPr>
          <p:cNvCxnSpPr>
            <a:cxnSpLocks/>
          </p:cNvCxnSpPr>
          <p:nvPr/>
        </p:nvCxnSpPr>
        <p:spPr>
          <a:xfrm>
            <a:off x="1848533" y="1005257"/>
            <a:ext cx="0" cy="5852743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6311D81-5178-41F9-BC68-B6D5CCA97E52}"/>
              </a:ext>
            </a:extLst>
          </p:cNvPr>
          <p:cNvCxnSpPr>
            <a:cxnSpLocks/>
          </p:cNvCxnSpPr>
          <p:nvPr/>
        </p:nvCxnSpPr>
        <p:spPr>
          <a:xfrm flipH="1">
            <a:off x="657603" y="998383"/>
            <a:ext cx="25732" cy="5859617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27075E60-1D14-40DB-9917-34F3201BE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806" y="2910559"/>
            <a:ext cx="1208887" cy="847824"/>
          </a:xfrm>
          <a:prstGeom prst="rect">
            <a:avLst/>
          </a:prstGeom>
          <a:solidFill>
            <a:srgbClr val="92D050"/>
          </a:solidFill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AB37845-0966-4618-BECF-478F9EF83E95}"/>
              </a:ext>
            </a:extLst>
          </p:cNvPr>
          <p:cNvCxnSpPr>
            <a:cxnSpLocks/>
          </p:cNvCxnSpPr>
          <p:nvPr/>
        </p:nvCxnSpPr>
        <p:spPr>
          <a:xfrm>
            <a:off x="1238838" y="3304597"/>
            <a:ext cx="1923299" cy="13706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218C06B-D1EC-4A74-B91D-3E2910D36F8B}"/>
              </a:ext>
            </a:extLst>
          </p:cNvPr>
          <p:cNvCxnSpPr>
            <a:cxnSpLocks/>
          </p:cNvCxnSpPr>
          <p:nvPr/>
        </p:nvCxnSpPr>
        <p:spPr>
          <a:xfrm>
            <a:off x="1543242" y="3138181"/>
            <a:ext cx="1460693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A picture containing shape&#10;&#10;Description automatically generated">
            <a:extLst>
              <a:ext uri="{FF2B5EF4-FFF2-40B4-BE49-F238E27FC236}">
                <a16:creationId xmlns:a16="http://schemas.microsoft.com/office/drawing/2014/main" id="{AF55905B-03F2-456A-B2F0-D596F2B61B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66" y="883863"/>
            <a:ext cx="329267" cy="285211"/>
          </a:xfrm>
          <a:prstGeom prst="rect">
            <a:avLst/>
          </a:prstGeom>
        </p:spPr>
      </p:pic>
      <p:pic>
        <p:nvPicPr>
          <p:cNvPr id="35" name="Picture 34" descr="A picture containing shape&#10;&#10;Description automatically generated">
            <a:extLst>
              <a:ext uri="{FF2B5EF4-FFF2-40B4-BE49-F238E27FC236}">
                <a16:creationId xmlns:a16="http://schemas.microsoft.com/office/drawing/2014/main" id="{50E11F7F-EEFC-4AE0-ABAA-7717C1BCE3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57" y="857696"/>
            <a:ext cx="329267" cy="285211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DFA3A8F-8A17-4AAE-A991-9D50D598D371}"/>
              </a:ext>
            </a:extLst>
          </p:cNvPr>
          <p:cNvCxnSpPr>
            <a:cxnSpLocks/>
          </p:cNvCxnSpPr>
          <p:nvPr/>
        </p:nvCxnSpPr>
        <p:spPr>
          <a:xfrm flipH="1">
            <a:off x="358701" y="868510"/>
            <a:ext cx="19787" cy="598949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 descr="A picture containing shape&#10;&#10;Description automatically generated">
            <a:extLst>
              <a:ext uri="{FF2B5EF4-FFF2-40B4-BE49-F238E27FC236}">
                <a16:creationId xmlns:a16="http://schemas.microsoft.com/office/drawing/2014/main" id="{8D16F334-A944-4DB1-AB52-6DD395DE75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01" y="865814"/>
            <a:ext cx="329267" cy="285211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B906800-EF8E-4C9B-82C7-A49E883C70D1}"/>
              </a:ext>
            </a:extLst>
          </p:cNvPr>
          <p:cNvCxnSpPr>
            <a:cxnSpLocks/>
          </p:cNvCxnSpPr>
          <p:nvPr/>
        </p:nvCxnSpPr>
        <p:spPr>
          <a:xfrm flipV="1">
            <a:off x="358701" y="3538186"/>
            <a:ext cx="2756546" cy="10037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1498740-8134-4724-93F7-A9A5DD28D7E6}"/>
              </a:ext>
            </a:extLst>
          </p:cNvPr>
          <p:cNvCxnSpPr>
            <a:cxnSpLocks/>
          </p:cNvCxnSpPr>
          <p:nvPr/>
        </p:nvCxnSpPr>
        <p:spPr>
          <a:xfrm>
            <a:off x="941244" y="857696"/>
            <a:ext cx="4295" cy="6000304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C4AB1A1-8CA6-451A-8871-34C145004899}"/>
              </a:ext>
            </a:extLst>
          </p:cNvPr>
          <p:cNvCxnSpPr>
            <a:cxnSpLocks/>
          </p:cNvCxnSpPr>
          <p:nvPr/>
        </p:nvCxnSpPr>
        <p:spPr>
          <a:xfrm>
            <a:off x="1535708" y="883863"/>
            <a:ext cx="0" cy="5974137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 descr="A picture containing shape&#10;&#10;Description automatically generated">
            <a:extLst>
              <a:ext uri="{FF2B5EF4-FFF2-40B4-BE49-F238E27FC236}">
                <a16:creationId xmlns:a16="http://schemas.microsoft.com/office/drawing/2014/main" id="{6823D652-2AE1-E849-BF26-2AA369CF8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714" y="4767716"/>
            <a:ext cx="1208887" cy="847824"/>
          </a:xfrm>
          <a:prstGeom prst="rect">
            <a:avLst/>
          </a:prstGeom>
          <a:solidFill>
            <a:srgbClr val="92D050"/>
          </a:solidFill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D8BF9E7-70A1-3843-9FD7-D5BAD66F18FE}"/>
              </a:ext>
            </a:extLst>
          </p:cNvPr>
          <p:cNvCxnSpPr>
            <a:cxnSpLocks/>
          </p:cNvCxnSpPr>
          <p:nvPr/>
        </p:nvCxnSpPr>
        <p:spPr>
          <a:xfrm>
            <a:off x="951815" y="5182237"/>
            <a:ext cx="2216599" cy="9391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BD7323-47CA-EA4D-9259-CF4CD17FCF95}"/>
              </a:ext>
            </a:extLst>
          </p:cNvPr>
          <p:cNvCxnSpPr>
            <a:cxnSpLocks/>
          </p:cNvCxnSpPr>
          <p:nvPr/>
        </p:nvCxnSpPr>
        <p:spPr>
          <a:xfrm>
            <a:off x="1854809" y="4995338"/>
            <a:ext cx="1160035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6A8BD-7262-B245-AE59-F27D9C3319F1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4128693" y="3334471"/>
            <a:ext cx="841014" cy="0"/>
          </a:xfrm>
          <a:prstGeom prst="line">
            <a:avLst/>
          </a:prstGeom>
          <a:ln w="412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4AEC9C5-FD2B-4643-A72E-58C406279513}"/>
              </a:ext>
            </a:extLst>
          </p:cNvPr>
          <p:cNvCxnSpPr>
            <a:cxnSpLocks/>
          </p:cNvCxnSpPr>
          <p:nvPr/>
        </p:nvCxnSpPr>
        <p:spPr>
          <a:xfrm>
            <a:off x="384764" y="5395656"/>
            <a:ext cx="2736759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DDE0791-6CCF-694A-A7C0-E93A4A8CC415}"/>
              </a:ext>
            </a:extLst>
          </p:cNvPr>
          <p:cNvCxnSpPr>
            <a:cxnSpLocks/>
          </p:cNvCxnSpPr>
          <p:nvPr/>
        </p:nvCxnSpPr>
        <p:spPr>
          <a:xfrm flipV="1">
            <a:off x="4085703" y="5191628"/>
            <a:ext cx="1553650" cy="1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6849C15-8D8B-8645-9198-7B9E9BF13061}"/>
              </a:ext>
            </a:extLst>
          </p:cNvPr>
          <p:cNvSpPr/>
          <p:nvPr/>
        </p:nvSpPr>
        <p:spPr>
          <a:xfrm>
            <a:off x="6917861" y="4607880"/>
            <a:ext cx="41937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Segoe UI Light (Headings)"/>
              </a:rPr>
              <a:t>F</a:t>
            </a:r>
            <a:r>
              <a:rPr lang="en-US" sz="3200" baseline="-25000" dirty="0">
                <a:latin typeface="Segoe UI Light (Headings)"/>
              </a:rPr>
              <a:t>2</a:t>
            </a:r>
            <a:r>
              <a:rPr lang="en-US" sz="3200" dirty="0">
                <a:latin typeface="Segoe UI Light (Headings)"/>
              </a:rPr>
              <a:t>=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 ((Z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Y’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X’)</a:t>
            </a:r>
            <a:r>
              <a:rPr lang="en-US" sz="3200" dirty="0">
                <a:solidFill>
                  <a:prstClr val="black"/>
                </a:solidFill>
                <a:highlight>
                  <a:srgbClr val="FF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(Z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Y’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X))</a:t>
            </a:r>
            <a:endParaRPr lang="en-US" sz="3200" dirty="0">
              <a:highlight>
                <a:srgbClr val="00FF00"/>
              </a:highlight>
              <a:latin typeface="Segoe UI Light (Headings)"/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05B2042-791F-904E-95E8-34AB6E170EF0}"/>
              </a:ext>
            </a:extLst>
          </p:cNvPr>
          <p:cNvCxnSpPr>
            <a:cxnSpLocks/>
          </p:cNvCxnSpPr>
          <p:nvPr/>
        </p:nvCxnSpPr>
        <p:spPr>
          <a:xfrm flipV="1">
            <a:off x="4969707" y="3318303"/>
            <a:ext cx="0" cy="147600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209502B-27B0-1446-B8A9-6992E9E27FFD}"/>
              </a:ext>
            </a:extLst>
          </p:cNvPr>
          <p:cNvCxnSpPr>
            <a:cxnSpLocks/>
          </p:cNvCxnSpPr>
          <p:nvPr/>
        </p:nvCxnSpPr>
        <p:spPr>
          <a:xfrm flipH="1">
            <a:off x="4957102" y="4790113"/>
            <a:ext cx="648000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80800F2C-483B-8849-8442-85DE5101AFE6}"/>
              </a:ext>
            </a:extLst>
          </p:cNvPr>
          <p:cNvSpPr>
            <a:spLocks noChangeAspect="1"/>
          </p:cNvSpPr>
          <p:nvPr/>
        </p:nvSpPr>
        <p:spPr>
          <a:xfrm>
            <a:off x="3913151" y="3221450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531D77F-0584-A741-BB15-662F44C9220B}"/>
              </a:ext>
            </a:extLst>
          </p:cNvPr>
          <p:cNvSpPr>
            <a:spLocks noChangeAspect="1"/>
          </p:cNvSpPr>
          <p:nvPr/>
        </p:nvSpPr>
        <p:spPr>
          <a:xfrm>
            <a:off x="3913151" y="5092237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A picture containing shape&#10;&#10;Description automatically generated">
            <a:extLst>
              <a:ext uri="{FF2B5EF4-FFF2-40B4-BE49-F238E27FC236}">
                <a16:creationId xmlns:a16="http://schemas.microsoft.com/office/drawing/2014/main" id="{C2DD02B5-0730-2745-81A6-DD57ECCC4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573" y="4571426"/>
            <a:ext cx="1208887" cy="847824"/>
          </a:xfrm>
          <a:prstGeom prst="rect">
            <a:avLst/>
          </a:prstGeom>
          <a:solidFill>
            <a:srgbClr val="FFFF00"/>
          </a:solidFill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52EBBCB9-041D-E84B-B7B6-87F2145BFA80}"/>
              </a:ext>
            </a:extLst>
          </p:cNvPr>
          <p:cNvSpPr>
            <a:spLocks noChangeAspect="1"/>
          </p:cNvSpPr>
          <p:nvPr/>
        </p:nvSpPr>
        <p:spPr>
          <a:xfrm>
            <a:off x="6515134" y="4900267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 descr="A picture containing shape&#10;&#10;Description automatically generated">
            <a:extLst>
              <a:ext uri="{FF2B5EF4-FFF2-40B4-BE49-F238E27FC236}">
                <a16:creationId xmlns:a16="http://schemas.microsoft.com/office/drawing/2014/main" id="{55841C22-2405-1C4D-944D-470610125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714" y="1950745"/>
            <a:ext cx="1208887" cy="847824"/>
          </a:xfrm>
          <a:prstGeom prst="rect">
            <a:avLst/>
          </a:prstGeom>
          <a:solidFill>
            <a:srgbClr val="92D050"/>
          </a:solidFill>
        </p:spPr>
      </p:pic>
      <p:pic>
        <p:nvPicPr>
          <p:cNvPr id="40" name="Picture 39" descr="A picture containing shape&#10;&#10;Description automatically generated">
            <a:extLst>
              <a:ext uri="{FF2B5EF4-FFF2-40B4-BE49-F238E27FC236}">
                <a16:creationId xmlns:a16="http://schemas.microsoft.com/office/drawing/2014/main" id="{1BF71F9D-ECEB-3E47-9665-B12F49173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806" y="2910559"/>
            <a:ext cx="1208887" cy="847824"/>
          </a:xfrm>
          <a:prstGeom prst="rect">
            <a:avLst/>
          </a:prstGeom>
          <a:solidFill>
            <a:srgbClr val="92D050"/>
          </a:solidFill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0C46DEB-ACA4-6349-9F65-8D26C345A9ED}"/>
              </a:ext>
            </a:extLst>
          </p:cNvPr>
          <p:cNvCxnSpPr>
            <a:cxnSpLocks/>
          </p:cNvCxnSpPr>
          <p:nvPr/>
        </p:nvCxnSpPr>
        <p:spPr>
          <a:xfrm>
            <a:off x="4440507" y="1396132"/>
            <a:ext cx="0" cy="1201481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6DBAA8D-33F7-9547-B006-015A285D1973}"/>
              </a:ext>
            </a:extLst>
          </p:cNvPr>
          <p:cNvCxnSpPr>
            <a:cxnSpLocks/>
          </p:cNvCxnSpPr>
          <p:nvPr/>
        </p:nvCxnSpPr>
        <p:spPr>
          <a:xfrm>
            <a:off x="954126" y="2362376"/>
            <a:ext cx="2208012" cy="12281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9146B90-CD6F-1C46-A7BB-7AB3F42F9C5C}"/>
              </a:ext>
            </a:extLst>
          </p:cNvPr>
          <p:cNvCxnSpPr>
            <a:cxnSpLocks/>
          </p:cNvCxnSpPr>
          <p:nvPr/>
        </p:nvCxnSpPr>
        <p:spPr>
          <a:xfrm>
            <a:off x="1238838" y="3304597"/>
            <a:ext cx="1923299" cy="13706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B77C147-726E-384E-9269-850387B159FC}"/>
              </a:ext>
            </a:extLst>
          </p:cNvPr>
          <p:cNvCxnSpPr>
            <a:cxnSpLocks/>
          </p:cNvCxnSpPr>
          <p:nvPr/>
        </p:nvCxnSpPr>
        <p:spPr>
          <a:xfrm>
            <a:off x="1547980" y="2169061"/>
            <a:ext cx="1460587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765F9C5-8815-CB4E-AD9C-3F2A6E708A61}"/>
              </a:ext>
            </a:extLst>
          </p:cNvPr>
          <p:cNvCxnSpPr>
            <a:cxnSpLocks/>
          </p:cNvCxnSpPr>
          <p:nvPr/>
        </p:nvCxnSpPr>
        <p:spPr>
          <a:xfrm>
            <a:off x="1543242" y="3138181"/>
            <a:ext cx="1460693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 descr="A picture containing shape&#10;&#10;Description automatically generated">
            <a:extLst>
              <a:ext uri="{FF2B5EF4-FFF2-40B4-BE49-F238E27FC236}">
                <a16:creationId xmlns:a16="http://schemas.microsoft.com/office/drawing/2014/main" id="{0115335F-23C8-394D-872D-92A210D55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438" y="3826539"/>
            <a:ext cx="1208887" cy="847824"/>
          </a:xfrm>
          <a:prstGeom prst="rect">
            <a:avLst/>
          </a:prstGeom>
          <a:solidFill>
            <a:srgbClr val="92D050"/>
          </a:solidFill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539B018-B40D-7248-A400-97C1DCBC7F46}"/>
              </a:ext>
            </a:extLst>
          </p:cNvPr>
          <p:cNvCxnSpPr>
            <a:cxnSpLocks/>
          </p:cNvCxnSpPr>
          <p:nvPr/>
        </p:nvCxnSpPr>
        <p:spPr>
          <a:xfrm>
            <a:off x="945539" y="4241060"/>
            <a:ext cx="2216599" cy="9391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CA9A393-BB60-1743-80C2-CFAA5DC3B484}"/>
              </a:ext>
            </a:extLst>
          </p:cNvPr>
          <p:cNvCxnSpPr>
            <a:cxnSpLocks/>
          </p:cNvCxnSpPr>
          <p:nvPr/>
        </p:nvCxnSpPr>
        <p:spPr>
          <a:xfrm>
            <a:off x="1848533" y="4054161"/>
            <a:ext cx="1160035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254F05A-8ECC-AF4E-B60E-9D8C7F9A7E25}"/>
              </a:ext>
            </a:extLst>
          </p:cNvPr>
          <p:cNvCxnSpPr>
            <a:cxnSpLocks/>
          </p:cNvCxnSpPr>
          <p:nvPr/>
        </p:nvCxnSpPr>
        <p:spPr>
          <a:xfrm>
            <a:off x="4440507" y="3122482"/>
            <a:ext cx="0" cy="1138245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4093D4F-775B-B945-952E-54A143CF9FE0}"/>
              </a:ext>
            </a:extLst>
          </p:cNvPr>
          <p:cNvCxnSpPr>
            <a:cxnSpLocks/>
          </p:cNvCxnSpPr>
          <p:nvPr/>
        </p:nvCxnSpPr>
        <p:spPr>
          <a:xfrm flipH="1" flipV="1">
            <a:off x="4417720" y="3111944"/>
            <a:ext cx="973795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71DE74B-7C8D-714D-A807-B0413CC94E6B}"/>
              </a:ext>
            </a:extLst>
          </p:cNvPr>
          <p:cNvCxnSpPr>
            <a:cxnSpLocks/>
          </p:cNvCxnSpPr>
          <p:nvPr/>
        </p:nvCxnSpPr>
        <p:spPr>
          <a:xfrm flipH="1" flipV="1">
            <a:off x="4425594" y="2593483"/>
            <a:ext cx="973795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B6937F2-9F83-BD49-9B52-11FF4835860E}"/>
              </a:ext>
            </a:extLst>
          </p:cNvPr>
          <p:cNvCxnSpPr>
            <a:cxnSpLocks/>
          </p:cNvCxnSpPr>
          <p:nvPr/>
        </p:nvCxnSpPr>
        <p:spPr>
          <a:xfrm>
            <a:off x="693991" y="2572021"/>
            <a:ext cx="2314576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E5FD188-9625-A048-A8CB-0020A04466A1}"/>
              </a:ext>
            </a:extLst>
          </p:cNvPr>
          <p:cNvCxnSpPr>
            <a:cxnSpLocks/>
          </p:cNvCxnSpPr>
          <p:nvPr/>
        </p:nvCxnSpPr>
        <p:spPr>
          <a:xfrm flipV="1">
            <a:off x="358701" y="3538186"/>
            <a:ext cx="2756546" cy="10037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DA91E43-EB7E-DB41-A3DA-A223D9935BAF}"/>
              </a:ext>
            </a:extLst>
          </p:cNvPr>
          <p:cNvCxnSpPr>
            <a:cxnSpLocks/>
          </p:cNvCxnSpPr>
          <p:nvPr/>
        </p:nvCxnSpPr>
        <p:spPr>
          <a:xfrm>
            <a:off x="378488" y="4454479"/>
            <a:ext cx="2736759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C17E2C0-5697-B144-998E-B311CD41D4BA}"/>
              </a:ext>
            </a:extLst>
          </p:cNvPr>
          <p:cNvCxnSpPr>
            <a:cxnSpLocks/>
          </p:cNvCxnSpPr>
          <p:nvPr/>
        </p:nvCxnSpPr>
        <p:spPr>
          <a:xfrm>
            <a:off x="1848533" y="1234608"/>
            <a:ext cx="1160035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1F7CC34-2677-024D-9CF2-3E87BB6D3BBA}"/>
              </a:ext>
            </a:extLst>
          </p:cNvPr>
          <p:cNvCxnSpPr>
            <a:cxnSpLocks/>
          </p:cNvCxnSpPr>
          <p:nvPr/>
        </p:nvCxnSpPr>
        <p:spPr>
          <a:xfrm>
            <a:off x="683335" y="1643833"/>
            <a:ext cx="2431912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 descr="A picture containing shape&#10;&#10;Description automatically generated">
            <a:extLst>
              <a:ext uri="{FF2B5EF4-FFF2-40B4-BE49-F238E27FC236}">
                <a16:creationId xmlns:a16="http://schemas.microsoft.com/office/drawing/2014/main" id="{36ADC0DE-7908-A247-887A-483B0CBC9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271" y="1016045"/>
            <a:ext cx="1208887" cy="847824"/>
          </a:xfrm>
          <a:prstGeom prst="rect">
            <a:avLst/>
          </a:prstGeom>
          <a:solidFill>
            <a:srgbClr val="92D050"/>
          </a:solidFill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1D619D0-FAC0-F543-A05B-EF2B5DF5A1ED}"/>
              </a:ext>
            </a:extLst>
          </p:cNvPr>
          <p:cNvCxnSpPr>
            <a:cxnSpLocks/>
          </p:cNvCxnSpPr>
          <p:nvPr/>
        </p:nvCxnSpPr>
        <p:spPr>
          <a:xfrm flipV="1">
            <a:off x="4085664" y="1437968"/>
            <a:ext cx="378698" cy="198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A9A4FE9-6187-1F49-93F0-6A5F8D99A1AA}"/>
              </a:ext>
            </a:extLst>
          </p:cNvPr>
          <p:cNvCxnSpPr>
            <a:cxnSpLocks/>
          </p:cNvCxnSpPr>
          <p:nvPr/>
        </p:nvCxnSpPr>
        <p:spPr>
          <a:xfrm flipV="1">
            <a:off x="4079427" y="4248462"/>
            <a:ext cx="378698" cy="198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637CABF-6D84-0943-B03B-0C50BEFE45B7}"/>
              </a:ext>
            </a:extLst>
          </p:cNvPr>
          <p:cNvCxnSpPr>
            <a:cxnSpLocks/>
          </p:cNvCxnSpPr>
          <p:nvPr/>
        </p:nvCxnSpPr>
        <p:spPr>
          <a:xfrm>
            <a:off x="4127683" y="2939620"/>
            <a:ext cx="1010" cy="379415"/>
          </a:xfrm>
          <a:prstGeom prst="line">
            <a:avLst/>
          </a:prstGeom>
          <a:ln w="412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388AA2C-2ED9-C44D-A146-533484986E72}"/>
              </a:ext>
            </a:extLst>
          </p:cNvPr>
          <p:cNvCxnSpPr>
            <a:cxnSpLocks/>
          </p:cNvCxnSpPr>
          <p:nvPr/>
        </p:nvCxnSpPr>
        <p:spPr>
          <a:xfrm>
            <a:off x="4119238" y="2354689"/>
            <a:ext cx="1010" cy="411033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E23CC97-CD6B-EF40-8979-F380B376D4A6}"/>
              </a:ext>
            </a:extLst>
          </p:cNvPr>
          <p:cNvCxnSpPr>
            <a:cxnSpLocks/>
          </p:cNvCxnSpPr>
          <p:nvPr/>
        </p:nvCxnSpPr>
        <p:spPr>
          <a:xfrm>
            <a:off x="1246091" y="1446707"/>
            <a:ext cx="1916047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84B41F2B-4E6E-EB47-BCFF-9F1520579AC7}"/>
              </a:ext>
            </a:extLst>
          </p:cNvPr>
          <p:cNvSpPr>
            <a:spLocks noChangeAspect="1"/>
          </p:cNvSpPr>
          <p:nvPr/>
        </p:nvSpPr>
        <p:spPr>
          <a:xfrm>
            <a:off x="3899427" y="1324157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FB1474B-2F2B-2A45-A3ED-8E0A9F27CA98}"/>
              </a:ext>
            </a:extLst>
          </p:cNvPr>
          <p:cNvSpPr>
            <a:spLocks noChangeAspect="1"/>
          </p:cNvSpPr>
          <p:nvPr/>
        </p:nvSpPr>
        <p:spPr>
          <a:xfrm>
            <a:off x="3899427" y="2274429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5ACFCF35-657E-124F-89E0-925C10C77902}"/>
              </a:ext>
            </a:extLst>
          </p:cNvPr>
          <p:cNvSpPr>
            <a:spLocks noChangeAspect="1"/>
          </p:cNvSpPr>
          <p:nvPr/>
        </p:nvSpPr>
        <p:spPr>
          <a:xfrm>
            <a:off x="3916009" y="3243499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7D4B2172-441C-744E-B7E5-986AD6408F83}"/>
              </a:ext>
            </a:extLst>
          </p:cNvPr>
          <p:cNvSpPr>
            <a:spLocks noChangeAspect="1"/>
          </p:cNvSpPr>
          <p:nvPr/>
        </p:nvSpPr>
        <p:spPr>
          <a:xfrm>
            <a:off x="3939238" y="4139783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" name="Picture 81" descr="A picture containing shape&#10;&#10;Description automatically generated">
            <a:extLst>
              <a:ext uri="{FF2B5EF4-FFF2-40B4-BE49-F238E27FC236}">
                <a16:creationId xmlns:a16="http://schemas.microsoft.com/office/drawing/2014/main" id="{9DA41ACF-0C36-E14A-B68C-A7C101F36E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792" y="2311025"/>
            <a:ext cx="1424231" cy="1077749"/>
          </a:xfrm>
          <a:prstGeom prst="rect">
            <a:avLst/>
          </a:prstGeom>
          <a:solidFill>
            <a:srgbClr val="FFFF00"/>
          </a:solidFill>
        </p:spPr>
      </p:pic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1139159-9463-B541-95EE-39EA9F894B23}"/>
              </a:ext>
            </a:extLst>
          </p:cNvPr>
          <p:cNvCxnSpPr>
            <a:cxnSpLocks/>
          </p:cNvCxnSpPr>
          <p:nvPr/>
        </p:nvCxnSpPr>
        <p:spPr>
          <a:xfrm flipH="1">
            <a:off x="4119238" y="2763643"/>
            <a:ext cx="1404000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485F2A1-4E74-E043-8F14-5CFF3C51CD00}"/>
              </a:ext>
            </a:extLst>
          </p:cNvPr>
          <p:cNvCxnSpPr>
            <a:cxnSpLocks/>
          </p:cNvCxnSpPr>
          <p:nvPr/>
        </p:nvCxnSpPr>
        <p:spPr>
          <a:xfrm flipH="1">
            <a:off x="4119238" y="2933361"/>
            <a:ext cx="1404000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4965EBE1-BE03-2C40-96CA-F0F578A88B32}"/>
              </a:ext>
            </a:extLst>
          </p:cNvPr>
          <p:cNvSpPr>
            <a:spLocks noChangeAspect="1"/>
          </p:cNvSpPr>
          <p:nvPr/>
        </p:nvSpPr>
        <p:spPr>
          <a:xfrm>
            <a:off x="6413122" y="2761850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ACC2E3-E54E-C449-BF79-049BEB8389C5}"/>
              </a:ext>
            </a:extLst>
          </p:cNvPr>
          <p:cNvSpPr/>
          <p:nvPr/>
        </p:nvSpPr>
        <p:spPr>
          <a:xfrm>
            <a:off x="4862528" y="1590703"/>
            <a:ext cx="74126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 dirty="0">
                <a:latin typeface="Segoe UI Light (Headings)"/>
              </a:rPr>
              <a:t>F</a:t>
            </a:r>
            <a:r>
              <a:rPr lang="en-US" sz="3200" baseline="-25000" dirty="0">
                <a:latin typeface="Segoe UI Light (Headings)"/>
              </a:rPr>
              <a:t>1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= ((Z’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Y’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X’)</a:t>
            </a:r>
            <a:r>
              <a:rPr lang="en-US" sz="3200" dirty="0">
                <a:solidFill>
                  <a:prstClr val="black"/>
                </a:solidFill>
                <a:highlight>
                  <a:srgbClr val="FF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(Z’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Y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X)</a:t>
            </a:r>
            <a:r>
              <a:rPr lang="en-US" sz="3200" dirty="0">
                <a:solidFill>
                  <a:prstClr val="black"/>
                </a:solidFill>
                <a:highlight>
                  <a:srgbClr val="FF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(Z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Y’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X)</a:t>
            </a:r>
            <a:r>
              <a:rPr lang="en-US" sz="3200" dirty="0">
                <a:solidFill>
                  <a:prstClr val="black"/>
                </a:solidFill>
                <a:highlight>
                  <a:srgbClr val="FF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(Z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Y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X’))</a:t>
            </a:r>
            <a:endParaRPr lang="en-US" sz="3200" dirty="0">
              <a:solidFill>
                <a:prstClr val="black"/>
              </a:solidFill>
              <a:highlight>
                <a:srgbClr val="FFFF00"/>
              </a:highlight>
              <a:latin typeface="Segoe UI Light (Headings)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4243D3-FBEB-1546-B7FB-CE07CCF83D21}"/>
              </a:ext>
            </a:extLst>
          </p:cNvPr>
          <p:cNvSpPr/>
          <p:nvPr/>
        </p:nvSpPr>
        <p:spPr>
          <a:xfrm>
            <a:off x="-5946" y="820730"/>
            <a:ext cx="12172213" cy="6037269"/>
          </a:xfrm>
          <a:custGeom>
            <a:avLst/>
            <a:gdLst>
              <a:gd name="connsiteX0" fmla="*/ 0 w 12847775"/>
              <a:gd name="connsiteY0" fmla="*/ 0 h 5688925"/>
              <a:gd name="connsiteX1" fmla="*/ 12847775 w 12847775"/>
              <a:gd name="connsiteY1" fmla="*/ 0 h 5688925"/>
              <a:gd name="connsiteX2" fmla="*/ 12847775 w 12847775"/>
              <a:gd name="connsiteY2" fmla="*/ 5688925 h 5688925"/>
              <a:gd name="connsiteX3" fmla="*/ 0 w 12847775"/>
              <a:gd name="connsiteY3" fmla="*/ 5688925 h 5688925"/>
              <a:gd name="connsiteX4" fmla="*/ 0 w 12847775"/>
              <a:gd name="connsiteY4" fmla="*/ 0 h 5688925"/>
              <a:gd name="connsiteX0" fmla="*/ 0 w 12847775"/>
              <a:gd name="connsiteY0" fmla="*/ 347271 h 6036196"/>
              <a:gd name="connsiteX1" fmla="*/ 5963466 w 12847775"/>
              <a:gd name="connsiteY1" fmla="*/ 0 h 6036196"/>
              <a:gd name="connsiteX2" fmla="*/ 12847775 w 12847775"/>
              <a:gd name="connsiteY2" fmla="*/ 347271 h 6036196"/>
              <a:gd name="connsiteX3" fmla="*/ 12847775 w 12847775"/>
              <a:gd name="connsiteY3" fmla="*/ 6036196 h 6036196"/>
              <a:gd name="connsiteX4" fmla="*/ 0 w 12847775"/>
              <a:gd name="connsiteY4" fmla="*/ 6036196 h 6036196"/>
              <a:gd name="connsiteX5" fmla="*/ 0 w 12847775"/>
              <a:gd name="connsiteY5" fmla="*/ 347271 h 6036196"/>
              <a:gd name="connsiteX0" fmla="*/ 0 w 12847775"/>
              <a:gd name="connsiteY0" fmla="*/ 399186 h 6088111"/>
              <a:gd name="connsiteX1" fmla="*/ 2803577 w 12847775"/>
              <a:gd name="connsiteY1" fmla="*/ 491753 h 6088111"/>
              <a:gd name="connsiteX2" fmla="*/ 5963466 w 12847775"/>
              <a:gd name="connsiteY2" fmla="*/ 51915 h 6088111"/>
              <a:gd name="connsiteX3" fmla="*/ 12847775 w 12847775"/>
              <a:gd name="connsiteY3" fmla="*/ 399186 h 6088111"/>
              <a:gd name="connsiteX4" fmla="*/ 12847775 w 12847775"/>
              <a:gd name="connsiteY4" fmla="*/ 6088111 h 6088111"/>
              <a:gd name="connsiteX5" fmla="*/ 0 w 12847775"/>
              <a:gd name="connsiteY5" fmla="*/ 6088111 h 6088111"/>
              <a:gd name="connsiteX6" fmla="*/ 0 w 12847775"/>
              <a:gd name="connsiteY6" fmla="*/ 399186 h 6088111"/>
              <a:gd name="connsiteX0" fmla="*/ 0 w 12847775"/>
              <a:gd name="connsiteY0" fmla="*/ 375711 h 6064636"/>
              <a:gd name="connsiteX1" fmla="*/ 2803577 w 12847775"/>
              <a:gd name="connsiteY1" fmla="*/ 468278 h 6064636"/>
              <a:gd name="connsiteX2" fmla="*/ 5963466 w 12847775"/>
              <a:gd name="connsiteY2" fmla="*/ 28440 h 6064636"/>
              <a:gd name="connsiteX3" fmla="*/ 12847775 w 12847775"/>
              <a:gd name="connsiteY3" fmla="*/ 375711 h 6064636"/>
              <a:gd name="connsiteX4" fmla="*/ 12847775 w 12847775"/>
              <a:gd name="connsiteY4" fmla="*/ 6064636 h 6064636"/>
              <a:gd name="connsiteX5" fmla="*/ 0 w 12847775"/>
              <a:gd name="connsiteY5" fmla="*/ 6064636 h 6064636"/>
              <a:gd name="connsiteX6" fmla="*/ 0 w 12847775"/>
              <a:gd name="connsiteY6" fmla="*/ 375711 h 6064636"/>
              <a:gd name="connsiteX0" fmla="*/ 0 w 12928798"/>
              <a:gd name="connsiteY0" fmla="*/ 869412 h 6037476"/>
              <a:gd name="connsiteX1" fmla="*/ 2884600 w 12928798"/>
              <a:gd name="connsiteY1" fmla="*/ 441118 h 6037476"/>
              <a:gd name="connsiteX2" fmla="*/ 6044489 w 12928798"/>
              <a:gd name="connsiteY2" fmla="*/ 1280 h 6037476"/>
              <a:gd name="connsiteX3" fmla="*/ 12928798 w 12928798"/>
              <a:gd name="connsiteY3" fmla="*/ 348551 h 6037476"/>
              <a:gd name="connsiteX4" fmla="*/ 12928798 w 12928798"/>
              <a:gd name="connsiteY4" fmla="*/ 6037476 h 6037476"/>
              <a:gd name="connsiteX5" fmla="*/ 81023 w 12928798"/>
              <a:gd name="connsiteY5" fmla="*/ 6037476 h 6037476"/>
              <a:gd name="connsiteX6" fmla="*/ 0 w 12928798"/>
              <a:gd name="connsiteY6" fmla="*/ 869412 h 6037476"/>
              <a:gd name="connsiteX0" fmla="*/ 0 w 12928798"/>
              <a:gd name="connsiteY0" fmla="*/ 869885 h 6037949"/>
              <a:gd name="connsiteX1" fmla="*/ 2873025 w 12928798"/>
              <a:gd name="connsiteY1" fmla="*/ 325844 h 6037949"/>
              <a:gd name="connsiteX2" fmla="*/ 6044489 w 12928798"/>
              <a:gd name="connsiteY2" fmla="*/ 1753 h 6037949"/>
              <a:gd name="connsiteX3" fmla="*/ 12928798 w 12928798"/>
              <a:gd name="connsiteY3" fmla="*/ 349024 h 6037949"/>
              <a:gd name="connsiteX4" fmla="*/ 12928798 w 12928798"/>
              <a:gd name="connsiteY4" fmla="*/ 6037949 h 6037949"/>
              <a:gd name="connsiteX5" fmla="*/ 81023 w 12928798"/>
              <a:gd name="connsiteY5" fmla="*/ 6037949 h 6037949"/>
              <a:gd name="connsiteX6" fmla="*/ 0 w 12928798"/>
              <a:gd name="connsiteY6" fmla="*/ 869885 h 6037949"/>
              <a:gd name="connsiteX0" fmla="*/ 0 w 12928798"/>
              <a:gd name="connsiteY0" fmla="*/ 869204 h 6037268"/>
              <a:gd name="connsiteX1" fmla="*/ 2873025 w 12928798"/>
              <a:gd name="connsiteY1" fmla="*/ 325163 h 6037268"/>
              <a:gd name="connsiteX2" fmla="*/ 3289714 w 12928798"/>
              <a:gd name="connsiteY2" fmla="*/ 128394 h 6037268"/>
              <a:gd name="connsiteX3" fmla="*/ 6044489 w 12928798"/>
              <a:gd name="connsiteY3" fmla="*/ 1072 h 6037268"/>
              <a:gd name="connsiteX4" fmla="*/ 12928798 w 12928798"/>
              <a:gd name="connsiteY4" fmla="*/ 348343 h 6037268"/>
              <a:gd name="connsiteX5" fmla="*/ 12928798 w 12928798"/>
              <a:gd name="connsiteY5" fmla="*/ 6037268 h 6037268"/>
              <a:gd name="connsiteX6" fmla="*/ 81023 w 12928798"/>
              <a:gd name="connsiteY6" fmla="*/ 6037268 h 6037268"/>
              <a:gd name="connsiteX7" fmla="*/ 0 w 12928798"/>
              <a:gd name="connsiteY7" fmla="*/ 869204 h 6037268"/>
              <a:gd name="connsiteX0" fmla="*/ 0 w 12928798"/>
              <a:gd name="connsiteY0" fmla="*/ 869204 h 6037268"/>
              <a:gd name="connsiteX1" fmla="*/ 940669 w 12928798"/>
              <a:gd name="connsiteY1" fmla="*/ 464059 h 6037268"/>
              <a:gd name="connsiteX2" fmla="*/ 2873025 w 12928798"/>
              <a:gd name="connsiteY2" fmla="*/ 325163 h 6037268"/>
              <a:gd name="connsiteX3" fmla="*/ 3289714 w 12928798"/>
              <a:gd name="connsiteY3" fmla="*/ 128394 h 6037268"/>
              <a:gd name="connsiteX4" fmla="*/ 6044489 w 12928798"/>
              <a:gd name="connsiteY4" fmla="*/ 1072 h 6037268"/>
              <a:gd name="connsiteX5" fmla="*/ 12928798 w 12928798"/>
              <a:gd name="connsiteY5" fmla="*/ 348343 h 6037268"/>
              <a:gd name="connsiteX6" fmla="*/ 12928798 w 12928798"/>
              <a:gd name="connsiteY6" fmla="*/ 6037268 h 6037268"/>
              <a:gd name="connsiteX7" fmla="*/ 81023 w 12928798"/>
              <a:gd name="connsiteY7" fmla="*/ 6037268 h 6037268"/>
              <a:gd name="connsiteX8" fmla="*/ 0 w 12928798"/>
              <a:gd name="connsiteY8" fmla="*/ 869204 h 6037268"/>
              <a:gd name="connsiteX0" fmla="*/ 0 w 12928798"/>
              <a:gd name="connsiteY0" fmla="*/ 869204 h 6037268"/>
              <a:gd name="connsiteX1" fmla="*/ 940669 w 12928798"/>
              <a:gd name="connsiteY1" fmla="*/ 464059 h 6037268"/>
              <a:gd name="connsiteX2" fmla="*/ 2811555 w 12928798"/>
              <a:gd name="connsiteY2" fmla="*/ 278865 h 6037268"/>
              <a:gd name="connsiteX3" fmla="*/ 3289714 w 12928798"/>
              <a:gd name="connsiteY3" fmla="*/ 128394 h 6037268"/>
              <a:gd name="connsiteX4" fmla="*/ 6044489 w 12928798"/>
              <a:gd name="connsiteY4" fmla="*/ 1072 h 6037268"/>
              <a:gd name="connsiteX5" fmla="*/ 12928798 w 12928798"/>
              <a:gd name="connsiteY5" fmla="*/ 348343 h 6037268"/>
              <a:gd name="connsiteX6" fmla="*/ 12928798 w 12928798"/>
              <a:gd name="connsiteY6" fmla="*/ 6037268 h 6037268"/>
              <a:gd name="connsiteX7" fmla="*/ 81023 w 12928798"/>
              <a:gd name="connsiteY7" fmla="*/ 6037268 h 6037268"/>
              <a:gd name="connsiteX8" fmla="*/ 0 w 12928798"/>
              <a:gd name="connsiteY8" fmla="*/ 869204 h 6037268"/>
              <a:gd name="connsiteX0" fmla="*/ 0 w 12928798"/>
              <a:gd name="connsiteY0" fmla="*/ 869204 h 6037268"/>
              <a:gd name="connsiteX1" fmla="*/ 178434 w 12928798"/>
              <a:gd name="connsiteY1" fmla="*/ 521932 h 6037268"/>
              <a:gd name="connsiteX2" fmla="*/ 940669 w 12928798"/>
              <a:gd name="connsiteY2" fmla="*/ 464059 h 6037268"/>
              <a:gd name="connsiteX3" fmla="*/ 2811555 w 12928798"/>
              <a:gd name="connsiteY3" fmla="*/ 278865 h 6037268"/>
              <a:gd name="connsiteX4" fmla="*/ 3289714 w 12928798"/>
              <a:gd name="connsiteY4" fmla="*/ 128394 h 6037268"/>
              <a:gd name="connsiteX5" fmla="*/ 6044489 w 12928798"/>
              <a:gd name="connsiteY5" fmla="*/ 1072 h 6037268"/>
              <a:gd name="connsiteX6" fmla="*/ 12928798 w 12928798"/>
              <a:gd name="connsiteY6" fmla="*/ 348343 h 6037268"/>
              <a:gd name="connsiteX7" fmla="*/ 12928798 w 12928798"/>
              <a:gd name="connsiteY7" fmla="*/ 6037268 h 6037268"/>
              <a:gd name="connsiteX8" fmla="*/ 81023 w 12928798"/>
              <a:gd name="connsiteY8" fmla="*/ 6037268 h 6037268"/>
              <a:gd name="connsiteX9" fmla="*/ 0 w 12928798"/>
              <a:gd name="connsiteY9" fmla="*/ 869204 h 603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28798" h="6037268">
                <a:moveTo>
                  <a:pt x="0" y="869204"/>
                </a:moveTo>
                <a:cubicBezTo>
                  <a:pt x="14186" y="-71239"/>
                  <a:pt x="21656" y="589456"/>
                  <a:pt x="178434" y="521932"/>
                </a:cubicBezTo>
                <a:cubicBezTo>
                  <a:pt x="335212" y="454408"/>
                  <a:pt x="499766" y="483350"/>
                  <a:pt x="940669" y="464059"/>
                </a:cubicBezTo>
                <a:cubicBezTo>
                  <a:pt x="1381572" y="444768"/>
                  <a:pt x="2420048" y="309731"/>
                  <a:pt x="2811555" y="278865"/>
                </a:cubicBezTo>
                <a:cubicBezTo>
                  <a:pt x="3369486" y="180475"/>
                  <a:pt x="2761137" y="182409"/>
                  <a:pt x="3289714" y="128394"/>
                </a:cubicBezTo>
                <a:cubicBezTo>
                  <a:pt x="3818291" y="74379"/>
                  <a:pt x="4447621" y="-10508"/>
                  <a:pt x="6044489" y="1072"/>
                </a:cubicBezTo>
                <a:lnTo>
                  <a:pt x="12928798" y="348343"/>
                </a:lnTo>
                <a:lnTo>
                  <a:pt x="12928798" y="6037268"/>
                </a:lnTo>
                <a:lnTo>
                  <a:pt x="81023" y="6037268"/>
                </a:lnTo>
                <a:lnTo>
                  <a:pt x="0" y="869204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75BF427-95FB-5F42-AB75-DC678E470AD4}"/>
              </a:ext>
            </a:extLst>
          </p:cNvPr>
          <p:cNvSpPr/>
          <p:nvPr/>
        </p:nvSpPr>
        <p:spPr>
          <a:xfrm>
            <a:off x="2291787" y="753328"/>
            <a:ext cx="7812912" cy="3997090"/>
          </a:xfrm>
          <a:custGeom>
            <a:avLst/>
            <a:gdLst>
              <a:gd name="connsiteX0" fmla="*/ 7812912 w 7812912"/>
              <a:gd name="connsiteY0" fmla="*/ 2927421 h 3997090"/>
              <a:gd name="connsiteX1" fmla="*/ 5127585 w 7812912"/>
              <a:gd name="connsiteY1" fmla="*/ 3899695 h 3997090"/>
              <a:gd name="connsiteX2" fmla="*/ 5116010 w 7812912"/>
              <a:gd name="connsiteY2" fmla="*/ 820829 h 3997090"/>
              <a:gd name="connsiteX3" fmla="*/ 2882097 w 7812912"/>
              <a:gd name="connsiteY3" fmla="*/ 1955148 h 3997090"/>
              <a:gd name="connsiteX4" fmla="*/ 1851950 w 7812912"/>
              <a:gd name="connsiteY4" fmla="*/ 137923 h 3997090"/>
              <a:gd name="connsiteX5" fmla="*/ 0 w 7812912"/>
              <a:gd name="connsiteY5" fmla="*/ 265244 h 3997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12912" h="3997090">
                <a:moveTo>
                  <a:pt x="7812912" y="2927421"/>
                </a:moveTo>
                <a:cubicBezTo>
                  <a:pt x="6694990" y="3589107"/>
                  <a:pt x="5577069" y="4250794"/>
                  <a:pt x="5127585" y="3899695"/>
                </a:cubicBezTo>
                <a:cubicBezTo>
                  <a:pt x="4678101" y="3548596"/>
                  <a:pt x="5490258" y="1144920"/>
                  <a:pt x="5116010" y="820829"/>
                </a:cubicBezTo>
                <a:cubicBezTo>
                  <a:pt x="4741762" y="496738"/>
                  <a:pt x="3426107" y="2068966"/>
                  <a:pt x="2882097" y="1955148"/>
                </a:cubicBezTo>
                <a:cubicBezTo>
                  <a:pt x="2338087" y="1841330"/>
                  <a:pt x="2332299" y="419574"/>
                  <a:pt x="1851950" y="137923"/>
                </a:cubicBezTo>
                <a:cubicBezTo>
                  <a:pt x="1371601" y="-143728"/>
                  <a:pt x="685800" y="60758"/>
                  <a:pt x="0" y="265244"/>
                </a:cubicBezTo>
              </a:path>
            </a:pathLst>
          </a:custGeom>
          <a:noFill/>
          <a:ln w="41275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82FA8C-61CB-B642-9030-3421458C044E}"/>
              </a:ext>
            </a:extLst>
          </p:cNvPr>
          <p:cNvSpPr txBox="1"/>
          <p:nvPr/>
        </p:nvSpPr>
        <p:spPr>
          <a:xfrm>
            <a:off x="8568831" y="2910559"/>
            <a:ext cx="29059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Segoe UI Light (Headings)"/>
              </a:rPr>
              <a:t>NOT by NAND?</a:t>
            </a:r>
          </a:p>
        </p:txBody>
      </p:sp>
      <p:pic>
        <p:nvPicPr>
          <p:cNvPr id="86" name="Picture 85" descr="A picture containing shape&#10;&#10;Description automatically generated">
            <a:extLst>
              <a:ext uri="{FF2B5EF4-FFF2-40B4-BE49-F238E27FC236}">
                <a16:creationId xmlns:a16="http://schemas.microsoft.com/office/drawing/2014/main" id="{59B08595-3805-DC44-B6F7-3D4A953F6E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055" y="3630249"/>
            <a:ext cx="1208887" cy="847824"/>
          </a:xfrm>
          <a:prstGeom prst="rect">
            <a:avLst/>
          </a:prstGeom>
          <a:noFill/>
        </p:spPr>
      </p:pic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B0864A7-2CBE-0C4C-9BEE-30E7621D8C54}"/>
              </a:ext>
            </a:extLst>
          </p:cNvPr>
          <p:cNvCxnSpPr>
            <a:cxnSpLocks/>
          </p:cNvCxnSpPr>
          <p:nvPr/>
        </p:nvCxnSpPr>
        <p:spPr>
          <a:xfrm flipH="1">
            <a:off x="9867055" y="4054161"/>
            <a:ext cx="648000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892758F-2714-C140-B2EE-77D89F6FE9D6}"/>
              </a:ext>
            </a:extLst>
          </p:cNvPr>
          <p:cNvCxnSpPr>
            <a:cxnSpLocks/>
          </p:cNvCxnSpPr>
          <p:nvPr/>
        </p:nvCxnSpPr>
        <p:spPr>
          <a:xfrm>
            <a:off x="10515055" y="3851329"/>
            <a:ext cx="0" cy="409398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6E35F84-7D8F-454A-8D18-E657A0D1CA7A}"/>
              </a:ext>
            </a:extLst>
          </p:cNvPr>
          <p:cNvCxnSpPr>
            <a:cxnSpLocks/>
          </p:cNvCxnSpPr>
          <p:nvPr/>
        </p:nvCxnSpPr>
        <p:spPr>
          <a:xfrm flipH="1">
            <a:off x="11518267" y="4054161"/>
            <a:ext cx="380508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9B569D29-C497-F246-B6C1-CA5BB92D4EA2}"/>
              </a:ext>
            </a:extLst>
          </p:cNvPr>
          <p:cNvSpPr>
            <a:spLocks noChangeAspect="1"/>
          </p:cNvSpPr>
          <p:nvPr/>
        </p:nvSpPr>
        <p:spPr>
          <a:xfrm>
            <a:off x="11508376" y="3966028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50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9FE987A8-7CCE-459A-A74F-57C546D2F63C}"/>
              </a:ext>
            </a:extLst>
          </p:cNvPr>
          <p:cNvGraphicFramePr>
            <a:graphicFrameLocks noGrp="1"/>
          </p:cNvGraphicFramePr>
          <p:nvPr/>
        </p:nvGraphicFramePr>
        <p:xfrm>
          <a:off x="1" y="0"/>
          <a:ext cx="12191999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0649">
                  <a:extLst>
                    <a:ext uri="{9D8B030D-6E8A-4147-A177-3AD203B41FA5}">
                      <a16:colId xmlns:a16="http://schemas.microsoft.com/office/drawing/2014/main" val="3450066648"/>
                    </a:ext>
                  </a:extLst>
                </a:gridCol>
                <a:gridCol w="6991350">
                  <a:extLst>
                    <a:ext uri="{9D8B030D-6E8A-4147-A177-3AD203B41FA5}">
                      <a16:colId xmlns:a16="http://schemas.microsoft.com/office/drawing/2014/main" val="1089434390"/>
                    </a:ext>
                  </a:extLst>
                </a:gridCol>
              </a:tblGrid>
              <a:tr h="586946"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i="0" u="none" strike="noStrike" kern="1200" cap="all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i="0" u="none" strike="noStrike" kern="1200" cap="all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Universal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761825"/>
                  </a:ext>
                </a:extLst>
              </a:tr>
              <a:tr h="586946"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i="0" u="none" strike="noStrike" kern="1200" cap="all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{NOT, AND, OR, NAND, NOR}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Yes! (a Full Set)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574539"/>
                  </a:ext>
                </a:extLst>
              </a:tr>
              <a:tr h="1575486"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i="0" u="none" strike="noStrike" kern="1200" cap="all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{NOT, AND, OR}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Yes, (a Full Set)</a:t>
                      </a:r>
                    </a:p>
                    <a:p>
                      <a:pPr algn="l"/>
                      <a:r>
                        <a:rPr kumimoji="0" lang="en-US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NAND = AND-NOT</a:t>
                      </a:r>
                    </a:p>
                    <a:p>
                      <a:pPr algn="l"/>
                      <a:r>
                        <a:rPr kumimoji="0" lang="en-US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NOR = OR-NOT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2860558"/>
                  </a:ext>
                </a:extLst>
              </a:tr>
              <a:tr h="586946"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i="0" u="none" strike="noStrike" kern="1200" cap="all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{NOT, AND}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2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If we could design OR (a Complete Set)</a:t>
                      </a:r>
                    </a:p>
                  </a:txBody>
                  <a:tcPr>
                    <a:solidFill>
                      <a:srgbClr val="FFFF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485539"/>
                  </a:ext>
                </a:extLst>
              </a:tr>
              <a:tr h="586946"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i="0" u="none" strike="noStrike" kern="1200" cap="all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{NOT, OR}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2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If we could design AND (a Complete Set)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2150545"/>
                  </a:ext>
                </a:extLst>
              </a:tr>
              <a:tr h="586946"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i="0" u="none" strike="noStrike" kern="1200" cap="all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{NOT}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If we could design AND, OR 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143413"/>
                  </a:ext>
                </a:extLst>
              </a:tr>
              <a:tr h="5869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all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{AND}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If we could design NOT, 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9734"/>
                  </a:ext>
                </a:extLst>
              </a:tr>
              <a:tr h="5869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all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{OR}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If we could design NOT, 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070794"/>
                  </a:ext>
                </a:extLst>
              </a:tr>
              <a:tr h="586946"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i="0" u="none" strike="noStrike" kern="1200" cap="all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{NAND}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If we could design NOT, AND, 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971803"/>
                  </a:ext>
                </a:extLst>
              </a:tr>
              <a:tr h="586946"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i="0" u="none" strike="noStrike" kern="1200" cap="all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{NOR}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If we could design NOT, AND, 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707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9350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204122"/>
            <a:ext cx="1219199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66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Universal GATE </a:t>
            </a:r>
            <a:r>
              <a:rPr lang="en-CA" sz="6600" dirty="0">
                <a:solidFill>
                  <a:prstClr val="black"/>
                </a:solidFill>
                <a:latin typeface="Segoe UI Light (Headings)"/>
              </a:rPr>
              <a:t>{NAND}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6600" dirty="0">
                <a:solidFill>
                  <a:prstClr val="black"/>
                </a:solidFill>
                <a:latin typeface="Segoe UI Light (Headings)"/>
              </a:rPr>
              <a:t>F=(F’)’=(</a:t>
            </a:r>
            <a:r>
              <a:rPr lang="en-CA" sz="6600" dirty="0" err="1">
                <a:solidFill>
                  <a:prstClr val="black"/>
                </a:solidFill>
                <a:latin typeface="Segoe UI Light (Headings)"/>
              </a:rPr>
              <a:t>SoP</a:t>
            </a:r>
            <a:r>
              <a:rPr lang="en-CA" sz="6600" dirty="0">
                <a:solidFill>
                  <a:prstClr val="black"/>
                </a:solidFill>
                <a:latin typeface="Segoe UI Light (Headings)"/>
              </a:rPr>
              <a:t>’)’</a:t>
            </a:r>
          </a:p>
        </p:txBody>
      </p:sp>
    </p:spTree>
    <p:extLst>
      <p:ext uri="{BB962C8B-B14F-4D97-AF65-F5344CB8AC3E}">
        <p14:creationId xmlns:p14="http://schemas.microsoft.com/office/powerpoint/2010/main" val="21785076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204122"/>
            <a:ext cx="1219199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66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Universal GATE</a:t>
            </a:r>
          </a:p>
          <a:p>
            <a:pPr algn="ctr" defTabSz="457200">
              <a:defRPr/>
            </a:pPr>
            <a:r>
              <a:rPr lang="en-CA" sz="6600" dirty="0">
                <a:solidFill>
                  <a:prstClr val="black"/>
                </a:solidFill>
                <a:latin typeface="Segoe UI Light (Headings)"/>
              </a:rPr>
              <a:t>{NOR}</a:t>
            </a:r>
          </a:p>
        </p:txBody>
      </p:sp>
    </p:spTree>
    <p:extLst>
      <p:ext uri="{BB962C8B-B14F-4D97-AF65-F5344CB8AC3E}">
        <p14:creationId xmlns:p14="http://schemas.microsoft.com/office/powerpoint/2010/main" val="41093770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204122"/>
            <a:ext cx="1219199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66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Universal GATE</a:t>
            </a:r>
          </a:p>
          <a:p>
            <a:pPr algn="ctr" defTabSz="457200">
              <a:defRPr/>
            </a:pPr>
            <a:r>
              <a:rPr lang="en-CA" sz="6600" dirty="0" err="1">
                <a:solidFill>
                  <a:prstClr val="black"/>
                </a:solidFill>
                <a:latin typeface="Segoe UI Light (Headings)"/>
              </a:rPr>
              <a:t>PoS</a:t>
            </a:r>
            <a:r>
              <a:rPr lang="en-CA" sz="6600" dirty="0">
                <a:solidFill>
                  <a:prstClr val="black"/>
                </a:solidFill>
                <a:latin typeface="Segoe UI Light (Headings)"/>
              </a:rPr>
              <a:t> </a:t>
            </a:r>
            <a:r>
              <a:rPr lang="en-CA" sz="6600" dirty="0">
                <a:solidFill>
                  <a:prstClr val="black"/>
                </a:solidFill>
                <a:latin typeface="Segoe UI Light (Headings)"/>
                <a:sym typeface="Wingdings" pitchFamily="2" charset="2"/>
              </a:rPr>
              <a:t> </a:t>
            </a:r>
            <a:r>
              <a:rPr lang="en-CA" sz="6600" dirty="0">
                <a:solidFill>
                  <a:prstClr val="black"/>
                </a:solidFill>
                <a:latin typeface="Segoe UI Light (Headings)"/>
              </a:rPr>
              <a:t>{NOR}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A45A3A-F6D3-7741-9CE7-F48F4C91E179}"/>
              </a:ext>
            </a:extLst>
          </p:cNvPr>
          <p:cNvSpPr/>
          <p:nvPr/>
        </p:nvSpPr>
        <p:spPr>
          <a:xfrm>
            <a:off x="1372881" y="4644802"/>
            <a:ext cx="97081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5400" b="0" i="0" u="none" strike="noStrike" kern="1200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F</a:t>
            </a:r>
            <a:r>
              <a:rPr kumimoji="0" lang="en-CA" sz="5400" b="0" i="0" u="none" strike="noStrike" kern="1200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PoS</a:t>
            </a:r>
            <a:r>
              <a:rPr kumimoji="0" lang="en-CA" sz="5400" b="0" i="0" u="none" strike="noStrike" kern="1200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 = (F’)’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21F39E-23D4-3344-8603-C358CF07BD6D}"/>
              </a:ext>
            </a:extLst>
          </p:cNvPr>
          <p:cNvSpPr/>
          <p:nvPr/>
        </p:nvSpPr>
        <p:spPr>
          <a:xfrm>
            <a:off x="1602555" y="5885154"/>
            <a:ext cx="97081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5400" dirty="0">
                <a:solidFill>
                  <a:prstClr val="black"/>
                </a:solidFill>
                <a:highlight>
                  <a:srgbClr val="FFFF00"/>
                </a:highlight>
                <a:latin typeface="Segoe UI Light (Headings)"/>
              </a:rPr>
              <a:t>Lecture Assignment</a:t>
            </a:r>
            <a:endParaRPr kumimoji="0" lang="en-CA" sz="5400" b="0" i="0" u="none" strike="noStrike" kern="1200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Segoe UI Light (Headings)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93541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9545" y="105013"/>
            <a:ext cx="12182455" cy="6647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66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RECAP</a:t>
            </a:r>
          </a:p>
          <a:p>
            <a:pPr defTabSz="457200">
              <a:defRPr/>
            </a:pPr>
            <a:r>
              <a:rPr lang="en-CA" sz="3600" dirty="0">
                <a:solidFill>
                  <a:prstClr val="black"/>
                </a:solidFill>
                <a:latin typeface="Segoe UI Light (Headings)"/>
              </a:rPr>
              <a:t>Any Boolean Function F:</a:t>
            </a:r>
          </a:p>
          <a:p>
            <a:pPr defTabSz="457200">
              <a:defRPr/>
            </a:pPr>
            <a:r>
              <a:rPr lang="en-CA" sz="3600" dirty="0">
                <a:solidFill>
                  <a:prstClr val="black"/>
                </a:solidFill>
                <a:latin typeface="Segoe UI Light (Headings)"/>
              </a:rPr>
              <a:t>- Sum (OR) of Products (ANDs)</a:t>
            </a:r>
          </a:p>
          <a:p>
            <a:pPr defTabSz="457200">
              <a:defRPr/>
            </a:pPr>
            <a:r>
              <a:rPr lang="en-CA" sz="3600" dirty="0">
                <a:solidFill>
                  <a:prstClr val="black"/>
                </a:solidFill>
                <a:latin typeface="Segoe UI Light (Headings)"/>
              </a:rPr>
              <a:t>- Sum of </a:t>
            </a:r>
            <a:r>
              <a:rPr lang="en-CA" sz="3600" dirty="0" err="1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minterms</a:t>
            </a:r>
            <a:r>
              <a:rPr lang="en-CA" sz="3600" dirty="0">
                <a:solidFill>
                  <a:prstClr val="black"/>
                </a:solidFill>
                <a:latin typeface="Segoe UI Light (Headings)"/>
              </a:rPr>
              <a:t> for Entries with </a:t>
            </a:r>
            <a:r>
              <a:rPr lang="en-CA" sz="36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1</a:t>
            </a:r>
          </a:p>
          <a:p>
            <a:pPr lvl="1" defTabSz="457200">
              <a:defRPr/>
            </a:pPr>
            <a:r>
              <a:rPr lang="en-CA" sz="3600" dirty="0">
                <a:solidFill>
                  <a:prstClr val="black"/>
                </a:solidFill>
                <a:latin typeface="Segoe UI Light (Headings)"/>
              </a:rPr>
              <a:t>- ANDs-OR</a:t>
            </a:r>
          </a:p>
          <a:p>
            <a:pPr lvl="1" defTabSz="457200">
              <a:defRPr/>
            </a:pPr>
            <a:r>
              <a:rPr lang="en-CA" sz="3600" dirty="0">
                <a:solidFill>
                  <a:prstClr val="black"/>
                </a:solidFill>
                <a:latin typeface="Segoe UI Light (Headings)"/>
              </a:rPr>
              <a:t>- NAND via (F’)’</a:t>
            </a:r>
          </a:p>
          <a:p>
            <a:pPr defTabSz="457200">
              <a:defRPr/>
            </a:pPr>
            <a:endParaRPr lang="en-CA" sz="3600" dirty="0">
              <a:solidFill>
                <a:prstClr val="black"/>
              </a:solidFill>
              <a:latin typeface="Segoe UI Light (Headings)"/>
            </a:endParaRPr>
          </a:p>
          <a:p>
            <a:pPr defTabSz="457200">
              <a:defRPr/>
            </a:pPr>
            <a:r>
              <a:rPr lang="en-CA" sz="3600" dirty="0">
                <a:solidFill>
                  <a:prstClr val="black"/>
                </a:solidFill>
                <a:latin typeface="Segoe UI Light (Headings)"/>
              </a:rPr>
              <a:t>- Product (AND) of Sums (ORs)</a:t>
            </a:r>
          </a:p>
          <a:p>
            <a:pPr defTabSz="457200">
              <a:defRPr/>
            </a:pPr>
            <a:r>
              <a:rPr lang="en-CA" sz="3600" dirty="0">
                <a:solidFill>
                  <a:prstClr val="black"/>
                </a:solidFill>
                <a:latin typeface="Segoe UI Light (Headings)"/>
              </a:rPr>
              <a:t>- Product of </a:t>
            </a:r>
            <a:r>
              <a:rPr lang="en-CA" sz="3600" dirty="0">
                <a:solidFill>
                  <a:prstClr val="black"/>
                </a:solidFill>
                <a:highlight>
                  <a:srgbClr val="FFFF00"/>
                </a:highlight>
                <a:latin typeface="Segoe UI Light (Headings)"/>
              </a:rPr>
              <a:t>MAXTERMS (NOT </a:t>
            </a:r>
            <a:r>
              <a:rPr lang="en-CA" sz="3600" dirty="0" err="1">
                <a:solidFill>
                  <a:prstClr val="black"/>
                </a:solidFill>
                <a:highlight>
                  <a:srgbClr val="FFFF00"/>
                </a:highlight>
                <a:latin typeface="Segoe UI Light (Headings)"/>
              </a:rPr>
              <a:t>minterms</a:t>
            </a:r>
            <a:r>
              <a:rPr lang="en-CA" sz="3600" dirty="0">
                <a:solidFill>
                  <a:prstClr val="black"/>
                </a:solidFill>
                <a:highlight>
                  <a:srgbClr val="FFFF00"/>
                </a:highlight>
                <a:latin typeface="Segoe UI Light (Headings)"/>
              </a:rPr>
              <a:t>) </a:t>
            </a:r>
            <a:r>
              <a:rPr lang="en-CA" sz="3600" dirty="0">
                <a:solidFill>
                  <a:prstClr val="black"/>
                </a:solidFill>
                <a:latin typeface="Segoe UI Light (Headings)"/>
              </a:rPr>
              <a:t>for Entries with </a:t>
            </a:r>
            <a:r>
              <a:rPr lang="en-CA" sz="3600" dirty="0">
                <a:solidFill>
                  <a:prstClr val="black"/>
                </a:solidFill>
                <a:highlight>
                  <a:srgbClr val="FFFF00"/>
                </a:highlight>
                <a:latin typeface="Segoe UI Light (Headings)"/>
              </a:rPr>
              <a:t>0</a:t>
            </a:r>
          </a:p>
          <a:p>
            <a:pPr lvl="1" defTabSz="457200">
              <a:defRPr/>
            </a:pPr>
            <a:r>
              <a:rPr lang="en-CA" sz="3600">
                <a:solidFill>
                  <a:prstClr val="black"/>
                </a:solidFill>
                <a:latin typeface="Segoe UI Light (Headings)"/>
              </a:rPr>
              <a:t>- ORs-AND</a:t>
            </a:r>
            <a:endParaRPr lang="en-CA" sz="3600" dirty="0">
              <a:solidFill>
                <a:prstClr val="black"/>
              </a:solidFill>
              <a:latin typeface="Segoe UI Light (Headings)"/>
            </a:endParaRPr>
          </a:p>
          <a:p>
            <a:pPr lvl="1" defTabSz="457200">
              <a:defRPr/>
            </a:pPr>
            <a:r>
              <a:rPr lang="en-CA" sz="3600" dirty="0">
                <a:solidFill>
                  <a:prstClr val="black"/>
                </a:solidFill>
                <a:latin typeface="Segoe UI Light (Headings)"/>
              </a:rPr>
              <a:t>- NOR  via (F’)’</a:t>
            </a:r>
          </a:p>
        </p:txBody>
      </p:sp>
    </p:spTree>
    <p:extLst>
      <p:ext uri="{BB962C8B-B14F-4D97-AF65-F5344CB8AC3E}">
        <p14:creationId xmlns:p14="http://schemas.microsoft.com/office/powerpoint/2010/main" val="7250657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9544" y="2065038"/>
            <a:ext cx="12191999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4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Universal GATE</a:t>
            </a:r>
            <a:endParaRPr kumimoji="0" lang="en-CA" sz="28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  <a:p>
            <a:pPr algn="ctr" defTabSz="457200">
              <a:defRPr/>
            </a:pPr>
            <a:r>
              <a:rPr lang="en-CA" sz="2800" dirty="0" err="1">
                <a:solidFill>
                  <a:prstClr val="black"/>
                </a:solidFill>
                <a:latin typeface="Segoe UI Light (Headings)"/>
              </a:rPr>
              <a:t>SoP</a:t>
            </a:r>
            <a:r>
              <a:rPr lang="en-CA" sz="2800" dirty="0">
                <a:solidFill>
                  <a:prstClr val="black"/>
                </a:solidFill>
                <a:latin typeface="Segoe UI Light (Headings)"/>
              </a:rPr>
              <a:t> </a:t>
            </a:r>
            <a:r>
              <a:rPr lang="en-CA" sz="2800" dirty="0">
                <a:solidFill>
                  <a:prstClr val="black"/>
                </a:solidFill>
                <a:latin typeface="Segoe UI Light (Headings)"/>
                <a:sym typeface="Wingdings" pitchFamily="2" charset="2"/>
              </a:rPr>
              <a:t> </a:t>
            </a:r>
            <a:r>
              <a:rPr lang="en-CA" sz="2800" dirty="0">
                <a:solidFill>
                  <a:prstClr val="black"/>
                </a:solidFill>
                <a:latin typeface="Segoe UI Light (Headings)"/>
              </a:rPr>
              <a:t>{NAND}</a:t>
            </a:r>
          </a:p>
          <a:p>
            <a:pPr algn="ctr" defTabSz="457200">
              <a:defRPr/>
            </a:pPr>
            <a:r>
              <a:rPr lang="en-CA" sz="2800" dirty="0" err="1">
                <a:solidFill>
                  <a:prstClr val="black"/>
                </a:solidFill>
                <a:latin typeface="Segoe UI Light (Headings)"/>
              </a:rPr>
              <a:t>SoP</a:t>
            </a:r>
            <a:r>
              <a:rPr lang="en-CA" sz="2800" dirty="0">
                <a:solidFill>
                  <a:prstClr val="black"/>
                </a:solidFill>
                <a:latin typeface="Segoe UI Light (Headings)"/>
              </a:rPr>
              <a:t> </a:t>
            </a:r>
            <a:r>
              <a:rPr lang="en-CA" sz="2800" dirty="0">
                <a:solidFill>
                  <a:prstClr val="black"/>
                </a:solidFill>
                <a:latin typeface="Segoe UI Light (Headings)"/>
                <a:sym typeface="Wingdings" pitchFamily="2" charset="2"/>
              </a:rPr>
              <a:t> </a:t>
            </a:r>
            <a:r>
              <a:rPr lang="en-CA" sz="2800" dirty="0">
                <a:solidFill>
                  <a:prstClr val="black"/>
                </a:solidFill>
                <a:latin typeface="Segoe UI Light (Headings)"/>
              </a:rPr>
              <a:t>{NOR} ?</a:t>
            </a:r>
          </a:p>
          <a:p>
            <a:pPr algn="ctr" defTabSz="457200">
              <a:defRPr/>
            </a:pPr>
            <a:r>
              <a:rPr lang="en-CA" sz="2800" dirty="0" err="1">
                <a:solidFill>
                  <a:prstClr val="black"/>
                </a:solidFill>
                <a:latin typeface="Segoe UI Light (Headings)"/>
              </a:rPr>
              <a:t>PoS</a:t>
            </a:r>
            <a:r>
              <a:rPr lang="en-CA" sz="2800" dirty="0">
                <a:solidFill>
                  <a:prstClr val="black"/>
                </a:solidFill>
                <a:latin typeface="Segoe UI Light (Headings)"/>
              </a:rPr>
              <a:t> </a:t>
            </a:r>
            <a:r>
              <a:rPr lang="en-CA" sz="2800" dirty="0">
                <a:solidFill>
                  <a:prstClr val="black"/>
                </a:solidFill>
                <a:latin typeface="Segoe UI Light (Headings)"/>
                <a:sym typeface="Wingdings" pitchFamily="2" charset="2"/>
              </a:rPr>
              <a:t> </a:t>
            </a:r>
            <a:r>
              <a:rPr lang="en-CA" sz="2800" dirty="0">
                <a:solidFill>
                  <a:prstClr val="black"/>
                </a:solidFill>
                <a:latin typeface="Segoe UI Light (Headings)"/>
              </a:rPr>
              <a:t>{NOR}</a:t>
            </a:r>
          </a:p>
          <a:p>
            <a:pPr algn="ctr" defTabSz="457200">
              <a:defRPr/>
            </a:pPr>
            <a:r>
              <a:rPr lang="en-CA" sz="2800" dirty="0" err="1">
                <a:solidFill>
                  <a:prstClr val="black"/>
                </a:solidFill>
                <a:latin typeface="Segoe UI Light (Headings)"/>
              </a:rPr>
              <a:t>PoS</a:t>
            </a:r>
            <a:r>
              <a:rPr lang="en-CA" sz="2800" dirty="0">
                <a:solidFill>
                  <a:prstClr val="black"/>
                </a:solidFill>
                <a:latin typeface="Segoe UI Light (Headings)"/>
              </a:rPr>
              <a:t> </a:t>
            </a:r>
            <a:r>
              <a:rPr lang="en-CA" sz="2800" dirty="0">
                <a:solidFill>
                  <a:prstClr val="black"/>
                </a:solidFill>
                <a:latin typeface="Segoe UI Light (Headings)"/>
                <a:sym typeface="Wingdings" pitchFamily="2" charset="2"/>
              </a:rPr>
              <a:t> </a:t>
            </a:r>
            <a:r>
              <a:rPr lang="en-CA" sz="2800" dirty="0">
                <a:solidFill>
                  <a:prstClr val="black"/>
                </a:solidFill>
                <a:latin typeface="Segoe UI Light (Headings)"/>
              </a:rPr>
              <a:t>{NAND} 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21F39E-23D4-3344-8603-C358CF07BD6D}"/>
              </a:ext>
            </a:extLst>
          </p:cNvPr>
          <p:cNvSpPr/>
          <p:nvPr/>
        </p:nvSpPr>
        <p:spPr>
          <a:xfrm>
            <a:off x="1512403" y="5807881"/>
            <a:ext cx="97081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5400" dirty="0">
                <a:solidFill>
                  <a:prstClr val="black"/>
                </a:solidFill>
                <a:highlight>
                  <a:srgbClr val="FFFF00"/>
                </a:highlight>
                <a:latin typeface="Segoe UI Light (Headings)"/>
              </a:rPr>
              <a:t>Lecture Assignment</a:t>
            </a:r>
            <a:endParaRPr kumimoji="0" lang="en-CA" sz="5400" b="0" i="0" u="none" strike="noStrike" kern="1200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Segoe UI Light (Headings)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9213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204122"/>
            <a:ext cx="1219199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66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Universal SET</a:t>
            </a:r>
          </a:p>
          <a:p>
            <a:pPr algn="ctr" defTabSz="457200">
              <a:defRPr/>
            </a:pPr>
            <a:r>
              <a:rPr lang="en-CA" sz="6600" dirty="0">
                <a:solidFill>
                  <a:prstClr val="black"/>
                </a:solidFill>
                <a:latin typeface="Segoe UI Light (Headings)"/>
              </a:rPr>
              <a:t>{NOT, AND}</a:t>
            </a:r>
          </a:p>
        </p:txBody>
      </p:sp>
    </p:spTree>
    <p:extLst>
      <p:ext uri="{BB962C8B-B14F-4D97-AF65-F5344CB8AC3E}">
        <p14:creationId xmlns:p14="http://schemas.microsoft.com/office/powerpoint/2010/main" val="1881224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6553663" y="4730035"/>
            <a:ext cx="470842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6553663" y="6559966"/>
            <a:ext cx="48445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5612496" y="4109026"/>
            <a:ext cx="65546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CA" sz="4000" cap="all" dirty="0">
                <a:solidFill>
                  <a:prstClr val="black"/>
                </a:solidFill>
                <a:latin typeface="Segoe UI Light (Headings)"/>
              </a:rPr>
              <a:t>De Morgan's laws</a:t>
            </a:r>
            <a:endParaRPr lang="en-CA" sz="4000" dirty="0">
              <a:solidFill>
                <a:prstClr val="black"/>
              </a:solidFill>
              <a:latin typeface="Segoe UI Light (Headings)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B78F69-D138-42F9-82FE-8E0147ACFADE}"/>
              </a:ext>
            </a:extLst>
          </p:cNvPr>
          <p:cNvSpPr/>
          <p:nvPr/>
        </p:nvSpPr>
        <p:spPr>
          <a:xfrm>
            <a:off x="5302214" y="4762895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ES" sz="4800" cap="all" dirty="0">
                <a:solidFill>
                  <a:prstClr val="black"/>
                </a:solidFill>
                <a:latin typeface="Segoe UI Light (Headings)"/>
              </a:rPr>
              <a:t> </a:t>
            </a:r>
            <a:r>
              <a:rPr lang="es-ES" sz="4800" cap="all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►  </a:t>
            </a:r>
            <a:r>
              <a:rPr lang="es-ES" sz="4800" cap="all" dirty="0">
                <a:solidFill>
                  <a:prstClr val="black"/>
                </a:solidFill>
                <a:latin typeface="Segoe UI Light (Headings)"/>
              </a:rPr>
              <a:t>(Y+X)’= Y’X’</a:t>
            </a:r>
          </a:p>
          <a:p>
            <a:pPr lvl="2" algn="ctr"/>
            <a:r>
              <a:rPr lang="es-ES" sz="3200" cap="all" dirty="0">
                <a:solidFill>
                  <a:prstClr val="black"/>
                </a:solidFill>
                <a:latin typeface="Segoe UI Light (Headings)"/>
              </a:rPr>
              <a:t>((Y+X)’)’= (Y’X’)’</a:t>
            </a:r>
          </a:p>
          <a:p>
            <a:pPr lvl="2" algn="ctr"/>
            <a:r>
              <a:rPr lang="es-ES" sz="3200" cap="all" dirty="0">
                <a:solidFill>
                  <a:prstClr val="black"/>
                </a:solidFill>
                <a:latin typeface="Segoe UI Light (Headings)"/>
              </a:rPr>
              <a:t>Y+X= (Y’X’)’</a:t>
            </a:r>
          </a:p>
        </p:txBody>
      </p:sp>
      <p:pic>
        <p:nvPicPr>
          <p:cNvPr id="7" name="Picture 6" descr="An old photo of a person&#10;&#10;Description automatically generated">
            <a:extLst>
              <a:ext uri="{FF2B5EF4-FFF2-40B4-BE49-F238E27FC236}">
                <a16:creationId xmlns:a16="http://schemas.microsoft.com/office/drawing/2014/main" id="{9C02AA8A-AB8D-4A1F-A5B5-CD75252487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558345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56359E3-759A-49F8-9B32-081C9A5AE77F}"/>
              </a:ext>
            </a:extLst>
          </p:cNvPr>
          <p:cNvSpPr/>
          <p:nvPr/>
        </p:nvSpPr>
        <p:spPr>
          <a:xfrm>
            <a:off x="6039825" y="-27147"/>
            <a:ext cx="5700022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solidFill>
                  <a:prstClr val="black"/>
                </a:solidFill>
                <a:latin typeface="Segoe UI Light (Headings)"/>
              </a:rPr>
              <a:t>Augustus De Morgan</a:t>
            </a:r>
          </a:p>
          <a:p>
            <a:pPr algn="ctr"/>
            <a:r>
              <a:rPr lang="en-US" sz="4800" dirty="0">
                <a:solidFill>
                  <a:prstClr val="black"/>
                </a:solidFill>
                <a:latin typeface="Segoe UI Light (Headings)"/>
              </a:rPr>
              <a:t> (1806–1871)</a:t>
            </a:r>
          </a:p>
          <a:p>
            <a:pPr algn="ctr"/>
            <a:r>
              <a:rPr lang="en-US" sz="4800" dirty="0">
                <a:solidFill>
                  <a:prstClr val="black"/>
                </a:solidFill>
                <a:latin typeface="Segoe UI Light (Headings)"/>
              </a:rPr>
              <a:t>Mathematician</a:t>
            </a:r>
          </a:p>
          <a:p>
            <a:pPr algn="ctr"/>
            <a:r>
              <a:rPr lang="en-US" sz="4800" dirty="0">
                <a:solidFill>
                  <a:prstClr val="black"/>
                </a:solidFill>
                <a:latin typeface="Segoe UI Light (Headings)"/>
              </a:rPr>
              <a:t>Logician</a:t>
            </a:r>
            <a:endParaRPr lang="en-US" sz="6600" cap="all" dirty="0">
              <a:solidFill>
                <a:prstClr val="black"/>
              </a:solidFill>
              <a:latin typeface="Segoe U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751976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7E11E24E-87D2-4AB5-8506-18ED20359004}"/>
              </a:ext>
            </a:extLst>
          </p:cNvPr>
          <p:cNvGrpSpPr/>
          <p:nvPr/>
        </p:nvGrpSpPr>
        <p:grpSpPr>
          <a:xfrm>
            <a:off x="216346" y="2035824"/>
            <a:ext cx="11759307" cy="2786351"/>
            <a:chOff x="190464" y="1859256"/>
            <a:chExt cx="11759307" cy="2786351"/>
          </a:xfrm>
        </p:grpSpPr>
        <p:pic>
          <p:nvPicPr>
            <p:cNvPr id="2" name="Picture 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CDE8C9C6-1EA8-461F-BB4C-4C604862B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7522" y="1898242"/>
              <a:ext cx="4578937" cy="2747365"/>
            </a:xfrm>
            <a:prstGeom prst="rect">
              <a:avLst/>
            </a:prstGeom>
          </p:spPr>
        </p:pic>
        <p:pic>
          <p:nvPicPr>
            <p:cNvPr id="4" name="Picture 3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0F9B4639-DAB9-40B7-9F96-03BACADD4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920" y="2025632"/>
              <a:ext cx="2326683" cy="1163342"/>
            </a:xfrm>
            <a:prstGeom prst="rect">
              <a:avLst/>
            </a:prstGeom>
          </p:spPr>
        </p:pic>
        <p:pic>
          <p:nvPicPr>
            <p:cNvPr id="5" name="Picture 4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04943C93-0649-4220-9BFC-27239AFBD3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920" y="3335619"/>
              <a:ext cx="2326683" cy="1163342"/>
            </a:xfrm>
            <a:prstGeom prst="rect">
              <a:avLst/>
            </a:prstGeom>
          </p:spPr>
        </p:pic>
        <p:pic>
          <p:nvPicPr>
            <p:cNvPr id="6" name="Picture 5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4698D29A-A382-4B2C-AE54-B1884A271F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9601" y="2702609"/>
              <a:ext cx="2326683" cy="1163342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4D473AA-DC4D-4EA9-AAF7-39E8BBEF6515}"/>
                </a:ext>
              </a:extLst>
            </p:cNvPr>
            <p:cNvSpPr/>
            <p:nvPr/>
          </p:nvSpPr>
          <p:spPr>
            <a:xfrm>
              <a:off x="208560" y="2191804"/>
              <a:ext cx="530915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dirty="0">
                  <a:latin typeface="Segoe UI Light (Headings)"/>
                </a:rPr>
                <a:t>X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39C5FBF-23C2-423E-BB99-11D5DB098C66}"/>
                </a:ext>
              </a:extLst>
            </p:cNvPr>
            <p:cNvSpPr/>
            <p:nvPr/>
          </p:nvSpPr>
          <p:spPr>
            <a:xfrm>
              <a:off x="190464" y="3501791"/>
              <a:ext cx="530915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dirty="0">
                  <a:latin typeface="Segoe UI Light (Headings)"/>
                </a:rPr>
                <a:t>Y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CF1C0C6-83BC-4E68-961A-361B03C4F118}"/>
                </a:ext>
              </a:extLst>
            </p:cNvPr>
            <p:cNvSpPr/>
            <p:nvPr/>
          </p:nvSpPr>
          <p:spPr>
            <a:xfrm>
              <a:off x="2563312" y="1859256"/>
              <a:ext cx="662361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dirty="0">
                  <a:latin typeface="Segoe UI Light (Headings)"/>
                </a:rPr>
                <a:t>X’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90710B7-69B7-4072-8AF0-8BB35B4B5757}"/>
                </a:ext>
              </a:extLst>
            </p:cNvPr>
            <p:cNvSpPr/>
            <p:nvPr/>
          </p:nvSpPr>
          <p:spPr>
            <a:xfrm>
              <a:off x="2563311" y="3086292"/>
              <a:ext cx="647934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dirty="0">
                  <a:latin typeface="Segoe UI Light (Headings)"/>
                </a:rPr>
                <a:t>Y’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73BDC7C-A746-4A7A-8781-8F3CDEC3E58C}"/>
                </a:ext>
              </a:extLst>
            </p:cNvPr>
            <p:cNvSpPr/>
            <p:nvPr/>
          </p:nvSpPr>
          <p:spPr>
            <a:xfrm>
              <a:off x="6146583" y="2287110"/>
              <a:ext cx="3082895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dirty="0">
                  <a:latin typeface="Segoe UI Light (Headings)"/>
                </a:rPr>
                <a:t>Y’X’=(Y+X)’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EDD2B7F-EDED-4AEE-A940-FADDBC0FC406}"/>
                </a:ext>
              </a:extLst>
            </p:cNvPr>
            <p:cNvCxnSpPr>
              <a:cxnSpLocks/>
            </p:cNvCxnSpPr>
            <p:nvPr/>
          </p:nvCxnSpPr>
          <p:spPr>
            <a:xfrm>
              <a:off x="6997987" y="3271925"/>
              <a:ext cx="2045106" cy="12355"/>
            </a:xfrm>
            <a:prstGeom prst="line">
              <a:avLst/>
            </a:prstGeom>
            <a:ln w="136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88DF683-48B5-4EF6-BE94-5010172DF86E}"/>
                </a:ext>
              </a:extLst>
            </p:cNvPr>
            <p:cNvSpPr/>
            <p:nvPr/>
          </p:nvSpPr>
          <p:spPr>
            <a:xfrm>
              <a:off x="10686284" y="2856425"/>
              <a:ext cx="1263487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dirty="0">
                  <a:latin typeface="Segoe UI Light (Headings)"/>
                </a:rPr>
                <a:t>Y+X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8610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D3FAA4C-B95A-4807-BEB0-6FE88B6BBB85}"/>
              </a:ext>
            </a:extLst>
          </p:cNvPr>
          <p:cNvGrpSpPr/>
          <p:nvPr/>
        </p:nvGrpSpPr>
        <p:grpSpPr>
          <a:xfrm>
            <a:off x="2777033" y="2055317"/>
            <a:ext cx="6637934" cy="2747365"/>
            <a:chOff x="1800191" y="2074810"/>
            <a:chExt cx="6637934" cy="2747365"/>
          </a:xfrm>
        </p:grpSpPr>
        <p:pic>
          <p:nvPicPr>
            <p:cNvPr id="2" name="Picture 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CDE8C9C6-1EA8-461F-BB4C-4C604862B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3404" y="2074810"/>
              <a:ext cx="4578937" cy="2747365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4D473AA-DC4D-4EA9-AAF7-39E8BBEF6515}"/>
                </a:ext>
              </a:extLst>
            </p:cNvPr>
            <p:cNvSpPr/>
            <p:nvPr/>
          </p:nvSpPr>
          <p:spPr>
            <a:xfrm>
              <a:off x="1800192" y="2377609"/>
              <a:ext cx="530915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dirty="0">
                  <a:latin typeface="Segoe UI Light (Headings)"/>
                </a:rPr>
                <a:t>X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39C5FBF-23C2-423E-BB99-11D5DB098C66}"/>
                </a:ext>
              </a:extLst>
            </p:cNvPr>
            <p:cNvSpPr/>
            <p:nvPr/>
          </p:nvSpPr>
          <p:spPr>
            <a:xfrm>
              <a:off x="1800191" y="3649395"/>
              <a:ext cx="530915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dirty="0">
                  <a:latin typeface="Segoe UI Light (Headings)"/>
                </a:rPr>
                <a:t>Y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88DF683-48B5-4EF6-BE94-5010172DF86E}"/>
                </a:ext>
              </a:extLst>
            </p:cNvPr>
            <p:cNvSpPr/>
            <p:nvPr/>
          </p:nvSpPr>
          <p:spPr>
            <a:xfrm>
              <a:off x="7174638" y="3032993"/>
              <a:ext cx="1263487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dirty="0">
                  <a:latin typeface="Segoe UI Light (Headings)"/>
                </a:rPr>
                <a:t>Y+X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52C9C7C-8BDB-447A-B310-ACB6A6DFC0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68183" y="2655947"/>
              <a:ext cx="274320" cy="274320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AD09841-5449-4FCA-8981-EF5B3F4320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68183" y="3927734"/>
              <a:ext cx="274320" cy="274320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1B9E422-7A8C-4CB7-B304-4EA44093D2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5565" y="3291840"/>
              <a:ext cx="274320" cy="274320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8521803B-0C23-407D-B7D3-CB761AC8565A}"/>
              </a:ext>
            </a:extLst>
          </p:cNvPr>
          <p:cNvSpPr/>
          <p:nvPr/>
        </p:nvSpPr>
        <p:spPr>
          <a:xfrm>
            <a:off x="0" y="5436494"/>
            <a:ext cx="12192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CA" sz="6600" cap="all" dirty="0">
                <a:solidFill>
                  <a:prstClr val="black"/>
                </a:solidFill>
                <a:latin typeface="Segoe UI Light (Headings)"/>
              </a:rPr>
              <a:t>OR</a:t>
            </a: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5245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1566</TotalTime>
  <Words>2066</Words>
  <Application>Microsoft Macintosh PowerPoint</Application>
  <PresentationFormat>Widescreen</PresentationFormat>
  <Paragraphs>369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Arial</vt:lpstr>
      <vt:lpstr>Calibri</vt:lpstr>
      <vt:lpstr>Calibri Light</vt:lpstr>
      <vt:lpstr>Segoe UI Light (Headings)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School of Computer Science; Faculty of Science; University of Windsor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Boolean (Logic) Design II Winter 2021 COMP2650 Computer Architecture I Digital Design </dc:title>
  <dc:subject>Computer Science</dc:subject>
  <dc:creator>Hossein Fani; hfani@uwindsor.ca</dc:creator>
  <cp:keywords>COMP2650; Winter2021; Digital Design; </cp:keywords>
  <dc:description>Hossein Fani; hfani@uwindsor.ca</dc:description>
  <cp:lastModifiedBy>Hossein Fani</cp:lastModifiedBy>
  <cp:revision>260</cp:revision>
  <dcterms:created xsi:type="dcterms:W3CDTF">2020-10-05T14:00:29Z</dcterms:created>
  <dcterms:modified xsi:type="dcterms:W3CDTF">2021-02-04T19:00:02Z</dcterms:modified>
  <cp:category/>
</cp:coreProperties>
</file>