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9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44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38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7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16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88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99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12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59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0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6489B-C3A2-42E3-A6D1-8F5AE3F40003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03A9-3617-466B-9E13-CC040D498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10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01" y="4062063"/>
            <a:ext cx="4578937" cy="2747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D473AA-DC4D-4EA9-AAF7-39E8BBEF6515}"/>
              </a:ext>
            </a:extLst>
          </p:cNvPr>
          <p:cNvSpPr/>
          <p:nvPr/>
        </p:nvSpPr>
        <p:spPr>
          <a:xfrm>
            <a:off x="5133889" y="4364862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C5FBF-23C2-423E-BB99-11D5DB098C66}"/>
              </a:ext>
            </a:extLst>
          </p:cNvPr>
          <p:cNvSpPr/>
          <p:nvPr/>
        </p:nvSpPr>
        <p:spPr>
          <a:xfrm>
            <a:off x="5133888" y="5636648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DF683-48B5-4EF6-BE94-5010172DF86E}"/>
              </a:ext>
            </a:extLst>
          </p:cNvPr>
          <p:cNvSpPr/>
          <p:nvPr/>
        </p:nvSpPr>
        <p:spPr>
          <a:xfrm>
            <a:off x="10508335" y="5020246"/>
            <a:ext cx="12634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Y+X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2C9C7C-8BDB-447A-B310-ACB6A6DFC08A}"/>
              </a:ext>
            </a:extLst>
          </p:cNvPr>
          <p:cNvSpPr>
            <a:spLocks noChangeAspect="1"/>
          </p:cNvSpPr>
          <p:nvPr/>
        </p:nvSpPr>
        <p:spPr>
          <a:xfrm>
            <a:off x="6301880" y="4643200"/>
            <a:ext cx="274320" cy="27432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D09841-5449-4FCA-8981-EF5B3F43203D}"/>
              </a:ext>
            </a:extLst>
          </p:cNvPr>
          <p:cNvSpPr>
            <a:spLocks noChangeAspect="1"/>
          </p:cNvSpPr>
          <p:nvPr/>
        </p:nvSpPr>
        <p:spPr>
          <a:xfrm>
            <a:off x="6301880" y="5914987"/>
            <a:ext cx="274320" cy="27432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B9E422-7A8C-4CB7-B304-4EA44093D2E3}"/>
              </a:ext>
            </a:extLst>
          </p:cNvPr>
          <p:cNvSpPr>
            <a:spLocks noChangeAspect="1"/>
          </p:cNvSpPr>
          <p:nvPr/>
        </p:nvSpPr>
        <p:spPr>
          <a:xfrm>
            <a:off x="9599262" y="5279093"/>
            <a:ext cx="274320" cy="27432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ECE14B9F-4826-4C9F-9309-B41B8A0023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4" y="1468607"/>
            <a:ext cx="2326683" cy="1163342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C653EE0-21CE-4488-B3E3-4F4E1800A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4" y="2778594"/>
            <a:ext cx="2326683" cy="1163342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56BABCD-863C-4405-8BDA-9FD68EDE4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855" y="2154820"/>
            <a:ext cx="2326683" cy="11633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9A9BFC-DFA5-4727-907C-549DA8B054EA}"/>
              </a:ext>
            </a:extLst>
          </p:cNvPr>
          <p:cNvSpPr/>
          <p:nvPr/>
        </p:nvSpPr>
        <p:spPr>
          <a:xfrm>
            <a:off x="301814" y="1634779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51394B-6396-4D0E-A5D3-13C3CB04323C}"/>
              </a:ext>
            </a:extLst>
          </p:cNvPr>
          <p:cNvSpPr/>
          <p:nvPr/>
        </p:nvSpPr>
        <p:spPr>
          <a:xfrm>
            <a:off x="283718" y="294476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764B7A-1AB6-46A4-9776-98C6631A4C2F}"/>
              </a:ext>
            </a:extLst>
          </p:cNvPr>
          <p:cNvSpPr/>
          <p:nvPr/>
        </p:nvSpPr>
        <p:spPr>
          <a:xfrm>
            <a:off x="2656566" y="1302231"/>
            <a:ext cx="6623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51361-3AAE-44AE-9AA0-A4DB399AACD6}"/>
              </a:ext>
            </a:extLst>
          </p:cNvPr>
          <p:cNvSpPr/>
          <p:nvPr/>
        </p:nvSpPr>
        <p:spPr>
          <a:xfrm>
            <a:off x="2656565" y="2529267"/>
            <a:ext cx="647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E00B96-CA0A-41FB-A9A7-5F5C8AA4C27B}"/>
              </a:ext>
            </a:extLst>
          </p:cNvPr>
          <p:cNvCxnSpPr>
            <a:cxnSpLocks/>
          </p:cNvCxnSpPr>
          <p:nvPr/>
        </p:nvCxnSpPr>
        <p:spPr>
          <a:xfrm>
            <a:off x="7091241" y="2696428"/>
            <a:ext cx="2045106" cy="1235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D4560B-F3BE-417E-96D3-211BD6A2D8E7}"/>
              </a:ext>
            </a:extLst>
          </p:cNvPr>
          <p:cNvSpPr/>
          <p:nvPr/>
        </p:nvSpPr>
        <p:spPr>
          <a:xfrm>
            <a:off x="10779538" y="2299400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YX</a:t>
            </a:r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A1504751-0352-4705-934A-4CB8AA57B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04" y="1180873"/>
            <a:ext cx="475074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571122" y="668943"/>
            <a:ext cx="8797981" cy="3924284"/>
            <a:chOff x="1571122" y="668943"/>
            <a:chExt cx="8797981" cy="39242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D473AA-DC4D-4EA9-AAF7-39E8BBEF6515}"/>
                </a:ext>
              </a:extLst>
            </p:cNvPr>
            <p:cNvSpPr/>
            <p:nvPr/>
          </p:nvSpPr>
          <p:spPr>
            <a:xfrm>
              <a:off x="1571122" y="2624915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9C5FBF-23C2-423E-BB99-11D5DB098C66}"/>
                </a:ext>
              </a:extLst>
            </p:cNvPr>
            <p:cNvSpPr/>
            <p:nvPr/>
          </p:nvSpPr>
          <p:spPr>
            <a:xfrm>
              <a:off x="1571122" y="3762230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728692" y="1901255"/>
              <a:ext cx="4640411" cy="2286000"/>
              <a:chOff x="6308502" y="2272881"/>
              <a:chExt cx="5281195" cy="2747365"/>
            </a:xfrm>
          </p:grpSpPr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CDE8C9C6-1EA8-461F-BB4C-4C604862B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0760" y="2272881"/>
                <a:ext cx="4578937" cy="2747365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2C9C7C-8BDB-447A-B310-ACB6A6DFC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502" y="2859392"/>
                <a:ext cx="274320" cy="274319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A1504751-0352-4705-934A-4CB8AA57B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274" y="1372512"/>
              <a:ext cx="3690041" cy="2261773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6336413" y="3529013"/>
              <a:ext cx="9330" cy="67670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827176" y="4163028"/>
              <a:ext cx="3518567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702357" y="709127"/>
              <a:ext cx="7337382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9993087" y="668943"/>
              <a:ext cx="0" cy="2377440"/>
            </a:xfrm>
            <a:prstGeom prst="line">
              <a:avLst/>
            </a:prstGeom>
            <a:ln w="88900">
              <a:solidFill>
                <a:schemeClr val="tx1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702357" y="668944"/>
              <a:ext cx="0" cy="1318476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5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87146" y="1505926"/>
            <a:ext cx="9649331" cy="4160012"/>
            <a:chOff x="1587146" y="1505926"/>
            <a:chExt cx="9649331" cy="4160012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C2AF614-14CA-46A3-A9A6-BB24428B5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061" y="2309327"/>
              <a:ext cx="4750746" cy="27432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15D2EA-9ED0-4DB1-9381-401E6DAB3E75}"/>
                </a:ext>
              </a:extLst>
            </p:cNvPr>
            <p:cNvSpPr/>
            <p:nvPr/>
          </p:nvSpPr>
          <p:spPr>
            <a:xfrm>
              <a:off x="1591898" y="1505926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86EC15-DF76-486B-BECC-9697CE7B28BA}"/>
                </a:ext>
              </a:extLst>
            </p:cNvPr>
            <p:cNvSpPr/>
            <p:nvPr/>
          </p:nvSpPr>
          <p:spPr>
            <a:xfrm>
              <a:off x="1587146" y="2610871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AA9261-9C3A-4943-8F7F-973246663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2520" y="3543767"/>
              <a:ext cx="274320" cy="27432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C62DD7-9B21-40B1-8887-8A9BE77CC33A}"/>
                </a:ext>
              </a:extLst>
            </p:cNvPr>
            <p:cNvGrpSpPr/>
            <p:nvPr/>
          </p:nvGrpSpPr>
          <p:grpSpPr>
            <a:xfrm>
              <a:off x="6485731" y="1654770"/>
              <a:ext cx="4750746" cy="2743200"/>
              <a:chOff x="3307948" y="2037907"/>
              <a:chExt cx="4750746" cy="2743200"/>
            </a:xfrm>
          </p:grpSpPr>
          <p:pic>
            <p:nvPicPr>
              <p:cNvPr id="12" name="Picture 1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C2AF614-14CA-46A3-A9A6-BB24428B5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7948" y="2037907"/>
                <a:ext cx="4750746" cy="2743200"/>
              </a:xfrm>
              <a:prstGeom prst="rect">
                <a:avLst/>
              </a:prstGeom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5AA9261-9C3A-4943-8F7F-9732466630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42407" y="3272347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 flipH="1" flipV="1">
              <a:off x="6513724" y="1921425"/>
              <a:ext cx="0" cy="485652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202024" y="1968080"/>
              <a:ext cx="4339693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18061" y="5617029"/>
              <a:ext cx="8871297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0989358" y="3014178"/>
              <a:ext cx="0" cy="2651760"/>
            </a:xfrm>
            <a:prstGeom prst="line">
              <a:avLst/>
            </a:prstGeom>
            <a:ln w="88900">
              <a:solidFill>
                <a:schemeClr val="tx1"/>
              </a:solidFill>
              <a:headEnd type="none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164700" y="4298553"/>
              <a:ext cx="0" cy="1318476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43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e/e8/JK_timing_diagram.svg/1920px-JK_timing_diagram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20"/>
          <a:stretch/>
        </p:blipFill>
        <p:spPr bwMode="auto">
          <a:xfrm>
            <a:off x="304799" y="1099178"/>
            <a:ext cx="11604625" cy="254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8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 (Headings)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hfani</dc:creator>
  <cp:lastModifiedBy>hfani</cp:lastModifiedBy>
  <cp:revision>4</cp:revision>
  <dcterms:created xsi:type="dcterms:W3CDTF">2020-11-25T04:15:11Z</dcterms:created>
  <dcterms:modified xsi:type="dcterms:W3CDTF">2020-11-25T04:48:31Z</dcterms:modified>
</cp:coreProperties>
</file>