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21" r:id="rId2"/>
    <p:sldId id="1094" r:id="rId3"/>
    <p:sldId id="318" r:id="rId4"/>
    <p:sldId id="320" r:id="rId5"/>
    <p:sldId id="257" r:id="rId6"/>
    <p:sldId id="259" r:id="rId7"/>
    <p:sldId id="258" r:id="rId8"/>
    <p:sldId id="260" r:id="rId9"/>
    <p:sldId id="261" r:id="rId10"/>
    <p:sldId id="385" r:id="rId11"/>
    <p:sldId id="262" r:id="rId12"/>
    <p:sldId id="263" r:id="rId13"/>
    <p:sldId id="264" r:id="rId14"/>
    <p:sldId id="265" r:id="rId15"/>
    <p:sldId id="266" r:id="rId16"/>
    <p:sldId id="1292" r:id="rId17"/>
    <p:sldId id="324" r:id="rId18"/>
    <p:sldId id="286" r:id="rId19"/>
    <p:sldId id="287" r:id="rId20"/>
    <p:sldId id="380" r:id="rId21"/>
    <p:sldId id="1286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81" r:id="rId30"/>
    <p:sldId id="1287" r:id="rId31"/>
    <p:sldId id="386" r:id="rId32"/>
    <p:sldId id="376" r:id="rId33"/>
    <p:sldId id="303" r:id="rId34"/>
    <p:sldId id="377" r:id="rId35"/>
    <p:sldId id="304" r:id="rId36"/>
    <p:sldId id="305" r:id="rId37"/>
    <p:sldId id="306" r:id="rId38"/>
    <p:sldId id="382" r:id="rId39"/>
    <p:sldId id="310" r:id="rId40"/>
    <p:sldId id="309" r:id="rId41"/>
    <p:sldId id="336" r:id="rId42"/>
    <p:sldId id="338" r:id="rId43"/>
    <p:sldId id="337" r:id="rId44"/>
    <p:sldId id="341" r:id="rId45"/>
    <p:sldId id="343" r:id="rId46"/>
    <p:sldId id="344" r:id="rId47"/>
    <p:sldId id="383" r:id="rId48"/>
    <p:sldId id="1291" r:id="rId49"/>
    <p:sldId id="345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325" r:id="rId58"/>
    <p:sldId id="323" r:id="rId59"/>
    <p:sldId id="328" r:id="rId60"/>
    <p:sldId id="375" r:id="rId61"/>
    <p:sldId id="330" r:id="rId62"/>
    <p:sldId id="329" r:id="rId63"/>
    <p:sldId id="331" r:id="rId64"/>
    <p:sldId id="334" r:id="rId65"/>
    <p:sldId id="333" r:id="rId66"/>
    <p:sldId id="335" r:id="rId67"/>
    <p:sldId id="32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1F2FD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90"/>
  </p:normalViewPr>
  <p:slideViewPr>
    <p:cSldViewPr snapToGrid="0">
      <p:cViewPr varScale="1">
        <p:scale>
          <a:sx n="108" d="100"/>
          <a:sy n="108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CE0EB-4014-402D-B693-A77A57A6D1D0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1E026-EF9A-420D-A887-CF9E928C4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1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omagnetic_waves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010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01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506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electromagnetic waves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40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8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24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62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88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438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85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77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20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86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83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5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44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3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8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11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2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32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8A2D-244A-45CA-94CE-8EFE78492304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7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rry image of a person&#10;&#10;Description automatically generated">
            <a:extLst>
              <a:ext uri="{FF2B5EF4-FFF2-40B4-BE49-F238E27FC236}">
                <a16:creationId xmlns:a16="http://schemas.microsoft.com/office/drawing/2014/main" id="{463188ED-1666-AA40-8978-69D9399FE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26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2132" y="4584817"/>
            <a:ext cx="6021084" cy="2076333"/>
          </a:xfrm>
        </p:spPr>
        <p:txBody>
          <a:bodyPr anchor="t">
            <a:noAutofit/>
          </a:bodyPr>
          <a:lstStyle/>
          <a:p>
            <a:b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Sequential Logic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03A9E38C-835A-F943-87C9-5A3BA00F56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0" t="23841" b="67749"/>
          <a:stretch/>
        </p:blipFill>
        <p:spPr>
          <a:xfrm>
            <a:off x="9962263" y="6464300"/>
            <a:ext cx="2229737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7">
            <a:extLst>
              <a:ext uri="{FF2B5EF4-FFF2-40B4-BE49-F238E27FC236}">
                <a16:creationId xmlns:a16="http://schemas.microsoft.com/office/drawing/2014/main" id="{1EED5D94-DD39-49D3-9286-4356E9D58762}"/>
              </a:ext>
            </a:extLst>
          </p:cNvPr>
          <p:cNvCxnSpPr>
            <a:cxnSpLocks/>
          </p:cNvCxnSpPr>
          <p:nvPr/>
        </p:nvCxnSpPr>
        <p:spPr>
          <a:xfrm>
            <a:off x="1838047" y="2618557"/>
            <a:ext cx="1539267" cy="913806"/>
          </a:xfrm>
          <a:prstGeom prst="bentConnector3">
            <a:avLst>
              <a:gd name="adj1" fmla="val 409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20">
            <a:extLst>
              <a:ext uri="{FF2B5EF4-FFF2-40B4-BE49-F238E27FC236}">
                <a16:creationId xmlns:a16="http://schemas.microsoft.com/office/drawing/2014/main" id="{F73111E7-EBFA-489C-B9D8-5472870727AB}"/>
              </a:ext>
            </a:extLst>
          </p:cNvPr>
          <p:cNvCxnSpPr>
            <a:cxnSpLocks/>
          </p:cNvCxnSpPr>
          <p:nvPr/>
        </p:nvCxnSpPr>
        <p:spPr>
          <a:xfrm flipV="1">
            <a:off x="4267255" y="2597669"/>
            <a:ext cx="1251490" cy="934694"/>
          </a:xfrm>
          <a:prstGeom prst="bentConnector3">
            <a:avLst>
              <a:gd name="adj1" fmla="val 6915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22">
            <a:extLst>
              <a:ext uri="{FF2B5EF4-FFF2-40B4-BE49-F238E27FC236}">
                <a16:creationId xmlns:a16="http://schemas.microsoft.com/office/drawing/2014/main" id="{73D2DED9-733E-46D3-B0D5-6548FAF44875}"/>
              </a:ext>
            </a:extLst>
          </p:cNvPr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816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23">
            <a:extLst>
              <a:ext uri="{FF2B5EF4-FFF2-40B4-BE49-F238E27FC236}">
                <a16:creationId xmlns:a16="http://schemas.microsoft.com/office/drawing/2014/main" id="{CD322FD0-3F1A-4E22-81BA-836EF6222951}"/>
              </a:ext>
            </a:extLst>
          </p:cNvPr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>
              <a:gd name="adj1" fmla="val 76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24">
            <a:extLst>
              <a:ext uri="{FF2B5EF4-FFF2-40B4-BE49-F238E27FC236}">
                <a16:creationId xmlns:a16="http://schemas.microsoft.com/office/drawing/2014/main" id="{24A75499-A3D9-462C-9C84-005F6A4B6D3E}"/>
              </a:ext>
            </a:extLst>
          </p:cNvPr>
          <p:cNvCxnSpPr>
            <a:cxnSpLocks/>
          </p:cNvCxnSpPr>
          <p:nvPr/>
        </p:nvCxnSpPr>
        <p:spPr>
          <a:xfrm flipV="1">
            <a:off x="3329126" y="4112136"/>
            <a:ext cx="956796" cy="935293"/>
          </a:xfrm>
          <a:prstGeom prst="bentConnector3">
            <a:avLst>
              <a:gd name="adj1" fmla="val 1006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25">
            <a:extLst>
              <a:ext uri="{FF2B5EF4-FFF2-40B4-BE49-F238E27FC236}">
                <a16:creationId xmlns:a16="http://schemas.microsoft.com/office/drawing/2014/main" id="{5FF2C9F5-C3C0-43C5-9AC4-5A1B23836E3D}"/>
              </a:ext>
            </a:extLst>
          </p:cNvPr>
          <p:cNvCxnSpPr>
            <a:cxnSpLocks/>
          </p:cNvCxnSpPr>
          <p:nvPr/>
        </p:nvCxnSpPr>
        <p:spPr>
          <a:xfrm>
            <a:off x="5150405" y="2618553"/>
            <a:ext cx="1003794" cy="904421"/>
          </a:xfrm>
          <a:prstGeom prst="bentConnector3">
            <a:avLst>
              <a:gd name="adj1" fmla="val 3408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27">
            <a:extLst>
              <a:ext uri="{FF2B5EF4-FFF2-40B4-BE49-F238E27FC236}">
                <a16:creationId xmlns:a16="http://schemas.microsoft.com/office/drawing/2014/main" id="{11CD4ECF-D4B4-4159-837C-A131925B9465}"/>
              </a:ext>
            </a:extLst>
          </p:cNvPr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8">
            <a:extLst>
              <a:ext uri="{FF2B5EF4-FFF2-40B4-BE49-F238E27FC236}">
                <a16:creationId xmlns:a16="http://schemas.microsoft.com/office/drawing/2014/main" id="{538EB4BF-8985-4CBA-9EE1-D49057841087}"/>
              </a:ext>
            </a:extLst>
          </p:cNvPr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9">
            <a:extLst>
              <a:ext uri="{FF2B5EF4-FFF2-40B4-BE49-F238E27FC236}">
                <a16:creationId xmlns:a16="http://schemas.microsoft.com/office/drawing/2014/main" id="{47098ED5-D687-4586-896B-AA9984D1B0AA}"/>
              </a:ext>
            </a:extLst>
          </p:cNvPr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30">
            <a:extLst>
              <a:ext uri="{FF2B5EF4-FFF2-40B4-BE49-F238E27FC236}">
                <a16:creationId xmlns:a16="http://schemas.microsoft.com/office/drawing/2014/main" id="{BEBCE06F-F1A9-4128-82F8-5A61AD4F3AE8}"/>
              </a:ext>
            </a:extLst>
          </p:cNvPr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49">
            <a:extLst>
              <a:ext uri="{FF2B5EF4-FFF2-40B4-BE49-F238E27FC236}">
                <a16:creationId xmlns:a16="http://schemas.microsoft.com/office/drawing/2014/main" id="{5E82C2E1-D6D8-45B8-B6B6-0657F521E090}"/>
              </a:ext>
            </a:extLst>
          </p:cNvPr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51">
            <a:extLst>
              <a:ext uri="{FF2B5EF4-FFF2-40B4-BE49-F238E27FC236}">
                <a16:creationId xmlns:a16="http://schemas.microsoft.com/office/drawing/2014/main" id="{C64F54B1-138F-4C18-8B51-4F62F8C0FB59}"/>
              </a:ext>
            </a:extLst>
          </p:cNvPr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54">
            <a:extLst>
              <a:ext uri="{FF2B5EF4-FFF2-40B4-BE49-F238E27FC236}">
                <a16:creationId xmlns:a16="http://schemas.microsoft.com/office/drawing/2014/main" id="{8B3C2332-A2FD-4C71-9DAE-6EA60069C08C}"/>
              </a:ext>
            </a:extLst>
          </p:cNvPr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24">
            <a:extLst>
              <a:ext uri="{FF2B5EF4-FFF2-40B4-BE49-F238E27FC236}">
                <a16:creationId xmlns:a16="http://schemas.microsoft.com/office/drawing/2014/main" id="{394B3372-F159-42BE-BAC9-511C8D6DD51C}"/>
              </a:ext>
            </a:extLst>
          </p:cNvPr>
          <p:cNvCxnSpPr>
            <a:cxnSpLocks/>
          </p:cNvCxnSpPr>
          <p:nvPr/>
        </p:nvCxnSpPr>
        <p:spPr>
          <a:xfrm>
            <a:off x="3342770" y="2593932"/>
            <a:ext cx="940322" cy="935923"/>
          </a:xfrm>
          <a:prstGeom prst="bentConnector3">
            <a:avLst>
              <a:gd name="adj1" fmla="val 10009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24">
            <a:extLst>
              <a:ext uri="{FF2B5EF4-FFF2-40B4-BE49-F238E27FC236}">
                <a16:creationId xmlns:a16="http://schemas.microsoft.com/office/drawing/2014/main" id="{BE01EEE5-1BE8-4A5A-AB57-965B1C9DFE78}"/>
              </a:ext>
            </a:extLst>
          </p:cNvPr>
          <p:cNvCxnSpPr>
            <a:cxnSpLocks/>
          </p:cNvCxnSpPr>
          <p:nvPr/>
        </p:nvCxnSpPr>
        <p:spPr>
          <a:xfrm rot="5400000">
            <a:off x="2898384" y="3060814"/>
            <a:ext cx="912610" cy="635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9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C2D6E83-0B11-4559-8F77-EE9A8AE84F5B}"/>
              </a:ext>
            </a:extLst>
          </p:cNvPr>
          <p:cNvSpPr/>
          <p:nvPr/>
        </p:nvSpPr>
        <p:spPr>
          <a:xfrm>
            <a:off x="2468635" y="5213266"/>
            <a:ext cx="613326" cy="1183937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C3BFCD9-AB5D-4129-BB12-7A2CF9D5BDC7}"/>
              </a:ext>
            </a:extLst>
          </p:cNvPr>
          <p:cNvSpPr/>
          <p:nvPr/>
        </p:nvSpPr>
        <p:spPr>
          <a:xfrm>
            <a:off x="3676676" y="5238469"/>
            <a:ext cx="613326" cy="1183937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4511B2-5BC3-4B82-8664-49BE0B71BD9F}"/>
              </a:ext>
            </a:extLst>
          </p:cNvPr>
          <p:cNvSpPr/>
          <p:nvPr/>
        </p:nvSpPr>
        <p:spPr>
          <a:xfrm>
            <a:off x="4878556" y="5213266"/>
            <a:ext cx="613326" cy="1183937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1CEDE8E-DF9F-4B41-9E15-05C4A6C5A97F}"/>
              </a:ext>
            </a:extLst>
          </p:cNvPr>
          <p:cNvSpPr/>
          <p:nvPr/>
        </p:nvSpPr>
        <p:spPr>
          <a:xfrm>
            <a:off x="6048771" y="5235537"/>
            <a:ext cx="613326" cy="1183937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60CF230-6621-4126-A1D5-1323B4C097B9}"/>
              </a:ext>
            </a:extLst>
          </p:cNvPr>
          <p:cNvSpPr/>
          <p:nvPr/>
        </p:nvSpPr>
        <p:spPr>
          <a:xfrm>
            <a:off x="7210531" y="5219836"/>
            <a:ext cx="613326" cy="1183937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FCF7492-98AC-451D-8A58-5C8775358D31}"/>
              </a:ext>
            </a:extLst>
          </p:cNvPr>
          <p:cNvSpPr/>
          <p:nvPr/>
        </p:nvSpPr>
        <p:spPr>
          <a:xfrm>
            <a:off x="8411610" y="5235537"/>
            <a:ext cx="613326" cy="1183937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6A86884-4A61-447D-BBE2-1662031C6592}"/>
              </a:ext>
            </a:extLst>
          </p:cNvPr>
          <p:cNvSpPr/>
          <p:nvPr/>
        </p:nvSpPr>
        <p:spPr>
          <a:xfrm>
            <a:off x="9599198" y="5219836"/>
            <a:ext cx="613326" cy="1183937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EA4BAD5-CD33-4BC8-84C5-11F7D428A3E6}"/>
              </a:ext>
            </a:extLst>
          </p:cNvPr>
          <p:cNvSpPr/>
          <p:nvPr/>
        </p:nvSpPr>
        <p:spPr>
          <a:xfrm>
            <a:off x="10694572" y="5216770"/>
            <a:ext cx="613326" cy="1183937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1" name="Elbow Connector 17">
            <a:extLst>
              <a:ext uri="{FF2B5EF4-FFF2-40B4-BE49-F238E27FC236}">
                <a16:creationId xmlns:a16="http://schemas.microsoft.com/office/drawing/2014/main" id="{345C5466-B47B-4306-9CFC-F59F940EC3FA}"/>
              </a:ext>
            </a:extLst>
          </p:cNvPr>
          <p:cNvCxnSpPr>
            <a:cxnSpLocks/>
          </p:cNvCxnSpPr>
          <p:nvPr/>
        </p:nvCxnSpPr>
        <p:spPr>
          <a:xfrm>
            <a:off x="1838047" y="2618557"/>
            <a:ext cx="1539267" cy="913806"/>
          </a:xfrm>
          <a:prstGeom prst="bentConnector3">
            <a:avLst>
              <a:gd name="adj1" fmla="val 409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20">
            <a:extLst>
              <a:ext uri="{FF2B5EF4-FFF2-40B4-BE49-F238E27FC236}">
                <a16:creationId xmlns:a16="http://schemas.microsoft.com/office/drawing/2014/main" id="{825F2E2B-D03B-487B-9361-B6629C1B759E}"/>
              </a:ext>
            </a:extLst>
          </p:cNvPr>
          <p:cNvCxnSpPr>
            <a:cxnSpLocks/>
          </p:cNvCxnSpPr>
          <p:nvPr/>
        </p:nvCxnSpPr>
        <p:spPr>
          <a:xfrm flipV="1">
            <a:off x="4267255" y="2597669"/>
            <a:ext cx="1251490" cy="934694"/>
          </a:xfrm>
          <a:prstGeom prst="bentConnector3">
            <a:avLst>
              <a:gd name="adj1" fmla="val 6915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22">
            <a:extLst>
              <a:ext uri="{FF2B5EF4-FFF2-40B4-BE49-F238E27FC236}">
                <a16:creationId xmlns:a16="http://schemas.microsoft.com/office/drawing/2014/main" id="{A7B51CD6-EAA9-4092-9B58-50E7E1BE513C}"/>
              </a:ext>
            </a:extLst>
          </p:cNvPr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816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23">
            <a:extLst>
              <a:ext uri="{FF2B5EF4-FFF2-40B4-BE49-F238E27FC236}">
                <a16:creationId xmlns:a16="http://schemas.microsoft.com/office/drawing/2014/main" id="{F6483D00-006F-4F8E-8229-DD3AA1390FE6}"/>
              </a:ext>
            </a:extLst>
          </p:cNvPr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>
              <a:gd name="adj1" fmla="val 76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24">
            <a:extLst>
              <a:ext uri="{FF2B5EF4-FFF2-40B4-BE49-F238E27FC236}">
                <a16:creationId xmlns:a16="http://schemas.microsoft.com/office/drawing/2014/main" id="{5EF9FD52-459A-4873-9779-AC62BB371FC2}"/>
              </a:ext>
            </a:extLst>
          </p:cNvPr>
          <p:cNvCxnSpPr>
            <a:cxnSpLocks/>
          </p:cNvCxnSpPr>
          <p:nvPr/>
        </p:nvCxnSpPr>
        <p:spPr>
          <a:xfrm flipV="1">
            <a:off x="3329126" y="4112136"/>
            <a:ext cx="956796" cy="935293"/>
          </a:xfrm>
          <a:prstGeom prst="bentConnector3">
            <a:avLst>
              <a:gd name="adj1" fmla="val 1006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25">
            <a:extLst>
              <a:ext uri="{FF2B5EF4-FFF2-40B4-BE49-F238E27FC236}">
                <a16:creationId xmlns:a16="http://schemas.microsoft.com/office/drawing/2014/main" id="{BA67FA7F-1A59-4BEC-9889-2639165197DC}"/>
              </a:ext>
            </a:extLst>
          </p:cNvPr>
          <p:cNvCxnSpPr>
            <a:cxnSpLocks/>
          </p:cNvCxnSpPr>
          <p:nvPr/>
        </p:nvCxnSpPr>
        <p:spPr>
          <a:xfrm>
            <a:off x="5150405" y="2618553"/>
            <a:ext cx="1003794" cy="904421"/>
          </a:xfrm>
          <a:prstGeom prst="bentConnector3">
            <a:avLst>
              <a:gd name="adj1" fmla="val 3408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7">
            <a:extLst>
              <a:ext uri="{FF2B5EF4-FFF2-40B4-BE49-F238E27FC236}">
                <a16:creationId xmlns:a16="http://schemas.microsoft.com/office/drawing/2014/main" id="{F5C10715-234B-458A-9E49-542573A39298}"/>
              </a:ext>
            </a:extLst>
          </p:cNvPr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8">
            <a:extLst>
              <a:ext uri="{FF2B5EF4-FFF2-40B4-BE49-F238E27FC236}">
                <a16:creationId xmlns:a16="http://schemas.microsoft.com/office/drawing/2014/main" id="{01A37534-BE15-45B3-B836-AF08F668BB1A}"/>
              </a:ext>
            </a:extLst>
          </p:cNvPr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29">
            <a:extLst>
              <a:ext uri="{FF2B5EF4-FFF2-40B4-BE49-F238E27FC236}">
                <a16:creationId xmlns:a16="http://schemas.microsoft.com/office/drawing/2014/main" id="{16322492-7386-4D2B-A156-E9F2A3DCA7C4}"/>
              </a:ext>
            </a:extLst>
          </p:cNvPr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30">
            <a:extLst>
              <a:ext uri="{FF2B5EF4-FFF2-40B4-BE49-F238E27FC236}">
                <a16:creationId xmlns:a16="http://schemas.microsoft.com/office/drawing/2014/main" id="{215E22C6-0593-4988-B84C-A6CCDB0FB169}"/>
              </a:ext>
            </a:extLst>
          </p:cNvPr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49">
            <a:extLst>
              <a:ext uri="{FF2B5EF4-FFF2-40B4-BE49-F238E27FC236}">
                <a16:creationId xmlns:a16="http://schemas.microsoft.com/office/drawing/2014/main" id="{928BC478-B69B-4EC1-BF88-87ACF394EEDB}"/>
              </a:ext>
            </a:extLst>
          </p:cNvPr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1">
            <a:extLst>
              <a:ext uri="{FF2B5EF4-FFF2-40B4-BE49-F238E27FC236}">
                <a16:creationId xmlns:a16="http://schemas.microsoft.com/office/drawing/2014/main" id="{A3765760-998C-46FD-9A3B-E446AA889FAD}"/>
              </a:ext>
            </a:extLst>
          </p:cNvPr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54">
            <a:extLst>
              <a:ext uri="{FF2B5EF4-FFF2-40B4-BE49-F238E27FC236}">
                <a16:creationId xmlns:a16="http://schemas.microsoft.com/office/drawing/2014/main" id="{DCA6F57A-8AF0-429F-B3B5-D605FFC0106F}"/>
              </a:ext>
            </a:extLst>
          </p:cNvPr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24">
            <a:extLst>
              <a:ext uri="{FF2B5EF4-FFF2-40B4-BE49-F238E27FC236}">
                <a16:creationId xmlns:a16="http://schemas.microsoft.com/office/drawing/2014/main" id="{591BE292-9713-41C0-816A-C20B0904820D}"/>
              </a:ext>
            </a:extLst>
          </p:cNvPr>
          <p:cNvCxnSpPr>
            <a:cxnSpLocks/>
          </p:cNvCxnSpPr>
          <p:nvPr/>
        </p:nvCxnSpPr>
        <p:spPr>
          <a:xfrm>
            <a:off x="3342770" y="2593932"/>
            <a:ext cx="940322" cy="935923"/>
          </a:xfrm>
          <a:prstGeom prst="bentConnector3">
            <a:avLst>
              <a:gd name="adj1" fmla="val 10009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24">
            <a:extLst>
              <a:ext uri="{FF2B5EF4-FFF2-40B4-BE49-F238E27FC236}">
                <a16:creationId xmlns:a16="http://schemas.microsoft.com/office/drawing/2014/main" id="{18A82E34-5BEC-4586-9187-50CBBD27FD79}"/>
              </a:ext>
            </a:extLst>
          </p:cNvPr>
          <p:cNvCxnSpPr>
            <a:cxnSpLocks/>
          </p:cNvCxnSpPr>
          <p:nvPr/>
        </p:nvCxnSpPr>
        <p:spPr>
          <a:xfrm rot="5400000">
            <a:off x="2898384" y="3060814"/>
            <a:ext cx="912610" cy="635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1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FEB2589-1C72-44CF-8A4F-1AE5607F322C}"/>
              </a:ext>
            </a:extLst>
          </p:cNvPr>
          <p:cNvSpPr/>
          <p:nvPr/>
        </p:nvSpPr>
        <p:spPr>
          <a:xfrm>
            <a:off x="1873604" y="5443803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1" name="Elbow Connector 17">
            <a:extLst>
              <a:ext uri="{FF2B5EF4-FFF2-40B4-BE49-F238E27FC236}">
                <a16:creationId xmlns:a16="http://schemas.microsoft.com/office/drawing/2014/main" id="{C08B20C3-79E7-4787-9125-7098BCE445A0}"/>
              </a:ext>
            </a:extLst>
          </p:cNvPr>
          <p:cNvCxnSpPr>
            <a:cxnSpLocks/>
          </p:cNvCxnSpPr>
          <p:nvPr/>
        </p:nvCxnSpPr>
        <p:spPr>
          <a:xfrm>
            <a:off x="1838047" y="2618557"/>
            <a:ext cx="1539267" cy="913806"/>
          </a:xfrm>
          <a:prstGeom prst="bentConnector3">
            <a:avLst>
              <a:gd name="adj1" fmla="val 409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20">
            <a:extLst>
              <a:ext uri="{FF2B5EF4-FFF2-40B4-BE49-F238E27FC236}">
                <a16:creationId xmlns:a16="http://schemas.microsoft.com/office/drawing/2014/main" id="{7BE9DDB2-9087-4E5E-BF47-87C68FB35FB8}"/>
              </a:ext>
            </a:extLst>
          </p:cNvPr>
          <p:cNvCxnSpPr>
            <a:cxnSpLocks/>
          </p:cNvCxnSpPr>
          <p:nvPr/>
        </p:nvCxnSpPr>
        <p:spPr>
          <a:xfrm flipV="1">
            <a:off x="4267255" y="2597669"/>
            <a:ext cx="1251490" cy="934694"/>
          </a:xfrm>
          <a:prstGeom prst="bentConnector3">
            <a:avLst>
              <a:gd name="adj1" fmla="val 6915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22">
            <a:extLst>
              <a:ext uri="{FF2B5EF4-FFF2-40B4-BE49-F238E27FC236}">
                <a16:creationId xmlns:a16="http://schemas.microsoft.com/office/drawing/2014/main" id="{1423056F-E62E-4E53-9484-93FF070CE089}"/>
              </a:ext>
            </a:extLst>
          </p:cNvPr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816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23">
            <a:extLst>
              <a:ext uri="{FF2B5EF4-FFF2-40B4-BE49-F238E27FC236}">
                <a16:creationId xmlns:a16="http://schemas.microsoft.com/office/drawing/2014/main" id="{F4CF0FD5-7A89-4305-B622-E9470E8A6DEA}"/>
              </a:ext>
            </a:extLst>
          </p:cNvPr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>
              <a:gd name="adj1" fmla="val 76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24">
            <a:extLst>
              <a:ext uri="{FF2B5EF4-FFF2-40B4-BE49-F238E27FC236}">
                <a16:creationId xmlns:a16="http://schemas.microsoft.com/office/drawing/2014/main" id="{69B26F46-CA88-49E9-86B0-F802AE87B3C9}"/>
              </a:ext>
            </a:extLst>
          </p:cNvPr>
          <p:cNvCxnSpPr>
            <a:cxnSpLocks/>
          </p:cNvCxnSpPr>
          <p:nvPr/>
        </p:nvCxnSpPr>
        <p:spPr>
          <a:xfrm flipV="1">
            <a:off x="3329126" y="4112136"/>
            <a:ext cx="956796" cy="935293"/>
          </a:xfrm>
          <a:prstGeom prst="bentConnector3">
            <a:avLst>
              <a:gd name="adj1" fmla="val 1006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25">
            <a:extLst>
              <a:ext uri="{FF2B5EF4-FFF2-40B4-BE49-F238E27FC236}">
                <a16:creationId xmlns:a16="http://schemas.microsoft.com/office/drawing/2014/main" id="{DA92EA5A-BDD8-4DDD-BFA8-D69A54F4E152}"/>
              </a:ext>
            </a:extLst>
          </p:cNvPr>
          <p:cNvCxnSpPr>
            <a:cxnSpLocks/>
          </p:cNvCxnSpPr>
          <p:nvPr/>
        </p:nvCxnSpPr>
        <p:spPr>
          <a:xfrm>
            <a:off x="5150405" y="2618553"/>
            <a:ext cx="1003794" cy="904421"/>
          </a:xfrm>
          <a:prstGeom prst="bentConnector3">
            <a:avLst>
              <a:gd name="adj1" fmla="val 3408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7">
            <a:extLst>
              <a:ext uri="{FF2B5EF4-FFF2-40B4-BE49-F238E27FC236}">
                <a16:creationId xmlns:a16="http://schemas.microsoft.com/office/drawing/2014/main" id="{E064C750-51D2-4699-80F4-E442D26C51EA}"/>
              </a:ext>
            </a:extLst>
          </p:cNvPr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8">
            <a:extLst>
              <a:ext uri="{FF2B5EF4-FFF2-40B4-BE49-F238E27FC236}">
                <a16:creationId xmlns:a16="http://schemas.microsoft.com/office/drawing/2014/main" id="{6A1E3317-6025-4B8A-9E0F-7843E778BED5}"/>
              </a:ext>
            </a:extLst>
          </p:cNvPr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9">
            <a:extLst>
              <a:ext uri="{FF2B5EF4-FFF2-40B4-BE49-F238E27FC236}">
                <a16:creationId xmlns:a16="http://schemas.microsoft.com/office/drawing/2014/main" id="{E24D06DD-036F-43CD-934C-78B54F27279E}"/>
              </a:ext>
            </a:extLst>
          </p:cNvPr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0">
            <a:extLst>
              <a:ext uri="{FF2B5EF4-FFF2-40B4-BE49-F238E27FC236}">
                <a16:creationId xmlns:a16="http://schemas.microsoft.com/office/drawing/2014/main" id="{F083FD3A-29A1-4EF5-BA77-6B4B6BB33841}"/>
              </a:ext>
            </a:extLst>
          </p:cNvPr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49">
            <a:extLst>
              <a:ext uri="{FF2B5EF4-FFF2-40B4-BE49-F238E27FC236}">
                <a16:creationId xmlns:a16="http://schemas.microsoft.com/office/drawing/2014/main" id="{C7BE8C68-779B-4CCF-B96C-3BF44B036CEF}"/>
              </a:ext>
            </a:extLst>
          </p:cNvPr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51">
            <a:extLst>
              <a:ext uri="{FF2B5EF4-FFF2-40B4-BE49-F238E27FC236}">
                <a16:creationId xmlns:a16="http://schemas.microsoft.com/office/drawing/2014/main" id="{52B076E4-8B31-4EB4-B6B2-CFB3AF61A33E}"/>
              </a:ext>
            </a:extLst>
          </p:cNvPr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54">
            <a:extLst>
              <a:ext uri="{FF2B5EF4-FFF2-40B4-BE49-F238E27FC236}">
                <a16:creationId xmlns:a16="http://schemas.microsoft.com/office/drawing/2014/main" id="{BA7ACC25-99CC-48D7-9C30-8E24E80C8264}"/>
              </a:ext>
            </a:extLst>
          </p:cNvPr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24">
            <a:extLst>
              <a:ext uri="{FF2B5EF4-FFF2-40B4-BE49-F238E27FC236}">
                <a16:creationId xmlns:a16="http://schemas.microsoft.com/office/drawing/2014/main" id="{06C969BA-DC4B-49E5-B1C2-288623669929}"/>
              </a:ext>
            </a:extLst>
          </p:cNvPr>
          <p:cNvCxnSpPr>
            <a:cxnSpLocks/>
          </p:cNvCxnSpPr>
          <p:nvPr/>
        </p:nvCxnSpPr>
        <p:spPr>
          <a:xfrm>
            <a:off x="3342770" y="2593932"/>
            <a:ext cx="940322" cy="935923"/>
          </a:xfrm>
          <a:prstGeom prst="bentConnector3">
            <a:avLst>
              <a:gd name="adj1" fmla="val 10009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24">
            <a:extLst>
              <a:ext uri="{FF2B5EF4-FFF2-40B4-BE49-F238E27FC236}">
                <a16:creationId xmlns:a16="http://schemas.microsoft.com/office/drawing/2014/main" id="{2C892A84-D0D2-41DE-AD98-7B3691DB2866}"/>
              </a:ext>
            </a:extLst>
          </p:cNvPr>
          <p:cNvCxnSpPr>
            <a:cxnSpLocks/>
          </p:cNvCxnSpPr>
          <p:nvPr/>
        </p:nvCxnSpPr>
        <p:spPr>
          <a:xfrm rot="5400000">
            <a:off x="2898384" y="3060814"/>
            <a:ext cx="912610" cy="635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1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3207050" y="5408521"/>
            <a:ext cx="491980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Now, E=1, Set Action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E0E7FC7-561E-46DA-B0EF-67B0FAB7C58C}"/>
              </a:ext>
            </a:extLst>
          </p:cNvPr>
          <p:cNvSpPr/>
          <p:nvPr/>
        </p:nvSpPr>
        <p:spPr>
          <a:xfrm>
            <a:off x="1871613" y="547817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1" name="Elbow Connector 17">
            <a:extLst>
              <a:ext uri="{FF2B5EF4-FFF2-40B4-BE49-F238E27FC236}">
                <a16:creationId xmlns:a16="http://schemas.microsoft.com/office/drawing/2014/main" id="{54E65CE1-7B22-4A08-B2B9-9ACEBB7B55CD}"/>
              </a:ext>
            </a:extLst>
          </p:cNvPr>
          <p:cNvCxnSpPr>
            <a:cxnSpLocks/>
          </p:cNvCxnSpPr>
          <p:nvPr/>
        </p:nvCxnSpPr>
        <p:spPr>
          <a:xfrm>
            <a:off x="1838047" y="2618557"/>
            <a:ext cx="1539267" cy="913806"/>
          </a:xfrm>
          <a:prstGeom prst="bentConnector3">
            <a:avLst>
              <a:gd name="adj1" fmla="val 409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20">
            <a:extLst>
              <a:ext uri="{FF2B5EF4-FFF2-40B4-BE49-F238E27FC236}">
                <a16:creationId xmlns:a16="http://schemas.microsoft.com/office/drawing/2014/main" id="{449DD33E-16F4-454E-9918-AB7467962DE0}"/>
              </a:ext>
            </a:extLst>
          </p:cNvPr>
          <p:cNvCxnSpPr>
            <a:cxnSpLocks/>
          </p:cNvCxnSpPr>
          <p:nvPr/>
        </p:nvCxnSpPr>
        <p:spPr>
          <a:xfrm flipV="1">
            <a:off x="4267255" y="2597669"/>
            <a:ext cx="1251490" cy="934694"/>
          </a:xfrm>
          <a:prstGeom prst="bentConnector3">
            <a:avLst>
              <a:gd name="adj1" fmla="val 6915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22">
            <a:extLst>
              <a:ext uri="{FF2B5EF4-FFF2-40B4-BE49-F238E27FC236}">
                <a16:creationId xmlns:a16="http://schemas.microsoft.com/office/drawing/2014/main" id="{A281EE65-6D5F-44B5-9A43-E21D8517BB96}"/>
              </a:ext>
            </a:extLst>
          </p:cNvPr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816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3">
            <a:extLst>
              <a:ext uri="{FF2B5EF4-FFF2-40B4-BE49-F238E27FC236}">
                <a16:creationId xmlns:a16="http://schemas.microsoft.com/office/drawing/2014/main" id="{F06811EC-15B2-4473-895D-802D8C781C48}"/>
              </a:ext>
            </a:extLst>
          </p:cNvPr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>
              <a:gd name="adj1" fmla="val 76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4">
            <a:extLst>
              <a:ext uri="{FF2B5EF4-FFF2-40B4-BE49-F238E27FC236}">
                <a16:creationId xmlns:a16="http://schemas.microsoft.com/office/drawing/2014/main" id="{3AF6AC53-0532-4917-84F6-8478864225C2}"/>
              </a:ext>
            </a:extLst>
          </p:cNvPr>
          <p:cNvCxnSpPr>
            <a:cxnSpLocks/>
          </p:cNvCxnSpPr>
          <p:nvPr/>
        </p:nvCxnSpPr>
        <p:spPr>
          <a:xfrm flipV="1">
            <a:off x="3329126" y="4112136"/>
            <a:ext cx="956796" cy="935293"/>
          </a:xfrm>
          <a:prstGeom prst="bentConnector3">
            <a:avLst>
              <a:gd name="adj1" fmla="val 1006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5">
            <a:extLst>
              <a:ext uri="{FF2B5EF4-FFF2-40B4-BE49-F238E27FC236}">
                <a16:creationId xmlns:a16="http://schemas.microsoft.com/office/drawing/2014/main" id="{48B20CBD-5504-48F0-8454-97C0A8056029}"/>
              </a:ext>
            </a:extLst>
          </p:cNvPr>
          <p:cNvCxnSpPr>
            <a:cxnSpLocks/>
          </p:cNvCxnSpPr>
          <p:nvPr/>
        </p:nvCxnSpPr>
        <p:spPr>
          <a:xfrm>
            <a:off x="5150405" y="2618553"/>
            <a:ext cx="1003794" cy="904421"/>
          </a:xfrm>
          <a:prstGeom prst="bentConnector3">
            <a:avLst>
              <a:gd name="adj1" fmla="val 3408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27">
            <a:extLst>
              <a:ext uri="{FF2B5EF4-FFF2-40B4-BE49-F238E27FC236}">
                <a16:creationId xmlns:a16="http://schemas.microsoft.com/office/drawing/2014/main" id="{273D5F1D-B103-466B-88B2-CF51409DE094}"/>
              </a:ext>
            </a:extLst>
          </p:cNvPr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28">
            <a:extLst>
              <a:ext uri="{FF2B5EF4-FFF2-40B4-BE49-F238E27FC236}">
                <a16:creationId xmlns:a16="http://schemas.microsoft.com/office/drawing/2014/main" id="{C75839F5-6A7F-47D7-ACCF-CF89D12E3269}"/>
              </a:ext>
            </a:extLst>
          </p:cNvPr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29">
            <a:extLst>
              <a:ext uri="{FF2B5EF4-FFF2-40B4-BE49-F238E27FC236}">
                <a16:creationId xmlns:a16="http://schemas.microsoft.com/office/drawing/2014/main" id="{300678AA-E771-4C8B-8720-E800068AEDEE}"/>
              </a:ext>
            </a:extLst>
          </p:cNvPr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30">
            <a:extLst>
              <a:ext uri="{FF2B5EF4-FFF2-40B4-BE49-F238E27FC236}">
                <a16:creationId xmlns:a16="http://schemas.microsoft.com/office/drawing/2014/main" id="{12FA7661-B80A-4237-BDAE-0EE499A023D0}"/>
              </a:ext>
            </a:extLst>
          </p:cNvPr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49">
            <a:extLst>
              <a:ext uri="{FF2B5EF4-FFF2-40B4-BE49-F238E27FC236}">
                <a16:creationId xmlns:a16="http://schemas.microsoft.com/office/drawing/2014/main" id="{E0CD6126-BF82-433E-B2A2-40D37396CC20}"/>
              </a:ext>
            </a:extLst>
          </p:cNvPr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51">
            <a:extLst>
              <a:ext uri="{FF2B5EF4-FFF2-40B4-BE49-F238E27FC236}">
                <a16:creationId xmlns:a16="http://schemas.microsoft.com/office/drawing/2014/main" id="{F689D42D-C02D-47AE-90F8-B4012CE2EB49}"/>
              </a:ext>
            </a:extLst>
          </p:cNvPr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4">
            <a:extLst>
              <a:ext uri="{FF2B5EF4-FFF2-40B4-BE49-F238E27FC236}">
                <a16:creationId xmlns:a16="http://schemas.microsoft.com/office/drawing/2014/main" id="{AF0E5E69-4476-46C4-9A56-ECE3638BE020}"/>
              </a:ext>
            </a:extLst>
          </p:cNvPr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24">
            <a:extLst>
              <a:ext uri="{FF2B5EF4-FFF2-40B4-BE49-F238E27FC236}">
                <a16:creationId xmlns:a16="http://schemas.microsoft.com/office/drawing/2014/main" id="{55E8F75B-1F50-4089-BBED-757ED02D80AF}"/>
              </a:ext>
            </a:extLst>
          </p:cNvPr>
          <p:cNvCxnSpPr>
            <a:cxnSpLocks/>
          </p:cNvCxnSpPr>
          <p:nvPr/>
        </p:nvCxnSpPr>
        <p:spPr>
          <a:xfrm>
            <a:off x="3342770" y="2593932"/>
            <a:ext cx="940322" cy="935923"/>
          </a:xfrm>
          <a:prstGeom prst="bentConnector3">
            <a:avLst>
              <a:gd name="adj1" fmla="val 10009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24">
            <a:extLst>
              <a:ext uri="{FF2B5EF4-FFF2-40B4-BE49-F238E27FC236}">
                <a16:creationId xmlns:a16="http://schemas.microsoft.com/office/drawing/2014/main" id="{176E4C58-2F64-48B2-BD9E-26885AF19872}"/>
              </a:ext>
            </a:extLst>
          </p:cNvPr>
          <p:cNvCxnSpPr>
            <a:cxnSpLocks/>
          </p:cNvCxnSpPr>
          <p:nvPr/>
        </p:nvCxnSpPr>
        <p:spPr>
          <a:xfrm rot="5400000">
            <a:off x="2898384" y="3060814"/>
            <a:ext cx="912610" cy="635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8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>
            <a:cxnSpLocks/>
          </p:cNvCxnSpPr>
          <p:nvPr/>
        </p:nvCxnSpPr>
        <p:spPr>
          <a:xfrm>
            <a:off x="1838047" y="2618557"/>
            <a:ext cx="1539267" cy="913806"/>
          </a:xfrm>
          <a:prstGeom prst="bentConnector3">
            <a:avLst>
              <a:gd name="adj1" fmla="val 409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</p:cNvCxnSpPr>
          <p:nvPr/>
        </p:nvCxnSpPr>
        <p:spPr>
          <a:xfrm flipV="1">
            <a:off x="4267255" y="2597669"/>
            <a:ext cx="1251490" cy="934694"/>
          </a:xfrm>
          <a:prstGeom prst="bentConnector3">
            <a:avLst>
              <a:gd name="adj1" fmla="val 6915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816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>
              <a:gd name="adj1" fmla="val 76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cxnSpLocks/>
          </p:cNvCxnSpPr>
          <p:nvPr/>
        </p:nvCxnSpPr>
        <p:spPr>
          <a:xfrm flipV="1">
            <a:off x="3329126" y="4112136"/>
            <a:ext cx="956796" cy="935293"/>
          </a:xfrm>
          <a:prstGeom prst="bentConnector3">
            <a:avLst>
              <a:gd name="adj1" fmla="val 1006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</p:cNvCxnSpPr>
          <p:nvPr/>
        </p:nvCxnSpPr>
        <p:spPr>
          <a:xfrm>
            <a:off x="5150405" y="2618553"/>
            <a:ext cx="1003794" cy="904421"/>
          </a:xfrm>
          <a:prstGeom prst="bentConnector3">
            <a:avLst>
              <a:gd name="adj1" fmla="val 3408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4613041" y="5436950"/>
            <a:ext cx="487415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 is closed! Store.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04D5A0D-703B-4E96-935B-0A5FDA1AC75A}"/>
              </a:ext>
            </a:extLst>
          </p:cNvPr>
          <p:cNvSpPr/>
          <p:nvPr/>
        </p:nvSpPr>
        <p:spPr>
          <a:xfrm>
            <a:off x="1871613" y="5478174"/>
            <a:ext cx="545435" cy="954665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3" name="Elbow Connector 24">
            <a:extLst>
              <a:ext uri="{FF2B5EF4-FFF2-40B4-BE49-F238E27FC236}">
                <a16:creationId xmlns:a16="http://schemas.microsoft.com/office/drawing/2014/main" id="{5E10059A-8E2F-483A-ADDA-3BE9DC7A5B9A}"/>
              </a:ext>
            </a:extLst>
          </p:cNvPr>
          <p:cNvCxnSpPr>
            <a:cxnSpLocks/>
          </p:cNvCxnSpPr>
          <p:nvPr/>
        </p:nvCxnSpPr>
        <p:spPr>
          <a:xfrm>
            <a:off x="3342770" y="2593932"/>
            <a:ext cx="940322" cy="935923"/>
          </a:xfrm>
          <a:prstGeom prst="bentConnector3">
            <a:avLst>
              <a:gd name="adj1" fmla="val 10009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24">
            <a:extLst>
              <a:ext uri="{FF2B5EF4-FFF2-40B4-BE49-F238E27FC236}">
                <a16:creationId xmlns:a16="http://schemas.microsoft.com/office/drawing/2014/main" id="{671CF10D-560D-4952-A1BC-E25DA7678B68}"/>
              </a:ext>
            </a:extLst>
          </p:cNvPr>
          <p:cNvCxnSpPr>
            <a:cxnSpLocks/>
          </p:cNvCxnSpPr>
          <p:nvPr/>
        </p:nvCxnSpPr>
        <p:spPr>
          <a:xfrm rot="5400000">
            <a:off x="2898384" y="3060814"/>
            <a:ext cx="912610" cy="635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2C35E17-1FE1-4F02-B057-02BCA652EDAC}"/>
              </a:ext>
            </a:extLst>
          </p:cNvPr>
          <p:cNvCxnSpPr>
            <a:cxnSpLocks/>
          </p:cNvCxnSpPr>
          <p:nvPr/>
        </p:nvCxnSpPr>
        <p:spPr>
          <a:xfrm>
            <a:off x="3505169" y="903821"/>
            <a:ext cx="0" cy="555800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93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4613041" y="5436950"/>
            <a:ext cx="5882636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E=1, Gate is open. Reset. 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17">
            <a:extLst>
              <a:ext uri="{FF2B5EF4-FFF2-40B4-BE49-F238E27FC236}">
                <a16:creationId xmlns:a16="http://schemas.microsoft.com/office/drawing/2014/main" id="{82F5010C-8E48-4058-A4AD-88FD923992EE}"/>
              </a:ext>
            </a:extLst>
          </p:cNvPr>
          <p:cNvCxnSpPr>
            <a:cxnSpLocks/>
          </p:cNvCxnSpPr>
          <p:nvPr/>
        </p:nvCxnSpPr>
        <p:spPr>
          <a:xfrm>
            <a:off x="1838047" y="2618557"/>
            <a:ext cx="1539267" cy="913806"/>
          </a:xfrm>
          <a:prstGeom prst="bentConnector3">
            <a:avLst>
              <a:gd name="adj1" fmla="val 409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0">
            <a:extLst>
              <a:ext uri="{FF2B5EF4-FFF2-40B4-BE49-F238E27FC236}">
                <a16:creationId xmlns:a16="http://schemas.microsoft.com/office/drawing/2014/main" id="{CFBF69EA-B233-4D54-AFD4-DB632131B77E}"/>
              </a:ext>
            </a:extLst>
          </p:cNvPr>
          <p:cNvCxnSpPr>
            <a:cxnSpLocks/>
          </p:cNvCxnSpPr>
          <p:nvPr/>
        </p:nvCxnSpPr>
        <p:spPr>
          <a:xfrm flipV="1">
            <a:off x="4267255" y="2597669"/>
            <a:ext cx="1251490" cy="934694"/>
          </a:xfrm>
          <a:prstGeom prst="bentConnector3">
            <a:avLst>
              <a:gd name="adj1" fmla="val 6915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2">
            <a:extLst>
              <a:ext uri="{FF2B5EF4-FFF2-40B4-BE49-F238E27FC236}">
                <a16:creationId xmlns:a16="http://schemas.microsoft.com/office/drawing/2014/main" id="{68C9B8B7-5938-4290-A763-071679D60940}"/>
              </a:ext>
            </a:extLst>
          </p:cNvPr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816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3">
            <a:extLst>
              <a:ext uri="{FF2B5EF4-FFF2-40B4-BE49-F238E27FC236}">
                <a16:creationId xmlns:a16="http://schemas.microsoft.com/office/drawing/2014/main" id="{A429C6AF-1F8C-48EB-81B2-94B4EB19D8EB}"/>
              </a:ext>
            </a:extLst>
          </p:cNvPr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>
              <a:gd name="adj1" fmla="val 76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24">
            <a:extLst>
              <a:ext uri="{FF2B5EF4-FFF2-40B4-BE49-F238E27FC236}">
                <a16:creationId xmlns:a16="http://schemas.microsoft.com/office/drawing/2014/main" id="{F8616723-CF26-4B93-A869-EFA40E717804}"/>
              </a:ext>
            </a:extLst>
          </p:cNvPr>
          <p:cNvCxnSpPr>
            <a:cxnSpLocks/>
          </p:cNvCxnSpPr>
          <p:nvPr/>
        </p:nvCxnSpPr>
        <p:spPr>
          <a:xfrm flipV="1">
            <a:off x="3329126" y="4112136"/>
            <a:ext cx="956796" cy="935293"/>
          </a:xfrm>
          <a:prstGeom prst="bentConnector3">
            <a:avLst>
              <a:gd name="adj1" fmla="val 1006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25">
            <a:extLst>
              <a:ext uri="{FF2B5EF4-FFF2-40B4-BE49-F238E27FC236}">
                <a16:creationId xmlns:a16="http://schemas.microsoft.com/office/drawing/2014/main" id="{4F442433-8934-429A-8930-670055A2E933}"/>
              </a:ext>
            </a:extLst>
          </p:cNvPr>
          <p:cNvCxnSpPr>
            <a:cxnSpLocks/>
          </p:cNvCxnSpPr>
          <p:nvPr/>
        </p:nvCxnSpPr>
        <p:spPr>
          <a:xfrm>
            <a:off x="5150405" y="2618553"/>
            <a:ext cx="1003794" cy="904421"/>
          </a:xfrm>
          <a:prstGeom prst="bentConnector3">
            <a:avLst>
              <a:gd name="adj1" fmla="val 3408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27">
            <a:extLst>
              <a:ext uri="{FF2B5EF4-FFF2-40B4-BE49-F238E27FC236}">
                <a16:creationId xmlns:a16="http://schemas.microsoft.com/office/drawing/2014/main" id="{F2C02FE2-C239-4C0F-8E26-08EE491015AA}"/>
              </a:ext>
            </a:extLst>
          </p:cNvPr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28">
            <a:extLst>
              <a:ext uri="{FF2B5EF4-FFF2-40B4-BE49-F238E27FC236}">
                <a16:creationId xmlns:a16="http://schemas.microsoft.com/office/drawing/2014/main" id="{18B31BB7-A733-4ED4-8B4B-0E5516B7619D}"/>
              </a:ext>
            </a:extLst>
          </p:cNvPr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29">
            <a:extLst>
              <a:ext uri="{FF2B5EF4-FFF2-40B4-BE49-F238E27FC236}">
                <a16:creationId xmlns:a16="http://schemas.microsoft.com/office/drawing/2014/main" id="{BC027BA5-1217-41C2-9A60-6670A923B06D}"/>
              </a:ext>
            </a:extLst>
          </p:cNvPr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30">
            <a:extLst>
              <a:ext uri="{FF2B5EF4-FFF2-40B4-BE49-F238E27FC236}">
                <a16:creationId xmlns:a16="http://schemas.microsoft.com/office/drawing/2014/main" id="{4D352448-084E-4ABE-BDD9-77A858133DE8}"/>
              </a:ext>
            </a:extLst>
          </p:cNvPr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49">
            <a:extLst>
              <a:ext uri="{FF2B5EF4-FFF2-40B4-BE49-F238E27FC236}">
                <a16:creationId xmlns:a16="http://schemas.microsoft.com/office/drawing/2014/main" id="{FE6EC40B-10C7-44B2-9CD7-92EDE8144D08}"/>
              </a:ext>
            </a:extLst>
          </p:cNvPr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51">
            <a:extLst>
              <a:ext uri="{FF2B5EF4-FFF2-40B4-BE49-F238E27FC236}">
                <a16:creationId xmlns:a16="http://schemas.microsoft.com/office/drawing/2014/main" id="{23E43932-E483-4AE0-859D-ABD900FDA2FC}"/>
              </a:ext>
            </a:extLst>
          </p:cNvPr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54">
            <a:extLst>
              <a:ext uri="{FF2B5EF4-FFF2-40B4-BE49-F238E27FC236}">
                <a16:creationId xmlns:a16="http://schemas.microsoft.com/office/drawing/2014/main" id="{C121CDB3-4C7F-47C3-A3D8-BC1241CDEED5}"/>
              </a:ext>
            </a:extLst>
          </p:cNvPr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24">
            <a:extLst>
              <a:ext uri="{FF2B5EF4-FFF2-40B4-BE49-F238E27FC236}">
                <a16:creationId xmlns:a16="http://schemas.microsoft.com/office/drawing/2014/main" id="{3C352998-0813-4429-AA4F-A7EF31C1D9E6}"/>
              </a:ext>
            </a:extLst>
          </p:cNvPr>
          <p:cNvCxnSpPr>
            <a:cxnSpLocks/>
          </p:cNvCxnSpPr>
          <p:nvPr/>
        </p:nvCxnSpPr>
        <p:spPr>
          <a:xfrm>
            <a:off x="3342770" y="2593932"/>
            <a:ext cx="940322" cy="935923"/>
          </a:xfrm>
          <a:prstGeom prst="bentConnector3">
            <a:avLst>
              <a:gd name="adj1" fmla="val 10009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24">
            <a:extLst>
              <a:ext uri="{FF2B5EF4-FFF2-40B4-BE49-F238E27FC236}">
                <a16:creationId xmlns:a16="http://schemas.microsoft.com/office/drawing/2014/main" id="{24A7EB72-20F6-44D3-97EA-9013706267D8}"/>
              </a:ext>
            </a:extLst>
          </p:cNvPr>
          <p:cNvCxnSpPr>
            <a:cxnSpLocks/>
          </p:cNvCxnSpPr>
          <p:nvPr/>
        </p:nvCxnSpPr>
        <p:spPr>
          <a:xfrm rot="5400000">
            <a:off x="2898384" y="3060814"/>
            <a:ext cx="912610" cy="635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F45EC51-F1C5-4840-898F-F161A59B9F89}"/>
              </a:ext>
            </a:extLst>
          </p:cNvPr>
          <p:cNvSpPr/>
          <p:nvPr/>
        </p:nvSpPr>
        <p:spPr>
          <a:xfrm>
            <a:off x="1878902" y="546054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2DA260C-134B-42DE-9E12-752D5622ABD9}"/>
              </a:ext>
            </a:extLst>
          </p:cNvPr>
          <p:cNvCxnSpPr>
            <a:cxnSpLocks/>
          </p:cNvCxnSpPr>
          <p:nvPr/>
        </p:nvCxnSpPr>
        <p:spPr>
          <a:xfrm flipV="1">
            <a:off x="3686230" y="5550539"/>
            <a:ext cx="9870" cy="864799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2B164F0-84AC-4CD5-86B1-F42705A05597}"/>
              </a:ext>
            </a:extLst>
          </p:cNvPr>
          <p:cNvCxnSpPr>
            <a:cxnSpLocks/>
          </p:cNvCxnSpPr>
          <p:nvPr/>
        </p:nvCxnSpPr>
        <p:spPr>
          <a:xfrm flipH="1">
            <a:off x="3702347" y="6390362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3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5117248" y="5445681"/>
            <a:ext cx="611968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E=1, Gate is closed. Store. 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17">
            <a:extLst>
              <a:ext uri="{FF2B5EF4-FFF2-40B4-BE49-F238E27FC236}">
                <a16:creationId xmlns:a16="http://schemas.microsoft.com/office/drawing/2014/main" id="{82F5010C-8E48-4058-A4AD-88FD923992EE}"/>
              </a:ext>
            </a:extLst>
          </p:cNvPr>
          <p:cNvCxnSpPr>
            <a:cxnSpLocks/>
          </p:cNvCxnSpPr>
          <p:nvPr/>
        </p:nvCxnSpPr>
        <p:spPr>
          <a:xfrm>
            <a:off x="1838047" y="2618557"/>
            <a:ext cx="1539267" cy="913806"/>
          </a:xfrm>
          <a:prstGeom prst="bentConnector3">
            <a:avLst>
              <a:gd name="adj1" fmla="val 409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0">
            <a:extLst>
              <a:ext uri="{FF2B5EF4-FFF2-40B4-BE49-F238E27FC236}">
                <a16:creationId xmlns:a16="http://schemas.microsoft.com/office/drawing/2014/main" id="{CFBF69EA-B233-4D54-AFD4-DB632131B77E}"/>
              </a:ext>
            </a:extLst>
          </p:cNvPr>
          <p:cNvCxnSpPr>
            <a:cxnSpLocks/>
          </p:cNvCxnSpPr>
          <p:nvPr/>
        </p:nvCxnSpPr>
        <p:spPr>
          <a:xfrm flipV="1">
            <a:off x="4267255" y="2597669"/>
            <a:ext cx="1251490" cy="934694"/>
          </a:xfrm>
          <a:prstGeom prst="bentConnector3">
            <a:avLst>
              <a:gd name="adj1" fmla="val 6915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2">
            <a:extLst>
              <a:ext uri="{FF2B5EF4-FFF2-40B4-BE49-F238E27FC236}">
                <a16:creationId xmlns:a16="http://schemas.microsoft.com/office/drawing/2014/main" id="{68C9B8B7-5938-4290-A763-071679D60940}"/>
              </a:ext>
            </a:extLst>
          </p:cNvPr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816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3">
            <a:extLst>
              <a:ext uri="{FF2B5EF4-FFF2-40B4-BE49-F238E27FC236}">
                <a16:creationId xmlns:a16="http://schemas.microsoft.com/office/drawing/2014/main" id="{A429C6AF-1F8C-48EB-81B2-94B4EB19D8EB}"/>
              </a:ext>
            </a:extLst>
          </p:cNvPr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>
              <a:gd name="adj1" fmla="val 76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24">
            <a:extLst>
              <a:ext uri="{FF2B5EF4-FFF2-40B4-BE49-F238E27FC236}">
                <a16:creationId xmlns:a16="http://schemas.microsoft.com/office/drawing/2014/main" id="{F8616723-CF26-4B93-A869-EFA40E717804}"/>
              </a:ext>
            </a:extLst>
          </p:cNvPr>
          <p:cNvCxnSpPr>
            <a:cxnSpLocks/>
          </p:cNvCxnSpPr>
          <p:nvPr/>
        </p:nvCxnSpPr>
        <p:spPr>
          <a:xfrm flipV="1">
            <a:off x="3329126" y="4112136"/>
            <a:ext cx="956796" cy="935293"/>
          </a:xfrm>
          <a:prstGeom prst="bentConnector3">
            <a:avLst>
              <a:gd name="adj1" fmla="val 1006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25">
            <a:extLst>
              <a:ext uri="{FF2B5EF4-FFF2-40B4-BE49-F238E27FC236}">
                <a16:creationId xmlns:a16="http://schemas.microsoft.com/office/drawing/2014/main" id="{4F442433-8934-429A-8930-670055A2E933}"/>
              </a:ext>
            </a:extLst>
          </p:cNvPr>
          <p:cNvCxnSpPr>
            <a:cxnSpLocks/>
          </p:cNvCxnSpPr>
          <p:nvPr/>
        </p:nvCxnSpPr>
        <p:spPr>
          <a:xfrm>
            <a:off x="5150405" y="2618553"/>
            <a:ext cx="1003794" cy="904421"/>
          </a:xfrm>
          <a:prstGeom prst="bentConnector3">
            <a:avLst>
              <a:gd name="adj1" fmla="val 3408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27">
            <a:extLst>
              <a:ext uri="{FF2B5EF4-FFF2-40B4-BE49-F238E27FC236}">
                <a16:creationId xmlns:a16="http://schemas.microsoft.com/office/drawing/2014/main" id="{F2C02FE2-C239-4C0F-8E26-08EE491015AA}"/>
              </a:ext>
            </a:extLst>
          </p:cNvPr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28">
            <a:extLst>
              <a:ext uri="{FF2B5EF4-FFF2-40B4-BE49-F238E27FC236}">
                <a16:creationId xmlns:a16="http://schemas.microsoft.com/office/drawing/2014/main" id="{18B31BB7-A733-4ED4-8B4B-0E5516B7619D}"/>
              </a:ext>
            </a:extLst>
          </p:cNvPr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29">
            <a:extLst>
              <a:ext uri="{FF2B5EF4-FFF2-40B4-BE49-F238E27FC236}">
                <a16:creationId xmlns:a16="http://schemas.microsoft.com/office/drawing/2014/main" id="{BC027BA5-1217-41C2-9A60-6670A923B06D}"/>
              </a:ext>
            </a:extLst>
          </p:cNvPr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30">
            <a:extLst>
              <a:ext uri="{FF2B5EF4-FFF2-40B4-BE49-F238E27FC236}">
                <a16:creationId xmlns:a16="http://schemas.microsoft.com/office/drawing/2014/main" id="{4D352448-084E-4ABE-BDD9-77A858133DE8}"/>
              </a:ext>
            </a:extLst>
          </p:cNvPr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49">
            <a:extLst>
              <a:ext uri="{FF2B5EF4-FFF2-40B4-BE49-F238E27FC236}">
                <a16:creationId xmlns:a16="http://schemas.microsoft.com/office/drawing/2014/main" id="{FE6EC40B-10C7-44B2-9CD7-92EDE8144D08}"/>
              </a:ext>
            </a:extLst>
          </p:cNvPr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51">
            <a:extLst>
              <a:ext uri="{FF2B5EF4-FFF2-40B4-BE49-F238E27FC236}">
                <a16:creationId xmlns:a16="http://schemas.microsoft.com/office/drawing/2014/main" id="{23E43932-E483-4AE0-859D-ABD900FDA2FC}"/>
              </a:ext>
            </a:extLst>
          </p:cNvPr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54">
            <a:extLst>
              <a:ext uri="{FF2B5EF4-FFF2-40B4-BE49-F238E27FC236}">
                <a16:creationId xmlns:a16="http://schemas.microsoft.com/office/drawing/2014/main" id="{C121CDB3-4C7F-47C3-A3D8-BC1241CDEED5}"/>
              </a:ext>
            </a:extLst>
          </p:cNvPr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24">
            <a:extLst>
              <a:ext uri="{FF2B5EF4-FFF2-40B4-BE49-F238E27FC236}">
                <a16:creationId xmlns:a16="http://schemas.microsoft.com/office/drawing/2014/main" id="{3C352998-0813-4429-AA4F-A7EF31C1D9E6}"/>
              </a:ext>
            </a:extLst>
          </p:cNvPr>
          <p:cNvCxnSpPr>
            <a:cxnSpLocks/>
          </p:cNvCxnSpPr>
          <p:nvPr/>
        </p:nvCxnSpPr>
        <p:spPr>
          <a:xfrm>
            <a:off x="3342770" y="2593932"/>
            <a:ext cx="940322" cy="935923"/>
          </a:xfrm>
          <a:prstGeom prst="bentConnector3">
            <a:avLst>
              <a:gd name="adj1" fmla="val 10009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24">
            <a:extLst>
              <a:ext uri="{FF2B5EF4-FFF2-40B4-BE49-F238E27FC236}">
                <a16:creationId xmlns:a16="http://schemas.microsoft.com/office/drawing/2014/main" id="{24A7EB72-20F6-44D3-97EA-9013706267D8}"/>
              </a:ext>
            </a:extLst>
          </p:cNvPr>
          <p:cNvCxnSpPr>
            <a:cxnSpLocks/>
          </p:cNvCxnSpPr>
          <p:nvPr/>
        </p:nvCxnSpPr>
        <p:spPr>
          <a:xfrm rot="5400000">
            <a:off x="2898384" y="3060814"/>
            <a:ext cx="912610" cy="635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F45EC51-F1C5-4840-898F-F161A59B9F89}"/>
              </a:ext>
            </a:extLst>
          </p:cNvPr>
          <p:cNvSpPr/>
          <p:nvPr/>
        </p:nvSpPr>
        <p:spPr>
          <a:xfrm>
            <a:off x="1878902" y="546054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2DA260C-134B-42DE-9E12-752D5622ABD9}"/>
              </a:ext>
            </a:extLst>
          </p:cNvPr>
          <p:cNvCxnSpPr>
            <a:cxnSpLocks/>
          </p:cNvCxnSpPr>
          <p:nvPr/>
        </p:nvCxnSpPr>
        <p:spPr>
          <a:xfrm flipV="1">
            <a:off x="3686230" y="5550539"/>
            <a:ext cx="9870" cy="864799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2B164F0-84AC-4CD5-86B1-F42705A05597}"/>
              </a:ext>
            </a:extLst>
          </p:cNvPr>
          <p:cNvCxnSpPr>
            <a:cxnSpLocks/>
          </p:cNvCxnSpPr>
          <p:nvPr/>
        </p:nvCxnSpPr>
        <p:spPr>
          <a:xfrm flipH="1">
            <a:off x="3702347" y="6390362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DD5E37A-ADE1-43A8-81BC-26B13F3FD349}"/>
              </a:ext>
            </a:extLst>
          </p:cNvPr>
          <p:cNvCxnSpPr>
            <a:cxnSpLocks/>
          </p:cNvCxnSpPr>
          <p:nvPr/>
        </p:nvCxnSpPr>
        <p:spPr>
          <a:xfrm flipH="1">
            <a:off x="4271685" y="63937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7843616-EBB4-45AF-B9CA-1F7762E086AC}"/>
              </a:ext>
            </a:extLst>
          </p:cNvPr>
          <p:cNvCxnSpPr>
            <a:cxnSpLocks/>
          </p:cNvCxnSpPr>
          <p:nvPr/>
        </p:nvCxnSpPr>
        <p:spPr>
          <a:xfrm>
            <a:off x="4438042" y="884771"/>
            <a:ext cx="0" cy="555800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2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3DAE5-B118-8149-BA5E-3A7DF30AE3F2}"/>
              </a:ext>
            </a:extLst>
          </p:cNvPr>
          <p:cNvSpPr txBox="1"/>
          <p:nvPr/>
        </p:nvSpPr>
        <p:spPr>
          <a:xfrm>
            <a:off x="6815137" y="359428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9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062037"/>
            <a:ext cx="112490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8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062037"/>
            <a:ext cx="11249025" cy="47339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8619" y="1616364"/>
            <a:ext cx="914400" cy="914400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6183746" y="1971964"/>
            <a:ext cx="914400" cy="914400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258619" y="3930073"/>
            <a:ext cx="914400" cy="914400"/>
          </a:xfrm>
          <a:prstGeom prst="ellipse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6183746" y="3648364"/>
            <a:ext cx="914400" cy="914400"/>
          </a:xfrm>
          <a:prstGeom prst="ellipse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8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53" t="27432" r="2716" b="26401"/>
          <a:stretch/>
        </p:blipFill>
        <p:spPr>
          <a:xfrm>
            <a:off x="2282062" y="2289810"/>
            <a:ext cx="8263890" cy="196214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709660" y="3771900"/>
            <a:ext cx="0" cy="9360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69030" y="4720590"/>
            <a:ext cx="5004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69030" y="3771900"/>
            <a:ext cx="0" cy="9360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58634" b="6363"/>
          <a:stretch/>
        </p:blipFill>
        <p:spPr>
          <a:xfrm>
            <a:off x="4928602" y="1183312"/>
            <a:ext cx="2476878" cy="6505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29600" y="4707900"/>
            <a:ext cx="1894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  <a:endParaRPr lang="en-CA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2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4002" y="3566409"/>
          <a:ext cx="18345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6988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2128A86A-66F8-114B-A5AD-F24AD7F3EBE4}"/>
              </a:ext>
            </a:extLst>
          </p:cNvPr>
          <p:cNvGrpSpPr/>
          <p:nvPr/>
        </p:nvGrpSpPr>
        <p:grpSpPr>
          <a:xfrm>
            <a:off x="189399" y="882930"/>
            <a:ext cx="2133600" cy="1973468"/>
            <a:chOff x="751595" y="384271"/>
            <a:chExt cx="2889715" cy="2943225"/>
          </a:xfrm>
        </p:grpSpPr>
        <p:cxnSp>
          <p:nvCxnSpPr>
            <p:cNvPr id="58" name="Straight Connector 57"/>
            <p:cNvCxnSpPr>
              <a:cxnSpLocks/>
            </p:cNvCxnSpPr>
            <p:nvPr/>
          </p:nvCxnSpPr>
          <p:spPr>
            <a:xfrm flipV="1">
              <a:off x="751595" y="1337569"/>
              <a:ext cx="74868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760250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686" y="572918"/>
              <a:ext cx="1400315" cy="819484"/>
            </a:xfrm>
            <a:prstGeom prst="rect">
              <a:avLst/>
            </a:prstGeom>
          </p:spPr>
        </p:pic>
        <p:pic>
          <p:nvPicPr>
            <p:cNvPr id="36" name="Picture 3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14" y="2144906"/>
              <a:ext cx="1400315" cy="819484"/>
            </a:xfrm>
            <a:prstGeom prst="rect">
              <a:avLst/>
            </a:prstGeom>
          </p:spPr>
        </p:pic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608353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617878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84167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40785" y="481034"/>
              <a:ext cx="4299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55211" y="2471646"/>
              <a:ext cx="39305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326422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457" y="1068291"/>
              <a:ext cx="4026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A60D82-54EF-6642-9C94-49E09FD02042}"/>
              </a:ext>
            </a:extLst>
          </p:cNvPr>
          <p:cNvGrpSpPr/>
          <p:nvPr/>
        </p:nvGrpSpPr>
        <p:grpSpPr>
          <a:xfrm>
            <a:off x="3351021" y="1401119"/>
            <a:ext cx="7298760" cy="4453090"/>
            <a:chOff x="3217034" y="30984"/>
            <a:chExt cx="7298760" cy="445309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B1E0F5-EC7D-6048-A9FF-75A5B6444306}"/>
                </a:ext>
              </a:extLst>
            </p:cNvPr>
            <p:cNvSpPr/>
            <p:nvPr/>
          </p:nvSpPr>
          <p:spPr>
            <a:xfrm>
              <a:off x="4783568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4C5FBEB-8EDF-2B4F-B429-7815CE9BFD1D}"/>
                </a:ext>
              </a:extLst>
            </p:cNvPr>
            <p:cNvSpPr/>
            <p:nvPr/>
          </p:nvSpPr>
          <p:spPr>
            <a:xfrm>
              <a:off x="7889051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6016069-23F4-3544-9E37-F4926044645C}"/>
                </a:ext>
              </a:extLst>
            </p:cNvPr>
            <p:cNvSpPr/>
            <p:nvPr/>
          </p:nvSpPr>
          <p:spPr>
            <a:xfrm>
              <a:off x="4706047" y="620513"/>
              <a:ext cx="1256885" cy="752937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7A25FD5-DC41-CC4D-B013-9DBA686550E7}"/>
                </a:ext>
              </a:extLst>
            </p:cNvPr>
            <p:cNvSpPr/>
            <p:nvPr/>
          </p:nvSpPr>
          <p:spPr>
            <a:xfrm>
              <a:off x="7847501" y="545085"/>
              <a:ext cx="1183421" cy="857585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2E5D7BC-8958-4142-8CB4-1CA29E4A9B82}"/>
                </a:ext>
              </a:extLst>
            </p:cNvPr>
            <p:cNvSpPr/>
            <p:nvPr/>
          </p:nvSpPr>
          <p:spPr>
            <a:xfrm rot="15867142" flipV="1">
              <a:off x="8742470" y="1212084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E23E315C-7866-2449-9AEC-BCA21448DCC3}"/>
                </a:ext>
              </a:extLst>
            </p:cNvPr>
            <p:cNvSpPr/>
            <p:nvPr/>
          </p:nvSpPr>
          <p:spPr>
            <a:xfrm rot="5400000" flipV="1">
              <a:off x="3838921" y="1380411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D17874A-5DDE-2B41-9B50-10F9F5EBAE12}"/>
                </a:ext>
              </a:extLst>
            </p:cNvPr>
            <p:cNvSpPr/>
            <p:nvPr/>
          </p:nvSpPr>
          <p:spPr>
            <a:xfrm>
              <a:off x="5672568" y="1339855"/>
              <a:ext cx="2260600" cy="279634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6DF6FC6-6997-DC45-9AFD-79BE4B7798DD}"/>
                </a:ext>
              </a:extLst>
            </p:cNvPr>
            <p:cNvSpPr/>
            <p:nvPr/>
          </p:nvSpPr>
          <p:spPr>
            <a:xfrm flipH="1" flipV="1">
              <a:off x="5672568" y="1745176"/>
              <a:ext cx="2246150" cy="316521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4107A6C-D9E6-FB4D-80AA-FE185A4A39E7}"/>
                </a:ext>
              </a:extLst>
            </p:cNvPr>
            <p:cNvSpPr/>
            <p:nvPr/>
          </p:nvSpPr>
          <p:spPr>
            <a:xfrm>
              <a:off x="4601090" y="116677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SR=00</a:t>
              </a:r>
              <a:endParaRPr lang="en-CA" sz="11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B3A6DEA-5EE4-E84D-AE1A-9ADB720B55CC}"/>
                </a:ext>
              </a:extLst>
            </p:cNvPr>
            <p:cNvSpPr/>
            <p:nvPr/>
          </p:nvSpPr>
          <p:spPr>
            <a:xfrm>
              <a:off x="7824825" y="30984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SR=00</a:t>
              </a:r>
              <a:endParaRPr lang="en-CA" sz="110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823666D-3F6F-6741-9846-A13AE3753AA4}"/>
                </a:ext>
              </a:extLst>
            </p:cNvPr>
            <p:cNvSpPr/>
            <p:nvPr/>
          </p:nvSpPr>
          <p:spPr>
            <a:xfrm>
              <a:off x="3217034" y="1537623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SR=01</a:t>
              </a:r>
              <a:endParaRPr lang="en-CA" sz="11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57B9CE0-C2AD-4542-9615-418651BCFF8B}"/>
                </a:ext>
              </a:extLst>
            </p:cNvPr>
            <p:cNvSpPr/>
            <p:nvPr/>
          </p:nvSpPr>
          <p:spPr>
            <a:xfrm>
              <a:off x="9020884" y="1376895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SR=10</a:t>
              </a:r>
              <a:endParaRPr lang="en-CA" sz="11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F666CD5-E6FF-D741-90DD-F91859627BFF}"/>
                </a:ext>
              </a:extLst>
            </p:cNvPr>
            <p:cNvSpPr/>
            <p:nvPr/>
          </p:nvSpPr>
          <p:spPr>
            <a:xfrm>
              <a:off x="6282256" y="956199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SR=01</a:t>
              </a:r>
              <a:endParaRPr lang="en-CA" sz="11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0635945-AAF1-8445-97E5-E8276543396C}"/>
                </a:ext>
              </a:extLst>
            </p:cNvPr>
            <p:cNvSpPr/>
            <p:nvPr/>
          </p:nvSpPr>
          <p:spPr>
            <a:xfrm>
              <a:off x="6166506" y="2022618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SR=10</a:t>
              </a:r>
              <a:endParaRPr lang="en-CA" sz="1100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1975FE4-1A6F-524A-A087-43ECCF4FC43A}"/>
                </a:ext>
              </a:extLst>
            </p:cNvPr>
            <p:cNvSpPr/>
            <p:nvPr/>
          </p:nvSpPr>
          <p:spPr>
            <a:xfrm>
              <a:off x="6456761" y="3569674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FCA16EBA-51B7-8348-99A6-3EDBADD5B6F7}"/>
                </a:ext>
              </a:extLst>
            </p:cNvPr>
            <p:cNvSpPr/>
            <p:nvPr/>
          </p:nvSpPr>
          <p:spPr>
            <a:xfrm rot="14248398">
              <a:off x="4663138" y="3070781"/>
              <a:ext cx="2125185" cy="328841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C006ED09-634D-6844-A682-2853D06F237E}"/>
                </a:ext>
              </a:extLst>
            </p:cNvPr>
            <p:cNvSpPr/>
            <p:nvPr/>
          </p:nvSpPr>
          <p:spPr>
            <a:xfrm rot="3696278">
              <a:off x="5171819" y="2746092"/>
              <a:ext cx="1962383" cy="91616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4DB424F-7499-144D-BB09-F0999B9D2767}"/>
                </a:ext>
              </a:extLst>
            </p:cNvPr>
            <p:cNvSpPr/>
            <p:nvPr/>
          </p:nvSpPr>
          <p:spPr>
            <a:xfrm rot="7934758">
              <a:off x="7003078" y="2913317"/>
              <a:ext cx="1949853" cy="355603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none" w="lg" len="lg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770860EF-92D5-4449-900D-E33324C9659C}"/>
                </a:ext>
              </a:extLst>
            </p:cNvPr>
            <p:cNvSpPr/>
            <p:nvPr/>
          </p:nvSpPr>
          <p:spPr>
            <a:xfrm rot="18213477" flipH="1">
              <a:off x="6658447" y="2769250"/>
              <a:ext cx="1733921" cy="109878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62CCF9C-BDBD-DA48-9DD2-DEEBEAC25930}"/>
                </a:ext>
              </a:extLst>
            </p:cNvPr>
            <p:cNvSpPr/>
            <p:nvPr/>
          </p:nvSpPr>
          <p:spPr>
            <a:xfrm>
              <a:off x="4822770" y="3244725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SR=11</a:t>
              </a:r>
              <a:endParaRPr lang="en-CA" sz="11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815057E-8CE5-5E41-9809-E03CC0BB868A}"/>
                </a:ext>
              </a:extLst>
            </p:cNvPr>
            <p:cNvSpPr/>
            <p:nvPr/>
          </p:nvSpPr>
          <p:spPr>
            <a:xfrm>
              <a:off x="7847594" y="3193247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SR=11</a:t>
              </a:r>
              <a:endParaRPr lang="en-CA" sz="11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71790DC-F549-0743-B1D6-DE0E3E9243EC}"/>
                </a:ext>
              </a:extLst>
            </p:cNvPr>
            <p:cNvSpPr/>
            <p:nvPr/>
          </p:nvSpPr>
          <p:spPr>
            <a:xfrm>
              <a:off x="6895772" y="2728644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SR=10</a:t>
              </a:r>
              <a:endParaRPr lang="en-CA" sz="11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22DF45-2728-B649-A64C-3CD5E952BCFF}"/>
                </a:ext>
              </a:extLst>
            </p:cNvPr>
            <p:cNvSpPr/>
            <p:nvPr/>
          </p:nvSpPr>
          <p:spPr>
            <a:xfrm>
              <a:off x="5852930" y="2808503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SR=01</a:t>
              </a:r>
              <a:endParaRPr lang="en-CA" sz="1100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0F07FBF-B88B-4D33-B739-19B57E783F8A}"/>
              </a:ext>
            </a:extLst>
          </p:cNvPr>
          <p:cNvSpPr txBox="1"/>
          <p:nvPr/>
        </p:nvSpPr>
        <p:spPr>
          <a:xfrm>
            <a:off x="3981759" y="7342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State Transition Diagram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CBB465-E098-47ED-88B6-B9BA4AC9F948}"/>
              </a:ext>
            </a:extLst>
          </p:cNvPr>
          <p:cNvSpPr txBox="1"/>
          <p:nvPr/>
        </p:nvSpPr>
        <p:spPr>
          <a:xfrm>
            <a:off x="-439463" y="286503"/>
            <a:ext cx="350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Block Diagram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057A99-7FFD-4ACF-A685-414F6F556561}"/>
              </a:ext>
            </a:extLst>
          </p:cNvPr>
          <p:cNvSpPr txBox="1"/>
          <p:nvPr/>
        </p:nvSpPr>
        <p:spPr>
          <a:xfrm>
            <a:off x="-466743" y="3053372"/>
            <a:ext cx="350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Characteristic Table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9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Other 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Latches</a:t>
            </a:r>
          </a:p>
        </p:txBody>
      </p:sp>
    </p:spTree>
    <p:extLst>
      <p:ext uri="{BB962C8B-B14F-4D97-AF65-F5344CB8AC3E}">
        <p14:creationId xmlns:p14="http://schemas.microsoft.com/office/powerpoint/2010/main" val="91236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891158" y="1968044"/>
            <a:ext cx="2881060" cy="1969096"/>
            <a:chOff x="2764839" y="1066799"/>
            <a:chExt cx="6341062" cy="433387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66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67" name="Oval 66"/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71" name="Rectangle 70"/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3" name="Picture 7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74" name="Oval 73"/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5" name="Picture 7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76" name="Oval 75"/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133291" y="1790916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2472720" y="2386247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401788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81931" y="2168307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2853905" y="1874602"/>
            <a:ext cx="527031" cy="4174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Rectangle 36"/>
          <p:cNvSpPr/>
          <p:nvPr/>
        </p:nvSpPr>
        <p:spPr>
          <a:xfrm>
            <a:off x="1930305" y="2093859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D600A7-4402-452A-A7BC-E97D6886A209}"/>
              </a:ext>
            </a:extLst>
          </p:cNvPr>
          <p:cNvSpPr/>
          <p:nvPr/>
        </p:nvSpPr>
        <p:spPr>
          <a:xfrm>
            <a:off x="0" y="535353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Let’s avoid the forbidden action! R≠S</a:t>
            </a:r>
          </a:p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R=S’ and S=R’</a:t>
            </a:r>
          </a:p>
        </p:txBody>
      </p:sp>
    </p:spTree>
    <p:extLst>
      <p:ext uri="{BB962C8B-B14F-4D97-AF65-F5344CB8AC3E}">
        <p14:creationId xmlns:p14="http://schemas.microsoft.com/office/powerpoint/2010/main" val="1875095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3378076"/>
          <a:ext cx="1219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2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  <a:tr h="4592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happens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19959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928103" y="564116"/>
            <a:ext cx="2881060" cy="1969096"/>
            <a:chOff x="2764839" y="1066799"/>
            <a:chExt cx="6341062" cy="43338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9" y="356343"/>
            <a:ext cx="1400315" cy="819484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67" y="1928331"/>
            <a:ext cx="1400315" cy="819484"/>
          </a:xfrm>
          <a:prstGeom prst="rect">
            <a:avLst/>
          </a:prstGeom>
        </p:spPr>
      </p:pic>
      <p:sp>
        <p:nvSpPr>
          <p:cNvPr id="51" name="Oval 50"/>
          <p:cNvSpPr>
            <a:spLocks noChangeAspect="1"/>
          </p:cNvSpPr>
          <p:nvPr/>
        </p:nvSpPr>
        <p:spPr>
          <a:xfrm>
            <a:off x="7776206" y="66635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785731" y="22570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6408638" y="26446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54" name="Rectangle 53"/>
          <p:cNvSpPr/>
          <p:nvPr/>
        </p:nvSpPr>
        <p:spPr>
          <a:xfrm>
            <a:off x="6423064" y="2255071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8494275" y="224529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57" y="168916"/>
            <a:ext cx="1400315" cy="819484"/>
          </a:xfrm>
          <a:prstGeom prst="rect">
            <a:avLst/>
          </a:prstGeom>
        </p:spPr>
      </p:pic>
      <p:sp>
        <p:nvSpPr>
          <p:cNvPr id="57" name="Oval 56"/>
          <p:cNvSpPr>
            <a:spLocks noChangeAspect="1"/>
          </p:cNvSpPr>
          <p:nvPr/>
        </p:nvSpPr>
        <p:spPr>
          <a:xfrm>
            <a:off x="5699224" y="47892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8" name="Picture 5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6" y="2122114"/>
            <a:ext cx="1400315" cy="819484"/>
          </a:xfrm>
          <a:prstGeom prst="rect">
            <a:avLst/>
          </a:prstGeom>
        </p:spPr>
      </p:pic>
      <p:sp>
        <p:nvSpPr>
          <p:cNvPr id="59" name="Oval 58"/>
          <p:cNvSpPr>
            <a:spLocks noChangeAspect="1"/>
          </p:cNvSpPr>
          <p:nvPr/>
        </p:nvSpPr>
        <p:spPr>
          <a:xfrm>
            <a:off x="5707513" y="243212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170236" y="386988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99884" y="772839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99196" y="773844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24533" y="2323758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>
            <a:off x="3902578" y="15321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2509665" y="982319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438733" y="273298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79928" y="167696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93165" y="10875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18876" y="76437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79928" y="242994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pic>
        <p:nvPicPr>
          <p:cNvPr id="71" name="Picture 70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2890850" y="470674"/>
            <a:ext cx="527031" cy="4174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Rectangle 71"/>
          <p:cNvSpPr/>
          <p:nvPr/>
        </p:nvSpPr>
        <p:spPr>
          <a:xfrm>
            <a:off x="1967250" y="689931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592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67486"/>
              </p:ext>
            </p:extLst>
          </p:nvPr>
        </p:nvGraphicFramePr>
        <p:xfrm>
          <a:off x="2" y="3378076"/>
          <a:ext cx="1219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2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  <a:tr h="4592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happens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19959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928103" y="564116"/>
            <a:ext cx="2881060" cy="1969096"/>
            <a:chOff x="2764839" y="1066799"/>
            <a:chExt cx="6341062" cy="43338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9" y="356343"/>
            <a:ext cx="1400315" cy="819484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67" y="1928331"/>
            <a:ext cx="1400315" cy="819484"/>
          </a:xfrm>
          <a:prstGeom prst="rect">
            <a:avLst/>
          </a:prstGeom>
        </p:spPr>
      </p:pic>
      <p:sp>
        <p:nvSpPr>
          <p:cNvPr id="51" name="Oval 50"/>
          <p:cNvSpPr>
            <a:spLocks noChangeAspect="1"/>
          </p:cNvSpPr>
          <p:nvPr/>
        </p:nvSpPr>
        <p:spPr>
          <a:xfrm>
            <a:off x="7776206" y="66635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785731" y="22570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6408638" y="26446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54" name="Rectangle 53"/>
          <p:cNvSpPr/>
          <p:nvPr/>
        </p:nvSpPr>
        <p:spPr>
          <a:xfrm>
            <a:off x="6423064" y="2255071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8494275" y="224529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57" y="168916"/>
            <a:ext cx="1400315" cy="819484"/>
          </a:xfrm>
          <a:prstGeom prst="rect">
            <a:avLst/>
          </a:prstGeom>
        </p:spPr>
      </p:pic>
      <p:sp>
        <p:nvSpPr>
          <p:cNvPr id="57" name="Oval 56"/>
          <p:cNvSpPr>
            <a:spLocks noChangeAspect="1"/>
          </p:cNvSpPr>
          <p:nvPr/>
        </p:nvSpPr>
        <p:spPr>
          <a:xfrm>
            <a:off x="5699224" y="47892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8" name="Picture 5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6" y="2122114"/>
            <a:ext cx="1400315" cy="819484"/>
          </a:xfrm>
          <a:prstGeom prst="rect">
            <a:avLst/>
          </a:prstGeom>
        </p:spPr>
      </p:pic>
      <p:sp>
        <p:nvSpPr>
          <p:cNvPr id="59" name="Oval 58"/>
          <p:cNvSpPr>
            <a:spLocks noChangeAspect="1"/>
          </p:cNvSpPr>
          <p:nvPr/>
        </p:nvSpPr>
        <p:spPr>
          <a:xfrm>
            <a:off x="5707513" y="243212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170236" y="386988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99884" y="772839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99196" y="773844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24533" y="2323758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>
            <a:off x="3902578" y="15321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2509665" y="982319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438733" y="273298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79928" y="167696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4400" baseline="-25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4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93165" y="108750"/>
            <a:ext cx="93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R=1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18876" y="764379"/>
            <a:ext cx="904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S=0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79928" y="242994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pic>
        <p:nvPicPr>
          <p:cNvPr id="71" name="Picture 70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2890850" y="470674"/>
            <a:ext cx="527031" cy="4174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Rectangle 71"/>
          <p:cNvSpPr/>
          <p:nvPr/>
        </p:nvSpPr>
        <p:spPr>
          <a:xfrm>
            <a:off x="1588474" y="689931"/>
            <a:ext cx="928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X=0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223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78167"/>
              </p:ext>
            </p:extLst>
          </p:nvPr>
        </p:nvGraphicFramePr>
        <p:xfrm>
          <a:off x="2" y="3378076"/>
          <a:ext cx="1219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2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  <a:tr h="4592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happens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19959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928103" y="564116"/>
            <a:ext cx="2881060" cy="1969096"/>
            <a:chOff x="2764839" y="1066799"/>
            <a:chExt cx="6341062" cy="43338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9" y="356343"/>
            <a:ext cx="1400315" cy="819484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67" y="1928331"/>
            <a:ext cx="1400315" cy="819484"/>
          </a:xfrm>
          <a:prstGeom prst="rect">
            <a:avLst/>
          </a:prstGeom>
        </p:spPr>
      </p:pic>
      <p:sp>
        <p:nvSpPr>
          <p:cNvPr id="51" name="Oval 50"/>
          <p:cNvSpPr>
            <a:spLocks noChangeAspect="1"/>
          </p:cNvSpPr>
          <p:nvPr/>
        </p:nvSpPr>
        <p:spPr>
          <a:xfrm>
            <a:off x="7776206" y="66635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785731" y="22570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6408638" y="26446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54" name="Rectangle 53"/>
          <p:cNvSpPr/>
          <p:nvPr/>
        </p:nvSpPr>
        <p:spPr>
          <a:xfrm>
            <a:off x="6423064" y="2255071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8494275" y="224529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57" y="168916"/>
            <a:ext cx="1400315" cy="819484"/>
          </a:xfrm>
          <a:prstGeom prst="rect">
            <a:avLst/>
          </a:prstGeom>
        </p:spPr>
      </p:pic>
      <p:sp>
        <p:nvSpPr>
          <p:cNvPr id="57" name="Oval 56"/>
          <p:cNvSpPr>
            <a:spLocks noChangeAspect="1"/>
          </p:cNvSpPr>
          <p:nvPr/>
        </p:nvSpPr>
        <p:spPr>
          <a:xfrm>
            <a:off x="5699224" y="47892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8" name="Picture 5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6" y="2122114"/>
            <a:ext cx="1400315" cy="819484"/>
          </a:xfrm>
          <a:prstGeom prst="rect">
            <a:avLst/>
          </a:prstGeom>
        </p:spPr>
      </p:pic>
      <p:sp>
        <p:nvSpPr>
          <p:cNvPr id="59" name="Oval 58"/>
          <p:cNvSpPr>
            <a:spLocks noChangeAspect="1"/>
          </p:cNvSpPr>
          <p:nvPr/>
        </p:nvSpPr>
        <p:spPr>
          <a:xfrm>
            <a:off x="5707513" y="243212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170236" y="386988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99884" y="772839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99196" y="773844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24533" y="2323758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>
            <a:off x="3902578" y="15321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2509665" y="982319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438733" y="273298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79928" y="167696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4800" baseline="-25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8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93165" y="108750"/>
            <a:ext cx="93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R=0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18876" y="764379"/>
            <a:ext cx="904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S=1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79928" y="242994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pic>
        <p:nvPicPr>
          <p:cNvPr id="71" name="Picture 70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2890850" y="470674"/>
            <a:ext cx="527031" cy="4174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Rectangle 71"/>
          <p:cNvSpPr/>
          <p:nvPr/>
        </p:nvSpPr>
        <p:spPr>
          <a:xfrm>
            <a:off x="1588474" y="689931"/>
            <a:ext cx="928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X=1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0707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3378076"/>
          <a:ext cx="12191997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928103" y="564116"/>
            <a:ext cx="2881060" cy="1969096"/>
            <a:chOff x="2764839" y="1066799"/>
            <a:chExt cx="6341062" cy="43338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9" y="356343"/>
            <a:ext cx="1400315" cy="819484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67" y="1928331"/>
            <a:ext cx="1400315" cy="819484"/>
          </a:xfrm>
          <a:prstGeom prst="rect">
            <a:avLst/>
          </a:prstGeom>
        </p:spPr>
      </p:pic>
      <p:sp>
        <p:nvSpPr>
          <p:cNvPr id="51" name="Oval 50"/>
          <p:cNvSpPr>
            <a:spLocks noChangeAspect="1"/>
          </p:cNvSpPr>
          <p:nvPr/>
        </p:nvSpPr>
        <p:spPr>
          <a:xfrm>
            <a:off x="7776206" y="66635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785731" y="22570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6408638" y="26446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54" name="Rectangle 53"/>
          <p:cNvSpPr/>
          <p:nvPr/>
        </p:nvSpPr>
        <p:spPr>
          <a:xfrm>
            <a:off x="6423064" y="2255071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8494275" y="224529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57" y="168916"/>
            <a:ext cx="1400315" cy="819484"/>
          </a:xfrm>
          <a:prstGeom prst="rect">
            <a:avLst/>
          </a:prstGeom>
        </p:spPr>
      </p:pic>
      <p:sp>
        <p:nvSpPr>
          <p:cNvPr id="57" name="Oval 56"/>
          <p:cNvSpPr>
            <a:spLocks noChangeAspect="1"/>
          </p:cNvSpPr>
          <p:nvPr/>
        </p:nvSpPr>
        <p:spPr>
          <a:xfrm>
            <a:off x="5699224" y="47892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8" name="Picture 5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6" y="2122114"/>
            <a:ext cx="1400315" cy="819484"/>
          </a:xfrm>
          <a:prstGeom prst="rect">
            <a:avLst/>
          </a:prstGeom>
        </p:spPr>
      </p:pic>
      <p:sp>
        <p:nvSpPr>
          <p:cNvPr id="59" name="Oval 58"/>
          <p:cNvSpPr>
            <a:spLocks noChangeAspect="1"/>
          </p:cNvSpPr>
          <p:nvPr/>
        </p:nvSpPr>
        <p:spPr>
          <a:xfrm>
            <a:off x="5707513" y="243212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099884" y="772839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99196" y="773844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24533" y="2323758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>
            <a:off x="3902578" y="15321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>
            <a:off x="2749950" y="966631"/>
            <a:ext cx="1131315" cy="156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749950" y="2747815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79928" y="167696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79928" y="242994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72" name="Rectangle 71"/>
          <p:cNvSpPr/>
          <p:nvPr/>
        </p:nvSpPr>
        <p:spPr>
          <a:xfrm>
            <a:off x="2233729" y="682087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38864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3919090"/>
          <a:ext cx="1219199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6095999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928103" y="564116"/>
            <a:ext cx="2881060" cy="1969096"/>
            <a:chOff x="2764839" y="1066799"/>
            <a:chExt cx="6341062" cy="43338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9" y="356343"/>
            <a:ext cx="1400315" cy="819484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67" y="1928331"/>
            <a:ext cx="1400315" cy="819484"/>
          </a:xfrm>
          <a:prstGeom prst="rect">
            <a:avLst/>
          </a:prstGeom>
        </p:spPr>
      </p:pic>
      <p:sp>
        <p:nvSpPr>
          <p:cNvPr id="51" name="Oval 50"/>
          <p:cNvSpPr>
            <a:spLocks noChangeAspect="1"/>
          </p:cNvSpPr>
          <p:nvPr/>
        </p:nvSpPr>
        <p:spPr>
          <a:xfrm>
            <a:off x="7776206" y="66635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785731" y="22570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6408638" y="26446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54" name="Rectangle 53"/>
          <p:cNvSpPr/>
          <p:nvPr/>
        </p:nvSpPr>
        <p:spPr>
          <a:xfrm>
            <a:off x="6423064" y="2255071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8494275" y="224529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57" y="168916"/>
            <a:ext cx="1400315" cy="819484"/>
          </a:xfrm>
          <a:prstGeom prst="rect">
            <a:avLst/>
          </a:prstGeom>
        </p:spPr>
      </p:pic>
      <p:sp>
        <p:nvSpPr>
          <p:cNvPr id="57" name="Oval 56"/>
          <p:cNvSpPr>
            <a:spLocks noChangeAspect="1"/>
          </p:cNvSpPr>
          <p:nvPr/>
        </p:nvSpPr>
        <p:spPr>
          <a:xfrm>
            <a:off x="5699224" y="47892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8" name="Picture 5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6" y="2122114"/>
            <a:ext cx="1400315" cy="819484"/>
          </a:xfrm>
          <a:prstGeom prst="rect">
            <a:avLst/>
          </a:prstGeom>
        </p:spPr>
      </p:pic>
      <p:sp>
        <p:nvSpPr>
          <p:cNvPr id="59" name="Oval 58"/>
          <p:cNvSpPr>
            <a:spLocks noChangeAspect="1"/>
          </p:cNvSpPr>
          <p:nvPr/>
        </p:nvSpPr>
        <p:spPr>
          <a:xfrm>
            <a:off x="5707513" y="243212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099884" y="772839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99196" y="773844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24533" y="2323758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>
            <a:off x="3902578" y="15321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>
            <a:off x="2749950" y="966631"/>
            <a:ext cx="1131315" cy="156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749950" y="2747815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79928" y="167696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79928" y="242994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72" name="Rectangle 71"/>
          <p:cNvSpPr/>
          <p:nvPr/>
        </p:nvSpPr>
        <p:spPr>
          <a:xfrm>
            <a:off x="2233729" y="682087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68495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55812" y="2688480"/>
            <a:ext cx="2881060" cy="1969096"/>
            <a:chOff x="2764839" y="1066799"/>
            <a:chExt cx="6341062" cy="433387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77659" y="3090995"/>
            <a:ext cx="1131315" cy="156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59907" y="487542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2261438" y="2806451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67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33173" y="3921055"/>
          <a:ext cx="11436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0D845F94-40CC-4742-8071-E3B916FDF8AD}"/>
              </a:ext>
            </a:extLst>
          </p:cNvPr>
          <p:cNvGrpSpPr/>
          <p:nvPr/>
        </p:nvGrpSpPr>
        <p:grpSpPr>
          <a:xfrm>
            <a:off x="489032" y="1282508"/>
            <a:ext cx="2031918" cy="1973465"/>
            <a:chOff x="4988225" y="384271"/>
            <a:chExt cx="2881060" cy="294322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17" name="Picture 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68760" y="48103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3186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433D9D0E-7F10-CA4A-9E73-55971C5BC416}"/>
              </a:ext>
            </a:extLst>
          </p:cNvPr>
          <p:cNvSpPr/>
          <p:nvPr/>
        </p:nvSpPr>
        <p:spPr>
          <a:xfrm>
            <a:off x="5656805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DEC6B24-64AD-3C42-A86D-2C723469F4C9}"/>
              </a:ext>
            </a:extLst>
          </p:cNvPr>
          <p:cNvSpPr/>
          <p:nvPr/>
        </p:nvSpPr>
        <p:spPr>
          <a:xfrm>
            <a:off x="8762288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E89E95E8-EB83-5E46-A953-D765C3E6A3B2}"/>
              </a:ext>
            </a:extLst>
          </p:cNvPr>
          <p:cNvSpPr/>
          <p:nvPr/>
        </p:nvSpPr>
        <p:spPr>
          <a:xfrm>
            <a:off x="5579284" y="2821729"/>
            <a:ext cx="1256885" cy="752937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BDBC046-7A4F-C940-8B5B-6D34A755CA98}"/>
              </a:ext>
            </a:extLst>
          </p:cNvPr>
          <p:cNvSpPr/>
          <p:nvPr/>
        </p:nvSpPr>
        <p:spPr>
          <a:xfrm>
            <a:off x="8720738" y="2746301"/>
            <a:ext cx="1183421" cy="857585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45E2AF61-0300-A14D-989C-D3D959649C7D}"/>
              </a:ext>
            </a:extLst>
          </p:cNvPr>
          <p:cNvSpPr/>
          <p:nvPr/>
        </p:nvSpPr>
        <p:spPr>
          <a:xfrm>
            <a:off x="6545805" y="3541071"/>
            <a:ext cx="2260600" cy="279634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2A65A6F-E2E9-A444-AFDE-5F9000D2D833}"/>
              </a:ext>
            </a:extLst>
          </p:cNvPr>
          <p:cNvSpPr/>
          <p:nvPr/>
        </p:nvSpPr>
        <p:spPr>
          <a:xfrm flipH="1" flipV="1">
            <a:off x="6545805" y="3946392"/>
            <a:ext cx="2246150" cy="316521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6944BD-DE80-A243-9BD4-6FCB7EB60CC3}"/>
              </a:ext>
            </a:extLst>
          </p:cNvPr>
          <p:cNvSpPr/>
          <p:nvPr/>
        </p:nvSpPr>
        <p:spPr>
          <a:xfrm>
            <a:off x="5474327" y="2317893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D=0</a:t>
            </a:r>
            <a:endParaRPr lang="en-CA" sz="11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B6DD2E-C091-8D43-ACCC-9CAC75A5656D}"/>
              </a:ext>
            </a:extLst>
          </p:cNvPr>
          <p:cNvSpPr/>
          <p:nvPr/>
        </p:nvSpPr>
        <p:spPr>
          <a:xfrm>
            <a:off x="8698062" y="2232200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D=1</a:t>
            </a:r>
            <a:endParaRPr lang="en-CA" sz="11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A519ED6-3641-554D-A02E-1F7345583F93}"/>
              </a:ext>
            </a:extLst>
          </p:cNvPr>
          <p:cNvSpPr/>
          <p:nvPr/>
        </p:nvSpPr>
        <p:spPr>
          <a:xfrm>
            <a:off x="7155493" y="3157415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D=0</a:t>
            </a:r>
            <a:endParaRPr lang="en-CA" sz="11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B4B4C-5B41-F541-B2AD-D1DA6DE4748F}"/>
              </a:ext>
            </a:extLst>
          </p:cNvPr>
          <p:cNvSpPr/>
          <p:nvPr/>
        </p:nvSpPr>
        <p:spPr>
          <a:xfrm>
            <a:off x="7039743" y="4223834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D=1</a:t>
            </a:r>
            <a:endParaRPr lang="en-CA" sz="1100" dirty="0"/>
          </a:p>
        </p:txBody>
      </p:sp>
      <p:sp>
        <p:nvSpPr>
          <p:cNvPr id="33" name="Freeform 44">
            <a:extLst>
              <a:ext uri="{FF2B5EF4-FFF2-40B4-BE49-F238E27FC236}">
                <a16:creationId xmlns:a16="http://schemas.microsoft.com/office/drawing/2014/main" id="{E29E0A8D-45CD-47CC-AA40-D579DA30EED7}"/>
              </a:ext>
            </a:extLst>
          </p:cNvPr>
          <p:cNvSpPr/>
          <p:nvPr/>
        </p:nvSpPr>
        <p:spPr>
          <a:xfrm>
            <a:off x="1161674" y="2517053"/>
            <a:ext cx="764083" cy="392098"/>
          </a:xfrm>
          <a:custGeom>
            <a:avLst/>
            <a:gdLst>
              <a:gd name="connsiteX0" fmla="*/ 3114675 w 3114675"/>
              <a:gd name="connsiteY0" fmla="*/ 15352 h 1058340"/>
              <a:gd name="connsiteX1" fmla="*/ 1100137 w 3114675"/>
              <a:gd name="connsiteY1" fmla="*/ 143940 h 1058340"/>
              <a:gd name="connsiteX2" fmla="*/ 0 w 3114675"/>
              <a:gd name="connsiteY2" fmla="*/ 1058340 h 10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1058340">
                <a:moveTo>
                  <a:pt x="3114675" y="15352"/>
                </a:moveTo>
                <a:cubicBezTo>
                  <a:pt x="2366962" y="-7270"/>
                  <a:pt x="1619250" y="-29891"/>
                  <a:pt x="1100137" y="143940"/>
                </a:cubicBezTo>
                <a:cubicBezTo>
                  <a:pt x="581024" y="317771"/>
                  <a:pt x="290512" y="688055"/>
                  <a:pt x="0" y="1058340"/>
                </a:cubicBezTo>
              </a:path>
            </a:pathLst>
          </a:custGeom>
          <a:noFill/>
          <a:ln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70B312-20C1-4492-AB9C-BD9AB51597CF}"/>
              </a:ext>
            </a:extLst>
          </p:cNvPr>
          <p:cNvSpPr/>
          <p:nvPr/>
        </p:nvSpPr>
        <p:spPr>
          <a:xfrm>
            <a:off x="1001783" y="2016998"/>
            <a:ext cx="1142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14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F53B83-8DE9-4027-AA86-4ACFB3DDC6E6}"/>
              </a:ext>
            </a:extLst>
          </p:cNvPr>
          <p:cNvSpPr txBox="1"/>
          <p:nvPr/>
        </p:nvSpPr>
        <p:spPr>
          <a:xfrm>
            <a:off x="4296843" y="11402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State Transition Diagram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F0D07-4CA2-4A99-8E8F-1E94EFA563A1}"/>
              </a:ext>
            </a:extLst>
          </p:cNvPr>
          <p:cNvSpPr txBox="1"/>
          <p:nvPr/>
        </p:nvSpPr>
        <p:spPr>
          <a:xfrm>
            <a:off x="-124379" y="692521"/>
            <a:ext cx="350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Block Diagram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AD2544-3081-4F75-AAE4-49632A0F11CF}"/>
              </a:ext>
            </a:extLst>
          </p:cNvPr>
          <p:cNvSpPr txBox="1"/>
          <p:nvPr/>
        </p:nvSpPr>
        <p:spPr>
          <a:xfrm>
            <a:off x="-151659" y="3459390"/>
            <a:ext cx="350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Characteristic Table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7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4405258" y="491669"/>
            <a:ext cx="2881060" cy="1969096"/>
            <a:chOff x="2764839" y="1066799"/>
            <a:chExt cx="6341062" cy="433387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4829175" y="95249"/>
            <a:ext cx="2133600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85793" y="19201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24" name="Rectangle 23"/>
          <p:cNvSpPr/>
          <p:nvPr/>
        </p:nvSpPr>
        <p:spPr>
          <a:xfrm>
            <a:off x="4900219" y="218262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971430" y="217284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77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T 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1786927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84EA38-78AC-4AFC-BEE9-4E4F2C800D91}"/>
              </a:ext>
            </a:extLst>
          </p:cNvPr>
          <p:cNvCxnSpPr/>
          <p:nvPr/>
        </p:nvCxnSpPr>
        <p:spPr>
          <a:xfrm flipV="1">
            <a:off x="4354494" y="2161064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249A11-6DDB-4530-95B8-36122C7B161A}"/>
              </a:ext>
            </a:extLst>
          </p:cNvPr>
          <p:cNvCxnSpPr/>
          <p:nvPr/>
        </p:nvCxnSpPr>
        <p:spPr>
          <a:xfrm>
            <a:off x="4354494" y="2161064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3F6A66-6E06-4A2E-AE8C-7EF41EDD4FD4}"/>
              </a:ext>
            </a:extLst>
          </p:cNvPr>
          <p:cNvCxnSpPr/>
          <p:nvPr/>
        </p:nvCxnSpPr>
        <p:spPr>
          <a:xfrm flipV="1">
            <a:off x="3931460" y="3711983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763C67-5B4A-455D-9B89-8DA0ADCAC336}"/>
              </a:ext>
            </a:extLst>
          </p:cNvPr>
          <p:cNvCxnSpPr/>
          <p:nvPr/>
        </p:nvCxnSpPr>
        <p:spPr>
          <a:xfrm>
            <a:off x="3927038" y="1744568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E76E7F-E20B-48F0-AEBF-190BA672197F}"/>
              </a:ext>
            </a:extLst>
          </p:cNvPr>
          <p:cNvCxnSpPr/>
          <p:nvPr/>
        </p:nvCxnSpPr>
        <p:spPr>
          <a:xfrm>
            <a:off x="3913343" y="2370544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238CD6C-067C-4DE9-845A-0408B9D48411}"/>
              </a:ext>
            </a:extLst>
          </p:cNvPr>
          <p:cNvSpPr/>
          <p:nvPr/>
        </p:nvSpPr>
        <p:spPr>
          <a:xfrm>
            <a:off x="4458217" y="1223334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F51600-9D22-4B5E-B040-ACEE79145756}"/>
              </a:ext>
            </a:extLst>
          </p:cNvPr>
          <p:cNvSpPr/>
          <p:nvPr/>
        </p:nvSpPr>
        <p:spPr>
          <a:xfrm>
            <a:off x="4524645" y="321290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E0082805-B59C-4F60-A551-323503332A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68902" y="1838846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Picture 50" descr="A picture containing shape&#10;&#10;Description automatically generated">
            <a:extLst>
              <a:ext uri="{FF2B5EF4-FFF2-40B4-BE49-F238E27FC236}">
                <a16:creationId xmlns:a16="http://schemas.microsoft.com/office/drawing/2014/main" id="{864D778E-36CD-41B8-BB44-DEF870F1E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66" y="1552670"/>
            <a:ext cx="1382107" cy="829265"/>
          </a:xfrm>
          <a:prstGeom prst="rect">
            <a:avLst/>
          </a:prstGeom>
        </p:spPr>
      </p:pic>
      <p:pic>
        <p:nvPicPr>
          <p:cNvPr id="52" name="Picture 51" descr="A picture containing shape&#10;&#10;Description automatically generated">
            <a:extLst>
              <a:ext uri="{FF2B5EF4-FFF2-40B4-BE49-F238E27FC236}">
                <a16:creationId xmlns:a16="http://schemas.microsoft.com/office/drawing/2014/main" id="{0024CDA2-AC90-421D-A63E-83B920FD8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44" y="3506804"/>
            <a:ext cx="1382107" cy="82926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28FE72-24BD-46EE-A35C-30D573FA70D3}"/>
              </a:ext>
            </a:extLst>
          </p:cNvPr>
          <p:cNvCxnSpPr/>
          <p:nvPr/>
        </p:nvCxnSpPr>
        <p:spPr>
          <a:xfrm flipV="1">
            <a:off x="3913945" y="2340926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7DFCECE-E57B-4ED0-9B01-A6DBCF510A6B}"/>
              </a:ext>
            </a:extLst>
          </p:cNvPr>
          <p:cNvGrpSpPr>
            <a:grpSpLocks noChangeAspect="1"/>
          </p:cNvGrpSpPr>
          <p:nvPr/>
        </p:nvGrpSpPr>
        <p:grpSpPr>
          <a:xfrm>
            <a:off x="6007911" y="1952341"/>
            <a:ext cx="2881060" cy="1969096"/>
            <a:chOff x="2764839" y="1066799"/>
            <a:chExt cx="6341062" cy="4333875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4344B7-AB1E-4B09-BE06-371D1E99032B}"/>
                </a:ext>
              </a:extLst>
            </p:cNvPr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CE7C03E-4A1D-47F7-9913-B0117C4B6B6A}"/>
                </a:ext>
              </a:extLst>
            </p:cNvPr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322992F-962D-4D0E-B4EB-5F319D3F35EE}"/>
                </a:ext>
              </a:extLst>
            </p:cNvPr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77DE86-258D-44D2-972D-1ECBCAD1FBA4}"/>
                </a:ext>
              </a:extLst>
            </p:cNvPr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3F5A982-5748-4C7C-8CB2-B3C46B8FE03E}"/>
                </a:ext>
              </a:extLst>
            </p:cNvPr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216B360-9A01-41AE-9D95-33614504B8F5}"/>
                </a:ext>
              </a:extLst>
            </p:cNvPr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CCE674-13C9-4653-8142-10BB2F4DBACD}"/>
                </a:ext>
              </a:extLst>
            </p:cNvPr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088291-76E5-4856-8F1C-8F7E30F4E8D3}"/>
                </a:ext>
              </a:extLst>
            </p:cNvPr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EBC6BB3-7E69-4C5B-843D-AFDF521E607D}"/>
                </a:ext>
              </a:extLst>
            </p:cNvPr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1AD1825-E138-4BE5-982D-8869B7FD0167}"/>
                </a:ext>
              </a:extLst>
            </p:cNvPr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8CB6D301-0EEA-48B2-9E19-CED8071A1D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47" y="1744568"/>
            <a:ext cx="1400315" cy="819484"/>
          </a:xfrm>
          <a:prstGeom prst="rect">
            <a:avLst/>
          </a:prstGeom>
        </p:spPr>
      </p:pic>
      <p:pic>
        <p:nvPicPr>
          <p:cNvPr id="66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3DB004F8-AD74-4578-B6B3-221C187B4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75" y="3316556"/>
            <a:ext cx="1400315" cy="819484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6712E7D9-234E-4436-88F9-B7A8123537A7}"/>
              </a:ext>
            </a:extLst>
          </p:cNvPr>
          <p:cNvSpPr>
            <a:spLocks noChangeAspect="1"/>
          </p:cNvSpPr>
          <p:nvPr/>
        </p:nvSpPr>
        <p:spPr>
          <a:xfrm>
            <a:off x="7856014" y="205458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F2B4EB8-0B67-4FF0-BBBE-6996FA734609}"/>
              </a:ext>
            </a:extLst>
          </p:cNvPr>
          <p:cNvSpPr>
            <a:spLocks noChangeAspect="1"/>
          </p:cNvSpPr>
          <p:nvPr/>
        </p:nvSpPr>
        <p:spPr>
          <a:xfrm>
            <a:off x="7865539" y="364525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FCAC7A-C50E-47CC-8DFE-BB404635481B}"/>
              </a:ext>
            </a:extLst>
          </p:cNvPr>
          <p:cNvSpPr/>
          <p:nvPr/>
        </p:nvSpPr>
        <p:spPr>
          <a:xfrm>
            <a:off x="6091977" y="1455827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420783-BD3F-4814-8EC7-A8909939744C}"/>
              </a:ext>
            </a:extLst>
          </p:cNvPr>
          <p:cNvSpPr/>
          <p:nvPr/>
        </p:nvSpPr>
        <p:spPr>
          <a:xfrm>
            <a:off x="6159030" y="341959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9188DC7-EDC7-4F45-93E7-84F40891CEC2}"/>
              </a:ext>
            </a:extLst>
          </p:cNvPr>
          <p:cNvSpPr>
            <a:spLocks noChangeAspect="1"/>
          </p:cNvSpPr>
          <p:nvPr/>
        </p:nvSpPr>
        <p:spPr>
          <a:xfrm>
            <a:off x="8574083" y="3633521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F88F4BB-19AB-4EF7-ADDD-064E41034D55}"/>
              </a:ext>
            </a:extLst>
          </p:cNvPr>
          <p:cNvCxnSpPr/>
          <p:nvPr/>
        </p:nvCxnSpPr>
        <p:spPr>
          <a:xfrm>
            <a:off x="2829758" y="2354856"/>
            <a:ext cx="1131315" cy="156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7B4035-5E9F-43CE-8DDD-CBB95466CBEB}"/>
              </a:ext>
            </a:extLst>
          </p:cNvPr>
          <p:cNvCxnSpPr/>
          <p:nvPr/>
        </p:nvCxnSpPr>
        <p:spPr>
          <a:xfrm>
            <a:off x="2829758" y="4136040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AE1C781-1A57-4292-B421-61F93F2BBF3F}"/>
              </a:ext>
            </a:extLst>
          </p:cNvPr>
          <p:cNvSpPr/>
          <p:nvPr/>
        </p:nvSpPr>
        <p:spPr>
          <a:xfrm>
            <a:off x="3626572" y="1244039"/>
            <a:ext cx="4938856" cy="3478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C49FE7-F103-43CD-8032-CA95906B33E1}"/>
              </a:ext>
            </a:extLst>
          </p:cNvPr>
          <p:cNvSpPr/>
          <p:nvPr/>
        </p:nvSpPr>
        <p:spPr>
          <a:xfrm>
            <a:off x="3638084" y="385108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2524F0-FC82-4978-90B0-0AC6FD7421F7}"/>
              </a:ext>
            </a:extLst>
          </p:cNvPr>
          <p:cNvSpPr/>
          <p:nvPr/>
        </p:nvSpPr>
        <p:spPr>
          <a:xfrm>
            <a:off x="3642950" y="2078156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4913029-0F32-4A1C-AC2A-00DF97F12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12710"/>
              </p:ext>
            </p:extLst>
          </p:nvPr>
        </p:nvGraphicFramePr>
        <p:xfrm>
          <a:off x="4444831" y="2207780"/>
          <a:ext cx="32696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836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007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61244" y="3106683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55812" y="2688480"/>
            <a:ext cx="4064488" cy="1969096"/>
            <a:chOff x="2764839" y="1066799"/>
            <a:chExt cx="8945725" cy="433387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7458076" y="4939677"/>
              <a:ext cx="4252488" cy="3237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521984" y="436966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Connector 27"/>
          <p:cNvCxnSpPr/>
          <p:nvPr/>
        </p:nvCxnSpPr>
        <p:spPr>
          <a:xfrm>
            <a:off x="2777659" y="3090995"/>
            <a:ext cx="1131315" cy="156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5985" y="458722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3590851" y="2814295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sp>
        <p:nvSpPr>
          <p:cNvPr id="38" name="Rectangle 37"/>
          <p:cNvSpPr/>
          <p:nvPr/>
        </p:nvSpPr>
        <p:spPr>
          <a:xfrm>
            <a:off x="5608451" y="3390633"/>
            <a:ext cx="1067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Q(T)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91806" y="2201899"/>
            <a:ext cx="955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Q(T)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BAD387-D297-4E08-85CC-7B3CFC120F74}"/>
              </a:ext>
            </a:extLst>
          </p:cNvPr>
          <p:cNvSpPr/>
          <p:nvPr/>
        </p:nvSpPr>
        <p:spPr>
          <a:xfrm>
            <a:off x="1056445" y="3293616"/>
            <a:ext cx="9084340" cy="3121205"/>
          </a:xfrm>
          <a:custGeom>
            <a:avLst/>
            <a:gdLst>
              <a:gd name="connsiteX0" fmla="*/ 7754286 w 8227288"/>
              <a:gd name="connsiteY0" fmla="*/ 1278384 h 3121205"/>
              <a:gd name="connsiteX1" fmla="*/ 7603365 w 8227288"/>
              <a:gd name="connsiteY1" fmla="*/ 2920753 h 3121205"/>
              <a:gd name="connsiteX2" fmla="*/ 1655326 w 8227288"/>
              <a:gd name="connsiteY2" fmla="*/ 2867487 h 3121205"/>
              <a:gd name="connsiteX3" fmla="*/ 4080 w 8227288"/>
              <a:gd name="connsiteY3" fmla="*/ 878889 h 3121205"/>
              <a:gd name="connsiteX4" fmla="*/ 1184810 w 8227288"/>
              <a:gd name="connsiteY4" fmla="*/ 0 h 312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7288" h="3121205">
                <a:moveTo>
                  <a:pt x="7754286" y="1278384"/>
                </a:moveTo>
                <a:cubicBezTo>
                  <a:pt x="8187072" y="1967143"/>
                  <a:pt x="8619858" y="2655903"/>
                  <a:pt x="7603365" y="2920753"/>
                </a:cubicBezTo>
                <a:cubicBezTo>
                  <a:pt x="6586872" y="3185603"/>
                  <a:pt x="2921873" y="3207798"/>
                  <a:pt x="1655326" y="2867487"/>
                </a:cubicBezTo>
                <a:cubicBezTo>
                  <a:pt x="388779" y="2527176"/>
                  <a:pt x="82499" y="1356804"/>
                  <a:pt x="4080" y="878889"/>
                </a:cubicBezTo>
                <a:cubicBezTo>
                  <a:pt x="-74339" y="400974"/>
                  <a:pt x="1001338" y="139083"/>
                  <a:pt x="1184810" y="0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1BD140-1653-4585-9CC7-49AE29C05659}"/>
              </a:ext>
            </a:extLst>
          </p:cNvPr>
          <p:cNvSpPr txBox="1"/>
          <p:nvPr/>
        </p:nvSpPr>
        <p:spPr>
          <a:xfrm>
            <a:off x="8695191" y="3848219"/>
            <a:ext cx="1489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Wingdings" panose="05000000000000000000" pitchFamily="2" charset="2"/>
              </a:rPr>
              <a:t>Q’(T)</a:t>
            </a:r>
            <a:endParaRPr lang="en-US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FA46944-152D-41CD-AE21-26E35B379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09022"/>
              </p:ext>
            </p:extLst>
          </p:nvPr>
        </p:nvGraphicFramePr>
        <p:xfrm>
          <a:off x="4465291" y="2835036"/>
          <a:ext cx="32696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836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E0E293-699D-4C20-9278-24079BB68608}"/>
              </a:ext>
            </a:extLst>
          </p:cNvPr>
          <p:cNvSpPr/>
          <p:nvPr/>
        </p:nvSpPr>
        <p:spPr>
          <a:xfrm flipV="1">
            <a:off x="985429" y="264722"/>
            <a:ext cx="8986726" cy="2551187"/>
          </a:xfrm>
          <a:custGeom>
            <a:avLst/>
            <a:gdLst>
              <a:gd name="connsiteX0" fmla="*/ 7754286 w 8227288"/>
              <a:gd name="connsiteY0" fmla="*/ 1278384 h 3121205"/>
              <a:gd name="connsiteX1" fmla="*/ 7603365 w 8227288"/>
              <a:gd name="connsiteY1" fmla="*/ 2920753 h 3121205"/>
              <a:gd name="connsiteX2" fmla="*/ 1655326 w 8227288"/>
              <a:gd name="connsiteY2" fmla="*/ 2867487 h 3121205"/>
              <a:gd name="connsiteX3" fmla="*/ 4080 w 8227288"/>
              <a:gd name="connsiteY3" fmla="*/ 878889 h 3121205"/>
              <a:gd name="connsiteX4" fmla="*/ 1184810 w 8227288"/>
              <a:gd name="connsiteY4" fmla="*/ 0 h 3121205"/>
              <a:gd name="connsiteX0" fmla="*/ 7541222 w 8129987"/>
              <a:gd name="connsiteY0" fmla="*/ 828868 h 3150692"/>
              <a:gd name="connsiteX1" fmla="*/ 7603365 w 8129987"/>
              <a:gd name="connsiteY1" fmla="*/ 2920753 h 3150692"/>
              <a:gd name="connsiteX2" fmla="*/ 1655326 w 8129987"/>
              <a:gd name="connsiteY2" fmla="*/ 2867487 h 3150692"/>
              <a:gd name="connsiteX3" fmla="*/ 4080 w 8129987"/>
              <a:gd name="connsiteY3" fmla="*/ 878889 h 3150692"/>
              <a:gd name="connsiteX4" fmla="*/ 1184810 w 8129987"/>
              <a:gd name="connsiteY4" fmla="*/ 0 h 315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987" h="3150692">
                <a:moveTo>
                  <a:pt x="7541222" y="828868"/>
                </a:moveTo>
                <a:cubicBezTo>
                  <a:pt x="7974008" y="1517627"/>
                  <a:pt x="8584348" y="2580983"/>
                  <a:pt x="7603365" y="2920753"/>
                </a:cubicBezTo>
                <a:cubicBezTo>
                  <a:pt x="6622382" y="3260523"/>
                  <a:pt x="2921873" y="3207798"/>
                  <a:pt x="1655326" y="2867487"/>
                </a:cubicBezTo>
                <a:cubicBezTo>
                  <a:pt x="388779" y="2527176"/>
                  <a:pt x="82499" y="1356804"/>
                  <a:pt x="4080" y="878889"/>
                </a:cubicBezTo>
                <a:cubicBezTo>
                  <a:pt x="-74339" y="400974"/>
                  <a:pt x="1001338" y="139083"/>
                  <a:pt x="1184810" y="0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2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61244" y="3106683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55812" y="2688480"/>
            <a:ext cx="3650006" cy="1969096"/>
            <a:chOff x="2764839" y="1066799"/>
            <a:chExt cx="8033472" cy="433387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391400" y="1504948"/>
              <a:ext cx="3406911" cy="2123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521984" y="436966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5985" y="458722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3590851" y="2814295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sp>
        <p:nvSpPr>
          <p:cNvPr id="38" name="Rectangle 37"/>
          <p:cNvSpPr/>
          <p:nvPr/>
        </p:nvSpPr>
        <p:spPr>
          <a:xfrm>
            <a:off x="4720997" y="3374935"/>
            <a:ext cx="244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Q(T)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 Q’(T)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078182" y="1416926"/>
            <a:ext cx="6973454" cy="40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9051636" y="14150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2106054" y="14205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26061" y="2873558"/>
            <a:ext cx="355923" cy="405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824405" y="3237336"/>
            <a:ext cx="688380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2193502" y="2688480"/>
            <a:ext cx="1395774" cy="731520"/>
            <a:chOff x="4215575" y="1142683"/>
            <a:chExt cx="4362368" cy="2286318"/>
          </a:xfrm>
        </p:grpSpPr>
        <p:pic>
          <p:nvPicPr>
            <p:cNvPr id="50" name="Picture 4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D05B578-3F1C-4AEE-9B48-FD4E7EF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CC8329E-90A8-4928-BA35-A76E430C028E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912659" y="2921678"/>
            <a:ext cx="90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2987672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61244" y="3106683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55812" y="2688480"/>
            <a:ext cx="3650006" cy="1969096"/>
            <a:chOff x="2764839" y="1066799"/>
            <a:chExt cx="8033472" cy="433387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391400" y="1504948"/>
              <a:ext cx="3406911" cy="2123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521984" y="436966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5985" y="458722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3590851" y="2814295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sp>
        <p:nvSpPr>
          <p:cNvPr id="38" name="Rectangle 37"/>
          <p:cNvSpPr/>
          <p:nvPr/>
        </p:nvSpPr>
        <p:spPr>
          <a:xfrm>
            <a:off x="4842621" y="3382167"/>
            <a:ext cx="2560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Q(T)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  Q(T)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078182" y="1416926"/>
            <a:ext cx="6973454" cy="40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9051636" y="14150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2106054" y="14205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26061" y="2873558"/>
            <a:ext cx="355923" cy="405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824405" y="3237336"/>
            <a:ext cx="688380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2193502" y="2688480"/>
            <a:ext cx="1395774" cy="731520"/>
            <a:chOff x="4215575" y="1142683"/>
            <a:chExt cx="4362368" cy="2286318"/>
          </a:xfrm>
        </p:grpSpPr>
        <p:pic>
          <p:nvPicPr>
            <p:cNvPr id="50" name="Picture 4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D05B578-3F1C-4AEE-9B48-FD4E7EF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CC8329E-90A8-4928-BA35-A76E430C028E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912659" y="2921678"/>
            <a:ext cx="90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340512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0" y="4335616"/>
              <a:ext cx="1219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0945543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67916470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41077697"/>
                        </a:ext>
                      </a:extLst>
                    </a:gridCol>
                  </a:tblGrid>
                  <a:tr h="459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3200" b="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732872"/>
                      </a:ext>
                    </a:extLst>
                  </a:tr>
                  <a:tr h="459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err="1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CA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1400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395679"/>
                      </a:ext>
                    </a:extLst>
                  </a:tr>
                  <a:tr h="459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CA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Q’</a:t>
                          </a:r>
                          <a:endParaRPr lang="en-CA" sz="1400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3536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9502839"/>
                  </p:ext>
                </p:extLst>
              </p:nvPr>
            </p:nvGraphicFramePr>
            <p:xfrm>
              <a:off x="0" y="4335616"/>
              <a:ext cx="1219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0945543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67916470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4107769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3200" b="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73287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12500" r="-100901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1400" baseline="-250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39567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14737" r="-100901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Q’</a:t>
                          </a:r>
                          <a:endParaRPr lang="en-CA" sz="1400" baseline="-250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3536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/>
          <p:cNvGrpSpPr/>
          <p:nvPr/>
        </p:nvGrpSpPr>
        <p:grpSpPr>
          <a:xfrm>
            <a:off x="2891132" y="461817"/>
            <a:ext cx="5569377" cy="2355273"/>
            <a:chOff x="360962" y="1415097"/>
            <a:chExt cx="9244856" cy="4043594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4302395" y="2897203"/>
              <a:ext cx="688" cy="197497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302395" y="2897203"/>
              <a:ext cx="464590" cy="1005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879361" y="4448122"/>
              <a:ext cx="912961" cy="12978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874939" y="2480707"/>
              <a:ext cx="108498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61244" y="3106683"/>
              <a:ext cx="812096" cy="1139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406118" y="1959473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72546" y="3949045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128F78B-BED2-4B1A-A793-C74A5D5EE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91" r="14677"/>
            <a:stretch/>
          </p:blipFill>
          <p:spPr>
            <a:xfrm rot="5400000" flipH="1">
              <a:off x="3616803" y="2574985"/>
              <a:ext cx="527031" cy="4174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3" name="Picture 7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367" y="2288809"/>
              <a:ext cx="1382107" cy="829265"/>
            </a:xfrm>
            <a:prstGeom prst="rect">
              <a:avLst/>
            </a:prstGeom>
          </p:spPr>
        </p:pic>
        <p:pic>
          <p:nvPicPr>
            <p:cNvPr id="74" name="Picture 7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345" y="4242943"/>
              <a:ext cx="1382107" cy="829265"/>
            </a:xfrm>
            <a:prstGeom prst="rect">
              <a:avLst/>
            </a:prstGeom>
          </p:spPr>
        </p:pic>
        <p:cxnSp>
          <p:nvCxnSpPr>
            <p:cNvPr id="75" name="Straight Connector 74"/>
            <p:cNvCxnSpPr/>
            <p:nvPr/>
          </p:nvCxnSpPr>
          <p:spPr>
            <a:xfrm flipV="1">
              <a:off x="3861846" y="3077065"/>
              <a:ext cx="17515" cy="141424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5955812" y="2688480"/>
              <a:ext cx="3650006" cy="1969096"/>
              <a:chOff x="2764839" y="1066799"/>
              <a:chExt cx="8033472" cy="4333875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91400" y="1504948"/>
                <a:ext cx="3406911" cy="2123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7" name="Picture 8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248" y="2480707"/>
              <a:ext cx="1400315" cy="819484"/>
            </a:xfrm>
            <a:prstGeom prst="rect">
              <a:avLst/>
            </a:prstGeom>
          </p:spPr>
        </p:pic>
        <p:pic>
          <p:nvPicPr>
            <p:cNvPr id="88" name="Picture 8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576" y="4052695"/>
              <a:ext cx="1400315" cy="819484"/>
            </a:xfrm>
            <a:prstGeom prst="rect">
              <a:avLst/>
            </a:prstGeom>
          </p:spPr>
        </p:pic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7803915" y="279071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7813440" y="438139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039878" y="2191966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06931" y="4155734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8521984" y="436966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2777659" y="4872179"/>
              <a:ext cx="209914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3574473" y="1980178"/>
              <a:ext cx="4938856" cy="34785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85985" y="4587224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590851" y="281429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2078182" y="1416926"/>
              <a:ext cx="6973454" cy="4091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9051636" y="1415097"/>
              <a:ext cx="26027" cy="148210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2106054" y="1420597"/>
              <a:ext cx="26027" cy="148210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126061" y="2873558"/>
              <a:ext cx="355923" cy="405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824405" y="3237336"/>
              <a:ext cx="688380" cy="1139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>
              <a:grpSpLocks noChangeAspect="1"/>
            </p:cNvGrpSpPr>
            <p:nvPr/>
          </p:nvGrpSpPr>
          <p:grpSpPr>
            <a:xfrm>
              <a:off x="2193502" y="2688480"/>
              <a:ext cx="1395774" cy="731520"/>
              <a:chOff x="4215575" y="1142683"/>
              <a:chExt cx="4362368" cy="2286318"/>
            </a:xfrm>
          </p:grpSpPr>
          <p:pic>
            <p:nvPicPr>
              <p:cNvPr id="105" name="Picture 10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D05B578-3F1C-4AEE-9B48-FD4E7EF5D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0548" y="1142683"/>
                <a:ext cx="4137395" cy="2286318"/>
              </a:xfrm>
              <a:prstGeom prst="rect">
                <a:avLst/>
              </a:prstGeom>
            </p:spPr>
          </p:pic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DCC8329E-90A8-4928-BA35-A76E430C028E}"/>
                  </a:ext>
                </a:extLst>
              </p:cNvPr>
              <p:cNvSpPr/>
              <p:nvPr/>
            </p:nvSpPr>
            <p:spPr>
              <a:xfrm>
                <a:off x="4215575" y="1142683"/>
                <a:ext cx="755889" cy="2286318"/>
              </a:xfrm>
              <a:prstGeom prst="arc">
                <a:avLst>
                  <a:gd name="adj1" fmla="val 16200000"/>
                  <a:gd name="adj2" fmla="val 5359077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60962" y="2776741"/>
              <a:ext cx="663095" cy="10039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364927" y="4916570"/>
            <a:ext cx="3352800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reeform 108"/>
          <p:cNvSpPr/>
          <p:nvPr/>
        </p:nvSpPr>
        <p:spPr>
          <a:xfrm flipH="1">
            <a:off x="2615346" y="3565642"/>
            <a:ext cx="1885620" cy="1758188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620" h="1758188">
                <a:moveTo>
                  <a:pt x="923595" y="1758188"/>
                </a:moveTo>
                <a:cubicBezTo>
                  <a:pt x="420357" y="1084294"/>
                  <a:pt x="-132092" y="442150"/>
                  <a:pt x="28245" y="167513"/>
                </a:cubicBezTo>
                <a:cubicBezTo>
                  <a:pt x="188582" y="-107124"/>
                  <a:pt x="1179182" y="17494"/>
                  <a:pt x="1885620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ectangle 109"/>
          <p:cNvSpPr/>
          <p:nvPr/>
        </p:nvSpPr>
        <p:spPr>
          <a:xfrm>
            <a:off x="1343767" y="3358235"/>
            <a:ext cx="1118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CA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755707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0" y="4335616"/>
              <a:ext cx="1219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0945543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67916470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41077697"/>
                        </a:ext>
                      </a:extLst>
                    </a:gridCol>
                  </a:tblGrid>
                  <a:tr h="459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3200" b="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732872"/>
                      </a:ext>
                    </a:extLst>
                  </a:tr>
                  <a:tr h="459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err="1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CA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1400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395679"/>
                      </a:ext>
                    </a:extLst>
                  </a:tr>
                  <a:tr h="459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CA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Q’</a:t>
                          </a:r>
                          <a:endParaRPr lang="en-CA" sz="1400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3536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0" y="4335616"/>
              <a:ext cx="1219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0945543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67916470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4107769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3200" b="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73287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12500" r="-100901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1400" baseline="-250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39567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14737" r="-100901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Q’</a:t>
                          </a:r>
                          <a:endParaRPr lang="en-CA" sz="1400" baseline="-250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3536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/>
          <p:cNvGrpSpPr/>
          <p:nvPr/>
        </p:nvGrpSpPr>
        <p:grpSpPr>
          <a:xfrm>
            <a:off x="2891132" y="461817"/>
            <a:ext cx="5569377" cy="2355273"/>
            <a:chOff x="360962" y="1415097"/>
            <a:chExt cx="9244856" cy="4043594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4302395" y="2897203"/>
              <a:ext cx="688" cy="197497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302395" y="2897203"/>
              <a:ext cx="464590" cy="1005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879361" y="4448122"/>
              <a:ext cx="912961" cy="12978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874939" y="2480707"/>
              <a:ext cx="108498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61244" y="3106683"/>
              <a:ext cx="812096" cy="1139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406118" y="1959473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72546" y="3949045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128F78B-BED2-4B1A-A793-C74A5D5EE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91" r="14677"/>
            <a:stretch/>
          </p:blipFill>
          <p:spPr>
            <a:xfrm rot="5400000" flipH="1">
              <a:off x="3616803" y="2574985"/>
              <a:ext cx="527031" cy="4174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3" name="Picture 7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367" y="2288809"/>
              <a:ext cx="1382107" cy="829265"/>
            </a:xfrm>
            <a:prstGeom prst="rect">
              <a:avLst/>
            </a:prstGeom>
          </p:spPr>
        </p:pic>
        <p:pic>
          <p:nvPicPr>
            <p:cNvPr id="74" name="Picture 7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345" y="4242943"/>
              <a:ext cx="1382107" cy="829265"/>
            </a:xfrm>
            <a:prstGeom prst="rect">
              <a:avLst/>
            </a:prstGeom>
          </p:spPr>
        </p:pic>
        <p:cxnSp>
          <p:nvCxnSpPr>
            <p:cNvPr id="75" name="Straight Connector 74"/>
            <p:cNvCxnSpPr/>
            <p:nvPr/>
          </p:nvCxnSpPr>
          <p:spPr>
            <a:xfrm flipV="1">
              <a:off x="3861846" y="3077065"/>
              <a:ext cx="17515" cy="141424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5955812" y="2688480"/>
              <a:ext cx="3650006" cy="1969096"/>
              <a:chOff x="2764839" y="1066799"/>
              <a:chExt cx="8033472" cy="4333875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91400" y="1504948"/>
                <a:ext cx="3406911" cy="2123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7" name="Picture 8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248" y="2480707"/>
              <a:ext cx="1400315" cy="819484"/>
            </a:xfrm>
            <a:prstGeom prst="rect">
              <a:avLst/>
            </a:prstGeom>
          </p:spPr>
        </p:pic>
        <p:pic>
          <p:nvPicPr>
            <p:cNvPr id="88" name="Picture 8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576" y="4052695"/>
              <a:ext cx="1400315" cy="819484"/>
            </a:xfrm>
            <a:prstGeom prst="rect">
              <a:avLst/>
            </a:prstGeom>
          </p:spPr>
        </p:pic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7803915" y="279071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7813440" y="438139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039878" y="2191966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06931" y="4155734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8521984" y="436966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2777659" y="4872179"/>
              <a:ext cx="209914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3574473" y="1980178"/>
              <a:ext cx="4938856" cy="34785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85985" y="4587224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590851" y="281429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2078182" y="1416926"/>
              <a:ext cx="6973454" cy="4091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9051636" y="1415097"/>
              <a:ext cx="26027" cy="148210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2106054" y="1420597"/>
              <a:ext cx="26027" cy="148210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126061" y="2873558"/>
              <a:ext cx="355923" cy="405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824405" y="3237336"/>
              <a:ext cx="688380" cy="1139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>
              <a:grpSpLocks noChangeAspect="1"/>
            </p:cNvGrpSpPr>
            <p:nvPr/>
          </p:nvGrpSpPr>
          <p:grpSpPr>
            <a:xfrm>
              <a:off x="2193502" y="2688480"/>
              <a:ext cx="1395774" cy="731520"/>
              <a:chOff x="4215575" y="1142683"/>
              <a:chExt cx="4362368" cy="2286318"/>
            </a:xfrm>
          </p:grpSpPr>
          <p:pic>
            <p:nvPicPr>
              <p:cNvPr id="105" name="Picture 10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D05B578-3F1C-4AEE-9B48-FD4E7EF5D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0548" y="1142683"/>
                <a:ext cx="4137395" cy="2286318"/>
              </a:xfrm>
              <a:prstGeom prst="rect">
                <a:avLst/>
              </a:prstGeom>
            </p:spPr>
          </p:pic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DCC8329E-90A8-4928-BA35-A76E430C028E}"/>
                  </a:ext>
                </a:extLst>
              </p:cNvPr>
              <p:cNvSpPr/>
              <p:nvPr/>
            </p:nvSpPr>
            <p:spPr>
              <a:xfrm>
                <a:off x="4215575" y="1142683"/>
                <a:ext cx="755889" cy="2286318"/>
              </a:xfrm>
              <a:prstGeom prst="arc">
                <a:avLst>
                  <a:gd name="adj1" fmla="val 16200000"/>
                  <a:gd name="adj2" fmla="val 5359077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60962" y="2776741"/>
              <a:ext cx="663095" cy="10039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419954" y="5461536"/>
            <a:ext cx="3352800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reeform 108"/>
          <p:cNvSpPr/>
          <p:nvPr/>
        </p:nvSpPr>
        <p:spPr>
          <a:xfrm flipH="1">
            <a:off x="2615346" y="3565641"/>
            <a:ext cx="1885620" cy="2040831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620" h="1758188">
                <a:moveTo>
                  <a:pt x="923595" y="1758188"/>
                </a:moveTo>
                <a:cubicBezTo>
                  <a:pt x="420357" y="1084294"/>
                  <a:pt x="-132092" y="442150"/>
                  <a:pt x="28245" y="167513"/>
                </a:cubicBezTo>
                <a:cubicBezTo>
                  <a:pt x="188582" y="-107124"/>
                  <a:pt x="1179182" y="17494"/>
                  <a:pt x="1885620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ectangle 109"/>
          <p:cNvSpPr/>
          <p:nvPr/>
        </p:nvSpPr>
        <p:spPr>
          <a:xfrm>
            <a:off x="419954" y="3658241"/>
            <a:ext cx="2531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Complement</a:t>
            </a:r>
            <a:endParaRPr lang="en-CA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4279407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61244" y="3106683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51" name="Picture 50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5955812" y="2688480"/>
            <a:ext cx="3650006" cy="1969096"/>
            <a:chOff x="2764839" y="1066799"/>
            <a:chExt cx="8033472" cy="433387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391400" y="1504948"/>
              <a:ext cx="3406911" cy="2123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66" name="Oval 65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69" name="Rectangle 68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80625" y="2439011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078182" y="1416926"/>
            <a:ext cx="6973454" cy="40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9051636" y="14150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106054" y="14205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126061" y="2873558"/>
            <a:ext cx="355923" cy="405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525501" y="3214065"/>
            <a:ext cx="987284" cy="2327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2193502" y="2688480"/>
            <a:ext cx="1395774" cy="731520"/>
            <a:chOff x="4215575" y="1142683"/>
            <a:chExt cx="4362368" cy="2286318"/>
          </a:xfrm>
        </p:grpSpPr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D05B578-3F1C-4AEE-9B48-FD4E7EF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DCC8329E-90A8-4928-BA35-A76E430C028E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912659" y="2921678"/>
            <a:ext cx="399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6121109" y="2685584"/>
            <a:ext cx="3623255" cy="1969096"/>
            <a:chOff x="2764839" y="1066799"/>
            <a:chExt cx="7974595" cy="4333875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7458076" y="4968241"/>
              <a:ext cx="3281358" cy="3808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45" y="2477811"/>
            <a:ext cx="1400315" cy="819484"/>
          </a:xfrm>
          <a:prstGeom prst="rect">
            <a:avLst/>
          </a:prstGeom>
        </p:spPr>
      </p:pic>
      <p:pic>
        <p:nvPicPr>
          <p:cNvPr id="97" name="Picture 9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73" y="4049799"/>
            <a:ext cx="1400315" cy="819484"/>
          </a:xfrm>
          <a:prstGeom prst="rect">
            <a:avLst/>
          </a:prstGeom>
        </p:spPr>
      </p:pic>
      <p:sp>
        <p:nvSpPr>
          <p:cNvPr id="98" name="Oval 97"/>
          <p:cNvSpPr>
            <a:spLocks noChangeAspect="1"/>
          </p:cNvSpPr>
          <p:nvPr/>
        </p:nvSpPr>
        <p:spPr>
          <a:xfrm>
            <a:off x="7969212" y="278782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7978737" y="437849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205175" y="218907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01" name="Rectangle 100"/>
          <p:cNvSpPr/>
          <p:nvPr/>
        </p:nvSpPr>
        <p:spPr>
          <a:xfrm>
            <a:off x="6272228" y="415283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4467692" y="2894307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467692" y="2894307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044658" y="4445226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3"/>
          </p:cNvCxnSpPr>
          <p:nvPr/>
        </p:nvCxnSpPr>
        <p:spPr>
          <a:xfrm>
            <a:off x="3589276" y="3054240"/>
            <a:ext cx="469187" cy="1077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42956" y="4869283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825204" y="487253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040236" y="2477811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571415" y="1956577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37843" y="394614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112" name="Picture 111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782100" y="2572089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3" name="Picture 11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64" y="2285913"/>
            <a:ext cx="1382107" cy="829265"/>
          </a:xfrm>
          <a:prstGeom prst="rect">
            <a:avLst/>
          </a:prstGeom>
        </p:spPr>
      </p:pic>
      <p:pic>
        <p:nvPicPr>
          <p:cNvPr id="114" name="Picture 11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42" y="4240047"/>
            <a:ext cx="1382107" cy="829265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 flipV="1">
            <a:off x="4027143" y="3074169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41504" y="1099127"/>
            <a:ext cx="7505696" cy="46181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35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06094" y="3824960"/>
          <a:ext cx="124999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7369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D133874E-D972-AC41-8482-9F5D5B14610F}"/>
              </a:ext>
            </a:extLst>
          </p:cNvPr>
          <p:cNvGrpSpPr/>
          <p:nvPr/>
        </p:nvGrpSpPr>
        <p:grpSpPr>
          <a:xfrm>
            <a:off x="248667" y="1171187"/>
            <a:ext cx="2227543" cy="2029753"/>
            <a:chOff x="8794774" y="384271"/>
            <a:chExt cx="2881060" cy="2943225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75309" y="481035"/>
              <a:ext cx="3994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endParaRPr lang="en-CA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289735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677A28DE-3166-9D45-9A8C-E33E3AB65DDC}"/>
              </a:ext>
            </a:extLst>
          </p:cNvPr>
          <p:cNvSpPr/>
          <p:nvPr/>
        </p:nvSpPr>
        <p:spPr>
          <a:xfrm>
            <a:off x="5656805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36A3A4-1A67-BA40-8A8D-DB060946EDB4}"/>
              </a:ext>
            </a:extLst>
          </p:cNvPr>
          <p:cNvSpPr/>
          <p:nvPr/>
        </p:nvSpPr>
        <p:spPr>
          <a:xfrm>
            <a:off x="8762288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C4F548D5-825E-3A4B-A0F2-25C66E01BDD8}"/>
              </a:ext>
            </a:extLst>
          </p:cNvPr>
          <p:cNvSpPr/>
          <p:nvPr/>
        </p:nvSpPr>
        <p:spPr>
          <a:xfrm>
            <a:off x="5579284" y="2821729"/>
            <a:ext cx="1256885" cy="752937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8001738A-CBAF-964B-A2C4-B228942E4E47}"/>
              </a:ext>
            </a:extLst>
          </p:cNvPr>
          <p:cNvSpPr/>
          <p:nvPr/>
        </p:nvSpPr>
        <p:spPr>
          <a:xfrm>
            <a:off x="8720738" y="2746301"/>
            <a:ext cx="1183421" cy="857585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7CEF2B5D-F02F-4844-82AA-48A9ECFFE73C}"/>
              </a:ext>
            </a:extLst>
          </p:cNvPr>
          <p:cNvSpPr/>
          <p:nvPr/>
        </p:nvSpPr>
        <p:spPr>
          <a:xfrm>
            <a:off x="6545805" y="3541071"/>
            <a:ext cx="2260600" cy="279634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AABFD51F-1A20-6C46-82BE-C09FD6FFE0BA}"/>
              </a:ext>
            </a:extLst>
          </p:cNvPr>
          <p:cNvSpPr/>
          <p:nvPr/>
        </p:nvSpPr>
        <p:spPr>
          <a:xfrm flipH="1" flipV="1">
            <a:off x="6545805" y="3946392"/>
            <a:ext cx="2246150" cy="316521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D1372C-C41A-9842-902F-6405E5868474}"/>
              </a:ext>
            </a:extLst>
          </p:cNvPr>
          <p:cNvSpPr/>
          <p:nvPr/>
        </p:nvSpPr>
        <p:spPr>
          <a:xfrm>
            <a:off x="5474327" y="2317893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T=0</a:t>
            </a:r>
            <a:endParaRPr lang="en-CA" sz="11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49EB4E4-799A-1145-A00F-AA57592A7506}"/>
              </a:ext>
            </a:extLst>
          </p:cNvPr>
          <p:cNvSpPr/>
          <p:nvPr/>
        </p:nvSpPr>
        <p:spPr>
          <a:xfrm>
            <a:off x="8698062" y="2232200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T=0</a:t>
            </a:r>
            <a:endParaRPr lang="en-CA" sz="11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E1123B3-49C2-634A-AE73-962066B57678}"/>
              </a:ext>
            </a:extLst>
          </p:cNvPr>
          <p:cNvSpPr/>
          <p:nvPr/>
        </p:nvSpPr>
        <p:spPr>
          <a:xfrm>
            <a:off x="7155493" y="3157415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T=1</a:t>
            </a:r>
            <a:endParaRPr lang="en-CA" sz="11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89240D1-3A7C-E842-A9F9-888E7A837ED0}"/>
              </a:ext>
            </a:extLst>
          </p:cNvPr>
          <p:cNvSpPr/>
          <p:nvPr/>
        </p:nvSpPr>
        <p:spPr>
          <a:xfrm>
            <a:off x="7039743" y="4223834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T=1</a:t>
            </a:r>
            <a:endParaRPr lang="en-CA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1CE322-3B6A-4801-9260-3777C93488D5}"/>
              </a:ext>
            </a:extLst>
          </p:cNvPr>
          <p:cNvSpPr txBox="1"/>
          <p:nvPr/>
        </p:nvSpPr>
        <p:spPr>
          <a:xfrm>
            <a:off x="4222075" y="11098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State Transition Diagram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34C849-C6F8-4E89-BE7C-D760A42C31BF}"/>
              </a:ext>
            </a:extLst>
          </p:cNvPr>
          <p:cNvSpPr txBox="1"/>
          <p:nvPr/>
        </p:nvSpPr>
        <p:spPr>
          <a:xfrm>
            <a:off x="-199147" y="662131"/>
            <a:ext cx="350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Block Diagram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1F98B-88B5-439D-B55C-2F3D92005D4B}"/>
              </a:ext>
            </a:extLst>
          </p:cNvPr>
          <p:cNvSpPr txBox="1"/>
          <p:nvPr/>
        </p:nvSpPr>
        <p:spPr>
          <a:xfrm>
            <a:off x="-226427" y="3429000"/>
            <a:ext cx="350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Characteristic Table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56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JK 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142803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621178" y="4401471"/>
            <a:ext cx="1751736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3498676" y="4418619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95776" y="5431848"/>
            <a:ext cx="19066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5418905" y="4499698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5828170" y="4499698"/>
            <a:ext cx="799412" cy="572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6641927" y="4486012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6639027" y="5454994"/>
            <a:ext cx="742850" cy="361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370449" y="4454329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7922303" y="4465492"/>
            <a:ext cx="929423" cy="180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8827380" y="4466767"/>
            <a:ext cx="310184" cy="237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9105574" y="4489515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9102674" y="5458498"/>
            <a:ext cx="1218854" cy="398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10337250" y="5452624"/>
            <a:ext cx="437162" cy="986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94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5434" y="236537"/>
            <a:ext cx="60258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Jack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St. Clair </a:t>
            </a:r>
            <a:r>
              <a:rPr lang="en-US" sz="48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Kilby</a:t>
            </a:r>
            <a:r>
              <a:rPr lang="en-US" sz="48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(Nov. 8, 1923 – June 20, 2005) Electrical Engineer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1</a:t>
            </a:r>
            <a:r>
              <a:rPr lang="en-US" sz="3200" baseline="30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integrated circuit 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1958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Nobel Prize in Physics, 2000</a:t>
            </a:r>
          </a:p>
        </p:txBody>
      </p:sp>
      <p:pic>
        <p:nvPicPr>
          <p:cNvPr id="1026" name="Picture 2" descr="https://upload.wikimedia.org/wikipedia/en/4/42/Kilby_solid_circu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22" y="4173537"/>
            <a:ext cx="36861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hilosophy of Science Portal: The nerd and entrepreneur">
            <a:extLst>
              <a:ext uri="{FF2B5EF4-FFF2-40B4-BE49-F238E27FC236}">
                <a16:creationId xmlns:a16="http://schemas.microsoft.com/office/drawing/2014/main" id="{D07DA71D-76F2-7D40-9751-00628FE0B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08600" cy="669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28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icrochip is patented on this date in science | Human World | EarthSky">
            <a:extLst>
              <a:ext uri="{FF2B5EF4-FFF2-40B4-BE49-F238E27FC236}">
                <a16:creationId xmlns:a16="http://schemas.microsoft.com/office/drawing/2014/main" id="{3C93881C-2E2B-2044-B821-5884ED9D4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653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28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EEA5A2-1946-3C48-BF42-A1E65D3660A5}"/>
              </a:ext>
            </a:extLst>
          </p:cNvPr>
          <p:cNvGrpSpPr>
            <a:grpSpLocks noChangeAspect="1"/>
          </p:cNvGrpSpPr>
          <p:nvPr/>
        </p:nvGrpSpPr>
        <p:grpSpPr>
          <a:xfrm>
            <a:off x="5891158" y="1968044"/>
            <a:ext cx="4152955" cy="1969096"/>
            <a:chOff x="2764839" y="1066799"/>
            <a:chExt cx="9140436" cy="43338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AC7918D-E48C-7A4D-AF81-5E7ADD7E539D}"/>
                </a:ext>
              </a:extLst>
            </p:cNvPr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72BCA1E-630E-7641-A856-807164DA3169}"/>
                </a:ext>
              </a:extLst>
            </p:cNvPr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D47BD4-9E5B-AD40-AEC5-CD2ACF34C35A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1504948"/>
              <a:ext cx="4513875" cy="2123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B696F7-4CC6-A549-862C-D5E7CFB051B2}"/>
                </a:ext>
              </a:extLst>
            </p:cNvPr>
            <p:cNvCxnSpPr>
              <a:cxnSpLocks/>
            </p:cNvCxnSpPr>
            <p:nvPr/>
          </p:nvCxnSpPr>
          <p:spPr>
            <a:xfrm>
              <a:off x="7458076" y="4972048"/>
              <a:ext cx="444719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A9ABE9-7F2E-C346-BA2A-2E774148D28D}"/>
                </a:ext>
              </a:extLst>
            </p:cNvPr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B0EF92-ABC5-C941-A4FF-AA3554BE1CBF}"/>
                </a:ext>
              </a:extLst>
            </p:cNvPr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2F6774-51BB-9942-BEEA-199D71D5757A}"/>
                </a:ext>
              </a:extLst>
            </p:cNvPr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4B3895-6BF4-B947-BD29-D2BBD111C5C5}"/>
                </a:ext>
              </a:extLst>
            </p:cNvPr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DDC3DF-6727-7144-98A2-3E3D5BC3AA08}"/>
                </a:ext>
              </a:extLst>
            </p:cNvPr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9158D1-363F-B04B-8F03-3C2CD7422068}"/>
                </a:ext>
              </a:extLst>
            </p:cNvPr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4F9BA51E-B42F-7C44-9CBA-B5F8C462D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EF58C1A1-BB37-5649-820F-19406B3DD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C38FD7D-3472-414A-96B0-B77AE037496A}"/>
              </a:ext>
            </a:extLst>
          </p:cNvPr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6F0D07-635F-F24B-B68F-076C11C9DC1E}"/>
              </a:ext>
            </a:extLst>
          </p:cNvPr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A7B2F-DDFE-E841-88D6-D679FC604EFF}"/>
              </a:ext>
            </a:extLst>
          </p:cNvPr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BBB084-AE0A-E841-8A82-FAB39225254A}"/>
              </a:ext>
            </a:extLst>
          </p:cNvPr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EEF3E8-CF7B-ED43-A057-1D934AEDFB59}"/>
              </a:ext>
            </a:extLst>
          </p:cNvPr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4EA54831-C58C-6649-9875-88EEDFEE4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EB6F5DD-E53D-2845-BA3E-0E60D03F6F11}"/>
              </a:ext>
            </a:extLst>
          </p:cNvPr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AD08101C-985F-354F-A462-9270D64C0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94274EB-8DDC-5A44-8EAB-105B1F249AD4}"/>
              </a:ext>
            </a:extLst>
          </p:cNvPr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D6D3DF-672A-F740-A62F-67E885AF4CF2}"/>
              </a:ext>
            </a:extLst>
          </p:cNvPr>
          <p:cNvCxnSpPr/>
          <p:nvPr/>
        </p:nvCxnSpPr>
        <p:spPr>
          <a:xfrm flipV="1">
            <a:off x="3133291" y="1790916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1891A9-A97F-8945-8DE2-1D52D967C50B}"/>
              </a:ext>
            </a:extLst>
          </p:cNvPr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D8176-935D-E34E-8889-2352B6186550}"/>
              </a:ext>
            </a:extLst>
          </p:cNvPr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C92D6D-828B-8D40-9790-EDD9EEDBACC4}"/>
              </a:ext>
            </a:extLst>
          </p:cNvPr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9FE9204-50AC-CE46-8E31-125BFF51BB76}"/>
              </a:ext>
            </a:extLst>
          </p:cNvPr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E5873D-919E-FF4D-AA02-06339B4D694D}"/>
              </a:ext>
            </a:extLst>
          </p:cNvPr>
          <p:cNvCxnSpPr>
            <a:cxnSpLocks/>
          </p:cNvCxnSpPr>
          <p:nvPr/>
        </p:nvCxnSpPr>
        <p:spPr>
          <a:xfrm flipV="1">
            <a:off x="3133291" y="2743433"/>
            <a:ext cx="711029" cy="608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670A44-66B5-9B40-B6E3-FBE8FB1C7EAD}"/>
              </a:ext>
            </a:extLst>
          </p:cNvPr>
          <p:cNvCxnSpPr/>
          <p:nvPr/>
        </p:nvCxnSpPr>
        <p:spPr>
          <a:xfrm flipV="1">
            <a:off x="3401788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F529008-F954-3F4C-BF1A-4A7CC639D35C}"/>
              </a:ext>
            </a:extLst>
          </p:cNvPr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7923B8-457B-B14A-A701-41216EA3F5DC}"/>
              </a:ext>
            </a:extLst>
          </p:cNvPr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0B7550-4256-B647-982E-0047627D625A}"/>
              </a:ext>
            </a:extLst>
          </p:cNvPr>
          <p:cNvSpPr/>
          <p:nvPr/>
        </p:nvSpPr>
        <p:spPr>
          <a:xfrm>
            <a:off x="3681931" y="2525493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B86DFE-28BD-5249-B6DB-B1C197F6C592}"/>
              </a:ext>
            </a:extLst>
          </p:cNvPr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C40ACD-413B-3641-9C38-D7A4A0611C9E}"/>
              </a:ext>
            </a:extLst>
          </p:cNvPr>
          <p:cNvCxnSpPr/>
          <p:nvPr/>
        </p:nvCxnSpPr>
        <p:spPr>
          <a:xfrm flipV="1">
            <a:off x="1798764" y="688909"/>
            <a:ext cx="6973454" cy="40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B4984B-B78C-5E44-B1DE-3A4C554BCEAF}"/>
              </a:ext>
            </a:extLst>
          </p:cNvPr>
          <p:cNvCxnSpPr>
            <a:cxnSpLocks/>
          </p:cNvCxnSpPr>
          <p:nvPr/>
        </p:nvCxnSpPr>
        <p:spPr>
          <a:xfrm flipV="1">
            <a:off x="8772219" y="687080"/>
            <a:ext cx="0" cy="148968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A78D2E-8D88-C44E-88BA-B99B6117B928}"/>
              </a:ext>
            </a:extLst>
          </p:cNvPr>
          <p:cNvCxnSpPr>
            <a:cxnSpLocks/>
          </p:cNvCxnSpPr>
          <p:nvPr/>
        </p:nvCxnSpPr>
        <p:spPr>
          <a:xfrm flipV="1">
            <a:off x="1826636" y="692581"/>
            <a:ext cx="1" cy="82009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455253-1138-C84C-9A17-A9A7769DFD03}"/>
              </a:ext>
            </a:extLst>
          </p:cNvPr>
          <p:cNvCxnSpPr>
            <a:cxnSpLocks/>
          </p:cNvCxnSpPr>
          <p:nvPr/>
        </p:nvCxnSpPr>
        <p:spPr>
          <a:xfrm flipV="1">
            <a:off x="9267519" y="3727686"/>
            <a:ext cx="0" cy="150096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2CEDD9-F256-3644-8D3C-2615515B981C}"/>
              </a:ext>
            </a:extLst>
          </p:cNvPr>
          <p:cNvCxnSpPr>
            <a:cxnSpLocks/>
          </p:cNvCxnSpPr>
          <p:nvPr/>
        </p:nvCxnSpPr>
        <p:spPr>
          <a:xfrm flipV="1">
            <a:off x="1826636" y="5199045"/>
            <a:ext cx="7440883" cy="2961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72226F-001C-3341-B8F3-B96247677ED4}"/>
              </a:ext>
            </a:extLst>
          </p:cNvPr>
          <p:cNvCxnSpPr>
            <a:cxnSpLocks/>
          </p:cNvCxnSpPr>
          <p:nvPr/>
        </p:nvCxnSpPr>
        <p:spPr>
          <a:xfrm flipH="1" flipV="1">
            <a:off x="1844837" y="3127783"/>
            <a:ext cx="3033" cy="21281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1A1B57-A94A-F345-8F8B-381DFF82FAF2}"/>
              </a:ext>
            </a:extLst>
          </p:cNvPr>
          <p:cNvCxnSpPr/>
          <p:nvPr/>
        </p:nvCxnSpPr>
        <p:spPr>
          <a:xfrm flipV="1">
            <a:off x="701234" y="1870230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9153C7E-56B8-2041-AC9F-94CDD6F22AD4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01234" y="2897195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FC80D28-CD88-5145-85FB-E4C7EBA6433E}"/>
              </a:ext>
            </a:extLst>
          </p:cNvPr>
          <p:cNvSpPr/>
          <p:nvPr/>
        </p:nvSpPr>
        <p:spPr>
          <a:xfrm>
            <a:off x="1224163" y="1591992"/>
            <a:ext cx="4299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5655D5-88F9-B040-A56C-58DE077AD632}"/>
              </a:ext>
            </a:extLst>
          </p:cNvPr>
          <p:cNvSpPr/>
          <p:nvPr/>
        </p:nvSpPr>
        <p:spPr>
          <a:xfrm>
            <a:off x="1249874" y="2604807"/>
            <a:ext cx="40267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A37EA-736E-7240-B078-86357F0B9D65}"/>
              </a:ext>
            </a:extLst>
          </p:cNvPr>
          <p:cNvSpPr/>
          <p:nvPr/>
        </p:nvSpPr>
        <p:spPr>
          <a:xfrm>
            <a:off x="1971998" y="17809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9CC04-D61B-4706-ABAA-6CC60E9BE9F8}"/>
              </a:ext>
            </a:extLst>
          </p:cNvPr>
          <p:cNvSpPr txBox="1"/>
          <p:nvPr/>
        </p:nvSpPr>
        <p:spPr>
          <a:xfrm>
            <a:off x="342416" y="5567753"/>
            <a:ext cx="11330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Although you have to guess, we'll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see a design algorithm it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kumimoji="0" lang="en-CA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15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EEA5A2-1946-3C48-BF42-A1E65D3660A5}"/>
              </a:ext>
            </a:extLst>
          </p:cNvPr>
          <p:cNvGrpSpPr>
            <a:grpSpLocks noChangeAspect="1"/>
          </p:cNvGrpSpPr>
          <p:nvPr/>
        </p:nvGrpSpPr>
        <p:grpSpPr>
          <a:xfrm>
            <a:off x="5891158" y="1968044"/>
            <a:ext cx="4152955" cy="1969096"/>
            <a:chOff x="2764839" y="1066799"/>
            <a:chExt cx="9140436" cy="43338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AC7918D-E48C-7A4D-AF81-5E7ADD7E539D}"/>
                </a:ext>
              </a:extLst>
            </p:cNvPr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72BCA1E-630E-7641-A856-807164DA3169}"/>
                </a:ext>
              </a:extLst>
            </p:cNvPr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D47BD4-9E5B-AD40-AEC5-CD2ACF34C35A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1504948"/>
              <a:ext cx="4513875" cy="2123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B696F7-4CC6-A549-862C-D5E7CFB051B2}"/>
                </a:ext>
              </a:extLst>
            </p:cNvPr>
            <p:cNvCxnSpPr>
              <a:cxnSpLocks/>
            </p:cNvCxnSpPr>
            <p:nvPr/>
          </p:nvCxnSpPr>
          <p:spPr>
            <a:xfrm>
              <a:off x="7458076" y="4972048"/>
              <a:ext cx="444719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A9ABE9-7F2E-C346-BA2A-2E774148D28D}"/>
                </a:ext>
              </a:extLst>
            </p:cNvPr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B0EF92-ABC5-C941-A4FF-AA3554BE1CBF}"/>
                </a:ext>
              </a:extLst>
            </p:cNvPr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2F6774-51BB-9942-BEEA-199D71D5757A}"/>
                </a:ext>
              </a:extLst>
            </p:cNvPr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4B3895-6BF4-B947-BD29-D2BBD111C5C5}"/>
                </a:ext>
              </a:extLst>
            </p:cNvPr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DDC3DF-6727-7144-98A2-3E3D5BC3AA08}"/>
                </a:ext>
              </a:extLst>
            </p:cNvPr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9158D1-363F-B04B-8F03-3C2CD7422068}"/>
                </a:ext>
              </a:extLst>
            </p:cNvPr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4F9BA51E-B42F-7C44-9CBA-B5F8C462D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EF58C1A1-BB37-5649-820F-19406B3DD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C38FD7D-3472-414A-96B0-B77AE037496A}"/>
              </a:ext>
            </a:extLst>
          </p:cNvPr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6F0D07-635F-F24B-B68F-076C11C9DC1E}"/>
              </a:ext>
            </a:extLst>
          </p:cNvPr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A7B2F-DDFE-E841-88D6-D679FC604EFF}"/>
              </a:ext>
            </a:extLst>
          </p:cNvPr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BBB084-AE0A-E841-8A82-FAB39225254A}"/>
              </a:ext>
            </a:extLst>
          </p:cNvPr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EEF3E8-CF7B-ED43-A057-1D934AEDFB59}"/>
              </a:ext>
            </a:extLst>
          </p:cNvPr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4EA54831-C58C-6649-9875-88EEDFEE4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EB6F5DD-E53D-2845-BA3E-0E60D03F6F11}"/>
              </a:ext>
            </a:extLst>
          </p:cNvPr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AD08101C-985F-354F-A462-9270D64C0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94274EB-8DDC-5A44-8EAB-105B1F249AD4}"/>
              </a:ext>
            </a:extLst>
          </p:cNvPr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D6D3DF-672A-F740-A62F-67E885AF4CF2}"/>
              </a:ext>
            </a:extLst>
          </p:cNvPr>
          <p:cNvCxnSpPr/>
          <p:nvPr/>
        </p:nvCxnSpPr>
        <p:spPr>
          <a:xfrm flipV="1">
            <a:off x="3133291" y="1790916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1891A9-A97F-8945-8DE2-1D52D967C50B}"/>
              </a:ext>
            </a:extLst>
          </p:cNvPr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D8176-935D-E34E-8889-2352B6186550}"/>
              </a:ext>
            </a:extLst>
          </p:cNvPr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C92D6D-828B-8D40-9790-EDD9EEDBACC4}"/>
              </a:ext>
            </a:extLst>
          </p:cNvPr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9FE9204-50AC-CE46-8E31-125BFF51BB76}"/>
              </a:ext>
            </a:extLst>
          </p:cNvPr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E5873D-919E-FF4D-AA02-06339B4D694D}"/>
              </a:ext>
            </a:extLst>
          </p:cNvPr>
          <p:cNvCxnSpPr>
            <a:cxnSpLocks/>
          </p:cNvCxnSpPr>
          <p:nvPr/>
        </p:nvCxnSpPr>
        <p:spPr>
          <a:xfrm flipV="1">
            <a:off x="3133291" y="2743433"/>
            <a:ext cx="711029" cy="608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670A44-66B5-9B40-B6E3-FBE8FB1C7EAD}"/>
              </a:ext>
            </a:extLst>
          </p:cNvPr>
          <p:cNvCxnSpPr/>
          <p:nvPr/>
        </p:nvCxnSpPr>
        <p:spPr>
          <a:xfrm flipV="1">
            <a:off x="3401788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F529008-F954-3F4C-BF1A-4A7CC639D35C}"/>
              </a:ext>
            </a:extLst>
          </p:cNvPr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7923B8-457B-B14A-A701-41216EA3F5DC}"/>
              </a:ext>
            </a:extLst>
          </p:cNvPr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0B7550-4256-B647-982E-0047627D625A}"/>
              </a:ext>
            </a:extLst>
          </p:cNvPr>
          <p:cNvSpPr/>
          <p:nvPr/>
        </p:nvSpPr>
        <p:spPr>
          <a:xfrm>
            <a:off x="3681931" y="2525493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B86DFE-28BD-5249-B6DB-B1C197F6C592}"/>
              </a:ext>
            </a:extLst>
          </p:cNvPr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C40ACD-413B-3641-9C38-D7A4A0611C9E}"/>
              </a:ext>
            </a:extLst>
          </p:cNvPr>
          <p:cNvCxnSpPr/>
          <p:nvPr/>
        </p:nvCxnSpPr>
        <p:spPr>
          <a:xfrm flipV="1">
            <a:off x="1798764" y="688909"/>
            <a:ext cx="6973454" cy="40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B4984B-B78C-5E44-B1DE-3A4C554BCEAF}"/>
              </a:ext>
            </a:extLst>
          </p:cNvPr>
          <p:cNvCxnSpPr>
            <a:cxnSpLocks/>
          </p:cNvCxnSpPr>
          <p:nvPr/>
        </p:nvCxnSpPr>
        <p:spPr>
          <a:xfrm flipV="1">
            <a:off x="8772219" y="687080"/>
            <a:ext cx="0" cy="148968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A78D2E-8D88-C44E-88BA-B99B6117B928}"/>
              </a:ext>
            </a:extLst>
          </p:cNvPr>
          <p:cNvCxnSpPr>
            <a:cxnSpLocks/>
          </p:cNvCxnSpPr>
          <p:nvPr/>
        </p:nvCxnSpPr>
        <p:spPr>
          <a:xfrm flipV="1">
            <a:off x="1826636" y="692582"/>
            <a:ext cx="1" cy="936763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455253-1138-C84C-9A17-A9A7769DFD03}"/>
              </a:ext>
            </a:extLst>
          </p:cNvPr>
          <p:cNvCxnSpPr>
            <a:cxnSpLocks/>
          </p:cNvCxnSpPr>
          <p:nvPr/>
        </p:nvCxnSpPr>
        <p:spPr>
          <a:xfrm flipV="1">
            <a:off x="9267519" y="3727686"/>
            <a:ext cx="0" cy="150096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2CEDD9-F256-3644-8D3C-2615515B981C}"/>
              </a:ext>
            </a:extLst>
          </p:cNvPr>
          <p:cNvCxnSpPr>
            <a:cxnSpLocks/>
          </p:cNvCxnSpPr>
          <p:nvPr/>
        </p:nvCxnSpPr>
        <p:spPr>
          <a:xfrm flipV="1">
            <a:off x="1826636" y="5199045"/>
            <a:ext cx="7440883" cy="2961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72226F-001C-3341-B8F3-B96247677ED4}"/>
              </a:ext>
            </a:extLst>
          </p:cNvPr>
          <p:cNvCxnSpPr>
            <a:cxnSpLocks/>
          </p:cNvCxnSpPr>
          <p:nvPr/>
        </p:nvCxnSpPr>
        <p:spPr>
          <a:xfrm flipH="1" flipV="1">
            <a:off x="1847870" y="2936086"/>
            <a:ext cx="1" cy="231981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FC80D28-CD88-5145-85FB-E4C7EBA6433E}"/>
              </a:ext>
            </a:extLst>
          </p:cNvPr>
          <p:cNvSpPr/>
          <p:nvPr/>
        </p:nvSpPr>
        <p:spPr>
          <a:xfrm>
            <a:off x="1380388" y="1668387"/>
            <a:ext cx="4299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5655D5-88F9-B040-A56C-58DE077AD632}"/>
              </a:ext>
            </a:extLst>
          </p:cNvPr>
          <p:cNvSpPr/>
          <p:nvPr/>
        </p:nvSpPr>
        <p:spPr>
          <a:xfrm>
            <a:off x="1422457" y="2261530"/>
            <a:ext cx="40267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FF0000"/>
              </a:solidFill>
            </a:endParaRPr>
          </a:p>
        </p:txBody>
      </p:sp>
      <p:pic>
        <p:nvPicPr>
          <p:cNvPr id="62" name="Picture 61" descr="A picture containing shape&#10;&#10;Description automatically generated">
            <a:extLst>
              <a:ext uri="{FF2B5EF4-FFF2-40B4-BE49-F238E27FC236}">
                <a16:creationId xmlns:a16="http://schemas.microsoft.com/office/drawing/2014/main" id="{87E7F395-7627-5148-95B8-DFA4D3F516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20" y="1386558"/>
            <a:ext cx="1382107" cy="829265"/>
          </a:xfrm>
          <a:prstGeom prst="rect">
            <a:avLst/>
          </a:prstGeom>
        </p:spPr>
      </p:pic>
      <p:pic>
        <p:nvPicPr>
          <p:cNvPr id="63" name="Picture 62" descr="A picture containing shape&#10;&#10;Description automatically generated">
            <a:extLst>
              <a:ext uri="{FF2B5EF4-FFF2-40B4-BE49-F238E27FC236}">
                <a16:creationId xmlns:a16="http://schemas.microsoft.com/office/drawing/2014/main" id="{3E2DBCEB-E60F-5843-90EF-96CFBB7B70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57" y="2335799"/>
            <a:ext cx="1382107" cy="8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53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2893470-2B95-8A4F-9AE7-FB5EA0494E34}"/>
              </a:ext>
            </a:extLst>
          </p:cNvPr>
          <p:cNvGrpSpPr/>
          <p:nvPr/>
        </p:nvGrpSpPr>
        <p:grpSpPr>
          <a:xfrm>
            <a:off x="3135737" y="172730"/>
            <a:ext cx="5920525" cy="3256270"/>
            <a:chOff x="1380388" y="687080"/>
            <a:chExt cx="8663725" cy="45688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73E638-A7ED-264E-9579-3B3FB81128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91158" y="1968044"/>
              <a:ext cx="4152955" cy="1969096"/>
              <a:chOff x="2764839" y="1066799"/>
              <a:chExt cx="9140436" cy="4333875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C9BA2F5-332B-EA41-B307-A55C42690366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8B2D326-24E4-E747-81ED-A341C60381E9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24A567B-5047-0140-8D30-34C88B649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400" y="1504948"/>
                <a:ext cx="4513875" cy="2123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D047FF2-FB17-674A-82F7-E71B0E919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076" y="4972048"/>
                <a:ext cx="44471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CF83A46-080A-FE46-BFF1-D86EA43991EB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9E32D-95D5-5146-9737-208F62BEF4DC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14975A-87A8-5D47-8157-2F3792B631E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763DCAF-4B9D-C94C-8B50-3733184CCEC8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2C8248-0E1E-9849-BDF0-C41E743EE062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9C56399-FEC9-6042-8C73-7AAB66DC73A1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B3578E-DE27-FA48-BFAB-C6ED9615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594" y="1760271"/>
              <a:ext cx="1400315" cy="819484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9C0EAD1-A707-C640-B6F1-4E46D1E9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922" y="3332259"/>
              <a:ext cx="1400315" cy="819484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95E555-8B71-0C4D-9FBA-FAD57C8C5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9261" y="20702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C9DDE3-6689-0D4D-B8D5-C1EB77868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8786" y="366095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8AB2BC-0EEB-9444-B6D6-F44D1E8AE482}"/>
                </a:ext>
              </a:extLst>
            </p:cNvPr>
            <p:cNvSpPr/>
            <p:nvPr/>
          </p:nvSpPr>
          <p:spPr>
            <a:xfrm>
              <a:off x="6371693" y="166838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623E42-1C9F-2A4A-84CC-7E323AB5EF70}"/>
                </a:ext>
              </a:extLst>
            </p:cNvPr>
            <p:cNvSpPr/>
            <p:nvPr/>
          </p:nvSpPr>
          <p:spPr>
            <a:xfrm>
              <a:off x="6386119" y="3658999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8B1501-A101-1849-901E-8D80011D2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7330" y="364922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" name="Picture 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5119B1F-12F3-0140-A93B-772646660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612" y="1572844"/>
              <a:ext cx="1400315" cy="819484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A8BA11-DAA7-F04D-8977-A1FBCDE3B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2279" y="188285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8A6B58B-43A8-2245-8149-3DDC2F7DF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901" y="3526042"/>
              <a:ext cx="1400315" cy="819484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1E4EC0-C436-3244-ABFF-D73C8BC5D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568" y="383605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2ECFD1-0633-0649-9E38-88810BD6B609}"/>
                </a:ext>
              </a:extLst>
            </p:cNvPr>
            <p:cNvCxnSpPr/>
            <p:nvPr/>
          </p:nvCxnSpPr>
          <p:spPr>
            <a:xfrm flipV="1">
              <a:off x="3133291" y="1790916"/>
              <a:ext cx="54864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9CA04D-B188-134D-9107-A695FFBA8D73}"/>
                </a:ext>
              </a:extLst>
            </p:cNvPr>
            <p:cNvCxnSpPr/>
            <p:nvPr/>
          </p:nvCxnSpPr>
          <p:spPr>
            <a:xfrm flipV="1">
              <a:off x="4062939" y="2176767"/>
              <a:ext cx="0" cy="155448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1DF088-498A-DC4C-81D5-B6B2A30198B3}"/>
                </a:ext>
              </a:extLst>
            </p:cNvPr>
            <p:cNvCxnSpPr/>
            <p:nvPr/>
          </p:nvCxnSpPr>
          <p:spPr>
            <a:xfrm flipV="1">
              <a:off x="4062251" y="2177772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ADF4D9-4F06-AE49-ADA9-C4477876B2CE}"/>
                </a:ext>
              </a:extLst>
            </p:cNvPr>
            <p:cNvCxnSpPr/>
            <p:nvPr/>
          </p:nvCxnSpPr>
          <p:spPr>
            <a:xfrm flipV="1">
              <a:off x="4087588" y="3727686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F3306C-FA4C-6245-BA2A-702266614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633" y="293608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8606B2-AC5C-C240-8C64-EFF0D287C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291" y="2743433"/>
              <a:ext cx="711029" cy="60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220B0-08CF-1F45-B672-357D192AAFBA}"/>
                </a:ext>
              </a:extLst>
            </p:cNvPr>
            <p:cNvCxnSpPr/>
            <p:nvPr/>
          </p:nvCxnSpPr>
          <p:spPr>
            <a:xfrm flipV="1">
              <a:off x="3401788" y="4136911"/>
              <a:ext cx="137160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34E483-A183-384E-8A81-2733BA36877B}"/>
                </a:ext>
              </a:extLst>
            </p:cNvPr>
            <p:cNvSpPr/>
            <p:nvPr/>
          </p:nvSpPr>
          <p:spPr>
            <a:xfrm>
              <a:off x="3642983" y="1571624"/>
              <a:ext cx="4805692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4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  ?</a:t>
              </a:r>
              <a:endParaRPr lang="en-CA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EE54C9-AA7E-5A44-8028-2C5EEA3F6A1B}"/>
                </a:ext>
              </a:extLst>
            </p:cNvPr>
            <p:cNvSpPr/>
            <p:nvPr/>
          </p:nvSpPr>
          <p:spPr>
            <a:xfrm>
              <a:off x="3656220" y="151267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2B8C2-819B-4341-AEBD-FF633D43A4E0}"/>
                </a:ext>
              </a:extLst>
            </p:cNvPr>
            <p:cNvSpPr/>
            <p:nvPr/>
          </p:nvSpPr>
          <p:spPr>
            <a:xfrm>
              <a:off x="3681931" y="2525493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6CAD2D-83C2-CD4F-A0FD-1E796822ACE3}"/>
                </a:ext>
              </a:extLst>
            </p:cNvPr>
            <p:cNvSpPr/>
            <p:nvPr/>
          </p:nvSpPr>
          <p:spPr>
            <a:xfrm>
              <a:off x="3642983" y="3833876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53B881-3734-8148-8204-17CB70D87B9F}"/>
                </a:ext>
              </a:extLst>
            </p:cNvPr>
            <p:cNvCxnSpPr/>
            <p:nvPr/>
          </p:nvCxnSpPr>
          <p:spPr>
            <a:xfrm flipV="1">
              <a:off x="1798764" y="688909"/>
              <a:ext cx="6973454" cy="4091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5C81DD-4284-414C-9F81-88C51CA9E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219" y="687080"/>
              <a:ext cx="0" cy="148968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1F69B8-9C4A-5849-8053-4F2440FB0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692582"/>
              <a:ext cx="1" cy="936763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6EEFEF-42D3-1246-9632-644C42A54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519" y="3727686"/>
              <a:ext cx="0" cy="150096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6A97D0-1B14-7C4E-A339-4DA20E412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5199045"/>
              <a:ext cx="7440883" cy="2961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B028F5-EAE3-CA4E-8AB3-CF57D6510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7870" y="2936086"/>
              <a:ext cx="1" cy="231981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4A0E94-1E6F-A442-AA27-ACFA0E01966A}"/>
                </a:ext>
              </a:extLst>
            </p:cNvPr>
            <p:cNvSpPr/>
            <p:nvPr/>
          </p:nvSpPr>
          <p:spPr>
            <a:xfrm>
              <a:off x="1380388" y="1668387"/>
              <a:ext cx="42992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CD45FB-6CC7-8C40-91F5-D725F726946D}"/>
                </a:ext>
              </a:extLst>
            </p:cNvPr>
            <p:cNvSpPr/>
            <p:nvPr/>
          </p:nvSpPr>
          <p:spPr>
            <a:xfrm>
              <a:off x="1422457" y="2261530"/>
              <a:ext cx="40267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43" name="Picture 4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5C3F0D4-FFE8-104D-BDEE-62497C0B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220" y="1386558"/>
              <a:ext cx="1382107" cy="829265"/>
            </a:xfrm>
            <a:prstGeom prst="rect">
              <a:avLst/>
            </a:prstGeom>
          </p:spPr>
        </p:pic>
        <p:pic>
          <p:nvPicPr>
            <p:cNvPr id="44" name="Picture 4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29396ED-9068-3848-97FD-BABFC64DA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757" y="2335799"/>
              <a:ext cx="1382107" cy="829265"/>
            </a:xfrm>
            <a:prstGeom prst="rect">
              <a:avLst/>
            </a:prstGeom>
          </p:spPr>
        </p:pic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C4E9C7C-D44D-244F-902F-B948AE38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04188"/>
              </p:ext>
            </p:extLst>
          </p:nvPr>
        </p:nvGraphicFramePr>
        <p:xfrm>
          <a:off x="-16218" y="3644977"/>
          <a:ext cx="122082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644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441644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441644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106749">
                  <a:extLst>
                    <a:ext uri="{9D8B030D-6E8A-4147-A177-3AD203B41FA5}">
                      <a16:colId xmlns:a16="http://schemas.microsoft.com/office/drawing/2014/main" val="3331992665"/>
                    </a:ext>
                  </a:extLst>
                </a:gridCol>
                <a:gridCol w="2776539">
                  <a:extLst>
                    <a:ext uri="{9D8B030D-6E8A-4147-A177-3AD203B41FA5}">
                      <a16:colId xmlns:a16="http://schemas.microsoft.com/office/drawing/2014/main" val="3403225102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Store=Q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Store=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BB4208E-23F3-884E-8332-340704C0A689}"/>
              </a:ext>
            </a:extLst>
          </p:cNvPr>
          <p:cNvSpPr/>
          <p:nvPr/>
        </p:nvSpPr>
        <p:spPr>
          <a:xfrm>
            <a:off x="7474133" y="91373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E4006-CB3C-B04D-A4D8-C555AB774DB6}"/>
              </a:ext>
            </a:extLst>
          </p:cNvPr>
          <p:cNvSpPr/>
          <p:nvPr/>
        </p:nvSpPr>
        <p:spPr>
          <a:xfrm>
            <a:off x="7454773" y="2036821"/>
            <a:ext cx="588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Q’</a:t>
            </a:r>
            <a:endParaRPr lang="en-CA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42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2893470-2B95-8A4F-9AE7-FB5EA0494E34}"/>
              </a:ext>
            </a:extLst>
          </p:cNvPr>
          <p:cNvGrpSpPr/>
          <p:nvPr/>
        </p:nvGrpSpPr>
        <p:grpSpPr>
          <a:xfrm>
            <a:off x="3135737" y="172730"/>
            <a:ext cx="5920525" cy="3256270"/>
            <a:chOff x="1380388" y="687080"/>
            <a:chExt cx="8663725" cy="45688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73E638-A7ED-264E-9579-3B3FB81128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91158" y="1968044"/>
              <a:ext cx="4152955" cy="1969096"/>
              <a:chOff x="2764839" y="1066799"/>
              <a:chExt cx="9140436" cy="4333875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C9BA2F5-332B-EA41-B307-A55C42690366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8B2D326-24E4-E747-81ED-A341C60381E9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24A567B-5047-0140-8D30-34C88B649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400" y="1504948"/>
                <a:ext cx="4513875" cy="2123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D047FF2-FB17-674A-82F7-E71B0E919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076" y="4972048"/>
                <a:ext cx="44471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CF83A46-080A-FE46-BFF1-D86EA43991EB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9E32D-95D5-5146-9737-208F62BEF4DC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14975A-87A8-5D47-8157-2F3792B631E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763DCAF-4B9D-C94C-8B50-3733184CCEC8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2C8248-0E1E-9849-BDF0-C41E743EE062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9C56399-FEC9-6042-8C73-7AAB66DC73A1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B3578E-DE27-FA48-BFAB-C6ED9615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594" y="1760271"/>
              <a:ext cx="1400315" cy="819484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9C0EAD1-A707-C640-B6F1-4E46D1E9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922" y="3332259"/>
              <a:ext cx="1400315" cy="819484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95E555-8B71-0C4D-9FBA-FAD57C8C5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9261" y="20702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C9DDE3-6689-0D4D-B8D5-C1EB77868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8786" y="366095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8AB2BC-0EEB-9444-B6D6-F44D1E8AE482}"/>
                </a:ext>
              </a:extLst>
            </p:cNvPr>
            <p:cNvSpPr/>
            <p:nvPr/>
          </p:nvSpPr>
          <p:spPr>
            <a:xfrm>
              <a:off x="6371693" y="166838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623E42-1C9F-2A4A-84CC-7E323AB5EF70}"/>
                </a:ext>
              </a:extLst>
            </p:cNvPr>
            <p:cNvSpPr/>
            <p:nvPr/>
          </p:nvSpPr>
          <p:spPr>
            <a:xfrm>
              <a:off x="6386119" y="3658999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8B1501-A101-1849-901E-8D80011D2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7330" y="364922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" name="Picture 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5119B1F-12F3-0140-A93B-772646660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612" y="1572844"/>
              <a:ext cx="1400315" cy="819484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A8BA11-DAA7-F04D-8977-A1FBCDE3B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2279" y="188285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8A6B58B-43A8-2245-8149-3DDC2F7DF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901" y="3526042"/>
              <a:ext cx="1400315" cy="819484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1E4EC0-C436-3244-ABFF-D73C8BC5D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568" y="383605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2ECFD1-0633-0649-9E38-88810BD6B609}"/>
                </a:ext>
              </a:extLst>
            </p:cNvPr>
            <p:cNvCxnSpPr/>
            <p:nvPr/>
          </p:nvCxnSpPr>
          <p:spPr>
            <a:xfrm flipV="1">
              <a:off x="3133291" y="1790916"/>
              <a:ext cx="54864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9CA04D-B188-134D-9107-A695FFBA8D73}"/>
                </a:ext>
              </a:extLst>
            </p:cNvPr>
            <p:cNvCxnSpPr/>
            <p:nvPr/>
          </p:nvCxnSpPr>
          <p:spPr>
            <a:xfrm flipV="1">
              <a:off x="4062939" y="2176767"/>
              <a:ext cx="0" cy="155448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1DF088-498A-DC4C-81D5-B6B2A30198B3}"/>
                </a:ext>
              </a:extLst>
            </p:cNvPr>
            <p:cNvCxnSpPr/>
            <p:nvPr/>
          </p:nvCxnSpPr>
          <p:spPr>
            <a:xfrm flipV="1">
              <a:off x="4062251" y="2177772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ADF4D9-4F06-AE49-ADA9-C4477876B2CE}"/>
                </a:ext>
              </a:extLst>
            </p:cNvPr>
            <p:cNvCxnSpPr/>
            <p:nvPr/>
          </p:nvCxnSpPr>
          <p:spPr>
            <a:xfrm flipV="1">
              <a:off x="4087588" y="3727686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F3306C-FA4C-6245-BA2A-702266614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633" y="293608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8606B2-AC5C-C240-8C64-EFF0D287C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291" y="2743433"/>
              <a:ext cx="711029" cy="60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220B0-08CF-1F45-B672-357D192AAFBA}"/>
                </a:ext>
              </a:extLst>
            </p:cNvPr>
            <p:cNvCxnSpPr/>
            <p:nvPr/>
          </p:nvCxnSpPr>
          <p:spPr>
            <a:xfrm flipV="1">
              <a:off x="3401788" y="4136911"/>
              <a:ext cx="137160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34E483-A183-384E-8A81-2733BA36877B}"/>
                </a:ext>
              </a:extLst>
            </p:cNvPr>
            <p:cNvSpPr/>
            <p:nvPr/>
          </p:nvSpPr>
          <p:spPr>
            <a:xfrm>
              <a:off x="3642983" y="1571624"/>
              <a:ext cx="4805692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r>
                <a:rPr lang="en-US" sz="4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  ?</a:t>
              </a:r>
              <a:endParaRPr lang="en-CA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EE54C9-AA7E-5A44-8028-2C5EEA3F6A1B}"/>
                </a:ext>
              </a:extLst>
            </p:cNvPr>
            <p:cNvSpPr/>
            <p:nvPr/>
          </p:nvSpPr>
          <p:spPr>
            <a:xfrm>
              <a:off x="3656220" y="151267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2B8C2-819B-4341-AEBD-FF633D43A4E0}"/>
                </a:ext>
              </a:extLst>
            </p:cNvPr>
            <p:cNvSpPr/>
            <p:nvPr/>
          </p:nvSpPr>
          <p:spPr>
            <a:xfrm>
              <a:off x="3681931" y="2525493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6CAD2D-83C2-CD4F-A0FD-1E796822ACE3}"/>
                </a:ext>
              </a:extLst>
            </p:cNvPr>
            <p:cNvSpPr/>
            <p:nvPr/>
          </p:nvSpPr>
          <p:spPr>
            <a:xfrm>
              <a:off x="3642983" y="3833876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53B881-3734-8148-8204-17CB70D87B9F}"/>
                </a:ext>
              </a:extLst>
            </p:cNvPr>
            <p:cNvCxnSpPr/>
            <p:nvPr/>
          </p:nvCxnSpPr>
          <p:spPr>
            <a:xfrm flipV="1">
              <a:off x="1798764" y="688909"/>
              <a:ext cx="6973454" cy="4091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5C81DD-4284-414C-9F81-88C51CA9E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219" y="687080"/>
              <a:ext cx="0" cy="148968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1F69B8-9C4A-5849-8053-4F2440FB0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692582"/>
              <a:ext cx="1" cy="936763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6EEFEF-42D3-1246-9632-644C42A54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519" y="3727686"/>
              <a:ext cx="0" cy="150096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6A97D0-1B14-7C4E-A339-4DA20E412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5199045"/>
              <a:ext cx="7440883" cy="2961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B028F5-EAE3-CA4E-8AB3-CF57D6510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7870" y="2936086"/>
              <a:ext cx="1" cy="231981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4A0E94-1E6F-A442-AA27-ACFA0E01966A}"/>
                </a:ext>
              </a:extLst>
            </p:cNvPr>
            <p:cNvSpPr/>
            <p:nvPr/>
          </p:nvSpPr>
          <p:spPr>
            <a:xfrm>
              <a:off x="1380388" y="1668387"/>
              <a:ext cx="42992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CD45FB-6CC7-8C40-91F5-D725F726946D}"/>
                </a:ext>
              </a:extLst>
            </p:cNvPr>
            <p:cNvSpPr/>
            <p:nvPr/>
          </p:nvSpPr>
          <p:spPr>
            <a:xfrm>
              <a:off x="1422457" y="2261530"/>
              <a:ext cx="40267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43" name="Picture 4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5C3F0D4-FFE8-104D-BDEE-62497C0B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220" y="1386558"/>
              <a:ext cx="1382107" cy="829265"/>
            </a:xfrm>
            <a:prstGeom prst="rect">
              <a:avLst/>
            </a:prstGeom>
          </p:spPr>
        </p:pic>
        <p:pic>
          <p:nvPicPr>
            <p:cNvPr id="44" name="Picture 4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29396ED-9068-3848-97FD-BABFC64DA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757" y="2335799"/>
              <a:ext cx="1382107" cy="829265"/>
            </a:xfrm>
            <a:prstGeom prst="rect">
              <a:avLst/>
            </a:prstGeom>
          </p:spPr>
        </p:pic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C4E9C7C-D44D-244F-902F-B948AE38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04010"/>
              </p:ext>
            </p:extLst>
          </p:nvPr>
        </p:nvGraphicFramePr>
        <p:xfrm>
          <a:off x="-16218" y="3644977"/>
          <a:ext cx="122082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644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441644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441644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106749">
                  <a:extLst>
                    <a:ext uri="{9D8B030D-6E8A-4147-A177-3AD203B41FA5}">
                      <a16:colId xmlns:a16="http://schemas.microsoft.com/office/drawing/2014/main" val="3331992665"/>
                    </a:ext>
                  </a:extLst>
                </a:gridCol>
                <a:gridCol w="2776539">
                  <a:extLst>
                    <a:ext uri="{9D8B030D-6E8A-4147-A177-3AD203B41FA5}">
                      <a16:colId xmlns:a16="http://schemas.microsoft.com/office/drawing/2014/main" val="3403225102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Store=Q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Store=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Set=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BB4208E-23F3-884E-8332-340704C0A689}"/>
              </a:ext>
            </a:extLst>
          </p:cNvPr>
          <p:cNvSpPr/>
          <p:nvPr/>
        </p:nvSpPr>
        <p:spPr>
          <a:xfrm>
            <a:off x="7474133" y="91373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E4006-CB3C-B04D-A4D8-C555AB774DB6}"/>
              </a:ext>
            </a:extLst>
          </p:cNvPr>
          <p:cNvSpPr/>
          <p:nvPr/>
        </p:nvSpPr>
        <p:spPr>
          <a:xfrm>
            <a:off x="7454773" y="2036821"/>
            <a:ext cx="588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Q’</a:t>
            </a:r>
            <a:endParaRPr lang="en-CA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00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C4E9C7C-D44D-244F-902F-B948AE38926D}"/>
              </a:ext>
            </a:extLst>
          </p:cNvPr>
          <p:cNvGraphicFramePr>
            <a:graphicFrameLocks noGrp="1"/>
          </p:cNvGraphicFramePr>
          <p:nvPr/>
        </p:nvGraphicFramePr>
        <p:xfrm>
          <a:off x="-16218" y="3644977"/>
          <a:ext cx="1220821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487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891487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4425242">
                  <a:extLst>
                    <a:ext uri="{9D8B030D-6E8A-4147-A177-3AD203B41FA5}">
                      <a16:colId xmlns:a16="http://schemas.microsoft.com/office/drawing/2014/main" val="3403225102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S=J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R=K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Store=Q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 = 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 = 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Comp. =</a:t>
                      </a:r>
                      <a:r>
                        <a:rPr lang="en-US" sz="36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pic>
        <p:nvPicPr>
          <p:cNvPr id="52" name="Picture 51">
            <a:extLst>
              <a:ext uri="{FF2B5EF4-FFF2-40B4-BE49-F238E27FC236}">
                <a16:creationId xmlns:a16="http://schemas.microsoft.com/office/drawing/2014/main" id="{55E6A5C6-FD64-440D-8B66-EC2E0CA2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13" y="204732"/>
            <a:ext cx="4598633" cy="13253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D95C997-0205-4A63-A66B-5A22109A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31" y="1823035"/>
            <a:ext cx="4582415" cy="132066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98511CA-A05C-43C0-AE28-91D0AE921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328" y="140858"/>
            <a:ext cx="2494979" cy="134594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FC99F2D-D9E9-4BAF-8C7A-248557970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327" y="1727339"/>
            <a:ext cx="2494980" cy="13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11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9B857A-52C4-844E-926E-5C87393BEA97}"/>
              </a:ext>
            </a:extLst>
          </p:cNvPr>
          <p:cNvCxnSpPr/>
          <p:nvPr/>
        </p:nvCxnSpPr>
        <p:spPr>
          <a:xfrm flipV="1">
            <a:off x="470080" y="1288284"/>
            <a:ext cx="57886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2E8E10-406F-3641-969B-F43CC56FF995}"/>
              </a:ext>
            </a:extLst>
          </p:cNvPr>
          <p:cNvGrpSpPr/>
          <p:nvPr/>
        </p:nvGrpSpPr>
        <p:grpSpPr>
          <a:xfrm>
            <a:off x="476772" y="507895"/>
            <a:ext cx="2227543" cy="2029753"/>
            <a:chOff x="8794774" y="384271"/>
            <a:chExt cx="2881060" cy="294322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387A22-EC35-A14D-B4DA-01BD829FA8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E1E5BFA-E332-A84B-8743-D22BC4AEC284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2E3F3E-762B-5E44-91B4-EE74CE84988B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C2D403A-103C-E843-97F6-B472C3C353FD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69F589-3DC6-BB43-A2D5-B0E1B991738E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1863C77-F914-9A44-9F84-AC54BD087AA5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00DB47D-B76F-5D45-8546-3A0C70B7C50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E8C8A5A-5AA7-8A41-9E87-0F0A3F6CB6B2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8CF46CC-F241-7C4F-864C-4B33C1E34E77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121D0EC-3BF7-374B-A9DF-C3F1F0C39CA9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084AB97-17E1-2542-94E4-33B9B96D3E2F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8A6662A-539A-F14D-BFAB-0445794D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0F33DF3-6B28-244A-9960-0669BC29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3589655-02A3-CA41-9B5F-B0BF85821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E8B751-DD3D-B74F-8FBE-6C5846241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65AF9B-DCA8-E346-904C-751E18754A97}"/>
                </a:ext>
              </a:extLst>
            </p:cNvPr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9389C6-D7C9-F740-863C-6ADC302135C0}"/>
                </a:ext>
              </a:extLst>
            </p:cNvPr>
            <p:cNvSpPr/>
            <p:nvPr/>
          </p:nvSpPr>
          <p:spPr>
            <a:xfrm>
              <a:off x="9275309" y="481035"/>
              <a:ext cx="547765" cy="8479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</a:t>
              </a:r>
              <a:endParaRPr lang="en-CA" sz="14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7D01E5-2173-5549-B2B0-36D8196F3F8D}"/>
                </a:ext>
              </a:extLst>
            </p:cNvPr>
            <p:cNvSpPr/>
            <p:nvPr/>
          </p:nvSpPr>
          <p:spPr>
            <a:xfrm>
              <a:off x="9289735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F82438-402F-0843-AE4C-AA1B9365B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71A390-CC8E-7C46-8F0C-A443C5E363EE}"/>
              </a:ext>
            </a:extLst>
          </p:cNvPr>
          <p:cNvSpPr/>
          <p:nvPr/>
        </p:nvSpPr>
        <p:spPr>
          <a:xfrm>
            <a:off x="890364" y="1040848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400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BE30C20C-FED6-DC46-B44A-00B16E6803B6}"/>
              </a:ext>
            </a:extLst>
          </p:cNvPr>
          <p:cNvGraphicFramePr>
            <a:graphicFrameLocks noGrp="1"/>
          </p:cNvGraphicFramePr>
          <p:nvPr/>
        </p:nvGraphicFramePr>
        <p:xfrm>
          <a:off x="759511" y="3161261"/>
          <a:ext cx="193929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A91E351-3641-9F49-B988-485B236CE1F4}"/>
              </a:ext>
            </a:extLst>
          </p:cNvPr>
          <p:cNvGrpSpPr/>
          <p:nvPr/>
        </p:nvGrpSpPr>
        <p:grpSpPr>
          <a:xfrm>
            <a:off x="4008148" y="1902583"/>
            <a:ext cx="7461390" cy="2858878"/>
            <a:chOff x="3217034" y="30984"/>
            <a:chExt cx="7461390" cy="285887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D01C3DD-3FA8-874A-AE83-E26D1C1466DD}"/>
                </a:ext>
              </a:extLst>
            </p:cNvPr>
            <p:cNvSpPr/>
            <p:nvPr/>
          </p:nvSpPr>
          <p:spPr>
            <a:xfrm>
              <a:off x="4783568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9C9E3DD-1C3B-B140-A2A7-CC6E6667C910}"/>
                </a:ext>
              </a:extLst>
            </p:cNvPr>
            <p:cNvSpPr/>
            <p:nvPr/>
          </p:nvSpPr>
          <p:spPr>
            <a:xfrm>
              <a:off x="7889051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C81C879-DEE7-974B-9F2E-FF51EC209AAE}"/>
                </a:ext>
              </a:extLst>
            </p:cNvPr>
            <p:cNvSpPr/>
            <p:nvPr/>
          </p:nvSpPr>
          <p:spPr>
            <a:xfrm>
              <a:off x="4706047" y="620513"/>
              <a:ext cx="1256885" cy="752937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C501AFE-46EF-0042-9631-A485CA13DEF7}"/>
                </a:ext>
              </a:extLst>
            </p:cNvPr>
            <p:cNvSpPr/>
            <p:nvPr/>
          </p:nvSpPr>
          <p:spPr>
            <a:xfrm>
              <a:off x="7847501" y="545085"/>
              <a:ext cx="1183421" cy="857585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29768C7-CEF4-E848-B74C-BE3ABCE99940}"/>
                </a:ext>
              </a:extLst>
            </p:cNvPr>
            <p:cNvSpPr/>
            <p:nvPr/>
          </p:nvSpPr>
          <p:spPr>
            <a:xfrm rot="15867142" flipV="1">
              <a:off x="8742470" y="1212084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83D524C-386F-E24A-87FC-AEB92C9D69FB}"/>
                </a:ext>
              </a:extLst>
            </p:cNvPr>
            <p:cNvSpPr/>
            <p:nvPr/>
          </p:nvSpPr>
          <p:spPr>
            <a:xfrm rot="5400000" flipV="1">
              <a:off x="3838921" y="1380411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2D6E329C-5938-6C47-B6B4-C6DC2E666D52}"/>
                </a:ext>
              </a:extLst>
            </p:cNvPr>
            <p:cNvSpPr/>
            <p:nvPr/>
          </p:nvSpPr>
          <p:spPr>
            <a:xfrm>
              <a:off x="5672568" y="1339855"/>
              <a:ext cx="2260600" cy="279634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DC19311-EE2C-C04A-8B69-AE7F464966B5}"/>
                </a:ext>
              </a:extLst>
            </p:cNvPr>
            <p:cNvSpPr/>
            <p:nvPr/>
          </p:nvSpPr>
          <p:spPr>
            <a:xfrm flipH="1" flipV="1">
              <a:off x="5672568" y="1745176"/>
              <a:ext cx="2246150" cy="316521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70C3750-5550-6C4D-B82E-14A2D6C81282}"/>
                </a:ext>
              </a:extLst>
            </p:cNvPr>
            <p:cNvSpPr/>
            <p:nvPr/>
          </p:nvSpPr>
          <p:spPr>
            <a:xfrm>
              <a:off x="4601090" y="116677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JK=00</a:t>
              </a:r>
              <a:endParaRPr lang="en-CA" sz="11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2ADC53-28ED-3042-AF40-6C49717AEE60}"/>
                </a:ext>
              </a:extLst>
            </p:cNvPr>
            <p:cNvSpPr/>
            <p:nvPr/>
          </p:nvSpPr>
          <p:spPr>
            <a:xfrm>
              <a:off x="7824825" y="30984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JK=00</a:t>
              </a:r>
              <a:endParaRPr lang="en-CA" sz="11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E90B6E3-506C-2A4E-96C6-C7978F9D7471}"/>
                </a:ext>
              </a:extLst>
            </p:cNvPr>
            <p:cNvSpPr/>
            <p:nvPr/>
          </p:nvSpPr>
          <p:spPr>
            <a:xfrm>
              <a:off x="3217034" y="1537623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JK=01</a:t>
              </a:r>
              <a:endParaRPr lang="en-CA" sz="11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E9E4C1D-C264-F24E-B817-FFF817C38CCE}"/>
                </a:ext>
              </a:extLst>
            </p:cNvPr>
            <p:cNvSpPr/>
            <p:nvPr/>
          </p:nvSpPr>
          <p:spPr>
            <a:xfrm>
              <a:off x="9183514" y="1388656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JK=10</a:t>
              </a:r>
              <a:endParaRPr lang="en-CA" sz="11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AF5B4A2-1AB5-A348-AF1C-1F289B042B22}"/>
                </a:ext>
              </a:extLst>
            </p:cNvPr>
            <p:cNvSpPr/>
            <p:nvPr/>
          </p:nvSpPr>
          <p:spPr>
            <a:xfrm>
              <a:off x="6306941" y="577288"/>
              <a:ext cx="149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JK=01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6080D57-3AB4-914F-B654-C43F0F2EAF87}"/>
                </a:ext>
              </a:extLst>
            </p:cNvPr>
            <p:cNvSpPr/>
            <p:nvPr/>
          </p:nvSpPr>
          <p:spPr>
            <a:xfrm>
              <a:off x="6373366" y="2058865"/>
              <a:ext cx="149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JK=10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86AA070-6F05-49D6-9C6E-6BDFD1CDE339}"/>
              </a:ext>
            </a:extLst>
          </p:cNvPr>
          <p:cNvSpPr txBox="1"/>
          <p:nvPr/>
        </p:nvSpPr>
        <p:spPr>
          <a:xfrm>
            <a:off x="4330327" y="4286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State Transition Diagram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13F8E3-2174-4FF7-9BE8-37672AAE1BC6}"/>
              </a:ext>
            </a:extLst>
          </p:cNvPr>
          <p:cNvSpPr txBox="1"/>
          <p:nvPr/>
        </p:nvSpPr>
        <p:spPr>
          <a:xfrm>
            <a:off x="-90895" y="-19074"/>
            <a:ext cx="350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Block Diagram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F0FFFC-5578-4E6C-A698-0E9149989832}"/>
              </a:ext>
            </a:extLst>
          </p:cNvPr>
          <p:cNvSpPr txBox="1"/>
          <p:nvPr/>
        </p:nvSpPr>
        <p:spPr>
          <a:xfrm>
            <a:off x="-118175" y="2747795"/>
            <a:ext cx="350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Characteristic Table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83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Recap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16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9B857A-52C4-844E-926E-5C87393BEA97}"/>
              </a:ext>
            </a:extLst>
          </p:cNvPr>
          <p:cNvCxnSpPr/>
          <p:nvPr/>
        </p:nvCxnSpPr>
        <p:spPr>
          <a:xfrm flipV="1">
            <a:off x="9448980" y="1669284"/>
            <a:ext cx="57886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79894" y="3583660"/>
          <a:ext cx="124999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7369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5773" y="3578155"/>
          <a:ext cx="11436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4002" y="3566409"/>
          <a:ext cx="18345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6988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0D845F94-40CC-4742-8071-E3B916FDF8AD}"/>
              </a:ext>
            </a:extLst>
          </p:cNvPr>
          <p:cNvGrpSpPr/>
          <p:nvPr/>
        </p:nvGrpSpPr>
        <p:grpSpPr>
          <a:xfrm>
            <a:off x="3511632" y="939608"/>
            <a:ext cx="2031918" cy="1973465"/>
            <a:chOff x="4988225" y="384271"/>
            <a:chExt cx="2881060" cy="294322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17" name="Picture 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68760" y="48103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3186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28A86A-66F8-114B-A5AD-F24AD7F3EBE4}"/>
              </a:ext>
            </a:extLst>
          </p:cNvPr>
          <p:cNvGrpSpPr/>
          <p:nvPr/>
        </p:nvGrpSpPr>
        <p:grpSpPr>
          <a:xfrm>
            <a:off x="189399" y="882930"/>
            <a:ext cx="2133600" cy="1973468"/>
            <a:chOff x="751595" y="384271"/>
            <a:chExt cx="2889715" cy="2943225"/>
          </a:xfrm>
        </p:grpSpPr>
        <p:cxnSp>
          <p:nvCxnSpPr>
            <p:cNvPr id="58" name="Straight Connector 57"/>
            <p:cNvCxnSpPr>
              <a:cxnSpLocks/>
            </p:cNvCxnSpPr>
            <p:nvPr/>
          </p:nvCxnSpPr>
          <p:spPr>
            <a:xfrm flipV="1">
              <a:off x="751595" y="1337569"/>
              <a:ext cx="74868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760250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686" y="572918"/>
              <a:ext cx="1400315" cy="819484"/>
            </a:xfrm>
            <a:prstGeom prst="rect">
              <a:avLst/>
            </a:prstGeom>
          </p:spPr>
        </p:pic>
        <p:pic>
          <p:nvPicPr>
            <p:cNvPr id="36" name="Picture 3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14" y="2144906"/>
              <a:ext cx="1400315" cy="819484"/>
            </a:xfrm>
            <a:prstGeom prst="rect">
              <a:avLst/>
            </a:prstGeom>
          </p:spPr>
        </p:pic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608353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617878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84167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40785" y="481035"/>
              <a:ext cx="4299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55211" y="2471646"/>
              <a:ext cx="39305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326422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458" y="1068292"/>
              <a:ext cx="4026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33874E-D972-AC41-8482-9F5D5B14610F}"/>
              </a:ext>
            </a:extLst>
          </p:cNvPr>
          <p:cNvGrpSpPr/>
          <p:nvPr/>
        </p:nvGrpSpPr>
        <p:grpSpPr>
          <a:xfrm>
            <a:off x="6522467" y="929887"/>
            <a:ext cx="2227543" cy="2029753"/>
            <a:chOff x="8794774" y="384271"/>
            <a:chExt cx="2881060" cy="2943225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75309" y="481035"/>
              <a:ext cx="3994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endParaRPr lang="en-CA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289735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2E8E10-406F-3641-969B-F43CC56FF995}"/>
              </a:ext>
            </a:extLst>
          </p:cNvPr>
          <p:cNvGrpSpPr/>
          <p:nvPr/>
        </p:nvGrpSpPr>
        <p:grpSpPr>
          <a:xfrm>
            <a:off x="9455672" y="888895"/>
            <a:ext cx="2227543" cy="2029753"/>
            <a:chOff x="8794774" y="384271"/>
            <a:chExt cx="2881060" cy="294322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387A22-EC35-A14D-B4DA-01BD829FA8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E1E5BFA-E332-A84B-8743-D22BC4AEC284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2E3F3E-762B-5E44-91B4-EE74CE84988B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C2D403A-103C-E843-97F6-B472C3C353FD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69F589-3DC6-BB43-A2D5-B0E1B991738E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1863C77-F914-9A44-9F84-AC54BD087AA5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00DB47D-B76F-5D45-8546-3A0C70B7C50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E8C8A5A-5AA7-8A41-9E87-0F0A3F6CB6B2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8CF46CC-F241-7C4F-864C-4B33C1E34E77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121D0EC-3BF7-374B-A9DF-C3F1F0C39CA9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084AB97-17E1-2542-94E4-33B9B96D3E2F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8A6662A-539A-F14D-BFAB-0445794D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0F33DF3-6B28-244A-9960-0669BC29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3589655-02A3-CA41-9B5F-B0BF85821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E8B751-DD3D-B74F-8FBE-6C5846241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65AF9B-DCA8-E346-904C-751E18754A97}"/>
                </a:ext>
              </a:extLst>
            </p:cNvPr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9389C6-D7C9-F740-863C-6ADC302135C0}"/>
                </a:ext>
              </a:extLst>
            </p:cNvPr>
            <p:cNvSpPr/>
            <p:nvPr/>
          </p:nvSpPr>
          <p:spPr>
            <a:xfrm>
              <a:off x="9275309" y="481035"/>
              <a:ext cx="547765" cy="8479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</a:t>
              </a:r>
              <a:endParaRPr lang="en-CA" sz="14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7D01E5-2173-5549-B2B0-36D8196F3F8D}"/>
                </a:ext>
              </a:extLst>
            </p:cNvPr>
            <p:cNvSpPr/>
            <p:nvPr/>
          </p:nvSpPr>
          <p:spPr>
            <a:xfrm>
              <a:off x="9289735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F82438-402F-0843-AE4C-AA1B9365B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71A390-CC8E-7C46-8F0C-A443C5E363EE}"/>
              </a:ext>
            </a:extLst>
          </p:cNvPr>
          <p:cNvSpPr/>
          <p:nvPr/>
        </p:nvSpPr>
        <p:spPr>
          <a:xfrm>
            <a:off x="9869264" y="1421848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400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BE30C20C-FED6-DC46-B44A-00B16E6803B6}"/>
              </a:ext>
            </a:extLst>
          </p:cNvPr>
          <p:cNvGraphicFramePr>
            <a:graphicFrameLocks noGrp="1"/>
          </p:cNvGraphicFramePr>
          <p:nvPr/>
        </p:nvGraphicFramePr>
        <p:xfrm>
          <a:off x="9738411" y="3542261"/>
          <a:ext cx="193929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3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8086" y="2301623"/>
            <a:ext cx="97081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 and R control </a:t>
            </a:r>
            <a:r>
              <a:rPr lang="en-US" sz="6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the state changes.</a:t>
            </a:r>
          </a:p>
          <a:p>
            <a:pPr lvl="0" algn="ctr" defTabSz="457200">
              <a:defRPr/>
            </a:pP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9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Clock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6024" y="3548118"/>
            <a:ext cx="2387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shortened as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485756" y="4754395"/>
            <a:ext cx="1150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timing device that generates a train of pulses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29023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90372" y="2820730"/>
            <a:ext cx="9523880" cy="927077"/>
            <a:chOff x="1390372" y="2820730"/>
            <a:chExt cx="9523880" cy="927077"/>
          </a:xfrm>
        </p:grpSpPr>
        <p:cxnSp>
          <p:nvCxnSpPr>
            <p:cNvPr id="2" name="Elbow Connector 1"/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Elbow Connector 2"/>
            <p:cNvCxnSpPr/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/>
          <p:cNvSpPr>
            <a:spLocks noChangeAspect="1"/>
          </p:cNvSpPr>
          <p:nvPr/>
        </p:nvSpPr>
        <p:spPr>
          <a:xfrm>
            <a:off x="2440774" y="2455695"/>
            <a:ext cx="1645920" cy="1645920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2440774" y="4678195"/>
            <a:ext cx="1150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period is called </a:t>
            </a:r>
            <a:r>
              <a:rPr lang="en-US" sz="4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pulse</a:t>
            </a:r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981644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Clock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6024" y="3548118"/>
            <a:ext cx="2387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shortened as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485756" y="4754395"/>
            <a:ext cx="1150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Synchronize </a:t>
            </a:r>
            <a:r>
              <a:rPr lang="en-US" sz="44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memory units</a:t>
            </a:r>
          </a:p>
          <a:p>
            <a:pPr algn="ctr"/>
            <a:r>
              <a:rPr lang="en-US" sz="4400" i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work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680809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Clock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56" y="3644301"/>
            <a:ext cx="1150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 Level (default) </a:t>
            </a:r>
            <a:endParaRPr lang="en-CA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16671" y="4926093"/>
            <a:ext cx="9523880" cy="927077"/>
            <a:chOff x="1390372" y="2820730"/>
            <a:chExt cx="9523880" cy="927077"/>
          </a:xfrm>
        </p:grpSpPr>
        <p:cxnSp>
          <p:nvCxnSpPr>
            <p:cNvPr id="9" name="Elbow Connector 8"/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996381" y="482376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3217871" y="482376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4377375" y="482376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5598865" y="482376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6756803" y="480649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7978293" y="480649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9137797" y="480649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0359287" y="480649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52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891158" y="1968044"/>
            <a:ext cx="2881060" cy="1969096"/>
            <a:chOff x="2764839" y="1066799"/>
            <a:chExt cx="6341062" cy="433387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66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67" name="Oval 66"/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71" name="Rectangle 70"/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3" name="Picture 7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74" name="Oval 73"/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5" name="Picture 7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76" name="Oval 75"/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296968" y="2381214"/>
            <a:ext cx="748689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314250" y="178539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401788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48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48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81931" y="2168307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406138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Clock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56" y="3644301"/>
            <a:ext cx="1150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Negative Level </a:t>
            </a:r>
            <a:endParaRPr lang="en-CA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16671" y="4926093"/>
            <a:ext cx="9523880" cy="927077"/>
            <a:chOff x="1390372" y="2820730"/>
            <a:chExt cx="9523880" cy="927077"/>
          </a:xfrm>
        </p:grpSpPr>
        <p:cxnSp>
          <p:nvCxnSpPr>
            <p:cNvPr id="9" name="Elbow Connector 8"/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384761" y="565373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2606251" y="565373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3765755" y="565373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4987245" y="565373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6145183" y="563646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7366673" y="563646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8526177" y="563646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9747667" y="563646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129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891158" y="1968044"/>
            <a:ext cx="2881060" cy="1969096"/>
            <a:chOff x="2764839" y="1066799"/>
            <a:chExt cx="6341062" cy="433387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66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67" name="Oval 66"/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71" name="Rectangle 70"/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3" name="Picture 7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74" name="Oval 73"/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5" name="Picture 7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76" name="Oval 75"/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296968" y="2381214"/>
            <a:ext cx="748689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314250" y="178539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069281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48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48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81931" y="2168307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3448142" y="4045471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277E0D-0981-B34C-9C0C-9DAFE794400D}"/>
              </a:ext>
            </a:extLst>
          </p:cNvPr>
          <p:cNvCxnSpPr>
            <a:cxnSpLocks/>
          </p:cNvCxnSpPr>
          <p:nvPr/>
        </p:nvCxnSpPr>
        <p:spPr>
          <a:xfrm flipH="1">
            <a:off x="2265570" y="4345526"/>
            <a:ext cx="1031398" cy="5824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99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Clock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3DAE5-B118-8149-BA5E-3A7DF30AE3F2}"/>
              </a:ext>
            </a:extLst>
          </p:cNvPr>
          <p:cNvSpPr txBox="1"/>
          <p:nvPr/>
        </p:nvSpPr>
        <p:spPr>
          <a:xfrm>
            <a:off x="5614987" y="3597259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Frequency (Hz)</a:t>
            </a:r>
          </a:p>
        </p:txBody>
      </p:sp>
      <p:pic>
        <p:nvPicPr>
          <p:cNvPr id="1026" name="Picture 2" descr="Heinrich Rudolf Hertz">
            <a:extLst>
              <a:ext uri="{FF2B5EF4-FFF2-40B4-BE49-F238E27FC236}">
                <a16:creationId xmlns:a16="http://schemas.microsoft.com/office/drawing/2014/main" id="{91A3A019-9B33-0141-912F-46C0CC825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51" y="2057659"/>
            <a:ext cx="2096588" cy="242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9C0E33-9E0E-2441-9355-838DCB86C897}"/>
              </a:ext>
            </a:extLst>
          </p:cNvPr>
          <p:cNvSpPr/>
          <p:nvPr/>
        </p:nvSpPr>
        <p:spPr>
          <a:xfrm>
            <a:off x="8562977" y="452675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Heinrich Rudolf Hertz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730BC-4AE5-3D44-9986-19919031519B}"/>
              </a:ext>
            </a:extLst>
          </p:cNvPr>
          <p:cNvSpPr/>
          <p:nvPr/>
        </p:nvSpPr>
        <p:spPr>
          <a:xfrm>
            <a:off x="1384761" y="5080536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A Metric for Speed</a:t>
            </a:r>
          </a:p>
        </p:txBody>
      </p:sp>
    </p:spTree>
    <p:extLst>
      <p:ext uri="{BB962C8B-B14F-4D97-AF65-F5344CB8AC3E}">
        <p14:creationId xmlns:p14="http://schemas.microsoft.com/office/powerpoint/2010/main" val="36419701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79964" y="2035809"/>
            <a:ext cx="8873348" cy="927077"/>
            <a:chOff x="2040904" y="2820730"/>
            <a:chExt cx="8873348" cy="927077"/>
          </a:xfrm>
        </p:grpSpPr>
        <p:cxnSp>
          <p:nvCxnSpPr>
            <p:cNvPr id="3" name="Elbow Connector 2"/>
            <p:cNvCxnSpPr/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42900" y="5058193"/>
            <a:ext cx="1150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many pulse in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sec?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297FA8-FEDB-F045-B3E1-C9DE2650DD57}"/>
              </a:ext>
            </a:extLst>
          </p:cNvPr>
          <p:cNvGrpSpPr/>
          <p:nvPr/>
        </p:nvGrpSpPr>
        <p:grpSpPr>
          <a:xfrm>
            <a:off x="1334060" y="587004"/>
            <a:ext cx="8579327" cy="930139"/>
            <a:chOff x="1390372" y="2820730"/>
            <a:chExt cx="8579327" cy="930139"/>
          </a:xfrm>
        </p:grpSpPr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73301B6-8069-4642-A127-AB9F50B3BCE4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C84D8C7-7CFA-7948-8586-0F3EBDCB391C}"/>
                </a:ext>
              </a:extLst>
            </p:cNvPr>
            <p:cNvCxnSpPr/>
            <p:nvPr/>
          </p:nvCxnSpPr>
          <p:spPr>
            <a:xfrm>
              <a:off x="262669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02C1D2E8-0F68-4041-B2E9-937665F8202C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790E8FFC-44D8-AC4B-AE5E-7029B9741306}"/>
                </a:ext>
              </a:extLst>
            </p:cNvPr>
            <p:cNvCxnSpPr/>
            <p:nvPr/>
          </p:nvCxnSpPr>
          <p:spPr>
            <a:xfrm>
              <a:off x="5030337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7EA4A830-FFD1-8A4B-9E11-182F532A391A}"/>
                </a:ext>
              </a:extLst>
            </p:cNvPr>
            <p:cNvCxnSpPr/>
            <p:nvPr/>
          </p:nvCxnSpPr>
          <p:spPr>
            <a:xfrm flipV="1">
              <a:off x="6273534" y="2835018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EF9C76B-A532-8B4F-A3BA-20666FDCB56B}"/>
                </a:ext>
              </a:extLst>
            </p:cNvPr>
            <p:cNvCxnSpPr/>
            <p:nvPr/>
          </p:nvCxnSpPr>
          <p:spPr>
            <a:xfrm>
              <a:off x="7494788" y="2835018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CA0119DB-C17C-0F43-B66F-44467CB6D4A9}"/>
                </a:ext>
              </a:extLst>
            </p:cNvPr>
            <p:cNvCxnSpPr/>
            <p:nvPr/>
          </p:nvCxnSpPr>
          <p:spPr>
            <a:xfrm flipV="1">
              <a:off x="8755931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A604E1-61B4-8846-9E4B-44A350895756}"/>
              </a:ext>
            </a:extLst>
          </p:cNvPr>
          <p:cNvCxnSpPr>
            <a:cxnSpLocks/>
          </p:cNvCxnSpPr>
          <p:nvPr/>
        </p:nvCxnSpPr>
        <p:spPr>
          <a:xfrm>
            <a:off x="3196871" y="1059217"/>
            <a:ext cx="2364436" cy="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78EF6-9622-D54B-9EB4-CF4694488E81}"/>
              </a:ext>
            </a:extLst>
          </p:cNvPr>
          <p:cNvCxnSpPr>
            <a:cxnSpLocks/>
          </p:cNvCxnSpPr>
          <p:nvPr/>
        </p:nvCxnSpPr>
        <p:spPr>
          <a:xfrm>
            <a:off x="3161016" y="2522327"/>
            <a:ext cx="1180036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5883D5-FD53-6E46-B4BC-5F4E52DF6F5A}"/>
              </a:ext>
            </a:extLst>
          </p:cNvPr>
          <p:cNvCxnSpPr>
            <a:cxnSpLocks/>
          </p:cNvCxnSpPr>
          <p:nvPr/>
        </p:nvCxnSpPr>
        <p:spPr>
          <a:xfrm>
            <a:off x="4384983" y="2531852"/>
            <a:ext cx="1180036" cy="0"/>
          </a:xfrm>
          <a:prstGeom prst="straightConnector1">
            <a:avLst/>
          </a:prstGeom>
          <a:ln w="25400">
            <a:solidFill>
              <a:srgbClr val="2240FF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05A0B8-845E-DA40-8A02-E349D2642C47}"/>
              </a:ext>
            </a:extLst>
          </p:cNvPr>
          <p:cNvGrpSpPr/>
          <p:nvPr/>
        </p:nvGrpSpPr>
        <p:grpSpPr>
          <a:xfrm>
            <a:off x="1124171" y="3612450"/>
            <a:ext cx="5591549" cy="927077"/>
            <a:chOff x="1390372" y="2820730"/>
            <a:chExt cx="9523880" cy="927077"/>
          </a:xfrm>
        </p:grpSpPr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703DDAC-5D7F-BF4A-8C86-D59206A9F8B4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D3DE60BB-2D82-9043-9C30-F3AC6568B1D2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FB4E0B18-454C-7041-8700-CFC968FDBC36}"/>
                </a:ext>
              </a:extLst>
            </p:cNvPr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91A30849-A6F1-454E-97C9-2E07F18B9A6C}"/>
                </a:ext>
              </a:extLst>
            </p:cNvPr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A5E1F385-058E-DC4A-9C20-5511EFE4ABAB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9D1DDDA0-FFD9-1C47-B53F-C2AD2240E0ED}"/>
                </a:ext>
              </a:extLst>
            </p:cNvPr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82708CD3-3763-1E46-9506-62B6F91BE1F4}"/>
                </a:ext>
              </a:extLst>
            </p:cNvPr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08EBA11-EEB6-DF4F-BA30-65B7B807CC33}"/>
                </a:ext>
              </a:extLst>
            </p:cNvPr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87ED8EC-3E92-3B4B-85BB-F83379FAB847}"/>
                </a:ext>
              </a:extLst>
            </p:cNvPr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06286827-249B-6240-B235-C524C4B2AAC9}"/>
                </a:ext>
              </a:extLst>
            </p:cNvPr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00B8DDCB-2739-A249-B787-D3FF3151C716}"/>
                </a:ext>
              </a:extLst>
            </p:cNvPr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564C80C4-5461-1949-90BA-DB2AC68CA23B}"/>
                </a:ext>
              </a:extLst>
            </p:cNvPr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4AB4270D-3AE5-2C45-969C-E9BC2BA49266}"/>
                </a:ext>
              </a:extLst>
            </p:cNvPr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4E1D8AD4-58AA-6F4B-8DB2-805D63D60F5C}"/>
                </a:ext>
              </a:extLst>
            </p:cNvPr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68A60783-003C-2A44-BA74-E8C8662EF1AC}"/>
                </a:ext>
              </a:extLst>
            </p:cNvPr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0B3543-AC41-DC4C-9C9B-1989495A2A63}"/>
              </a:ext>
            </a:extLst>
          </p:cNvPr>
          <p:cNvCxnSpPr>
            <a:cxnSpLocks/>
          </p:cNvCxnSpPr>
          <p:nvPr/>
        </p:nvCxnSpPr>
        <p:spPr>
          <a:xfrm>
            <a:off x="3250590" y="4098968"/>
            <a:ext cx="675567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5CFD19-C1C3-484C-A26B-E64DEBB6CCEC}"/>
              </a:ext>
            </a:extLst>
          </p:cNvPr>
          <p:cNvCxnSpPr>
            <a:cxnSpLocks/>
          </p:cNvCxnSpPr>
          <p:nvPr/>
        </p:nvCxnSpPr>
        <p:spPr>
          <a:xfrm>
            <a:off x="3944680" y="4103869"/>
            <a:ext cx="675567" cy="0"/>
          </a:xfrm>
          <a:prstGeom prst="straightConnector1">
            <a:avLst/>
          </a:prstGeom>
          <a:ln w="25400">
            <a:solidFill>
              <a:srgbClr val="2240FF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6C6DC2-C573-6C4E-B0CF-FFD1D2653E9E}"/>
              </a:ext>
            </a:extLst>
          </p:cNvPr>
          <p:cNvGrpSpPr/>
          <p:nvPr/>
        </p:nvGrpSpPr>
        <p:grpSpPr>
          <a:xfrm>
            <a:off x="6003107" y="3606836"/>
            <a:ext cx="4208690" cy="927077"/>
            <a:chOff x="1390372" y="2820730"/>
            <a:chExt cx="7168506" cy="927077"/>
          </a:xfrm>
        </p:grpSpPr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18CE2794-E215-734E-A638-1C5527CCAFDA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43A4FD54-EC35-664A-9AB1-C656D0DC275A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8B8C8555-EA21-AD46-B30B-06485545ED8D}"/>
                </a:ext>
              </a:extLst>
            </p:cNvPr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56ED1BF6-0365-9349-8194-53240D77A391}"/>
                </a:ext>
              </a:extLst>
            </p:cNvPr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4759AFB2-FF94-5245-ABCC-45CBFA7EB5C4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EC70425B-73AB-2340-9B58-58212879DEBF}"/>
                </a:ext>
              </a:extLst>
            </p:cNvPr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0CBD387D-58FC-DF4C-86CE-2C45AC7AB4D7}"/>
                </a:ext>
              </a:extLst>
            </p:cNvPr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84914DEE-5FD2-DB44-AD7A-162E0FCA9367}"/>
                </a:ext>
              </a:extLst>
            </p:cNvPr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448854EA-4196-374C-9B19-EC218BB2A44F}"/>
                </a:ext>
              </a:extLst>
            </p:cNvPr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080511F3-8DEB-9A44-A99D-AE549EF95F53}"/>
                </a:ext>
              </a:extLst>
            </p:cNvPr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757AA2BF-BE75-9843-958A-044D30148871}"/>
                </a:ext>
              </a:extLst>
            </p:cNvPr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0A48FCE-1659-EB45-BBBA-9FBA9B3822F8}"/>
              </a:ext>
            </a:extLst>
          </p:cNvPr>
          <p:cNvCxnSpPr>
            <a:cxnSpLocks/>
          </p:cNvCxnSpPr>
          <p:nvPr/>
        </p:nvCxnSpPr>
        <p:spPr>
          <a:xfrm>
            <a:off x="4618128" y="4108770"/>
            <a:ext cx="675567" cy="0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582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79964" y="2035809"/>
            <a:ext cx="8873348" cy="927077"/>
            <a:chOff x="2040904" y="2820730"/>
            <a:chExt cx="8873348" cy="927077"/>
          </a:xfrm>
        </p:grpSpPr>
        <p:cxnSp>
          <p:nvCxnSpPr>
            <p:cNvPr id="3" name="Elbow Connector 2"/>
            <p:cNvCxnSpPr/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42900" y="5058193"/>
            <a:ext cx="1150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many pulse in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sec?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 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297FA8-FEDB-F045-B3E1-C9DE2650DD57}"/>
              </a:ext>
            </a:extLst>
          </p:cNvPr>
          <p:cNvGrpSpPr/>
          <p:nvPr/>
        </p:nvGrpSpPr>
        <p:grpSpPr>
          <a:xfrm>
            <a:off x="1334060" y="587004"/>
            <a:ext cx="8579327" cy="930139"/>
            <a:chOff x="1390372" y="2820730"/>
            <a:chExt cx="8579327" cy="930139"/>
          </a:xfrm>
        </p:grpSpPr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73301B6-8069-4642-A127-AB9F50B3BCE4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C84D8C7-7CFA-7948-8586-0F3EBDCB391C}"/>
                </a:ext>
              </a:extLst>
            </p:cNvPr>
            <p:cNvCxnSpPr/>
            <p:nvPr/>
          </p:nvCxnSpPr>
          <p:spPr>
            <a:xfrm>
              <a:off x="262669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02C1D2E8-0F68-4041-B2E9-937665F8202C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790E8FFC-44D8-AC4B-AE5E-7029B9741306}"/>
                </a:ext>
              </a:extLst>
            </p:cNvPr>
            <p:cNvCxnSpPr/>
            <p:nvPr/>
          </p:nvCxnSpPr>
          <p:spPr>
            <a:xfrm>
              <a:off x="5030337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7EA4A830-FFD1-8A4B-9E11-182F532A391A}"/>
                </a:ext>
              </a:extLst>
            </p:cNvPr>
            <p:cNvCxnSpPr/>
            <p:nvPr/>
          </p:nvCxnSpPr>
          <p:spPr>
            <a:xfrm flipV="1">
              <a:off x="6273534" y="2835018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EF9C76B-A532-8B4F-A3BA-20666FDCB56B}"/>
                </a:ext>
              </a:extLst>
            </p:cNvPr>
            <p:cNvCxnSpPr/>
            <p:nvPr/>
          </p:nvCxnSpPr>
          <p:spPr>
            <a:xfrm>
              <a:off x="7494788" y="2835018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CA0119DB-C17C-0F43-B66F-44467CB6D4A9}"/>
                </a:ext>
              </a:extLst>
            </p:cNvPr>
            <p:cNvCxnSpPr/>
            <p:nvPr/>
          </p:nvCxnSpPr>
          <p:spPr>
            <a:xfrm flipV="1">
              <a:off x="8755931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A604E1-61B4-8846-9E4B-44A350895756}"/>
              </a:ext>
            </a:extLst>
          </p:cNvPr>
          <p:cNvCxnSpPr>
            <a:cxnSpLocks/>
          </p:cNvCxnSpPr>
          <p:nvPr/>
        </p:nvCxnSpPr>
        <p:spPr>
          <a:xfrm>
            <a:off x="3196871" y="1059217"/>
            <a:ext cx="2364436" cy="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78EF6-9622-D54B-9EB4-CF4694488E81}"/>
              </a:ext>
            </a:extLst>
          </p:cNvPr>
          <p:cNvCxnSpPr>
            <a:cxnSpLocks/>
          </p:cNvCxnSpPr>
          <p:nvPr/>
        </p:nvCxnSpPr>
        <p:spPr>
          <a:xfrm>
            <a:off x="3161016" y="2522327"/>
            <a:ext cx="1180036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5883D5-FD53-6E46-B4BC-5F4E52DF6F5A}"/>
              </a:ext>
            </a:extLst>
          </p:cNvPr>
          <p:cNvCxnSpPr>
            <a:cxnSpLocks/>
          </p:cNvCxnSpPr>
          <p:nvPr/>
        </p:nvCxnSpPr>
        <p:spPr>
          <a:xfrm>
            <a:off x="4384983" y="2531852"/>
            <a:ext cx="1180036" cy="0"/>
          </a:xfrm>
          <a:prstGeom prst="straightConnector1">
            <a:avLst/>
          </a:prstGeom>
          <a:ln w="25400">
            <a:solidFill>
              <a:srgbClr val="2240FF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05A0B8-845E-DA40-8A02-E349D2642C47}"/>
              </a:ext>
            </a:extLst>
          </p:cNvPr>
          <p:cNvGrpSpPr/>
          <p:nvPr/>
        </p:nvGrpSpPr>
        <p:grpSpPr>
          <a:xfrm>
            <a:off x="1124171" y="3612450"/>
            <a:ext cx="5591549" cy="927077"/>
            <a:chOff x="1390372" y="2820730"/>
            <a:chExt cx="9523880" cy="927077"/>
          </a:xfrm>
        </p:grpSpPr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703DDAC-5D7F-BF4A-8C86-D59206A9F8B4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D3DE60BB-2D82-9043-9C30-F3AC6568B1D2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FB4E0B18-454C-7041-8700-CFC968FDBC36}"/>
                </a:ext>
              </a:extLst>
            </p:cNvPr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91A30849-A6F1-454E-97C9-2E07F18B9A6C}"/>
                </a:ext>
              </a:extLst>
            </p:cNvPr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A5E1F385-058E-DC4A-9C20-5511EFE4ABAB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9D1DDDA0-FFD9-1C47-B53F-C2AD2240E0ED}"/>
                </a:ext>
              </a:extLst>
            </p:cNvPr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82708CD3-3763-1E46-9506-62B6F91BE1F4}"/>
                </a:ext>
              </a:extLst>
            </p:cNvPr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08EBA11-EEB6-DF4F-BA30-65B7B807CC33}"/>
                </a:ext>
              </a:extLst>
            </p:cNvPr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87ED8EC-3E92-3B4B-85BB-F83379FAB847}"/>
                </a:ext>
              </a:extLst>
            </p:cNvPr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06286827-249B-6240-B235-C524C4B2AAC9}"/>
                </a:ext>
              </a:extLst>
            </p:cNvPr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00B8DDCB-2739-A249-B787-D3FF3151C716}"/>
                </a:ext>
              </a:extLst>
            </p:cNvPr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564C80C4-5461-1949-90BA-DB2AC68CA23B}"/>
                </a:ext>
              </a:extLst>
            </p:cNvPr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4AB4270D-3AE5-2C45-969C-E9BC2BA49266}"/>
                </a:ext>
              </a:extLst>
            </p:cNvPr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4E1D8AD4-58AA-6F4B-8DB2-805D63D60F5C}"/>
                </a:ext>
              </a:extLst>
            </p:cNvPr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68A60783-003C-2A44-BA74-E8C8662EF1AC}"/>
                </a:ext>
              </a:extLst>
            </p:cNvPr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0B3543-AC41-DC4C-9C9B-1989495A2A63}"/>
              </a:ext>
            </a:extLst>
          </p:cNvPr>
          <p:cNvCxnSpPr>
            <a:cxnSpLocks/>
          </p:cNvCxnSpPr>
          <p:nvPr/>
        </p:nvCxnSpPr>
        <p:spPr>
          <a:xfrm>
            <a:off x="3250590" y="4098968"/>
            <a:ext cx="675567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5CFD19-C1C3-484C-A26B-E64DEBB6CCEC}"/>
              </a:ext>
            </a:extLst>
          </p:cNvPr>
          <p:cNvCxnSpPr>
            <a:cxnSpLocks/>
          </p:cNvCxnSpPr>
          <p:nvPr/>
        </p:nvCxnSpPr>
        <p:spPr>
          <a:xfrm>
            <a:off x="3944680" y="4103869"/>
            <a:ext cx="675567" cy="0"/>
          </a:xfrm>
          <a:prstGeom prst="straightConnector1">
            <a:avLst/>
          </a:prstGeom>
          <a:ln w="25400">
            <a:solidFill>
              <a:srgbClr val="2240FF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6C6DC2-C573-6C4E-B0CF-FFD1D2653E9E}"/>
              </a:ext>
            </a:extLst>
          </p:cNvPr>
          <p:cNvGrpSpPr/>
          <p:nvPr/>
        </p:nvGrpSpPr>
        <p:grpSpPr>
          <a:xfrm>
            <a:off x="6003107" y="3606836"/>
            <a:ext cx="4208690" cy="927077"/>
            <a:chOff x="1390372" y="2820730"/>
            <a:chExt cx="7168506" cy="927077"/>
          </a:xfrm>
        </p:grpSpPr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18CE2794-E215-734E-A638-1C5527CCAFDA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43A4FD54-EC35-664A-9AB1-C656D0DC275A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8B8C8555-EA21-AD46-B30B-06485545ED8D}"/>
                </a:ext>
              </a:extLst>
            </p:cNvPr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56ED1BF6-0365-9349-8194-53240D77A391}"/>
                </a:ext>
              </a:extLst>
            </p:cNvPr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4759AFB2-FF94-5245-ABCC-45CBFA7EB5C4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EC70425B-73AB-2340-9B58-58212879DEBF}"/>
                </a:ext>
              </a:extLst>
            </p:cNvPr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0CBD387D-58FC-DF4C-86CE-2C45AC7AB4D7}"/>
                </a:ext>
              </a:extLst>
            </p:cNvPr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84914DEE-5FD2-DB44-AD7A-162E0FCA9367}"/>
                </a:ext>
              </a:extLst>
            </p:cNvPr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448854EA-4196-374C-9B19-EC218BB2A44F}"/>
                </a:ext>
              </a:extLst>
            </p:cNvPr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080511F3-8DEB-9A44-A99D-AE549EF95F53}"/>
                </a:ext>
              </a:extLst>
            </p:cNvPr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757AA2BF-BE75-9843-958A-044D30148871}"/>
                </a:ext>
              </a:extLst>
            </p:cNvPr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0A48FCE-1659-EB45-BBBA-9FBA9B3822F8}"/>
              </a:ext>
            </a:extLst>
          </p:cNvPr>
          <p:cNvCxnSpPr>
            <a:cxnSpLocks/>
          </p:cNvCxnSpPr>
          <p:nvPr/>
        </p:nvCxnSpPr>
        <p:spPr>
          <a:xfrm>
            <a:off x="4618128" y="4108770"/>
            <a:ext cx="675567" cy="0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760891-952E-6B44-A105-1BC7E1C484F6}"/>
              </a:ext>
            </a:extLst>
          </p:cNvPr>
          <p:cNvSpPr/>
          <p:nvPr/>
        </p:nvSpPr>
        <p:spPr>
          <a:xfrm>
            <a:off x="3905169" y="788823"/>
            <a:ext cx="98135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sec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69ED1B-ADC2-0642-9294-3376C422D4FA}"/>
              </a:ext>
            </a:extLst>
          </p:cNvPr>
          <p:cNvSpPr/>
          <p:nvPr/>
        </p:nvSpPr>
        <p:spPr>
          <a:xfrm>
            <a:off x="9926367" y="797607"/>
            <a:ext cx="2168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1 Hertz (Hz) </a:t>
            </a:r>
            <a:endParaRPr lang="en-US" sz="2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4C5602-FF70-3846-8D8A-80B50F72EAAC}"/>
              </a:ext>
            </a:extLst>
          </p:cNvPr>
          <p:cNvSpPr/>
          <p:nvPr/>
        </p:nvSpPr>
        <p:spPr>
          <a:xfrm>
            <a:off x="9942025" y="2291960"/>
            <a:ext cx="2168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2 Hertz (Hz) </a:t>
            </a:r>
            <a:endParaRPr lang="en-US" sz="2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90F62B-28E7-1A4B-B007-4ECF1BC8F165}"/>
              </a:ext>
            </a:extLst>
          </p:cNvPr>
          <p:cNvSpPr/>
          <p:nvPr/>
        </p:nvSpPr>
        <p:spPr>
          <a:xfrm>
            <a:off x="9850169" y="3847160"/>
            <a:ext cx="2413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~3 Hertz (Hz)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39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06531" y="2486289"/>
            <a:ext cx="118339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Put a gate/latch on </a:t>
            </a:r>
            <a:r>
              <a:rPr lang="en-US" sz="48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 change applies</a:t>
            </a:r>
          </a:p>
          <a:p>
            <a:pPr lvl="0" algn="ctr" defTabSz="457200">
              <a:defRPr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SR w/ enable input</a:t>
            </a:r>
          </a:p>
        </p:txBody>
      </p:sp>
    </p:spTree>
    <p:extLst>
      <p:ext uri="{BB962C8B-B14F-4D97-AF65-F5344CB8AC3E}">
        <p14:creationId xmlns:p14="http://schemas.microsoft.com/office/powerpoint/2010/main" val="764248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79964" y="2035809"/>
            <a:ext cx="8873348" cy="927077"/>
            <a:chOff x="2040904" y="2820730"/>
            <a:chExt cx="8873348" cy="927077"/>
          </a:xfrm>
        </p:grpSpPr>
        <p:cxnSp>
          <p:nvCxnSpPr>
            <p:cNvPr id="3" name="Elbow Connector 2"/>
            <p:cNvCxnSpPr/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42900" y="5058193"/>
            <a:ext cx="1150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long is one pulse?</a:t>
            </a:r>
          </a:p>
          <a:p>
            <a:pPr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1/freq. (Hz) 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297FA8-FEDB-F045-B3E1-C9DE2650DD57}"/>
              </a:ext>
            </a:extLst>
          </p:cNvPr>
          <p:cNvGrpSpPr/>
          <p:nvPr/>
        </p:nvGrpSpPr>
        <p:grpSpPr>
          <a:xfrm>
            <a:off x="1334060" y="587004"/>
            <a:ext cx="8579327" cy="930139"/>
            <a:chOff x="1390372" y="2820730"/>
            <a:chExt cx="8579327" cy="930139"/>
          </a:xfrm>
        </p:grpSpPr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73301B6-8069-4642-A127-AB9F50B3BCE4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C84D8C7-7CFA-7948-8586-0F3EBDCB391C}"/>
                </a:ext>
              </a:extLst>
            </p:cNvPr>
            <p:cNvCxnSpPr/>
            <p:nvPr/>
          </p:nvCxnSpPr>
          <p:spPr>
            <a:xfrm>
              <a:off x="262669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02C1D2E8-0F68-4041-B2E9-937665F8202C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790E8FFC-44D8-AC4B-AE5E-7029B9741306}"/>
                </a:ext>
              </a:extLst>
            </p:cNvPr>
            <p:cNvCxnSpPr/>
            <p:nvPr/>
          </p:nvCxnSpPr>
          <p:spPr>
            <a:xfrm>
              <a:off x="5030337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7EA4A830-FFD1-8A4B-9E11-182F532A391A}"/>
                </a:ext>
              </a:extLst>
            </p:cNvPr>
            <p:cNvCxnSpPr/>
            <p:nvPr/>
          </p:nvCxnSpPr>
          <p:spPr>
            <a:xfrm flipV="1">
              <a:off x="6273534" y="2835018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EF9C76B-A532-8B4F-A3BA-20666FDCB56B}"/>
                </a:ext>
              </a:extLst>
            </p:cNvPr>
            <p:cNvCxnSpPr/>
            <p:nvPr/>
          </p:nvCxnSpPr>
          <p:spPr>
            <a:xfrm>
              <a:off x="7494788" y="2835018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CA0119DB-C17C-0F43-B66F-44467CB6D4A9}"/>
                </a:ext>
              </a:extLst>
            </p:cNvPr>
            <p:cNvCxnSpPr/>
            <p:nvPr/>
          </p:nvCxnSpPr>
          <p:spPr>
            <a:xfrm flipV="1">
              <a:off x="8755931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A604E1-61B4-8846-9E4B-44A350895756}"/>
              </a:ext>
            </a:extLst>
          </p:cNvPr>
          <p:cNvCxnSpPr>
            <a:cxnSpLocks/>
          </p:cNvCxnSpPr>
          <p:nvPr/>
        </p:nvCxnSpPr>
        <p:spPr>
          <a:xfrm>
            <a:off x="3196871" y="1059217"/>
            <a:ext cx="2364436" cy="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78EF6-9622-D54B-9EB4-CF4694488E81}"/>
              </a:ext>
            </a:extLst>
          </p:cNvPr>
          <p:cNvCxnSpPr>
            <a:cxnSpLocks/>
          </p:cNvCxnSpPr>
          <p:nvPr/>
        </p:nvCxnSpPr>
        <p:spPr>
          <a:xfrm>
            <a:off x="3161016" y="2522327"/>
            <a:ext cx="1180036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5883D5-FD53-6E46-B4BC-5F4E52DF6F5A}"/>
              </a:ext>
            </a:extLst>
          </p:cNvPr>
          <p:cNvCxnSpPr>
            <a:cxnSpLocks/>
          </p:cNvCxnSpPr>
          <p:nvPr/>
        </p:nvCxnSpPr>
        <p:spPr>
          <a:xfrm>
            <a:off x="4384983" y="2531852"/>
            <a:ext cx="1180036" cy="0"/>
          </a:xfrm>
          <a:prstGeom prst="straightConnector1">
            <a:avLst/>
          </a:prstGeom>
          <a:ln w="25400">
            <a:solidFill>
              <a:srgbClr val="2240FF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05A0B8-845E-DA40-8A02-E349D2642C47}"/>
              </a:ext>
            </a:extLst>
          </p:cNvPr>
          <p:cNvGrpSpPr/>
          <p:nvPr/>
        </p:nvGrpSpPr>
        <p:grpSpPr>
          <a:xfrm>
            <a:off x="1124171" y="3612450"/>
            <a:ext cx="5591549" cy="927077"/>
            <a:chOff x="1390372" y="2820730"/>
            <a:chExt cx="9523880" cy="927077"/>
          </a:xfrm>
        </p:grpSpPr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703DDAC-5D7F-BF4A-8C86-D59206A9F8B4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D3DE60BB-2D82-9043-9C30-F3AC6568B1D2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FB4E0B18-454C-7041-8700-CFC968FDBC36}"/>
                </a:ext>
              </a:extLst>
            </p:cNvPr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91A30849-A6F1-454E-97C9-2E07F18B9A6C}"/>
                </a:ext>
              </a:extLst>
            </p:cNvPr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A5E1F385-058E-DC4A-9C20-5511EFE4ABAB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9D1DDDA0-FFD9-1C47-B53F-C2AD2240E0ED}"/>
                </a:ext>
              </a:extLst>
            </p:cNvPr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82708CD3-3763-1E46-9506-62B6F91BE1F4}"/>
                </a:ext>
              </a:extLst>
            </p:cNvPr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08EBA11-EEB6-DF4F-BA30-65B7B807CC33}"/>
                </a:ext>
              </a:extLst>
            </p:cNvPr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87ED8EC-3E92-3B4B-85BB-F83379FAB847}"/>
                </a:ext>
              </a:extLst>
            </p:cNvPr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06286827-249B-6240-B235-C524C4B2AAC9}"/>
                </a:ext>
              </a:extLst>
            </p:cNvPr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00B8DDCB-2739-A249-B787-D3FF3151C716}"/>
                </a:ext>
              </a:extLst>
            </p:cNvPr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564C80C4-5461-1949-90BA-DB2AC68CA23B}"/>
                </a:ext>
              </a:extLst>
            </p:cNvPr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4AB4270D-3AE5-2C45-969C-E9BC2BA49266}"/>
                </a:ext>
              </a:extLst>
            </p:cNvPr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4E1D8AD4-58AA-6F4B-8DB2-805D63D60F5C}"/>
                </a:ext>
              </a:extLst>
            </p:cNvPr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68A60783-003C-2A44-BA74-E8C8662EF1AC}"/>
                </a:ext>
              </a:extLst>
            </p:cNvPr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0B3543-AC41-DC4C-9C9B-1989495A2A63}"/>
              </a:ext>
            </a:extLst>
          </p:cNvPr>
          <p:cNvCxnSpPr>
            <a:cxnSpLocks/>
          </p:cNvCxnSpPr>
          <p:nvPr/>
        </p:nvCxnSpPr>
        <p:spPr>
          <a:xfrm>
            <a:off x="3250590" y="4098968"/>
            <a:ext cx="675567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5CFD19-C1C3-484C-A26B-E64DEBB6CCEC}"/>
              </a:ext>
            </a:extLst>
          </p:cNvPr>
          <p:cNvCxnSpPr>
            <a:cxnSpLocks/>
          </p:cNvCxnSpPr>
          <p:nvPr/>
        </p:nvCxnSpPr>
        <p:spPr>
          <a:xfrm>
            <a:off x="3944680" y="4103869"/>
            <a:ext cx="675567" cy="0"/>
          </a:xfrm>
          <a:prstGeom prst="straightConnector1">
            <a:avLst/>
          </a:prstGeom>
          <a:ln w="25400">
            <a:solidFill>
              <a:srgbClr val="2240FF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6C6DC2-C573-6C4E-B0CF-FFD1D2653E9E}"/>
              </a:ext>
            </a:extLst>
          </p:cNvPr>
          <p:cNvGrpSpPr/>
          <p:nvPr/>
        </p:nvGrpSpPr>
        <p:grpSpPr>
          <a:xfrm>
            <a:off x="6003107" y="3606836"/>
            <a:ext cx="4208690" cy="927077"/>
            <a:chOff x="1390372" y="2820730"/>
            <a:chExt cx="7168506" cy="927077"/>
          </a:xfrm>
        </p:grpSpPr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18CE2794-E215-734E-A638-1C5527CCAFDA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43A4FD54-EC35-664A-9AB1-C656D0DC275A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8B8C8555-EA21-AD46-B30B-06485545ED8D}"/>
                </a:ext>
              </a:extLst>
            </p:cNvPr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56ED1BF6-0365-9349-8194-53240D77A391}"/>
                </a:ext>
              </a:extLst>
            </p:cNvPr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4759AFB2-FF94-5245-ABCC-45CBFA7EB5C4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EC70425B-73AB-2340-9B58-58212879DEBF}"/>
                </a:ext>
              </a:extLst>
            </p:cNvPr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0CBD387D-58FC-DF4C-86CE-2C45AC7AB4D7}"/>
                </a:ext>
              </a:extLst>
            </p:cNvPr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84914DEE-5FD2-DB44-AD7A-162E0FCA9367}"/>
                </a:ext>
              </a:extLst>
            </p:cNvPr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448854EA-4196-374C-9B19-EC218BB2A44F}"/>
                </a:ext>
              </a:extLst>
            </p:cNvPr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080511F3-8DEB-9A44-A99D-AE549EF95F53}"/>
                </a:ext>
              </a:extLst>
            </p:cNvPr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757AA2BF-BE75-9843-958A-044D30148871}"/>
                </a:ext>
              </a:extLst>
            </p:cNvPr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0A48FCE-1659-EB45-BBBA-9FBA9B3822F8}"/>
              </a:ext>
            </a:extLst>
          </p:cNvPr>
          <p:cNvCxnSpPr>
            <a:cxnSpLocks/>
          </p:cNvCxnSpPr>
          <p:nvPr/>
        </p:nvCxnSpPr>
        <p:spPr>
          <a:xfrm>
            <a:off x="4618128" y="4108770"/>
            <a:ext cx="675567" cy="0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760891-952E-6B44-A105-1BC7E1C484F6}"/>
              </a:ext>
            </a:extLst>
          </p:cNvPr>
          <p:cNvSpPr/>
          <p:nvPr/>
        </p:nvSpPr>
        <p:spPr>
          <a:xfrm>
            <a:off x="3905169" y="788823"/>
            <a:ext cx="98135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sec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69ED1B-ADC2-0642-9294-3376C422D4FA}"/>
              </a:ext>
            </a:extLst>
          </p:cNvPr>
          <p:cNvSpPr/>
          <p:nvPr/>
        </p:nvSpPr>
        <p:spPr>
          <a:xfrm>
            <a:off x="9926367" y="797607"/>
            <a:ext cx="1851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1/1= 1 sec</a:t>
            </a:r>
            <a:endParaRPr lang="en-US" sz="2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4C5602-FF70-3846-8D8A-80B50F72EAAC}"/>
              </a:ext>
            </a:extLst>
          </p:cNvPr>
          <p:cNvSpPr/>
          <p:nvPr/>
        </p:nvSpPr>
        <p:spPr>
          <a:xfrm>
            <a:off x="9942025" y="2291960"/>
            <a:ext cx="2124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1/2= 0.5 sec</a:t>
            </a:r>
            <a:endParaRPr lang="en-US" sz="2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90F62B-28E7-1A4B-B007-4ECF1BC8F165}"/>
              </a:ext>
            </a:extLst>
          </p:cNvPr>
          <p:cNvSpPr/>
          <p:nvPr/>
        </p:nvSpPr>
        <p:spPr>
          <a:xfrm>
            <a:off x="9850169" y="3847160"/>
            <a:ext cx="2319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1/3  ~ 0.3 sec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773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C84BF-594A-C646-B74F-A5E365CC3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" t="3026" r="-1418" b="6579"/>
          <a:stretch/>
        </p:blipFill>
        <p:spPr>
          <a:xfrm>
            <a:off x="1243013" y="1793081"/>
            <a:ext cx="8515350" cy="327183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8C5D8F-B6C0-E546-B582-E843D8DB5FDE}"/>
              </a:ext>
            </a:extLst>
          </p:cNvPr>
          <p:cNvSpPr>
            <a:spLocks noChangeAspect="1"/>
          </p:cNvSpPr>
          <p:nvPr/>
        </p:nvSpPr>
        <p:spPr>
          <a:xfrm>
            <a:off x="5957888" y="2370430"/>
            <a:ext cx="1260000" cy="126000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A579A-3732-8942-A09F-30313EC061CD}"/>
              </a:ext>
            </a:extLst>
          </p:cNvPr>
          <p:cNvSpPr/>
          <p:nvPr/>
        </p:nvSpPr>
        <p:spPr>
          <a:xfrm>
            <a:off x="6928224" y="3493293"/>
            <a:ext cx="4312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021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1,000,000,000 (one billion) Hz (hertz)</a:t>
            </a:r>
          </a:p>
          <a:p>
            <a:r>
              <a:rPr lang="en-CA" dirty="0">
                <a:solidFill>
                  <a:srgbClr val="2021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1,000,000,000 (one billion) pulse per sec!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359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7825F1-BA02-7640-B9EA-C11482EB4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0"/>
            <a:ext cx="9717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FEB2BE-16D8-624F-8F8F-D1CC3B846083}"/>
              </a:ext>
            </a:extLst>
          </p:cNvPr>
          <p:cNvSpPr/>
          <p:nvPr/>
        </p:nvSpPr>
        <p:spPr>
          <a:xfrm>
            <a:off x="7207692" y="3059668"/>
            <a:ext cx="421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en.wikipedia.org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/wiki/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Clock_rate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054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rucial 16GB DDR4-2666 UDIMM- view 1">
            <a:extLst>
              <a:ext uri="{FF2B5EF4-FFF2-40B4-BE49-F238E27FC236}">
                <a16:creationId xmlns:a16="http://schemas.microsoft.com/office/drawing/2014/main" id="{469B73A4-9EE3-064E-A883-7BA44B4F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68028"/>
            <a:ext cx="8991600" cy="208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D2C04F4C-35E7-594A-8B54-B2BD0BD75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3800129"/>
            <a:ext cx="9080500" cy="17399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812058-834B-4F49-999B-49282B3BFFA7}"/>
              </a:ext>
            </a:extLst>
          </p:cNvPr>
          <p:cNvSpPr>
            <a:spLocks noChangeAspect="1"/>
          </p:cNvSpPr>
          <p:nvPr/>
        </p:nvSpPr>
        <p:spPr>
          <a:xfrm>
            <a:off x="2757488" y="3429000"/>
            <a:ext cx="1260000" cy="126000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42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1F27E0B-262F-F248-8D36-0DE34D5BA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1" t="23958" r="29948" b="23959"/>
          <a:stretch/>
        </p:blipFill>
        <p:spPr bwMode="auto">
          <a:xfrm>
            <a:off x="271462" y="274118"/>
            <a:ext cx="6113449" cy="60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D76D9E-1F7F-6B43-AA71-B130E35E4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6" t="19123" r="65344" b="19298"/>
          <a:stretch/>
        </p:blipFill>
        <p:spPr>
          <a:xfrm>
            <a:off x="2457450" y="1485899"/>
            <a:ext cx="1699846" cy="1657351"/>
          </a:xfrm>
          <a:prstGeom prst="rect">
            <a:avLst/>
          </a:prstGeom>
        </p:spPr>
      </p:pic>
      <p:pic>
        <p:nvPicPr>
          <p:cNvPr id="3" name="Picture 2" descr="Crucial 16GB DDR4-2666 UDIMM- view 1">
            <a:extLst>
              <a:ext uri="{FF2B5EF4-FFF2-40B4-BE49-F238E27FC236}">
                <a16:creationId xmlns:a16="http://schemas.microsoft.com/office/drawing/2014/main" id="{111583E3-9211-774C-9178-B877CA42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80157" y="2081571"/>
            <a:ext cx="3111498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076F-A88F-1749-B501-3873B256C3AE}"/>
              </a:ext>
            </a:extLst>
          </p:cNvPr>
          <p:cNvSpPr/>
          <p:nvPr/>
        </p:nvSpPr>
        <p:spPr>
          <a:xfrm>
            <a:off x="6687947" y="362123"/>
            <a:ext cx="479073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CPU: X 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Memory: Y 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Mainboard (BUS): Z Hz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Final Speed?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26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1F27E0B-262F-F248-8D36-0DE34D5BA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1" t="23958" r="29948" b="23959"/>
          <a:stretch/>
        </p:blipFill>
        <p:spPr bwMode="auto">
          <a:xfrm>
            <a:off x="271462" y="274118"/>
            <a:ext cx="6113449" cy="60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D76D9E-1F7F-6B43-AA71-B130E35E4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6" t="19123" r="65344" b="19298"/>
          <a:stretch/>
        </p:blipFill>
        <p:spPr>
          <a:xfrm>
            <a:off x="2457450" y="1485899"/>
            <a:ext cx="1699846" cy="1657351"/>
          </a:xfrm>
          <a:prstGeom prst="rect">
            <a:avLst/>
          </a:prstGeom>
        </p:spPr>
      </p:pic>
      <p:pic>
        <p:nvPicPr>
          <p:cNvPr id="3" name="Picture 2" descr="Crucial 16GB DDR4-2666 UDIMM- view 1">
            <a:extLst>
              <a:ext uri="{FF2B5EF4-FFF2-40B4-BE49-F238E27FC236}">
                <a16:creationId xmlns:a16="http://schemas.microsoft.com/office/drawing/2014/main" id="{111583E3-9211-774C-9178-B877CA42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80157" y="2081571"/>
            <a:ext cx="3111498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076F-A88F-1749-B501-3873B256C3AE}"/>
              </a:ext>
            </a:extLst>
          </p:cNvPr>
          <p:cNvSpPr/>
          <p:nvPr/>
        </p:nvSpPr>
        <p:spPr>
          <a:xfrm>
            <a:off x="6687947" y="362123"/>
            <a:ext cx="4790735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CPU: X 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Memory: Y 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Mainboard (BUS): Z Hz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At market: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X &gt; Y = Z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X=2.9GHz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Y=Z= 2.6GHz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502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1F27E0B-262F-F248-8D36-0DE34D5BA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1" t="23958" r="29948" b="23959"/>
          <a:stretch/>
        </p:blipFill>
        <p:spPr bwMode="auto">
          <a:xfrm>
            <a:off x="271462" y="274118"/>
            <a:ext cx="6113449" cy="60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D76D9E-1F7F-6B43-AA71-B130E35E4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6" t="19123" r="65344" b="19298"/>
          <a:stretch/>
        </p:blipFill>
        <p:spPr>
          <a:xfrm>
            <a:off x="2457450" y="1485899"/>
            <a:ext cx="1699846" cy="1657351"/>
          </a:xfrm>
          <a:prstGeom prst="rect">
            <a:avLst/>
          </a:prstGeom>
        </p:spPr>
      </p:pic>
      <p:pic>
        <p:nvPicPr>
          <p:cNvPr id="3" name="Picture 2" descr="Crucial 16GB DDR4-2666 UDIMM- view 1">
            <a:extLst>
              <a:ext uri="{FF2B5EF4-FFF2-40B4-BE49-F238E27FC236}">
                <a16:creationId xmlns:a16="http://schemas.microsoft.com/office/drawing/2014/main" id="{111583E3-9211-774C-9178-B877CA42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80157" y="2081571"/>
            <a:ext cx="3111498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076F-A88F-1749-B501-3873B256C3AE}"/>
              </a:ext>
            </a:extLst>
          </p:cNvPr>
          <p:cNvSpPr/>
          <p:nvPr/>
        </p:nvSpPr>
        <p:spPr>
          <a:xfrm>
            <a:off x="6687947" y="362123"/>
            <a:ext cx="5674502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CPU: X 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Memory: Y 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Mainboard (BUS): Z Hz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Final Speed: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CPU internal: X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CPU external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 Memory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Y=Z= 2.6GHz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Overclock?</a:t>
            </a:r>
          </a:p>
        </p:txBody>
      </p:sp>
    </p:spTree>
    <p:extLst>
      <p:ext uri="{BB962C8B-B14F-4D97-AF65-F5344CB8AC3E}">
        <p14:creationId xmlns:p14="http://schemas.microsoft.com/office/powerpoint/2010/main" val="27229027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Flip-Flop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6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310616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3378076"/>
          <a:ext cx="1219199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145615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1353499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2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19959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5670640" y="565560"/>
            <a:ext cx="2881060" cy="1969096"/>
            <a:chOff x="2764839" y="1066799"/>
            <a:chExt cx="6341062" cy="433387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76" y="357787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04" y="1929775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7518743" y="66779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7528268" y="225847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6094557" y="169140"/>
            <a:ext cx="2133600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51175" y="265904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24" name="Rectangle 23"/>
          <p:cNvSpPr/>
          <p:nvPr/>
        </p:nvSpPr>
        <p:spPr>
          <a:xfrm>
            <a:off x="6165601" y="225651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8236812" y="224674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2597380" y="18664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11806" y="2513803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94646" y="138508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093732" y="1637121"/>
            <a:ext cx="748689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842421" y="774283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841733" y="775288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867070" y="232520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093732" y="382909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181270" y="2734427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09" y="159904"/>
            <a:ext cx="1382107" cy="829265"/>
          </a:xfrm>
          <a:prstGeom prst="rect">
            <a:avLst/>
          </a:prstGeom>
        </p:spPr>
      </p:pic>
      <p:pic>
        <p:nvPicPr>
          <p:cNvPr id="57" name="Picture 56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52" y="2120023"/>
            <a:ext cx="1382107" cy="8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891158" y="1968044"/>
            <a:ext cx="2881060" cy="1969096"/>
            <a:chOff x="2764839" y="1066799"/>
            <a:chExt cx="6341062" cy="433387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66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67" name="Oval 66"/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71" name="Rectangle 70"/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3" name="Picture 7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74" name="Oval 73"/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5" name="Picture 7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76" name="Oval 75"/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296968" y="2381214"/>
            <a:ext cx="748689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314250" y="178539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401788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Gated SR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81931" y="2168307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5" name="Freeform 44">
            <a:extLst>
              <a:ext uri="{FF2B5EF4-FFF2-40B4-BE49-F238E27FC236}">
                <a16:creationId xmlns:a16="http://schemas.microsoft.com/office/drawing/2014/main" id="{A48578B1-EFC2-4822-98EC-9DDB770581FA}"/>
              </a:ext>
            </a:extLst>
          </p:cNvPr>
          <p:cNvSpPr/>
          <p:nvPr/>
        </p:nvSpPr>
        <p:spPr>
          <a:xfrm>
            <a:off x="4045657" y="3514929"/>
            <a:ext cx="764083" cy="392098"/>
          </a:xfrm>
          <a:custGeom>
            <a:avLst/>
            <a:gdLst>
              <a:gd name="connsiteX0" fmla="*/ 3114675 w 3114675"/>
              <a:gd name="connsiteY0" fmla="*/ 15352 h 1058340"/>
              <a:gd name="connsiteX1" fmla="*/ 1100137 w 3114675"/>
              <a:gd name="connsiteY1" fmla="*/ 143940 h 1058340"/>
              <a:gd name="connsiteX2" fmla="*/ 0 w 3114675"/>
              <a:gd name="connsiteY2" fmla="*/ 1058340 h 10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1058340">
                <a:moveTo>
                  <a:pt x="3114675" y="15352"/>
                </a:moveTo>
                <a:cubicBezTo>
                  <a:pt x="2366962" y="-7270"/>
                  <a:pt x="1619250" y="-29891"/>
                  <a:pt x="1100137" y="143940"/>
                </a:cubicBezTo>
                <a:cubicBezTo>
                  <a:pt x="581024" y="317771"/>
                  <a:pt x="290512" y="688055"/>
                  <a:pt x="0" y="1058340"/>
                </a:cubicBezTo>
              </a:path>
            </a:pathLst>
          </a:custGeom>
          <a:noFill/>
          <a:ln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1218</Words>
  <Application>Microsoft Office PowerPoint</Application>
  <PresentationFormat>Widescreen</PresentationFormat>
  <Paragraphs>758</Paragraphs>
  <Slides>67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Bradley Hand ITC</vt:lpstr>
      <vt:lpstr>Calibri</vt:lpstr>
      <vt:lpstr>Calibri Light</vt:lpstr>
      <vt:lpstr>Cambria Math</vt:lpstr>
      <vt:lpstr>Segoe UI</vt:lpstr>
      <vt:lpstr>Office Theme</vt:lpstr>
      <vt:lpstr> Sequential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 Computer Architecture I Digital Design Winter 2021</dc:title>
  <dc:subject>Computer Science</dc:subject>
  <dc:creator>Hossein Fani;hfani@uwindsor.ca</dc:creator>
  <cp:keywords>Gated Memory Units; Latch;Sequential Logic; Computer Architecture; Digital Design; Winter 2021</cp:keywords>
  <cp:lastModifiedBy>Hossein Fani</cp:lastModifiedBy>
  <cp:revision>305</cp:revision>
  <dcterms:created xsi:type="dcterms:W3CDTF">2020-11-16T18:58:45Z</dcterms:created>
  <dcterms:modified xsi:type="dcterms:W3CDTF">2021-03-23T22:07:20Z</dcterms:modified>
</cp:coreProperties>
</file>