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DD0"/>
    <a:srgbClr val="23E148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81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9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36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2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80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77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7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4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94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8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2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571D-D16B-4A84-8D70-179294B19782}" type="datetimeFigureOut">
              <a:rPr lang="en-CA" smtClean="0"/>
              <a:t>15/12/2014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9CE1-09BE-4141-ABB0-82DFEC640C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15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-1830365" y="-609232"/>
            <a:ext cx="15848522" cy="7990770"/>
            <a:chOff x="-1830365" y="-609232"/>
            <a:chExt cx="15848522" cy="7990770"/>
          </a:xfrm>
        </p:grpSpPr>
        <p:grpSp>
          <p:nvGrpSpPr>
            <p:cNvPr id="357" name="Group 356"/>
            <p:cNvGrpSpPr/>
            <p:nvPr/>
          </p:nvGrpSpPr>
          <p:grpSpPr>
            <a:xfrm>
              <a:off x="-1830365" y="-609232"/>
              <a:ext cx="15848522" cy="7990770"/>
              <a:chOff x="-2833665" y="-977532"/>
              <a:chExt cx="15848522" cy="799077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568112" y="5477153"/>
                <a:ext cx="1679595" cy="530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Assault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922057" y="6479297"/>
                <a:ext cx="2481690" cy="530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AssaultWithWeapon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0485420" y="6482906"/>
                <a:ext cx="1866752" cy="530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SexualAssault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335262" y="5477153"/>
                <a:ext cx="1679595" cy="530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Robbery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82341" y="5477153"/>
                <a:ext cx="1679595" cy="530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sio:Voyeurism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261530" y="4311650"/>
                <a:ext cx="2185385" cy="68252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SecurityIncident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712200" y="3422650"/>
                <a:ext cx="1267045" cy="489958"/>
              </a:xfrm>
              <a:prstGeom prst="ellipse">
                <a:avLst/>
              </a:prstGeom>
              <a:solidFill>
                <a:schemeClr val="accent6">
                  <a:lumMod val="75000"/>
                  <a:alpha val="84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event:Event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49491" y="5477153"/>
                <a:ext cx="2236825" cy="530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IndecentExposure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75213" y="3946842"/>
                <a:ext cx="1995240" cy="5303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sio:ServiceSecurity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-1208099" y="5832758"/>
                <a:ext cx="1679595" cy="5303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sio:Student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-1829800" y="4112129"/>
                <a:ext cx="1291493" cy="5303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sio:Subject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58714" y="6183161"/>
                <a:ext cx="2006082" cy="5303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sio:FacultyMember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627" y="4771847"/>
                <a:ext cx="2436256" cy="5303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sio:CommunityMember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65745" y="3010137"/>
                <a:ext cx="1803582" cy="530332"/>
              </a:xfrm>
              <a:prstGeom prst="ellipse">
                <a:avLst/>
              </a:prstGeom>
              <a:solidFill>
                <a:schemeClr val="accent5">
                  <a:alpha val="67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>
                    <a:solidFill>
                      <a:schemeClr val="tx1"/>
                    </a:solidFill>
                  </a:rPr>
                  <a:t>f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oaf:Organization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13146" y="1974819"/>
                <a:ext cx="1679595" cy="530332"/>
              </a:xfrm>
              <a:prstGeom prst="ellipse">
                <a:avLst/>
              </a:prstGeom>
              <a:solidFill>
                <a:schemeClr val="accent5">
                  <a:alpha val="67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>
                    <a:solidFill>
                      <a:schemeClr val="tx1"/>
                    </a:solidFill>
                  </a:rPr>
                  <a:t>f</a:t>
                </a:r>
                <a:r>
                  <a:rPr lang="en-CA" sz="1400" i="1" dirty="0" err="1" smtClean="0">
                    <a:solidFill>
                      <a:schemeClr val="tx1"/>
                    </a:solidFill>
                  </a:rPr>
                  <a:t>oaf:Agent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483928" y="5817742"/>
                <a:ext cx="1679595" cy="5303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sio:Staff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-426396" y="4102757"/>
                <a:ext cx="1291493" cy="5303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sio:Victim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-620446" y="2976612"/>
                <a:ext cx="1679595" cy="530332"/>
              </a:xfrm>
              <a:prstGeom prst="ellipse">
                <a:avLst/>
              </a:prstGeom>
              <a:solidFill>
                <a:schemeClr val="accent5">
                  <a:alpha val="67000"/>
                </a:schemeClr>
              </a:solidFill>
              <a:ln w="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foaf:Person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370855" y="576485"/>
                <a:ext cx="1675597" cy="610714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time:Instant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49491" y="576485"/>
                <a:ext cx="1726982" cy="610714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time:Interval</a:t>
                </a:r>
                <a:endParaRPr lang="en-CA" sz="1400" i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60482" y="-519922"/>
                <a:ext cx="2374682" cy="610714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time:TemporalEntity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51807" y="-977532"/>
                <a:ext cx="2350921" cy="610714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time:DateTimeExpr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58375" y="-252569"/>
                <a:ext cx="2349610" cy="610714"/>
              </a:xfrm>
              <a:prstGeom prst="ellipse">
                <a:avLst/>
              </a:prstGeom>
              <a:solidFill>
                <a:schemeClr val="accent3">
                  <a:alpha val="59000"/>
                </a:schemeClr>
              </a:solidFill>
              <a:ln w="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sio:ProximityAdverb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059568" y="1165246"/>
                <a:ext cx="2188139" cy="5177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geo:SpatioalThing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32068" y="3696172"/>
                <a:ext cx="1444414" cy="5177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owl:Thing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Elbow Connector 30"/>
              <p:cNvCxnSpPr>
                <a:stCxn id="9" idx="0"/>
                <a:endCxn id="10" idx="4"/>
              </p:cNvCxnSpPr>
              <p:nvPr/>
            </p:nvCxnSpPr>
            <p:spPr>
              <a:xfrm rot="16200000" flipV="1">
                <a:off x="9150452" y="4107879"/>
                <a:ext cx="399042" cy="8500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8" idx="0"/>
                <a:endCxn id="9" idx="4"/>
              </p:cNvCxnSpPr>
              <p:nvPr/>
            </p:nvCxnSpPr>
            <p:spPr>
              <a:xfrm rot="5400000" flipH="1" flipV="1">
                <a:off x="7596693" y="3719623"/>
                <a:ext cx="482977" cy="3032084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1" idx="0"/>
                <a:endCxn id="9" idx="4"/>
              </p:cNvCxnSpPr>
              <p:nvPr/>
            </p:nvCxnSpPr>
            <p:spPr>
              <a:xfrm rot="5400000" flipH="1" flipV="1">
                <a:off x="8619575" y="4742506"/>
                <a:ext cx="482977" cy="986319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4" idx="0"/>
                <a:endCxn id="9" idx="4"/>
              </p:cNvCxnSpPr>
              <p:nvPr/>
            </p:nvCxnSpPr>
            <p:spPr>
              <a:xfrm rot="16200000" flipV="1">
                <a:off x="9639579" y="4708821"/>
                <a:ext cx="482977" cy="1053687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stCxn id="7" idx="0"/>
                <a:endCxn id="9" idx="4"/>
              </p:cNvCxnSpPr>
              <p:nvPr/>
            </p:nvCxnSpPr>
            <p:spPr>
              <a:xfrm rot="16200000" flipV="1">
                <a:off x="10523154" y="3825246"/>
                <a:ext cx="482977" cy="2820837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>
                <a:stCxn id="17" idx="0"/>
                <a:endCxn id="18" idx="4"/>
              </p:cNvCxnSpPr>
              <p:nvPr/>
            </p:nvCxnSpPr>
            <p:spPr>
              <a:xfrm rot="16200000" flipV="1">
                <a:off x="1907747" y="2050348"/>
                <a:ext cx="504986" cy="1414592"/>
              </a:xfrm>
              <a:prstGeom prst="bentConnector3">
                <a:avLst>
                  <a:gd name="adj1" fmla="val 48152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/>
              <p:cNvCxnSpPr>
                <a:stCxn id="21" idx="0"/>
                <a:endCxn id="18" idx="4"/>
              </p:cNvCxnSpPr>
              <p:nvPr/>
            </p:nvCxnSpPr>
            <p:spPr>
              <a:xfrm rot="5400000" flipH="1" flipV="1">
                <a:off x="600418" y="2124086"/>
                <a:ext cx="471461" cy="1233592"/>
              </a:xfrm>
              <a:prstGeom prst="bentConnector3">
                <a:avLst>
                  <a:gd name="adj1" fmla="val 44062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>
                <a:stCxn id="20" idx="0"/>
                <a:endCxn id="21" idx="4"/>
              </p:cNvCxnSpPr>
              <p:nvPr/>
            </p:nvCxnSpPr>
            <p:spPr>
              <a:xfrm rot="5400000" flipH="1" flipV="1">
                <a:off x="-78555" y="3804851"/>
                <a:ext cx="595813" cy="1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Elbow Connector 88"/>
              <p:cNvCxnSpPr>
                <a:stCxn id="14" idx="0"/>
                <a:endCxn id="21" idx="4"/>
              </p:cNvCxnSpPr>
              <p:nvPr/>
            </p:nvCxnSpPr>
            <p:spPr>
              <a:xfrm rot="5400000" flipH="1" flipV="1">
                <a:off x="-784943" y="3107835"/>
                <a:ext cx="605185" cy="1403405"/>
              </a:xfrm>
              <a:prstGeom prst="bentConnector3">
                <a:avLst>
                  <a:gd name="adj1" fmla="val 37409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>
                <a:stCxn id="16" idx="0"/>
                <a:endCxn id="21" idx="4"/>
              </p:cNvCxnSpPr>
              <p:nvPr/>
            </p:nvCxnSpPr>
            <p:spPr>
              <a:xfrm rot="16200000" flipV="1">
                <a:off x="108103" y="3618194"/>
                <a:ext cx="1264903" cy="1042403"/>
              </a:xfrm>
              <a:prstGeom prst="bentConnector3">
                <a:avLst>
                  <a:gd name="adj1" fmla="val 70081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rot="5400000" flipH="1" flipV="1">
                <a:off x="796244" y="5730032"/>
                <a:ext cx="880982" cy="12700"/>
              </a:xfrm>
              <a:prstGeom prst="bentConnector3">
                <a:avLst>
                  <a:gd name="adj1" fmla="val 987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/>
              <p:cNvCxnSpPr>
                <a:stCxn id="13" idx="0"/>
                <a:endCxn id="16" idx="4"/>
              </p:cNvCxnSpPr>
              <p:nvPr/>
            </p:nvCxnSpPr>
            <p:spPr>
              <a:xfrm rot="5400000" flipH="1" flipV="1">
                <a:off x="181438" y="4752441"/>
                <a:ext cx="530579" cy="1630056"/>
              </a:xfrm>
              <a:prstGeom prst="bentConnector3">
                <a:avLst/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19" idx="0"/>
                <a:endCxn id="16" idx="4"/>
              </p:cNvCxnSpPr>
              <p:nvPr/>
            </p:nvCxnSpPr>
            <p:spPr>
              <a:xfrm rot="16200000" flipV="1">
                <a:off x="2034960" y="4528975"/>
                <a:ext cx="515563" cy="2061971"/>
              </a:xfrm>
              <a:prstGeom prst="bentConnector3">
                <a:avLst/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>
                <a:stCxn id="12" idx="0"/>
                <a:endCxn id="17" idx="4"/>
              </p:cNvCxnSpPr>
              <p:nvPr/>
            </p:nvCxnSpPr>
            <p:spPr>
              <a:xfrm rot="16200000" flipV="1">
                <a:off x="2666999" y="3741007"/>
                <a:ext cx="406373" cy="5297"/>
              </a:xfrm>
              <a:prstGeom prst="bentConnector3">
                <a:avLst/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22" idx="0"/>
                <a:endCxn id="24" idx="4"/>
              </p:cNvCxnSpPr>
              <p:nvPr/>
            </p:nvCxnSpPr>
            <p:spPr>
              <a:xfrm rot="5400000" flipH="1" flipV="1">
                <a:off x="6435392" y="-135945"/>
                <a:ext cx="485693" cy="939169"/>
              </a:xfrm>
              <a:prstGeom prst="bentConnector3">
                <a:avLst/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>
                <a:stCxn id="23" idx="0"/>
                <a:endCxn id="24" idx="4"/>
              </p:cNvCxnSpPr>
              <p:nvPr/>
            </p:nvCxnSpPr>
            <p:spPr>
              <a:xfrm rot="16200000" flipV="1">
                <a:off x="7387557" y="-148941"/>
                <a:ext cx="485693" cy="965159"/>
              </a:xfrm>
              <a:prstGeom prst="bentConnector3">
                <a:avLst/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/>
              <p:cNvCxnSpPr>
                <a:stCxn id="5" idx="0"/>
                <a:endCxn id="4" idx="4"/>
              </p:cNvCxnSpPr>
              <p:nvPr/>
            </p:nvCxnSpPr>
            <p:spPr>
              <a:xfrm rot="5400000" flipH="1" flipV="1">
                <a:off x="9549500" y="5620887"/>
                <a:ext cx="471812" cy="1245008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lbow Connector 116"/>
              <p:cNvCxnSpPr>
                <a:stCxn id="6" idx="0"/>
                <a:endCxn id="4" idx="4"/>
              </p:cNvCxnSpPr>
              <p:nvPr/>
            </p:nvCxnSpPr>
            <p:spPr>
              <a:xfrm rot="16200000" flipV="1">
                <a:off x="10675643" y="5739753"/>
                <a:ext cx="475421" cy="1010886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urved Connector 121"/>
              <p:cNvCxnSpPr>
                <a:stCxn id="22" idx="1"/>
                <a:endCxn id="25" idx="6"/>
              </p:cNvCxnSpPr>
              <p:nvPr/>
            </p:nvCxnSpPr>
            <p:spPr>
              <a:xfrm rot="16200000" flipV="1">
                <a:off x="4690436" y="-259882"/>
                <a:ext cx="1338097" cy="51351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>
                <a:stCxn id="22" idx="2"/>
                <a:endCxn id="26" idx="6"/>
              </p:cNvCxnSpPr>
              <p:nvPr/>
            </p:nvCxnSpPr>
            <p:spPr>
              <a:xfrm rot="10800000">
                <a:off x="5107985" y="52788"/>
                <a:ext cx="262870" cy="8290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>
                <a:stCxn id="10" idx="7"/>
                <a:endCxn id="27" idx="4"/>
              </p:cNvCxnSpPr>
              <p:nvPr/>
            </p:nvCxnSpPr>
            <p:spPr>
              <a:xfrm rot="5400000" flipH="1" flipV="1">
                <a:off x="9067984" y="2408750"/>
                <a:ext cx="1811360" cy="35994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>
                <a:stCxn id="5" idx="2"/>
                <a:endCxn id="28" idx="4"/>
              </p:cNvCxnSpPr>
              <p:nvPr/>
            </p:nvCxnSpPr>
            <p:spPr>
              <a:xfrm rot="10800000">
                <a:off x="5254275" y="4213969"/>
                <a:ext cx="2667782" cy="25304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urved Connector 131"/>
              <p:cNvCxnSpPr>
                <a:stCxn id="10" idx="2"/>
                <a:endCxn id="18" idx="6"/>
              </p:cNvCxnSpPr>
              <p:nvPr/>
            </p:nvCxnSpPr>
            <p:spPr>
              <a:xfrm rot="10800000">
                <a:off x="2292742" y="2239985"/>
                <a:ext cx="6419459" cy="142764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>
                <a:stCxn id="10" idx="1"/>
                <a:endCxn id="18" idx="7"/>
              </p:cNvCxnSpPr>
              <p:nvPr/>
            </p:nvCxnSpPr>
            <p:spPr>
              <a:xfrm rot="16200000" flipV="1">
                <a:off x="4751303" y="-652048"/>
                <a:ext cx="1441919" cy="6850984"/>
              </a:xfrm>
              <a:prstGeom prst="curvedConnector3">
                <a:avLst>
                  <a:gd name="adj1" fmla="val 12124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>
                <a:stCxn id="10" idx="1"/>
                <a:endCxn id="18" idx="5"/>
              </p:cNvCxnSpPr>
              <p:nvPr/>
            </p:nvCxnSpPr>
            <p:spPr>
              <a:xfrm rot="16200000" flipV="1">
                <a:off x="4938804" y="-464547"/>
                <a:ext cx="1066917" cy="685098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0" idx="3"/>
                <a:endCxn id="28" idx="6"/>
              </p:cNvCxnSpPr>
              <p:nvPr/>
            </p:nvCxnSpPr>
            <p:spPr>
              <a:xfrm rot="5400000">
                <a:off x="7380010" y="2437327"/>
                <a:ext cx="114216" cy="29212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>
                <a:stCxn id="10" idx="7"/>
                <a:endCxn id="10" idx="1"/>
              </p:cNvCxnSpPr>
              <p:nvPr/>
            </p:nvCxnSpPr>
            <p:spPr>
              <a:xfrm rot="16200000" flipV="1">
                <a:off x="9345723" y="3046434"/>
                <a:ext cx="12700" cy="895937"/>
              </a:xfrm>
              <a:prstGeom prst="curvedConnector3">
                <a:avLst>
                  <a:gd name="adj1" fmla="val 122649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urved Connector 150"/>
              <p:cNvCxnSpPr>
                <a:stCxn id="9" idx="7"/>
                <a:endCxn id="9" idx="5"/>
              </p:cNvCxnSpPr>
              <p:nvPr/>
            </p:nvCxnSpPr>
            <p:spPr>
              <a:xfrm rot="16200000" flipH="1">
                <a:off x="9885564" y="4652913"/>
                <a:ext cx="482618" cy="12700"/>
              </a:xfrm>
              <a:prstGeom prst="curvedConnector5">
                <a:avLst>
                  <a:gd name="adj1" fmla="val -7895"/>
                  <a:gd name="adj2" fmla="val 7787740"/>
                  <a:gd name="adj3" fmla="val 11315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/>
              <p:nvPr/>
            </p:nvSpPr>
            <p:spPr>
              <a:xfrm>
                <a:off x="-943064" y="1550874"/>
                <a:ext cx="1483992" cy="423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foaf:Image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Curved Connector 157"/>
              <p:cNvCxnSpPr>
                <a:stCxn id="18" idx="2"/>
                <a:endCxn id="156" idx="6"/>
              </p:cNvCxnSpPr>
              <p:nvPr/>
            </p:nvCxnSpPr>
            <p:spPr>
              <a:xfrm rot="10800000">
                <a:off x="540928" y="1762723"/>
                <a:ext cx="72218" cy="47726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2962271" y="1197886"/>
                <a:ext cx="1943820" cy="3062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wn:word-approximitely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047946" y="853725"/>
                <a:ext cx="858145" cy="3062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wn:After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974580" y="841201"/>
                <a:ext cx="812128" cy="3062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wn:early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Elbow Connector 169"/>
              <p:cNvCxnSpPr>
                <a:stCxn id="167" idx="0"/>
                <a:endCxn id="26" idx="4"/>
              </p:cNvCxnSpPr>
              <p:nvPr/>
            </p:nvCxnSpPr>
            <p:spPr>
              <a:xfrm rot="16200000" flipV="1">
                <a:off x="3513811" y="777515"/>
                <a:ext cx="839741" cy="1001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Elbow Connector 173"/>
              <p:cNvCxnSpPr>
                <a:stCxn id="169" idx="0"/>
                <a:endCxn id="26" idx="4"/>
              </p:cNvCxnSpPr>
              <p:nvPr/>
            </p:nvCxnSpPr>
            <p:spPr>
              <a:xfrm rot="5400000" flipH="1" flipV="1">
                <a:off x="3415384" y="323405"/>
                <a:ext cx="483056" cy="552536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Elbow Connector 176"/>
              <p:cNvCxnSpPr>
                <a:stCxn id="168" idx="0"/>
                <a:endCxn id="26" idx="4"/>
              </p:cNvCxnSpPr>
              <p:nvPr/>
            </p:nvCxnSpPr>
            <p:spPr>
              <a:xfrm rot="16200000" flipV="1">
                <a:off x="3957310" y="334015"/>
                <a:ext cx="495580" cy="543839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rgbClr val="FF0000">
                    <a:alpha val="51000"/>
                  </a:srgb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>
                <a:stCxn id="18" idx="0"/>
                <a:endCxn id="26" idx="2"/>
              </p:cNvCxnSpPr>
              <p:nvPr/>
            </p:nvCxnSpPr>
            <p:spPr>
              <a:xfrm rot="5400000" flipH="1" flipV="1">
                <a:off x="1144644" y="361089"/>
                <a:ext cx="1922031" cy="130543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/>
              <p:cNvSpPr/>
              <p:nvPr/>
            </p:nvSpPr>
            <p:spPr>
              <a:xfrm>
                <a:off x="-2404964" y="3045321"/>
                <a:ext cx="1264276" cy="388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rdf:Literal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urved Connector 188"/>
              <p:cNvCxnSpPr>
                <a:stCxn id="20" idx="3"/>
                <a:endCxn id="187" idx="2"/>
              </p:cNvCxnSpPr>
              <p:nvPr/>
            </p:nvCxnSpPr>
            <p:spPr>
              <a:xfrm rot="5400000" flipH="1">
                <a:off x="-1978969" y="2813717"/>
                <a:ext cx="1315713" cy="2167703"/>
              </a:xfrm>
              <a:prstGeom prst="curvedConnector4">
                <a:avLst>
                  <a:gd name="adj1" fmla="val -23277"/>
                  <a:gd name="adj2" fmla="val 11054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urved Connector 190"/>
              <p:cNvCxnSpPr>
                <a:stCxn id="14" idx="1"/>
                <a:endCxn id="187" idx="3"/>
              </p:cNvCxnSpPr>
              <p:nvPr/>
            </p:nvCxnSpPr>
            <p:spPr>
              <a:xfrm rot="16200000" flipV="1">
                <a:off x="-2336554" y="3493905"/>
                <a:ext cx="812629" cy="57915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urved Connector 200"/>
              <p:cNvCxnSpPr>
                <a:stCxn id="9" idx="2"/>
                <a:endCxn id="22" idx="4"/>
              </p:cNvCxnSpPr>
              <p:nvPr/>
            </p:nvCxnSpPr>
            <p:spPr>
              <a:xfrm rot="10800000">
                <a:off x="6208654" y="1187199"/>
                <a:ext cx="2052876" cy="346571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urved Connector 202"/>
              <p:cNvCxnSpPr>
                <a:stCxn id="10" idx="0"/>
                <a:endCxn id="22" idx="4"/>
              </p:cNvCxnSpPr>
              <p:nvPr/>
            </p:nvCxnSpPr>
            <p:spPr>
              <a:xfrm rot="16200000" flipV="1">
                <a:off x="6659464" y="736390"/>
                <a:ext cx="2235451" cy="313706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/>
              <p:cNvSpPr/>
              <p:nvPr/>
            </p:nvSpPr>
            <p:spPr>
              <a:xfrm>
                <a:off x="11296969" y="1236644"/>
                <a:ext cx="1264276" cy="388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i="1" dirty="0" err="1" smtClean="0">
                    <a:solidFill>
                      <a:schemeClr val="tx1"/>
                    </a:solidFill>
                  </a:rPr>
                  <a:t>rdf:Literal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Curved Connector 212"/>
              <p:cNvCxnSpPr>
                <a:stCxn id="27" idx="7"/>
                <a:endCxn id="211" idx="0"/>
              </p:cNvCxnSpPr>
              <p:nvPr/>
            </p:nvCxnSpPr>
            <p:spPr>
              <a:xfrm rot="5400000" flipH="1" flipV="1">
                <a:off x="11425968" y="737937"/>
                <a:ext cx="4432" cy="1001846"/>
              </a:xfrm>
              <a:prstGeom prst="curvedConnector3">
                <a:avLst>
                  <a:gd name="adj1" fmla="val 68689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>
                <a:stCxn id="27" idx="5"/>
                <a:endCxn id="211" idx="4"/>
              </p:cNvCxnSpPr>
              <p:nvPr/>
            </p:nvCxnSpPr>
            <p:spPr>
              <a:xfrm rot="16200000" flipH="1">
                <a:off x="11419079" y="1115395"/>
                <a:ext cx="18211" cy="1001846"/>
              </a:xfrm>
              <a:prstGeom prst="curvedConnector3">
                <a:avLst>
                  <a:gd name="adj1" fmla="val 167168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>
                <a:stCxn id="20" idx="1"/>
              </p:cNvCxnSpPr>
              <p:nvPr/>
            </p:nvCxnSpPr>
            <p:spPr>
              <a:xfrm rot="16200000" flipV="1">
                <a:off x="-1162910" y="3254773"/>
                <a:ext cx="917391" cy="93390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>
                <a:stCxn id="14" idx="7"/>
              </p:cNvCxnSpPr>
              <p:nvPr/>
            </p:nvCxnSpPr>
            <p:spPr>
              <a:xfrm rot="16200000" flipV="1">
                <a:off x="-1392109" y="3525126"/>
                <a:ext cx="755693" cy="573643"/>
              </a:xfrm>
              <a:prstGeom prst="curvedConnector3">
                <a:avLst>
                  <a:gd name="adj1" fmla="val 4159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extBox 239"/>
              <p:cNvSpPr txBox="1"/>
              <p:nvPr/>
            </p:nvSpPr>
            <p:spPr>
              <a:xfrm>
                <a:off x="6616807" y="6109965"/>
                <a:ext cx="12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 err="1" smtClean="0"/>
                  <a:t>sio:weapon</a:t>
                </a:r>
                <a:endParaRPr lang="en-CA" i="1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0636529" y="4443884"/>
                <a:ext cx="8418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sio:related</a:t>
                </a:r>
                <a:endParaRPr lang="en-CA" sz="1200" i="1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7693281" y="3686162"/>
                <a:ext cx="1066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event:product</a:t>
                </a:r>
                <a:endParaRPr lang="en-CA" sz="1200" i="1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8836775" y="2246109"/>
                <a:ext cx="11952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event:sub-event</a:t>
                </a:r>
                <a:endParaRPr lang="en-CA" sz="1200" i="1" dirty="0"/>
              </a:p>
            </p:txBody>
          </p:sp>
          <p:cxnSp>
            <p:nvCxnSpPr>
              <p:cNvPr id="245" name="Curved Connector 244"/>
              <p:cNvCxnSpPr>
                <a:stCxn id="9" idx="2"/>
                <a:endCxn id="28" idx="6"/>
              </p:cNvCxnSpPr>
              <p:nvPr/>
            </p:nvCxnSpPr>
            <p:spPr>
              <a:xfrm rot="10800000">
                <a:off x="5976482" y="3955071"/>
                <a:ext cx="2285048" cy="69784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TextBox 249"/>
              <p:cNvSpPr txBox="1"/>
              <p:nvPr/>
            </p:nvSpPr>
            <p:spPr>
              <a:xfrm>
                <a:off x="11216088" y="795572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geo:lat</a:t>
                </a:r>
                <a:endParaRPr lang="en-CA" sz="1200" i="1" dirty="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0955256" y="1821238"/>
                <a:ext cx="7280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geo:long</a:t>
                </a:r>
                <a:endParaRPr lang="en-CA" sz="1200" i="1" dirty="0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8910783" y="3021427"/>
                <a:ext cx="863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event:time</a:t>
                </a:r>
                <a:endParaRPr lang="en-CA" sz="1200" i="1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7151649" y="4289117"/>
                <a:ext cx="12645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sio:reportedTime</a:t>
                </a:r>
                <a:endParaRPr lang="en-CA" sz="1200" i="1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250959" y="4597782"/>
                <a:ext cx="993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sio:finalState</a:t>
                </a:r>
                <a:endParaRPr lang="en-CA" sz="1200" i="1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7721799" y="3038507"/>
                <a:ext cx="833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foaf:agent</a:t>
                </a:r>
                <a:endParaRPr lang="en-CA" sz="1200" i="1" dirty="0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075342" y="2732958"/>
                <a:ext cx="833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foaf:agent</a:t>
                </a:r>
                <a:endParaRPr lang="en-CA" sz="1200" i="1" dirty="0" smtClean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7414761" y="3386630"/>
                <a:ext cx="833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foaf:agent</a:t>
                </a:r>
                <a:endParaRPr lang="en-CA" sz="1200" i="1" dirty="0" smtClean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000002" y="-532463"/>
                <a:ext cx="12249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time:inDateTime</a:t>
                </a:r>
                <a:endParaRPr lang="en-CA" sz="1200" i="1" dirty="0" smtClean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518689" y="102065"/>
                <a:ext cx="12699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sio:timeProximity</a:t>
                </a:r>
                <a:endParaRPr lang="en-CA" sz="1200" i="1" dirty="0" smtClean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1082014" y="1252489"/>
                <a:ext cx="1218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sio:ageProximity</a:t>
                </a:r>
                <a:endParaRPr lang="en-CA" sz="1200" i="1" dirty="0" smtClean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745929" y="1871745"/>
                <a:ext cx="9087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event:place</a:t>
                </a:r>
                <a:endParaRPr lang="en-CA" sz="1200" i="1" dirty="0" smtClean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-2833665" y="3660384"/>
                <a:ext cx="9955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sio:postState</a:t>
                </a:r>
                <a:endParaRPr lang="en-CA" sz="1200" i="1" dirty="0" smtClean="0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-1255527" y="3521934"/>
                <a:ext cx="924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sio:preState</a:t>
                </a:r>
                <a:endParaRPr lang="en-CA" sz="1200" i="1" dirty="0" smtClean="0"/>
              </a:p>
            </p:txBody>
          </p:sp>
          <p:cxnSp>
            <p:nvCxnSpPr>
              <p:cNvPr id="269" name="Curved Connector 268"/>
              <p:cNvCxnSpPr>
                <a:stCxn id="21" idx="1"/>
                <a:endCxn id="187" idx="0"/>
              </p:cNvCxnSpPr>
              <p:nvPr/>
            </p:nvCxnSpPr>
            <p:spPr>
              <a:xfrm rot="16200000" flipV="1">
                <a:off x="-1078128" y="2350623"/>
                <a:ext cx="8956" cy="1398351"/>
              </a:xfrm>
              <a:prstGeom prst="curvedConnector3">
                <a:avLst>
                  <a:gd name="adj1" fmla="val 611394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urved Connector 270"/>
              <p:cNvCxnSpPr>
                <a:stCxn id="21" idx="0"/>
                <a:endCxn id="187" idx="1"/>
              </p:cNvCxnSpPr>
              <p:nvPr/>
            </p:nvCxnSpPr>
            <p:spPr>
              <a:xfrm rot="16200000" flipH="1" flipV="1">
                <a:off x="-1063054" y="1819850"/>
                <a:ext cx="125645" cy="2439167"/>
              </a:xfrm>
              <a:prstGeom prst="curvedConnector3">
                <a:avLst>
                  <a:gd name="adj1" fmla="val -47506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TextBox 271"/>
              <p:cNvSpPr txBox="1"/>
              <p:nvPr/>
            </p:nvSpPr>
            <p:spPr>
              <a:xfrm>
                <a:off x="-1140688" y="2379847"/>
                <a:ext cx="9076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sio:wearing</a:t>
                </a:r>
                <a:endParaRPr lang="en-CA" sz="1200" i="1" dirty="0" smtClean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-2036623" y="2265339"/>
                <a:ext cx="909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i="1" dirty="0" err="1" smtClean="0"/>
                  <a:t>sio:carrying</a:t>
                </a:r>
                <a:endParaRPr lang="en-CA" sz="1200" i="1" dirty="0" smtClean="0"/>
              </a:p>
            </p:txBody>
          </p:sp>
        </p:grpSp>
        <p:cxnSp>
          <p:nvCxnSpPr>
            <p:cNvPr id="359" name="Curved Connector 358"/>
            <p:cNvCxnSpPr>
              <a:stCxn id="14" idx="4"/>
              <a:endCxn id="16" idx="2"/>
            </p:cNvCxnSpPr>
            <p:nvPr/>
          </p:nvCxnSpPr>
          <p:spPr>
            <a:xfrm rot="16200000" flipH="1">
              <a:off x="235811" y="4594197"/>
              <a:ext cx="394552" cy="1227680"/>
            </a:xfrm>
            <a:prstGeom prst="curvedConnector2">
              <a:avLst/>
            </a:prstGeom>
            <a:ln w="34925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urved Connector 424"/>
            <p:cNvCxnSpPr>
              <a:stCxn id="20" idx="6"/>
              <a:endCxn id="16" idx="7"/>
            </p:cNvCxnSpPr>
            <p:nvPr/>
          </p:nvCxnSpPr>
          <p:spPr>
            <a:xfrm>
              <a:off x="1868397" y="4736223"/>
              <a:ext cx="1258005" cy="481589"/>
            </a:xfrm>
            <a:prstGeom prst="curvedConnector2">
              <a:avLst/>
            </a:prstGeom>
            <a:ln w="34925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66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roup 1075"/>
          <p:cNvGrpSpPr/>
          <p:nvPr/>
        </p:nvGrpSpPr>
        <p:grpSpPr>
          <a:xfrm>
            <a:off x="1492672" y="-659876"/>
            <a:ext cx="10506154" cy="8825555"/>
            <a:chOff x="1492672" y="-659876"/>
            <a:chExt cx="10506154" cy="8825555"/>
          </a:xfrm>
        </p:grpSpPr>
        <p:sp>
          <p:nvSpPr>
            <p:cNvPr id="25" name="Oval 24"/>
            <p:cNvSpPr/>
            <p:nvPr/>
          </p:nvSpPr>
          <p:spPr>
            <a:xfrm>
              <a:off x="2370074" y="-438150"/>
              <a:ext cx="8442376" cy="8215415"/>
            </a:xfrm>
            <a:prstGeom prst="ellipse">
              <a:avLst/>
            </a:prstGeom>
            <a:solidFill>
              <a:schemeClr val="bg2">
                <a:lumMod val="50000"/>
                <a:alpha val="68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4" name="TextBox 1073"/>
            <p:cNvSpPr txBox="1"/>
            <p:nvPr/>
          </p:nvSpPr>
          <p:spPr>
            <a:xfrm rot="16200000">
              <a:off x="2415003" y="-323336"/>
              <a:ext cx="8215417" cy="785878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4768026"/>
                </a:avLst>
              </a:prstTxWarp>
              <a:spAutoFit/>
            </a:bodyPr>
            <a:lstStyle/>
            <a:p>
              <a:pPr algn="ctr"/>
              <a:r>
                <a:rPr lang="en-CA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Security Incident </a:t>
              </a:r>
              <a:r>
                <a:rPr lang="en-CA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Service</a:t>
              </a:r>
              <a:endParaRPr lang="en-CA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6572596" y="-659876"/>
              <a:ext cx="5426230" cy="8437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6" name="Rectangle 1035"/>
            <p:cNvSpPr/>
            <p:nvPr/>
          </p:nvSpPr>
          <p:spPr>
            <a:xfrm>
              <a:off x="3471150" y="1709806"/>
              <a:ext cx="3051830" cy="30384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26" name="Picture 2" descr="http://www.reyanafayyaz.com/images/Icon-Gma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651" y="797566"/>
              <a:ext cx="781687" cy="781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Freeform 53"/>
            <p:cNvSpPr/>
            <p:nvPr/>
          </p:nvSpPr>
          <p:spPr>
            <a:xfrm>
              <a:off x="3882852" y="3542811"/>
              <a:ext cx="2640128" cy="1205444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0" tIns="180000" rIns="0" bIns="247650" numCol="1" spcCol="1270" anchor="t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400" b="1" kern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Semantic Web Layer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886621" y="1709807"/>
              <a:ext cx="2636359" cy="1730200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63841"/>
                <a:satOff val="-20982"/>
                <a:lumOff val="2157"/>
                <a:alphaOff val="0"/>
              </a:schemeClr>
            </a:fillRef>
            <a:effectRef idx="0">
              <a:schemeClr val="accent2">
                <a:hueOff val="-363841"/>
                <a:satOff val="-20982"/>
                <a:lumOff val="2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180000" rIns="216000" bIns="247650" numCol="1" spcCol="1270" anchor="t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Natural Language Layer</a:t>
              </a:r>
              <a:endParaRPr lang="en-CA" sz="1200" b="1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879082" y="4851060"/>
              <a:ext cx="2640129" cy="1302810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8DD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t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400" b="1" kern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Triple Acces</a:t>
              </a:r>
              <a:r>
                <a:rPr lang="en-CA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Layer</a:t>
              </a:r>
              <a:endParaRPr lang="en-CA" sz="1400" b="1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95605" y="2804445"/>
              <a:ext cx="2401626" cy="532608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</a:pPr>
              <a:r>
                <a:rPr lang="en-CA" sz="1400" kern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Apache </a:t>
              </a:r>
              <a:r>
                <a:rPr lang="en-CA" sz="1400" kern="12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OpenNLP</a:t>
              </a:r>
              <a:endParaRPr lang="en-CA" sz="1400" kern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</a:pPr>
              <a:r>
                <a:rPr lang="en-CA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(opennlp.apache.org)</a:t>
              </a:r>
              <a:endParaRPr lang="en-CA" sz="10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995605" y="2205406"/>
              <a:ext cx="2401626" cy="532608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</a:pPr>
              <a:r>
                <a:rPr lang="en-CA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Stanford </a:t>
              </a:r>
              <a:r>
                <a:rPr lang="en-CA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CoreNLP</a:t>
              </a:r>
              <a:endPara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defTabSz="2889250">
                <a:lnSpc>
                  <a:spcPct val="90000"/>
                </a:lnSpc>
                <a:spcBef>
                  <a:spcPct val="0"/>
                </a:spcBef>
              </a:pPr>
              <a:r>
                <a:rPr lang="en-CA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(nlp.stanford.edu)</a:t>
              </a:r>
              <a:endPara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5" name="Straight Connector 1024"/>
            <p:cNvSpPr/>
            <p:nvPr/>
          </p:nvSpPr>
          <p:spPr>
            <a:xfrm rot="10800000">
              <a:off x="4362959" y="8165679"/>
              <a:ext cx="288290" cy="0"/>
            </a:xfrm>
            <a:prstGeom prst="line">
              <a:avLst/>
            </a:prstGeom>
          </p:spPr>
          <p:style>
            <a:ln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3995605" y="4075795"/>
              <a:ext cx="2401626" cy="541907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spcBef>
                  <a:spcPct val="0"/>
                </a:spcBef>
              </a:pPr>
              <a:r>
                <a:rPr lang="en-CA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Apache Jena</a:t>
              </a:r>
            </a:p>
            <a:p>
              <a:pPr lvl="0" algn="ctr" defTabSz="2889250">
                <a:spcBef>
                  <a:spcPct val="0"/>
                </a:spcBef>
              </a:pPr>
              <a:r>
                <a:rPr lang="en-CA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(jena.apache.org)</a:t>
              </a:r>
              <a:endParaRPr lang="en-CA" sz="105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0800000">
              <a:off x="5287335" y="783874"/>
              <a:ext cx="865106" cy="809286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3995605" y="5486849"/>
              <a:ext cx="2401626" cy="541907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0" tIns="247650" rIns="0" bIns="247650" numCol="1" spcCol="1270" anchor="ctr" anchorCtr="0">
              <a:noAutofit/>
            </a:bodyPr>
            <a:lstStyle/>
            <a:p>
              <a:pPr lvl="0" algn="ctr" defTabSz="2889250">
                <a:spcBef>
                  <a:spcPct val="0"/>
                </a:spcBef>
              </a:pPr>
              <a:r>
                <a:rPr lang="en-CA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Virtuoso Jena Provider</a:t>
              </a:r>
            </a:p>
            <a:p>
              <a:pPr lvl="0" algn="ctr" defTabSz="2889250">
                <a:spcBef>
                  <a:spcPct val="0"/>
                </a:spcBef>
              </a:pPr>
              <a:r>
                <a:rPr lang="en-CA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(virtuoso.openlinksw.com)</a:t>
              </a:r>
              <a:endParaRPr lang="en-CA" sz="10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7" name="TextBox 1036"/>
            <p:cNvSpPr txBox="1"/>
            <p:nvPr/>
          </p:nvSpPr>
          <p:spPr>
            <a:xfrm rot="16200000">
              <a:off x="3260580" y="332255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Common</a:t>
              </a:r>
            </a:p>
          </p:txBody>
        </p:sp>
        <p:cxnSp>
          <p:nvCxnSpPr>
            <p:cNvPr id="1041" name="Curved Connector 1040"/>
            <p:cNvCxnSpPr>
              <a:stCxn id="61" idx="4"/>
              <a:endCxn id="1026" idx="0"/>
            </p:cNvCxnSpPr>
            <p:nvPr/>
          </p:nvCxnSpPr>
          <p:spPr>
            <a:xfrm rot="16200000" flipH="1" flipV="1">
              <a:off x="5150846" y="228523"/>
              <a:ext cx="13692" cy="1124393"/>
            </a:xfrm>
            <a:prstGeom prst="curvedConnector3">
              <a:avLst>
                <a:gd name="adj1" fmla="val -1669588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1043"/>
            <p:cNvSpPr/>
            <p:nvPr/>
          </p:nvSpPr>
          <p:spPr>
            <a:xfrm>
              <a:off x="5231192" y="943754"/>
              <a:ext cx="996556" cy="530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Poll</a:t>
              </a:r>
            </a:p>
            <a:p>
              <a:pPr algn="ctr"/>
              <a:r>
                <a:rPr lang="en-CA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(120 sec)</a:t>
              </a:r>
              <a:endParaRPr lang="en-CA" sz="1050" dirty="0"/>
            </a:p>
          </p:txBody>
        </p:sp>
        <p:cxnSp>
          <p:nvCxnSpPr>
            <p:cNvPr id="1048" name="Straight Arrow Connector 1047"/>
            <p:cNvCxnSpPr>
              <a:endCxn id="1026" idx="1"/>
            </p:cNvCxnSpPr>
            <p:nvPr/>
          </p:nvCxnSpPr>
          <p:spPr>
            <a:xfrm flipV="1">
              <a:off x="1526502" y="1188410"/>
              <a:ext cx="2678149" cy="20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1492672" y="981854"/>
              <a:ext cx="27051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Security Incident Email</a:t>
              </a:r>
            </a:p>
            <a:p>
              <a:pPr algn="ctr"/>
              <a:r>
                <a:rPr lang="en-CA" sz="800" dirty="0" smtClean="0"/>
                <a:t>Ryerson Security &lt;ryersonsecurity@ryerson.ca&gt;</a:t>
              </a:r>
              <a:endParaRPr lang="en-CA" sz="800" dirty="0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600589" y="1709806"/>
              <a:ext cx="3057760" cy="4444064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0" tIns="0" rIns="0" bIns="612000" numCol="1" spcCol="1270" anchor="b" anchorCtr="1">
              <a:noAutofit/>
            </a:bodyPr>
            <a:lstStyle/>
            <a:p>
              <a:pPr lvl="0" algn="ctr" defTabSz="2889250">
                <a:spcBef>
                  <a:spcPct val="0"/>
                </a:spcBef>
              </a:pPr>
              <a:r>
                <a:rPr lang="en-CA" sz="11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ARC2 PHP 5.3</a:t>
              </a:r>
            </a:p>
            <a:p>
              <a:pPr lvl="0" algn="ctr" defTabSz="2889250">
                <a:spcBef>
                  <a:spcPct val="0"/>
                </a:spcBef>
              </a:pPr>
              <a:r>
                <a:rPr lang="en-CA" sz="10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(arc.semsol.org)</a:t>
              </a:r>
              <a:endParaRPr lang="en-CA" sz="1000" kern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54" name="Picture 1053"/>
            <p:cNvPicPr>
              <a:picLocks noChangeAspect="1"/>
            </p:cNvPicPr>
            <p:nvPr/>
          </p:nvPicPr>
          <p:blipFill rotWithShape="1">
            <a:blip r:embed="rId3"/>
            <a:srcRect l="13512" r="6753"/>
            <a:stretch/>
          </p:blipFill>
          <p:spPr>
            <a:xfrm>
              <a:off x="6657857" y="1783527"/>
              <a:ext cx="2943224" cy="3058007"/>
            </a:xfrm>
            <a:prstGeom prst="rect">
              <a:avLst/>
            </a:prstGeom>
          </p:spPr>
        </p:pic>
        <p:cxnSp>
          <p:nvCxnSpPr>
            <p:cNvPr id="1056" name="Straight Arrow Connector 1055"/>
            <p:cNvCxnSpPr>
              <a:stCxn id="57" idx="3"/>
              <a:endCxn id="74" idx="0"/>
            </p:cNvCxnSpPr>
            <p:nvPr/>
          </p:nvCxnSpPr>
          <p:spPr>
            <a:xfrm>
              <a:off x="3995605" y="3337053"/>
              <a:ext cx="0" cy="73874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Arrow Connector 1057"/>
            <p:cNvCxnSpPr>
              <a:stCxn id="74" idx="3"/>
              <a:endCxn id="77" idx="0"/>
            </p:cNvCxnSpPr>
            <p:nvPr/>
          </p:nvCxnSpPr>
          <p:spPr>
            <a:xfrm>
              <a:off x="3995605" y="4617702"/>
              <a:ext cx="0" cy="869147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704670" y="2471710"/>
              <a:ext cx="4196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685342" y="4341958"/>
              <a:ext cx="4196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 rot="10800000">
              <a:off x="6002518" y="6176381"/>
              <a:ext cx="1163145" cy="114903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5" name="TextBox 1064"/>
            <p:cNvSpPr txBox="1"/>
            <p:nvPr/>
          </p:nvSpPr>
          <p:spPr>
            <a:xfrm>
              <a:off x="6005516" y="6381564"/>
              <a:ext cx="11512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Virtuoso</a:t>
              </a:r>
            </a:p>
            <a:p>
              <a:pPr algn="ctr"/>
              <a:r>
                <a:rPr lang="en-CA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Universal</a:t>
              </a:r>
            </a:p>
            <a:p>
              <a:pPr algn="ctr"/>
              <a:r>
                <a:rPr lang="en-CA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</a:t>
              </a:r>
            </a:p>
          </p:txBody>
        </p:sp>
        <p:cxnSp>
          <p:nvCxnSpPr>
            <p:cNvPr id="121" name="Straight Arrow Connector 120"/>
            <p:cNvCxnSpPr>
              <a:stCxn id="61" idx="0"/>
            </p:cNvCxnSpPr>
            <p:nvPr/>
          </p:nvCxnSpPr>
          <p:spPr>
            <a:xfrm>
              <a:off x="5719888" y="1593160"/>
              <a:ext cx="0" cy="612245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5621137" y="5337133"/>
              <a:ext cx="1869862" cy="2141494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2359874"/>
                </a:avLst>
              </a:prstTxWarp>
              <a:spAutoFit/>
            </a:bodyPr>
            <a:lstStyle/>
            <a:p>
              <a:pPr algn="ctr"/>
              <a:r>
                <a:rPr lang="en-CA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virtuoso.openlinksw.com</a:t>
              </a:r>
              <a:endParaRPr lang="en-CA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5" name="TextBox 1074"/>
            <p:cNvSpPr txBox="1"/>
            <p:nvPr/>
          </p:nvSpPr>
          <p:spPr>
            <a:xfrm>
              <a:off x="6550973" y="1459585"/>
              <a:ext cx="3107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Security Incident Data Mart</a:t>
              </a:r>
              <a:endParaRPr lang="en-CA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45" name="Straight Arrow Connector 144"/>
          <p:cNvCxnSpPr>
            <a:stCxn id="1026" idx="3"/>
            <a:endCxn id="61" idx="6"/>
          </p:cNvCxnSpPr>
          <p:nvPr/>
        </p:nvCxnSpPr>
        <p:spPr>
          <a:xfrm>
            <a:off x="4986338" y="1188410"/>
            <a:ext cx="300997" cy="10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1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112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hosseinfani@gmail.com</dc:creator>
  <cp:lastModifiedBy>hosseinfani@gmail.com</cp:lastModifiedBy>
  <cp:revision>68</cp:revision>
  <dcterms:created xsi:type="dcterms:W3CDTF">2014-12-16T00:09:37Z</dcterms:created>
  <dcterms:modified xsi:type="dcterms:W3CDTF">2014-12-16T07:48:39Z</dcterms:modified>
</cp:coreProperties>
</file>