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321" r:id="rId2"/>
    <p:sldId id="1068" r:id="rId3"/>
    <p:sldId id="1089" r:id="rId4"/>
    <p:sldId id="1090" r:id="rId5"/>
    <p:sldId id="1091" r:id="rId6"/>
    <p:sldId id="1102" r:id="rId7"/>
    <p:sldId id="1093" r:id="rId8"/>
    <p:sldId id="1094" r:id="rId9"/>
    <p:sldId id="1095" r:id="rId10"/>
    <p:sldId id="1096" r:id="rId11"/>
    <p:sldId id="1098" r:id="rId12"/>
    <p:sldId id="1092" r:id="rId13"/>
    <p:sldId id="1099" r:id="rId14"/>
    <p:sldId id="1101" r:id="rId15"/>
    <p:sldId id="1100" r:id="rId16"/>
    <p:sldId id="1103" r:id="rId17"/>
    <p:sldId id="1105" r:id="rId18"/>
    <p:sldId id="1115" r:id="rId19"/>
    <p:sldId id="1107" r:id="rId20"/>
    <p:sldId id="1104" r:id="rId21"/>
    <p:sldId id="1108" r:id="rId22"/>
    <p:sldId id="1106" r:id="rId23"/>
    <p:sldId id="1110" r:id="rId24"/>
    <p:sldId id="1114" r:id="rId25"/>
    <p:sldId id="1109" r:id="rId26"/>
    <p:sldId id="1111" r:id="rId27"/>
    <p:sldId id="1112" r:id="rId28"/>
    <p:sldId id="111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000FF"/>
    <a:srgbClr val="5FACE8"/>
    <a:srgbClr val="F3E4BD"/>
    <a:srgbClr val="B3FF00"/>
    <a:srgbClr val="FF00FF"/>
    <a:srgbClr val="FFFF99"/>
    <a:srgbClr val="010061"/>
    <a:srgbClr val="333333"/>
    <a:srgbClr val="76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7" autoAdjust="0"/>
    <p:restoredTop sz="95588" autoAdjust="0"/>
  </p:normalViewPr>
  <p:slideViewPr>
    <p:cSldViewPr snapToGrid="0">
      <p:cViewPr varScale="1">
        <p:scale>
          <a:sx n="98" d="100"/>
          <a:sy n="98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67811-8BE2-4ADE-8A0A-114A7266FABD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A9E4A-34A0-4B72-ACA8-B3E13513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713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0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96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42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81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40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19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91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9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5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9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74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4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3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59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9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5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11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15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70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76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4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0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7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1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30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04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8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8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2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474237"/>
            <a:ext cx="9603275" cy="379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996" y="141220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8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2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4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8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6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8" y="1527"/>
            <a:ext cx="9603275" cy="1049235"/>
          </a:xfrm>
          <a:prstGeom prst="rect">
            <a:avLst/>
          </a:prstGeom>
        </p:spPr>
        <p:txBody>
          <a:bodyPr vert="horz" lIns="91440" tIns="2743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61966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C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6198496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43834" y="0"/>
            <a:ext cx="811019" cy="1049234"/>
          </a:xfrm>
          <a:prstGeom prst="rect">
            <a:avLst/>
          </a:prstGeom>
        </p:spPr>
        <p:txBody>
          <a:bodyPr vert="horz" lIns="91440" tIns="2743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8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Segoe UI Light (Headings)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Segoe UI Light (Headings)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Segoe UI Light (Headings)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C4CF-C154-3C43-9B68-0B323193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77" y="2841824"/>
            <a:ext cx="12192000" cy="2076333"/>
          </a:xfrm>
        </p:spPr>
        <p:txBody>
          <a:bodyPr anchor="t">
            <a:no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Attentive</a:t>
            </a:r>
            <a:b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97857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D02F405-263E-EA49-809B-213A2C23E368}"/>
              </a:ext>
            </a:extLst>
          </p:cNvPr>
          <p:cNvSpPr>
            <a:spLocks noChangeAspect="1"/>
          </p:cNvSpPr>
          <p:nvPr/>
        </p:nvSpPr>
        <p:spPr>
          <a:xfrm>
            <a:off x="7654835" y="2273510"/>
            <a:ext cx="2777936" cy="277793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LM: Encoder-Decoder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990646-4716-BE4F-A96B-50F2D56541DA}"/>
              </a:ext>
            </a:extLst>
          </p:cNvPr>
          <p:cNvSpPr/>
          <p:nvPr/>
        </p:nvSpPr>
        <p:spPr>
          <a:xfrm>
            <a:off x="1493618" y="2369402"/>
            <a:ext cx="2777936" cy="271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8B745-E48F-894F-9CF4-165C9E2F03EA}"/>
              </a:ext>
            </a:extLst>
          </p:cNvPr>
          <p:cNvSpPr>
            <a:spLocks noChangeAspect="1"/>
          </p:cNvSpPr>
          <p:nvPr/>
        </p:nvSpPr>
        <p:spPr>
          <a:xfrm>
            <a:off x="1530580" y="2450376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E10AF-12F8-A146-9AB3-91381AAE1872}"/>
              </a:ext>
            </a:extLst>
          </p:cNvPr>
          <p:cNvSpPr>
            <a:spLocks noChangeAspect="1"/>
          </p:cNvSpPr>
          <p:nvPr/>
        </p:nvSpPr>
        <p:spPr>
          <a:xfrm>
            <a:off x="1921353" y="245037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294F4-DCAD-FE48-99A0-BF2C57122732}"/>
              </a:ext>
            </a:extLst>
          </p:cNvPr>
          <p:cNvSpPr>
            <a:spLocks noChangeAspect="1"/>
          </p:cNvSpPr>
          <p:nvPr/>
        </p:nvSpPr>
        <p:spPr>
          <a:xfrm>
            <a:off x="2312127" y="245037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2A2DF-78BC-BA48-8F40-E5FB8D511739}"/>
              </a:ext>
            </a:extLst>
          </p:cNvPr>
          <p:cNvSpPr>
            <a:spLocks noChangeAspect="1"/>
          </p:cNvSpPr>
          <p:nvPr/>
        </p:nvSpPr>
        <p:spPr>
          <a:xfrm>
            <a:off x="2702901" y="245037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5039D0-D3BB-574F-ADCA-0F79D1C47C4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713461" y="2541816"/>
            <a:ext cx="207892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842BE5-A262-F547-A707-75097F38155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104234" y="2541816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3E3D42-C80B-E240-8F5E-ABA573C5AEB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495008" y="2541816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137297-D9AF-5A4C-8870-1B386340016F}"/>
              </a:ext>
            </a:extLst>
          </p:cNvPr>
          <p:cNvSpPr>
            <a:spLocks noChangeAspect="1"/>
          </p:cNvSpPr>
          <p:nvPr/>
        </p:nvSpPr>
        <p:spPr>
          <a:xfrm>
            <a:off x="3041494" y="2451466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3CF1A1-BA9C-EB4F-A754-2C3131425871}"/>
              </a:ext>
            </a:extLst>
          </p:cNvPr>
          <p:cNvSpPr>
            <a:spLocks noChangeAspect="1"/>
          </p:cNvSpPr>
          <p:nvPr/>
        </p:nvSpPr>
        <p:spPr>
          <a:xfrm>
            <a:off x="3432267" y="245146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5C9D15-2618-B147-88F4-B1FC5AC54DE8}"/>
              </a:ext>
            </a:extLst>
          </p:cNvPr>
          <p:cNvSpPr>
            <a:spLocks noChangeAspect="1"/>
          </p:cNvSpPr>
          <p:nvPr/>
        </p:nvSpPr>
        <p:spPr>
          <a:xfrm>
            <a:off x="3823041" y="245146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557A10-53C5-8747-82A6-3B0387BD744E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3224375" y="2542906"/>
            <a:ext cx="207892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CF1182-D927-A54B-BEC2-3B1D71C460BE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615148" y="2542906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F9587F-1302-E449-B38B-1F8AA7A80DEE}"/>
              </a:ext>
            </a:extLst>
          </p:cNvPr>
          <p:cNvCxnSpPr>
            <a:cxnSpLocks/>
            <a:stCxn id="31" idx="2"/>
            <a:endCxn id="69" idx="0"/>
          </p:cNvCxnSpPr>
          <p:nvPr/>
        </p:nvCxnSpPr>
        <p:spPr>
          <a:xfrm flipH="1">
            <a:off x="1626559" y="2634346"/>
            <a:ext cx="2287923" cy="31193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518BB73-2439-1849-90DB-1791AC208AD7}"/>
              </a:ext>
            </a:extLst>
          </p:cNvPr>
          <p:cNvSpPr>
            <a:spLocks noChangeAspect="1"/>
          </p:cNvSpPr>
          <p:nvPr/>
        </p:nvSpPr>
        <p:spPr>
          <a:xfrm>
            <a:off x="9029884" y="2481720"/>
            <a:ext cx="196516" cy="19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36DF7DEC-8683-344E-8B05-959AB28CA5DC}"/>
              </a:ext>
            </a:extLst>
          </p:cNvPr>
          <p:cNvSpPr/>
          <p:nvPr/>
        </p:nvSpPr>
        <p:spPr>
          <a:xfrm>
            <a:off x="8769200" y="2579978"/>
            <a:ext cx="914400" cy="914400"/>
          </a:xfrm>
          <a:prstGeom prst="arc">
            <a:avLst>
              <a:gd name="adj1" fmla="val 16200000"/>
              <a:gd name="adj2" fmla="val 19018496"/>
            </a:avLst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AE4718-0F1A-144F-B160-67B9B7000887}"/>
              </a:ext>
            </a:extLst>
          </p:cNvPr>
          <p:cNvSpPr>
            <a:spLocks noChangeAspect="1"/>
          </p:cNvSpPr>
          <p:nvPr/>
        </p:nvSpPr>
        <p:spPr>
          <a:xfrm>
            <a:off x="9556207" y="2671419"/>
            <a:ext cx="196516" cy="19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6BB61643-362D-F648-A2BF-D7B4A511E5C6}"/>
              </a:ext>
            </a:extLst>
          </p:cNvPr>
          <p:cNvSpPr/>
          <p:nvPr/>
        </p:nvSpPr>
        <p:spPr>
          <a:xfrm>
            <a:off x="9029884" y="2728311"/>
            <a:ext cx="914400" cy="914400"/>
          </a:xfrm>
          <a:prstGeom prst="arc">
            <a:avLst>
              <a:gd name="adj1" fmla="val 18270511"/>
              <a:gd name="adj2" fmla="val 21231596"/>
            </a:avLst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BBAD22A-7923-E44B-A60B-00626C6637D7}"/>
              </a:ext>
            </a:extLst>
          </p:cNvPr>
          <p:cNvSpPr>
            <a:spLocks noChangeAspect="1"/>
          </p:cNvSpPr>
          <p:nvPr/>
        </p:nvSpPr>
        <p:spPr>
          <a:xfrm>
            <a:off x="9877858" y="3147643"/>
            <a:ext cx="196516" cy="19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82C5065B-AF68-A247-A60C-AE028E8C7E5C}"/>
              </a:ext>
            </a:extLst>
          </p:cNvPr>
          <p:cNvSpPr/>
          <p:nvPr/>
        </p:nvSpPr>
        <p:spPr>
          <a:xfrm>
            <a:off x="9159974" y="3111345"/>
            <a:ext cx="914400" cy="914400"/>
          </a:xfrm>
          <a:prstGeom prst="arc">
            <a:avLst>
              <a:gd name="adj1" fmla="val 19720278"/>
              <a:gd name="adj2" fmla="val 1684370"/>
            </a:avLst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296B49B-5897-2D48-835C-382DFFA144C7}"/>
              </a:ext>
            </a:extLst>
          </p:cNvPr>
          <p:cNvSpPr>
            <a:spLocks noChangeAspect="1"/>
          </p:cNvSpPr>
          <p:nvPr/>
        </p:nvSpPr>
        <p:spPr>
          <a:xfrm>
            <a:off x="9881609" y="3786988"/>
            <a:ext cx="196516" cy="196516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5D40FA0-B525-7147-ABD2-1FE95C626B15}"/>
              </a:ext>
            </a:extLst>
          </p:cNvPr>
          <p:cNvSpPr>
            <a:spLocks noChangeAspect="1"/>
          </p:cNvSpPr>
          <p:nvPr/>
        </p:nvSpPr>
        <p:spPr>
          <a:xfrm rot="16767744" flipH="1" flipV="1">
            <a:off x="9881650" y="3797664"/>
            <a:ext cx="196516" cy="19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7C477E75-B7DC-8543-B84D-F17A7B86FA23}"/>
              </a:ext>
            </a:extLst>
          </p:cNvPr>
          <p:cNvSpPr/>
          <p:nvPr/>
        </p:nvSpPr>
        <p:spPr>
          <a:xfrm rot="16767744" flipH="1" flipV="1">
            <a:off x="9055576" y="3460479"/>
            <a:ext cx="914400" cy="914400"/>
          </a:xfrm>
          <a:prstGeom prst="arc">
            <a:avLst>
              <a:gd name="adj1" fmla="val 16200000"/>
              <a:gd name="adj2" fmla="val 19018496"/>
            </a:avLst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D85D48F-7579-FF4C-A80C-FD9E1255DF74}"/>
              </a:ext>
            </a:extLst>
          </p:cNvPr>
          <p:cNvSpPr>
            <a:spLocks noChangeAspect="1"/>
          </p:cNvSpPr>
          <p:nvPr/>
        </p:nvSpPr>
        <p:spPr>
          <a:xfrm rot="16767744" flipH="1" flipV="1">
            <a:off x="9608005" y="4285639"/>
            <a:ext cx="196516" cy="19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042BEE85-F54C-BA4D-BD23-D14D56F8120D}"/>
              </a:ext>
            </a:extLst>
          </p:cNvPr>
          <p:cNvSpPr/>
          <p:nvPr/>
        </p:nvSpPr>
        <p:spPr>
          <a:xfrm rot="16767744" flipH="1" flipV="1">
            <a:off x="8866404" y="3693230"/>
            <a:ext cx="914400" cy="914400"/>
          </a:xfrm>
          <a:prstGeom prst="arc">
            <a:avLst>
              <a:gd name="adj1" fmla="val 18270511"/>
              <a:gd name="adj2" fmla="val 21231596"/>
            </a:avLst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260B90C-312C-0B45-AB09-A3E99A2A505F}"/>
              </a:ext>
            </a:extLst>
          </p:cNvPr>
          <p:cNvSpPr>
            <a:spLocks noChangeAspect="1"/>
          </p:cNvSpPr>
          <p:nvPr/>
        </p:nvSpPr>
        <p:spPr>
          <a:xfrm rot="16767744" flipH="1" flipV="1">
            <a:off x="9085381" y="4524622"/>
            <a:ext cx="196516" cy="1965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A67D228B-E9C4-6849-8CC3-92A38F03A8BF}"/>
              </a:ext>
            </a:extLst>
          </p:cNvPr>
          <p:cNvSpPr/>
          <p:nvPr/>
        </p:nvSpPr>
        <p:spPr>
          <a:xfrm>
            <a:off x="4422519" y="2678236"/>
            <a:ext cx="3072037" cy="17166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i+1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σ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xW</a:t>
            </a:r>
            <a:r>
              <a:rPr lang="en-US" dirty="0">
                <a:solidFill>
                  <a:schemeClr val="tx1"/>
                </a:solidFill>
              </a:rPr>
              <a:t> + b + </a:t>
            </a:r>
            <a:r>
              <a:rPr lang="en-US" dirty="0" err="1">
                <a:solidFill>
                  <a:schemeClr val="tx1"/>
                </a:solidFill>
              </a:rPr>
              <a:t>h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r>
              <a:rPr lang="en-US" dirty="0" err="1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i+2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σ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xW</a:t>
            </a:r>
            <a:r>
              <a:rPr lang="en-US" dirty="0">
                <a:solidFill>
                  <a:schemeClr val="tx1"/>
                </a:solidFill>
              </a:rPr>
              <a:t> + b + h</a:t>
            </a:r>
            <a:r>
              <a:rPr lang="en-US" baseline="-25000" dirty="0">
                <a:solidFill>
                  <a:schemeClr val="tx1"/>
                </a:solidFill>
              </a:rPr>
              <a:t>i+1</a:t>
            </a:r>
            <a:r>
              <a:rPr lang="en-US" dirty="0">
                <a:solidFill>
                  <a:schemeClr val="tx1"/>
                </a:solidFill>
              </a:rPr>
              <a:t>V)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D79A58-771F-A542-91C6-274C58D6BFBB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2885782" y="2541816"/>
            <a:ext cx="155712" cy="109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1A4E3B7-5C83-E740-A6E2-637A2E4B029C}"/>
              </a:ext>
            </a:extLst>
          </p:cNvPr>
          <p:cNvSpPr>
            <a:spLocks noChangeAspect="1"/>
          </p:cNvSpPr>
          <p:nvPr/>
        </p:nvSpPr>
        <p:spPr>
          <a:xfrm>
            <a:off x="1535118" y="2946277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B178CE-9855-314A-831F-C8A45AED4BE2}"/>
              </a:ext>
            </a:extLst>
          </p:cNvPr>
          <p:cNvSpPr>
            <a:spLocks noChangeAspect="1"/>
          </p:cNvSpPr>
          <p:nvPr/>
        </p:nvSpPr>
        <p:spPr>
          <a:xfrm>
            <a:off x="1925891" y="2946276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0DCFCF8-DAA0-2F47-9757-76EBC2F7DAF2}"/>
              </a:ext>
            </a:extLst>
          </p:cNvPr>
          <p:cNvSpPr>
            <a:spLocks noChangeAspect="1"/>
          </p:cNvSpPr>
          <p:nvPr/>
        </p:nvSpPr>
        <p:spPr>
          <a:xfrm>
            <a:off x="2316665" y="2946276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7421FBF-9D74-9144-A3A9-1D3AE2553694}"/>
              </a:ext>
            </a:extLst>
          </p:cNvPr>
          <p:cNvSpPr>
            <a:spLocks noChangeAspect="1"/>
          </p:cNvSpPr>
          <p:nvPr/>
        </p:nvSpPr>
        <p:spPr>
          <a:xfrm>
            <a:off x="2707439" y="2946276"/>
            <a:ext cx="182881" cy="182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786CC34-C221-4444-B6E2-8E327F7CFB5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1717999" y="3037717"/>
            <a:ext cx="207892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C8846CF-38DB-FD42-9381-FF492E64A2AF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2108772" y="3037717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02CDDF-283B-FD40-AD32-4211BB2CC8C3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2499546" y="3037717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C7A36F-9D9B-8C47-B2EA-E18F34673952}"/>
              </a:ext>
            </a:extLst>
          </p:cNvPr>
          <p:cNvSpPr txBox="1"/>
          <p:nvPr/>
        </p:nvSpPr>
        <p:spPr>
          <a:xfrm>
            <a:off x="-161371" y="543086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 the final position of x, we can continue and generate other tokens (</a:t>
            </a:r>
            <a:r>
              <a:rPr lang="en-US" sz="3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autogeneration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54DB0E-9682-A047-A8D9-3E290808F58F}"/>
              </a:ext>
            </a:extLst>
          </p:cNvPr>
          <p:cNvSpPr>
            <a:spLocks noChangeAspect="1"/>
          </p:cNvSpPr>
          <p:nvPr/>
        </p:nvSpPr>
        <p:spPr>
          <a:xfrm>
            <a:off x="3046032" y="2947367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2D0EDD-8C4D-4940-9B30-06D204EDB568}"/>
              </a:ext>
            </a:extLst>
          </p:cNvPr>
          <p:cNvSpPr>
            <a:spLocks noChangeAspect="1"/>
          </p:cNvSpPr>
          <p:nvPr/>
        </p:nvSpPr>
        <p:spPr>
          <a:xfrm>
            <a:off x="3436805" y="2947366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E55B3F-0355-5B44-8653-691955C21A77}"/>
              </a:ext>
            </a:extLst>
          </p:cNvPr>
          <p:cNvSpPr>
            <a:spLocks noChangeAspect="1"/>
          </p:cNvSpPr>
          <p:nvPr/>
        </p:nvSpPr>
        <p:spPr>
          <a:xfrm>
            <a:off x="3827579" y="2947366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0814C6-E814-A04C-AC66-8F838F7349CD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V="1">
            <a:off x="3228913" y="3038807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9A519B-B013-F94D-BBEA-9C0F96860540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3619686" y="3038807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16E07C-4629-1243-AC0F-386E5613F411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890320" y="3037717"/>
            <a:ext cx="155712" cy="10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CA9128A-227B-D544-A397-4368CEA01C83}"/>
              </a:ext>
            </a:extLst>
          </p:cNvPr>
          <p:cNvSpPr>
            <a:spLocks noChangeAspect="1"/>
          </p:cNvSpPr>
          <p:nvPr/>
        </p:nvSpPr>
        <p:spPr>
          <a:xfrm>
            <a:off x="1543972" y="3440899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CA34BA-7DDB-4342-8D1B-2858A1DA1CBB}"/>
              </a:ext>
            </a:extLst>
          </p:cNvPr>
          <p:cNvSpPr>
            <a:spLocks noChangeAspect="1"/>
          </p:cNvSpPr>
          <p:nvPr/>
        </p:nvSpPr>
        <p:spPr>
          <a:xfrm>
            <a:off x="1934745" y="344089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5D8F85B-C029-D947-AF5E-0D70C0DF24EE}"/>
              </a:ext>
            </a:extLst>
          </p:cNvPr>
          <p:cNvSpPr>
            <a:spLocks noChangeAspect="1"/>
          </p:cNvSpPr>
          <p:nvPr/>
        </p:nvSpPr>
        <p:spPr>
          <a:xfrm>
            <a:off x="2325519" y="344089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061691-5DA4-154D-A7BE-7911FCAC6D40}"/>
              </a:ext>
            </a:extLst>
          </p:cNvPr>
          <p:cNvSpPr>
            <a:spLocks noChangeAspect="1"/>
          </p:cNvSpPr>
          <p:nvPr/>
        </p:nvSpPr>
        <p:spPr>
          <a:xfrm>
            <a:off x="2716293" y="344089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F20391-E652-E44A-A0D2-66F41C515D8D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1726853" y="3532339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7715043-9203-734F-AF8B-C49569E0FE65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2117626" y="3532339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F9C2543-D07A-DB44-8152-A90CFF2A33B4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2508400" y="3532339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6345046-3D2C-184E-ACFE-64670CC4B5AC}"/>
              </a:ext>
            </a:extLst>
          </p:cNvPr>
          <p:cNvSpPr>
            <a:spLocks noChangeAspect="1"/>
          </p:cNvSpPr>
          <p:nvPr/>
        </p:nvSpPr>
        <p:spPr>
          <a:xfrm>
            <a:off x="3054886" y="3441989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E0DA647-38D0-FE40-AFB9-98F49036B389}"/>
              </a:ext>
            </a:extLst>
          </p:cNvPr>
          <p:cNvSpPr>
            <a:spLocks noChangeAspect="1"/>
          </p:cNvSpPr>
          <p:nvPr/>
        </p:nvSpPr>
        <p:spPr>
          <a:xfrm>
            <a:off x="3445659" y="344198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D2A5FC-C2B3-0E4A-9BAA-DC1FFB273010}"/>
              </a:ext>
            </a:extLst>
          </p:cNvPr>
          <p:cNvSpPr>
            <a:spLocks noChangeAspect="1"/>
          </p:cNvSpPr>
          <p:nvPr/>
        </p:nvSpPr>
        <p:spPr>
          <a:xfrm>
            <a:off x="3836433" y="344198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6B0254-5455-9045-8F2E-847BEC9B6EED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 flipV="1">
            <a:off x="3237767" y="3533429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393B778-F076-D34F-AD43-F96168731435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>
            <a:off x="3628540" y="3533429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E4FB257-461D-9144-8F83-53DCDD6E9FB0}"/>
              </a:ext>
            </a:extLst>
          </p:cNvPr>
          <p:cNvCxnSpPr>
            <a:cxnSpLocks/>
            <a:stCxn id="58" idx="3"/>
            <a:endCxn id="76" idx="1"/>
          </p:cNvCxnSpPr>
          <p:nvPr/>
        </p:nvCxnSpPr>
        <p:spPr>
          <a:xfrm>
            <a:off x="2899174" y="3532339"/>
            <a:ext cx="155712" cy="10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D995611-4D58-9640-8565-2358429D0737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>
          <a:xfrm flipH="1">
            <a:off x="1635413" y="3130247"/>
            <a:ext cx="2283607" cy="3106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55D6CFA-8BDE-0A47-970B-6AAD3A561942}"/>
              </a:ext>
            </a:extLst>
          </p:cNvPr>
          <p:cNvGrpSpPr/>
          <p:nvPr/>
        </p:nvGrpSpPr>
        <p:grpSpPr>
          <a:xfrm rot="10178260">
            <a:off x="8107544" y="3263730"/>
            <a:ext cx="1308925" cy="1544025"/>
            <a:chOff x="7723517" y="3378355"/>
            <a:chExt cx="1308925" cy="1544025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317DF67-B568-7E49-8B2F-7B043EA77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4201" y="3378355"/>
              <a:ext cx="196516" cy="1965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E06923CC-C543-7244-BF9F-DAA8AEC95444}"/>
                </a:ext>
              </a:extLst>
            </p:cNvPr>
            <p:cNvSpPr/>
            <p:nvPr/>
          </p:nvSpPr>
          <p:spPr>
            <a:xfrm>
              <a:off x="7723517" y="3476613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B9125CA-3279-074D-8CAB-AA0C569759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0524" y="3568054"/>
              <a:ext cx="196516" cy="1965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B2B4D25F-E16F-CD4C-8E96-DFE798C46051}"/>
                </a:ext>
              </a:extLst>
            </p:cNvPr>
            <p:cNvSpPr/>
            <p:nvPr/>
          </p:nvSpPr>
          <p:spPr>
            <a:xfrm>
              <a:off x="7984201" y="3624946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F2E8606-982D-D542-9B77-46FE49ACD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2175" y="4044278"/>
              <a:ext cx="196516" cy="1965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AE97BFDF-D52D-E648-BED5-AE45A810B666}"/>
                </a:ext>
              </a:extLst>
            </p:cNvPr>
            <p:cNvSpPr/>
            <p:nvPr/>
          </p:nvSpPr>
          <p:spPr>
            <a:xfrm>
              <a:off x="8114291" y="4007980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3E7AEE1-5B35-A54A-8319-967856003A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5926" y="4683623"/>
              <a:ext cx="196516" cy="1965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89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LM: Encoder-Decoder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01BAFA3-DF29-534D-AB7F-258A58197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49" y="1111250"/>
            <a:ext cx="9927393" cy="5391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E1D604-A2B1-6649-81FD-F95FABC3D3B0}"/>
              </a:ext>
            </a:extLst>
          </p:cNvPr>
          <p:cNvSpPr/>
          <p:nvPr/>
        </p:nvSpPr>
        <p:spPr>
          <a:xfrm>
            <a:off x="1232360" y="1485900"/>
            <a:ext cx="2831639" cy="14605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Simply Ignore the outputs.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Just for warmup.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Just for reaching ’ground’ to its position!</a:t>
            </a:r>
          </a:p>
        </p:txBody>
      </p:sp>
    </p:spTree>
    <p:extLst>
      <p:ext uri="{BB962C8B-B14F-4D97-AF65-F5344CB8AC3E}">
        <p14:creationId xmlns:p14="http://schemas.microsoft.com/office/powerpoint/2010/main" val="97039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D02F405-263E-EA49-809B-213A2C23E368}"/>
              </a:ext>
            </a:extLst>
          </p:cNvPr>
          <p:cNvSpPr>
            <a:spLocks noChangeAspect="1"/>
          </p:cNvSpPr>
          <p:nvPr/>
        </p:nvSpPr>
        <p:spPr>
          <a:xfrm>
            <a:off x="7654835" y="2273510"/>
            <a:ext cx="2777936" cy="277793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LM: Bitext Translation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990646-4716-BE4F-A96B-50F2D56541DA}"/>
              </a:ext>
            </a:extLst>
          </p:cNvPr>
          <p:cNvSpPr/>
          <p:nvPr/>
        </p:nvSpPr>
        <p:spPr>
          <a:xfrm>
            <a:off x="1493618" y="2369402"/>
            <a:ext cx="2777936" cy="271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8B745-E48F-894F-9CF4-165C9E2F03EA}"/>
              </a:ext>
            </a:extLst>
          </p:cNvPr>
          <p:cNvSpPr>
            <a:spLocks noChangeAspect="1"/>
          </p:cNvSpPr>
          <p:nvPr/>
        </p:nvSpPr>
        <p:spPr>
          <a:xfrm>
            <a:off x="1530580" y="245037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E10AF-12F8-A146-9AB3-91381AAE1872}"/>
              </a:ext>
            </a:extLst>
          </p:cNvPr>
          <p:cNvSpPr>
            <a:spLocks noChangeAspect="1"/>
          </p:cNvSpPr>
          <p:nvPr/>
        </p:nvSpPr>
        <p:spPr>
          <a:xfrm>
            <a:off x="1921353" y="245037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294F4-DCAD-FE48-99A0-BF2C57122732}"/>
              </a:ext>
            </a:extLst>
          </p:cNvPr>
          <p:cNvSpPr>
            <a:spLocks noChangeAspect="1"/>
          </p:cNvSpPr>
          <p:nvPr/>
        </p:nvSpPr>
        <p:spPr>
          <a:xfrm>
            <a:off x="2312127" y="245037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2A2DF-78BC-BA48-8F40-E5FB8D511739}"/>
              </a:ext>
            </a:extLst>
          </p:cNvPr>
          <p:cNvSpPr>
            <a:spLocks noChangeAspect="1"/>
          </p:cNvSpPr>
          <p:nvPr/>
        </p:nvSpPr>
        <p:spPr>
          <a:xfrm>
            <a:off x="2702901" y="245037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5039D0-D3BB-574F-ADCA-0F79D1C47C4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713461" y="2541816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842BE5-A262-F547-A707-75097F38155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104234" y="2541816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3E3D42-C80B-E240-8F5E-ABA573C5AEB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495008" y="2541816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137297-D9AF-5A4C-8870-1B386340016F}"/>
              </a:ext>
            </a:extLst>
          </p:cNvPr>
          <p:cNvSpPr>
            <a:spLocks noChangeAspect="1"/>
          </p:cNvSpPr>
          <p:nvPr/>
        </p:nvSpPr>
        <p:spPr>
          <a:xfrm>
            <a:off x="3041494" y="245146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3CF1A1-BA9C-EB4F-A754-2C3131425871}"/>
              </a:ext>
            </a:extLst>
          </p:cNvPr>
          <p:cNvSpPr>
            <a:spLocks noChangeAspect="1"/>
          </p:cNvSpPr>
          <p:nvPr/>
        </p:nvSpPr>
        <p:spPr>
          <a:xfrm>
            <a:off x="3432267" y="245146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5C9D15-2618-B147-88F4-B1FC5AC54DE8}"/>
              </a:ext>
            </a:extLst>
          </p:cNvPr>
          <p:cNvSpPr>
            <a:spLocks noChangeAspect="1"/>
          </p:cNvSpPr>
          <p:nvPr/>
        </p:nvSpPr>
        <p:spPr>
          <a:xfrm>
            <a:off x="3823041" y="245146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557A10-53C5-8747-82A6-3B0387BD744E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3224375" y="2542906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CF1182-D927-A54B-BEC2-3B1D71C460BE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615148" y="2542906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F9587F-1302-E449-B38B-1F8AA7A80DEE}"/>
              </a:ext>
            </a:extLst>
          </p:cNvPr>
          <p:cNvCxnSpPr>
            <a:cxnSpLocks/>
            <a:stCxn id="31" idx="2"/>
            <a:endCxn id="69" idx="0"/>
          </p:cNvCxnSpPr>
          <p:nvPr/>
        </p:nvCxnSpPr>
        <p:spPr>
          <a:xfrm flipH="1">
            <a:off x="1626559" y="2634346"/>
            <a:ext cx="2287923" cy="3119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49FBA70-7DCF-8946-966C-B73E1F2371B8}"/>
              </a:ext>
            </a:extLst>
          </p:cNvPr>
          <p:cNvGrpSpPr/>
          <p:nvPr/>
        </p:nvGrpSpPr>
        <p:grpSpPr>
          <a:xfrm>
            <a:off x="8769200" y="2481720"/>
            <a:ext cx="1308925" cy="1544025"/>
            <a:chOff x="8635659" y="2520559"/>
            <a:chExt cx="1308925" cy="154402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518BB73-2439-1849-90DB-1791AC208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6343" y="2520559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36DF7DEC-8683-344E-8B05-959AB28CA5DC}"/>
                </a:ext>
              </a:extLst>
            </p:cNvPr>
            <p:cNvSpPr/>
            <p:nvPr/>
          </p:nvSpPr>
          <p:spPr>
            <a:xfrm>
              <a:off x="8635659" y="2618817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EAE4718-0F1A-144F-B160-67B9B7000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22666" y="2710258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6BB61643-362D-F648-A2BF-D7B4A511E5C6}"/>
                </a:ext>
              </a:extLst>
            </p:cNvPr>
            <p:cNvSpPr/>
            <p:nvPr/>
          </p:nvSpPr>
          <p:spPr>
            <a:xfrm>
              <a:off x="8896343" y="2767150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BBAD22A-7923-E44B-A60B-00626C6637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317" y="3186482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82C5065B-AF68-A247-A60C-AE028E8C7E5C}"/>
                </a:ext>
              </a:extLst>
            </p:cNvPr>
            <p:cNvSpPr/>
            <p:nvPr/>
          </p:nvSpPr>
          <p:spPr>
            <a:xfrm>
              <a:off x="9026433" y="3150184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96B49B-5897-2D48-835C-382DFFA144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8068" y="3825827"/>
              <a:ext cx="196516" cy="1965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2FFDD30-FB6A-C446-9809-4618C3C24A5A}"/>
              </a:ext>
            </a:extLst>
          </p:cNvPr>
          <p:cNvGrpSpPr/>
          <p:nvPr/>
        </p:nvGrpSpPr>
        <p:grpSpPr>
          <a:xfrm rot="16767744" flipH="1" flipV="1">
            <a:off x="8612275" y="3304644"/>
            <a:ext cx="1308925" cy="1544025"/>
            <a:chOff x="7723517" y="3378355"/>
            <a:chExt cx="1308925" cy="1544025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5D40FA0-B525-7147-ABD2-1FE95C626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4201" y="3378355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7C477E75-B7DC-8543-B84D-F17A7B86FA23}"/>
                </a:ext>
              </a:extLst>
            </p:cNvPr>
            <p:cNvSpPr/>
            <p:nvPr/>
          </p:nvSpPr>
          <p:spPr>
            <a:xfrm>
              <a:off x="7723517" y="3476613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D85D48F-7579-FF4C-A80C-FD9E1255D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0524" y="3568054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042BEE85-F54C-BA4D-BD23-D14D56F8120D}"/>
                </a:ext>
              </a:extLst>
            </p:cNvPr>
            <p:cNvSpPr/>
            <p:nvPr/>
          </p:nvSpPr>
          <p:spPr>
            <a:xfrm>
              <a:off x="7984201" y="3624946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260B90C-312C-0B45-AB09-A3E99A2A50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2175" y="4044278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AC0B63D-E6BE-B244-9630-9FFAD42BEC61}"/>
                </a:ext>
              </a:extLst>
            </p:cNvPr>
            <p:cNvSpPr/>
            <p:nvPr/>
          </p:nvSpPr>
          <p:spPr>
            <a:xfrm>
              <a:off x="8114291" y="4007980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64645CA-01EA-B241-9EF1-16776B077B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5926" y="4683623"/>
              <a:ext cx="196516" cy="1965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Right Arrow 66">
            <a:extLst>
              <a:ext uri="{FF2B5EF4-FFF2-40B4-BE49-F238E27FC236}">
                <a16:creationId xmlns:a16="http://schemas.microsoft.com/office/drawing/2014/main" id="{A67D228B-E9C4-6849-8CC3-92A38F03A8BF}"/>
              </a:ext>
            </a:extLst>
          </p:cNvPr>
          <p:cNvSpPr/>
          <p:nvPr/>
        </p:nvSpPr>
        <p:spPr>
          <a:xfrm>
            <a:off x="4422520" y="3083912"/>
            <a:ext cx="2841344" cy="13109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σ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xW</a:t>
            </a:r>
            <a:r>
              <a:rPr lang="en-US" dirty="0">
                <a:solidFill>
                  <a:schemeClr val="tx1"/>
                </a:solidFill>
              </a:rPr>
              <a:t> + b + h</a:t>
            </a:r>
            <a:r>
              <a:rPr lang="en-US" baseline="-25000" dirty="0">
                <a:solidFill>
                  <a:schemeClr val="tx1"/>
                </a:solidFill>
              </a:rPr>
              <a:t>i-1</a:t>
            </a:r>
            <a:r>
              <a:rPr lang="en-US" dirty="0">
                <a:solidFill>
                  <a:schemeClr val="tx1"/>
                </a:solidFill>
              </a:rPr>
              <a:t>V)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D79A58-771F-A542-91C6-274C58D6BFBB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2885782" y="2541816"/>
            <a:ext cx="155712" cy="10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1A4E3B7-5C83-E740-A6E2-637A2E4B029C}"/>
              </a:ext>
            </a:extLst>
          </p:cNvPr>
          <p:cNvSpPr>
            <a:spLocks noChangeAspect="1"/>
          </p:cNvSpPr>
          <p:nvPr/>
        </p:nvSpPr>
        <p:spPr>
          <a:xfrm>
            <a:off x="1535118" y="2946277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B178CE-9855-314A-831F-C8A45AED4BE2}"/>
              </a:ext>
            </a:extLst>
          </p:cNvPr>
          <p:cNvSpPr>
            <a:spLocks noChangeAspect="1"/>
          </p:cNvSpPr>
          <p:nvPr/>
        </p:nvSpPr>
        <p:spPr>
          <a:xfrm>
            <a:off x="1925891" y="294627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0DCFCF8-DAA0-2F47-9757-76EBC2F7DAF2}"/>
              </a:ext>
            </a:extLst>
          </p:cNvPr>
          <p:cNvSpPr>
            <a:spLocks noChangeAspect="1"/>
          </p:cNvSpPr>
          <p:nvPr/>
        </p:nvSpPr>
        <p:spPr>
          <a:xfrm>
            <a:off x="2316665" y="294627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7421FBF-9D74-9144-A3A9-1D3AE2553694}"/>
              </a:ext>
            </a:extLst>
          </p:cNvPr>
          <p:cNvSpPr>
            <a:spLocks noChangeAspect="1"/>
          </p:cNvSpPr>
          <p:nvPr/>
        </p:nvSpPr>
        <p:spPr>
          <a:xfrm>
            <a:off x="2707439" y="294627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786CC34-C221-4444-B6E2-8E327F7CFB5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1717999" y="3037717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C8846CF-38DB-FD42-9381-FF492E64A2AF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2108772" y="3037717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02CDDF-283B-FD40-AD32-4211BB2CC8C3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2499546" y="3037717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1818215-467B-EB41-B4D6-D1E6E4B677AE}"/>
              </a:ext>
            </a:extLst>
          </p:cNvPr>
          <p:cNvSpPr>
            <a:spLocks noChangeAspect="1"/>
          </p:cNvSpPr>
          <p:nvPr/>
        </p:nvSpPr>
        <p:spPr>
          <a:xfrm>
            <a:off x="3046032" y="2947367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BE34943-D694-C645-A481-10DE6D5E26CE}"/>
              </a:ext>
            </a:extLst>
          </p:cNvPr>
          <p:cNvSpPr>
            <a:spLocks noChangeAspect="1"/>
          </p:cNvSpPr>
          <p:nvPr/>
        </p:nvSpPr>
        <p:spPr>
          <a:xfrm>
            <a:off x="3436805" y="2947366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20CF653-8537-3042-A890-F8B75AD6968A}"/>
              </a:ext>
            </a:extLst>
          </p:cNvPr>
          <p:cNvSpPr>
            <a:spLocks noChangeAspect="1"/>
          </p:cNvSpPr>
          <p:nvPr/>
        </p:nvSpPr>
        <p:spPr>
          <a:xfrm>
            <a:off x="3827579" y="2947366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78D4E0F-A06E-9A41-9D15-445EC9B47B91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 flipV="1">
            <a:off x="3228913" y="3038807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EFA6B25-0FC0-7F48-BD8A-F4B0A780EAFB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>
            <a:off x="3619686" y="3038807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18925A-7AFD-D543-A59E-FF50AB477608}"/>
              </a:ext>
            </a:extLst>
          </p:cNvPr>
          <p:cNvCxnSpPr>
            <a:cxnSpLocks/>
            <a:stCxn id="72" idx="3"/>
            <a:endCxn id="76" idx="1"/>
          </p:cNvCxnSpPr>
          <p:nvPr/>
        </p:nvCxnSpPr>
        <p:spPr>
          <a:xfrm>
            <a:off x="2890320" y="3037717"/>
            <a:ext cx="155712" cy="10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1125E23-AC55-D24E-9828-4AD58317D3F9}"/>
              </a:ext>
            </a:extLst>
          </p:cNvPr>
          <p:cNvSpPr>
            <a:spLocks noChangeAspect="1"/>
          </p:cNvSpPr>
          <p:nvPr/>
        </p:nvSpPr>
        <p:spPr>
          <a:xfrm>
            <a:off x="1543972" y="3440899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B4CE45-923F-4A4C-AC6C-5F77A234CDB9}"/>
              </a:ext>
            </a:extLst>
          </p:cNvPr>
          <p:cNvSpPr>
            <a:spLocks noChangeAspect="1"/>
          </p:cNvSpPr>
          <p:nvPr/>
        </p:nvSpPr>
        <p:spPr>
          <a:xfrm>
            <a:off x="1934745" y="344089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AE831C2-B44B-D74A-A574-2EC3663E9453}"/>
              </a:ext>
            </a:extLst>
          </p:cNvPr>
          <p:cNvSpPr>
            <a:spLocks noChangeAspect="1"/>
          </p:cNvSpPr>
          <p:nvPr/>
        </p:nvSpPr>
        <p:spPr>
          <a:xfrm>
            <a:off x="2325519" y="344089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7B93EF-0580-A644-A7A4-7672380E8BDD}"/>
              </a:ext>
            </a:extLst>
          </p:cNvPr>
          <p:cNvSpPr>
            <a:spLocks noChangeAspect="1"/>
          </p:cNvSpPr>
          <p:nvPr/>
        </p:nvSpPr>
        <p:spPr>
          <a:xfrm>
            <a:off x="2716293" y="344089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27DCB7D-C367-AD47-A720-993D744CB6DF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 flipV="1">
            <a:off x="1726853" y="3532339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2BF8571-A9E0-CA47-883D-FABB185C91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2117626" y="3532339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D4C7311-B0EF-0545-8838-B031CA03DD48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2508400" y="3532339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44285C6-1C23-9643-95D9-CA2D35B50528}"/>
              </a:ext>
            </a:extLst>
          </p:cNvPr>
          <p:cNvSpPr>
            <a:spLocks noChangeAspect="1"/>
          </p:cNvSpPr>
          <p:nvPr/>
        </p:nvSpPr>
        <p:spPr>
          <a:xfrm>
            <a:off x="3054886" y="3441989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D2DA108-980E-5B4E-96F1-17040680E430}"/>
              </a:ext>
            </a:extLst>
          </p:cNvPr>
          <p:cNvSpPr>
            <a:spLocks noChangeAspect="1"/>
          </p:cNvSpPr>
          <p:nvPr/>
        </p:nvSpPr>
        <p:spPr>
          <a:xfrm>
            <a:off x="3445659" y="344198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4C8E4D6-13AB-7B4D-AE8B-0A0186BF7838}"/>
              </a:ext>
            </a:extLst>
          </p:cNvPr>
          <p:cNvSpPr>
            <a:spLocks noChangeAspect="1"/>
          </p:cNvSpPr>
          <p:nvPr/>
        </p:nvSpPr>
        <p:spPr>
          <a:xfrm>
            <a:off x="3836433" y="344198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CF3310-DFA0-D04B-9F16-513464E3A2EB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 flipV="1">
            <a:off x="3237767" y="3533429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0A63C7B-4ADD-9F4F-AFCF-BE51A2E2B86D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>
            <a:off x="3628540" y="3533429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E48C85-E0C5-FB46-B255-EAABD56445CD}"/>
              </a:ext>
            </a:extLst>
          </p:cNvPr>
          <p:cNvCxnSpPr>
            <a:cxnSpLocks/>
            <a:stCxn id="85" idx="3"/>
            <a:endCxn id="89" idx="1"/>
          </p:cNvCxnSpPr>
          <p:nvPr/>
        </p:nvCxnSpPr>
        <p:spPr>
          <a:xfrm>
            <a:off x="2899174" y="3532339"/>
            <a:ext cx="155712" cy="10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8F2DC8-4646-E24C-B2B5-760FF18D63F6}"/>
              </a:ext>
            </a:extLst>
          </p:cNvPr>
          <p:cNvCxnSpPr>
            <a:cxnSpLocks/>
            <a:stCxn id="78" idx="2"/>
            <a:endCxn id="82" idx="0"/>
          </p:cNvCxnSpPr>
          <p:nvPr/>
        </p:nvCxnSpPr>
        <p:spPr>
          <a:xfrm flipH="1">
            <a:off x="1635413" y="3130247"/>
            <a:ext cx="2283607" cy="3106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02329BA-835A-FD48-80DD-619085AFF010}"/>
              </a:ext>
            </a:extLst>
          </p:cNvPr>
          <p:cNvGrpSpPr/>
          <p:nvPr/>
        </p:nvGrpSpPr>
        <p:grpSpPr>
          <a:xfrm rot="12186004">
            <a:off x="7882504" y="3017767"/>
            <a:ext cx="1308925" cy="1544025"/>
            <a:chOff x="7723517" y="3378355"/>
            <a:chExt cx="1308925" cy="154402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294FD1-72D3-AF41-8070-6DC1F4911E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4201" y="3378355"/>
              <a:ext cx="196516" cy="1965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0AFBC866-DB98-2C4B-9DCA-2E9D9DA4827D}"/>
                </a:ext>
              </a:extLst>
            </p:cNvPr>
            <p:cNvSpPr/>
            <p:nvPr/>
          </p:nvSpPr>
          <p:spPr>
            <a:xfrm>
              <a:off x="7723517" y="3476613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1D90633-5B33-2B46-8E05-D49B0084D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0524" y="3568054"/>
              <a:ext cx="196516" cy="1965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32FD7630-6A7B-E148-A7E4-C29819EC5C6F}"/>
                </a:ext>
              </a:extLst>
            </p:cNvPr>
            <p:cNvSpPr/>
            <p:nvPr/>
          </p:nvSpPr>
          <p:spPr>
            <a:xfrm>
              <a:off x="7984201" y="3624946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ADC8888-6550-9947-8FAC-37D9A21720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2175" y="4044278"/>
              <a:ext cx="196516" cy="1965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C96A1D7D-9383-FD43-801A-6105F3BCE6F8}"/>
                </a:ext>
              </a:extLst>
            </p:cNvPr>
            <p:cNvSpPr/>
            <p:nvPr/>
          </p:nvSpPr>
          <p:spPr>
            <a:xfrm>
              <a:off x="8114291" y="4007980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D878985-1269-E949-8FEC-5538D8428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5926" y="4683623"/>
              <a:ext cx="196516" cy="1965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72ADAB4B-1909-F341-9DE8-B14CAADB4457}"/>
              </a:ext>
            </a:extLst>
          </p:cNvPr>
          <p:cNvSpPr txBox="1"/>
          <p:nvPr/>
        </p:nvSpPr>
        <p:spPr>
          <a:xfrm>
            <a:off x="0" y="5600542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&lt;s&gt;Prague Stock Market falls to minus by the end of the trading day&lt;/s&gt;&lt;s&gt;Die Prager 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Börse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stürzt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gegen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Geschäftsschluss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ins Minus&lt;/s&gt;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4A4E454-0CCC-1C4A-9C1F-9B6AC7DAB976}"/>
              </a:ext>
            </a:extLst>
          </p:cNvPr>
          <p:cNvSpPr txBox="1"/>
          <p:nvPr/>
        </p:nvSpPr>
        <p:spPr>
          <a:xfrm>
            <a:off x="0" y="110061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machine, they are just sequences of tokens!</a:t>
            </a:r>
          </a:p>
        </p:txBody>
      </p:sp>
    </p:spTree>
    <p:extLst>
      <p:ext uri="{BB962C8B-B14F-4D97-AF65-F5344CB8AC3E}">
        <p14:creationId xmlns:p14="http://schemas.microsoft.com/office/powerpoint/2010/main" val="149322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LM: Bitext Translation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588B915-30AC-AB4C-AD53-D88BF40D7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61" y="1165056"/>
            <a:ext cx="8483139" cy="55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70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D02F405-263E-EA49-809B-213A2C23E368}"/>
              </a:ext>
            </a:extLst>
          </p:cNvPr>
          <p:cNvSpPr>
            <a:spLocks noChangeAspect="1"/>
          </p:cNvSpPr>
          <p:nvPr/>
        </p:nvSpPr>
        <p:spPr>
          <a:xfrm>
            <a:off x="7654835" y="2273510"/>
            <a:ext cx="2777936" cy="277793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LM: Bitext Translation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990646-4716-BE4F-A96B-50F2D56541DA}"/>
              </a:ext>
            </a:extLst>
          </p:cNvPr>
          <p:cNvSpPr/>
          <p:nvPr/>
        </p:nvSpPr>
        <p:spPr>
          <a:xfrm>
            <a:off x="1493618" y="2369402"/>
            <a:ext cx="2777936" cy="271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8B745-E48F-894F-9CF4-165C9E2F03EA}"/>
              </a:ext>
            </a:extLst>
          </p:cNvPr>
          <p:cNvSpPr>
            <a:spLocks noChangeAspect="1"/>
          </p:cNvSpPr>
          <p:nvPr/>
        </p:nvSpPr>
        <p:spPr>
          <a:xfrm>
            <a:off x="1530580" y="2450376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E10AF-12F8-A146-9AB3-91381AAE1872}"/>
              </a:ext>
            </a:extLst>
          </p:cNvPr>
          <p:cNvSpPr>
            <a:spLocks noChangeAspect="1"/>
          </p:cNvSpPr>
          <p:nvPr/>
        </p:nvSpPr>
        <p:spPr>
          <a:xfrm>
            <a:off x="1921353" y="245037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294F4-DCAD-FE48-99A0-BF2C57122732}"/>
              </a:ext>
            </a:extLst>
          </p:cNvPr>
          <p:cNvSpPr>
            <a:spLocks noChangeAspect="1"/>
          </p:cNvSpPr>
          <p:nvPr/>
        </p:nvSpPr>
        <p:spPr>
          <a:xfrm>
            <a:off x="2312127" y="245037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2A2DF-78BC-BA48-8F40-E5FB8D511739}"/>
              </a:ext>
            </a:extLst>
          </p:cNvPr>
          <p:cNvSpPr>
            <a:spLocks noChangeAspect="1"/>
          </p:cNvSpPr>
          <p:nvPr/>
        </p:nvSpPr>
        <p:spPr>
          <a:xfrm>
            <a:off x="2702901" y="245037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5039D0-D3BB-574F-ADCA-0F79D1C47C4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713461" y="2541816"/>
            <a:ext cx="207892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842BE5-A262-F547-A707-75097F38155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104234" y="2541816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3E3D42-C80B-E240-8F5E-ABA573C5AEB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495008" y="2541816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137297-D9AF-5A4C-8870-1B386340016F}"/>
              </a:ext>
            </a:extLst>
          </p:cNvPr>
          <p:cNvSpPr>
            <a:spLocks noChangeAspect="1"/>
          </p:cNvSpPr>
          <p:nvPr/>
        </p:nvSpPr>
        <p:spPr>
          <a:xfrm>
            <a:off x="3041494" y="2451466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3CF1A1-BA9C-EB4F-A754-2C3131425871}"/>
              </a:ext>
            </a:extLst>
          </p:cNvPr>
          <p:cNvSpPr>
            <a:spLocks noChangeAspect="1"/>
          </p:cNvSpPr>
          <p:nvPr/>
        </p:nvSpPr>
        <p:spPr>
          <a:xfrm>
            <a:off x="3432267" y="245146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5C9D15-2618-B147-88F4-B1FC5AC54DE8}"/>
              </a:ext>
            </a:extLst>
          </p:cNvPr>
          <p:cNvSpPr>
            <a:spLocks noChangeAspect="1"/>
          </p:cNvSpPr>
          <p:nvPr/>
        </p:nvSpPr>
        <p:spPr>
          <a:xfrm>
            <a:off x="3823041" y="245146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557A10-53C5-8747-82A6-3B0387BD744E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3224375" y="2542906"/>
            <a:ext cx="207892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CF1182-D927-A54B-BEC2-3B1D71C460BE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615148" y="2542906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F9587F-1302-E449-B38B-1F8AA7A80DEE}"/>
              </a:ext>
            </a:extLst>
          </p:cNvPr>
          <p:cNvCxnSpPr>
            <a:cxnSpLocks/>
            <a:stCxn id="31" idx="2"/>
            <a:endCxn id="69" idx="0"/>
          </p:cNvCxnSpPr>
          <p:nvPr/>
        </p:nvCxnSpPr>
        <p:spPr>
          <a:xfrm flipH="1">
            <a:off x="1626559" y="2634346"/>
            <a:ext cx="2287923" cy="31193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49FBA70-7DCF-8946-966C-B73E1F2371B8}"/>
              </a:ext>
            </a:extLst>
          </p:cNvPr>
          <p:cNvGrpSpPr/>
          <p:nvPr/>
        </p:nvGrpSpPr>
        <p:grpSpPr>
          <a:xfrm>
            <a:off x="8769200" y="2481720"/>
            <a:ext cx="1308925" cy="1544025"/>
            <a:chOff x="8635659" y="2520559"/>
            <a:chExt cx="1308925" cy="154402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518BB73-2439-1849-90DB-1791AC208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6343" y="2520559"/>
              <a:ext cx="196516" cy="1965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36DF7DEC-8683-344E-8B05-959AB28CA5DC}"/>
                </a:ext>
              </a:extLst>
            </p:cNvPr>
            <p:cNvSpPr/>
            <p:nvPr/>
          </p:nvSpPr>
          <p:spPr>
            <a:xfrm>
              <a:off x="8635659" y="2618817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EAE4718-0F1A-144F-B160-67B9B7000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22666" y="2710258"/>
              <a:ext cx="196516" cy="1965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6BB61643-362D-F648-A2BF-D7B4A511E5C6}"/>
                </a:ext>
              </a:extLst>
            </p:cNvPr>
            <p:cNvSpPr/>
            <p:nvPr/>
          </p:nvSpPr>
          <p:spPr>
            <a:xfrm>
              <a:off x="8896343" y="2767150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BBAD22A-7923-E44B-A60B-00626C6637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317" y="3186482"/>
              <a:ext cx="196516" cy="1965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82C5065B-AF68-A247-A60C-AE028E8C7E5C}"/>
                </a:ext>
              </a:extLst>
            </p:cNvPr>
            <p:cNvSpPr/>
            <p:nvPr/>
          </p:nvSpPr>
          <p:spPr>
            <a:xfrm>
              <a:off x="9026433" y="3150184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96B49B-5897-2D48-835C-382DFFA144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8068" y="3825827"/>
              <a:ext cx="196516" cy="1965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2FFDD30-FB6A-C446-9809-4618C3C24A5A}"/>
              </a:ext>
            </a:extLst>
          </p:cNvPr>
          <p:cNvGrpSpPr/>
          <p:nvPr/>
        </p:nvGrpSpPr>
        <p:grpSpPr>
          <a:xfrm rot="16767744" flipH="1" flipV="1">
            <a:off x="8612275" y="3304644"/>
            <a:ext cx="1308925" cy="1544025"/>
            <a:chOff x="7723517" y="3378355"/>
            <a:chExt cx="1308925" cy="1544025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5D40FA0-B525-7147-ABD2-1FE95C626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4201" y="3378355"/>
              <a:ext cx="196516" cy="1965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7C477E75-B7DC-8543-B84D-F17A7B86FA23}"/>
                </a:ext>
              </a:extLst>
            </p:cNvPr>
            <p:cNvSpPr/>
            <p:nvPr/>
          </p:nvSpPr>
          <p:spPr>
            <a:xfrm>
              <a:off x="7723517" y="3476613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D85D48F-7579-FF4C-A80C-FD9E1255D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0524" y="3568054"/>
              <a:ext cx="196516" cy="1965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042BEE85-F54C-BA4D-BD23-D14D56F8120D}"/>
                </a:ext>
              </a:extLst>
            </p:cNvPr>
            <p:cNvSpPr/>
            <p:nvPr/>
          </p:nvSpPr>
          <p:spPr>
            <a:xfrm>
              <a:off x="7984201" y="3624946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260B90C-312C-0B45-AB09-A3E99A2A50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2175" y="4044278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AC0B63D-E6BE-B244-9630-9FFAD42BEC61}"/>
                </a:ext>
              </a:extLst>
            </p:cNvPr>
            <p:cNvSpPr/>
            <p:nvPr/>
          </p:nvSpPr>
          <p:spPr>
            <a:xfrm>
              <a:off x="8114291" y="4007980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64645CA-01EA-B241-9EF1-16776B077B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5926" y="4683623"/>
              <a:ext cx="196516" cy="1965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Right Arrow 66">
            <a:extLst>
              <a:ext uri="{FF2B5EF4-FFF2-40B4-BE49-F238E27FC236}">
                <a16:creationId xmlns:a16="http://schemas.microsoft.com/office/drawing/2014/main" id="{A67D228B-E9C4-6849-8CC3-92A38F03A8BF}"/>
              </a:ext>
            </a:extLst>
          </p:cNvPr>
          <p:cNvSpPr/>
          <p:nvPr/>
        </p:nvSpPr>
        <p:spPr>
          <a:xfrm>
            <a:off x="4422520" y="3083912"/>
            <a:ext cx="2841344" cy="13109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strike="sngStrike" dirty="0" err="1">
                <a:solidFill>
                  <a:schemeClr val="tx1"/>
                </a:solidFill>
              </a:rPr>
              <a:t>σ</a:t>
            </a:r>
            <a:r>
              <a:rPr lang="en-US" strike="sngStrike" dirty="0">
                <a:solidFill>
                  <a:schemeClr val="tx1"/>
                </a:solidFill>
              </a:rPr>
              <a:t>(</a:t>
            </a:r>
            <a:r>
              <a:rPr lang="en-US" strike="sngStrike" dirty="0" err="1">
                <a:solidFill>
                  <a:schemeClr val="tx1"/>
                </a:solidFill>
              </a:rPr>
              <a:t>xW</a:t>
            </a:r>
            <a:r>
              <a:rPr lang="en-US" strike="sngStrike" dirty="0">
                <a:solidFill>
                  <a:schemeClr val="tx1"/>
                </a:solidFill>
              </a:rPr>
              <a:t> + b + h</a:t>
            </a:r>
            <a:r>
              <a:rPr lang="en-US" strike="sngStrike" baseline="-25000" dirty="0">
                <a:solidFill>
                  <a:schemeClr val="tx1"/>
                </a:solidFill>
              </a:rPr>
              <a:t>i-1</a:t>
            </a:r>
            <a:r>
              <a:rPr lang="en-US" strike="sngStrike" dirty="0">
                <a:solidFill>
                  <a:schemeClr val="tx1"/>
                </a:solidFill>
              </a:rPr>
              <a:t>V)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D79A58-771F-A542-91C6-274C58D6BFBB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2885782" y="2541816"/>
            <a:ext cx="155712" cy="109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1A4E3B7-5C83-E740-A6E2-637A2E4B029C}"/>
              </a:ext>
            </a:extLst>
          </p:cNvPr>
          <p:cNvSpPr>
            <a:spLocks noChangeAspect="1"/>
          </p:cNvSpPr>
          <p:nvPr/>
        </p:nvSpPr>
        <p:spPr>
          <a:xfrm>
            <a:off x="1535118" y="2946277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B178CE-9855-314A-831F-C8A45AED4BE2}"/>
              </a:ext>
            </a:extLst>
          </p:cNvPr>
          <p:cNvSpPr>
            <a:spLocks noChangeAspect="1"/>
          </p:cNvSpPr>
          <p:nvPr/>
        </p:nvSpPr>
        <p:spPr>
          <a:xfrm>
            <a:off x="1925891" y="2946276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0DCFCF8-DAA0-2F47-9757-76EBC2F7DAF2}"/>
              </a:ext>
            </a:extLst>
          </p:cNvPr>
          <p:cNvSpPr>
            <a:spLocks noChangeAspect="1"/>
          </p:cNvSpPr>
          <p:nvPr/>
        </p:nvSpPr>
        <p:spPr>
          <a:xfrm>
            <a:off x="2316665" y="2946276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7421FBF-9D74-9144-A3A9-1D3AE2553694}"/>
              </a:ext>
            </a:extLst>
          </p:cNvPr>
          <p:cNvSpPr>
            <a:spLocks noChangeAspect="1"/>
          </p:cNvSpPr>
          <p:nvPr/>
        </p:nvSpPr>
        <p:spPr>
          <a:xfrm>
            <a:off x="2707439" y="294627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786CC34-C221-4444-B6E2-8E327F7CFB5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1717999" y="3037717"/>
            <a:ext cx="207892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C8846CF-38DB-FD42-9381-FF492E64A2AF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2108772" y="3037717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02CDDF-283B-FD40-AD32-4211BB2CC8C3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2499546" y="3037717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1818215-467B-EB41-B4D6-D1E6E4B677AE}"/>
              </a:ext>
            </a:extLst>
          </p:cNvPr>
          <p:cNvSpPr>
            <a:spLocks noChangeAspect="1"/>
          </p:cNvSpPr>
          <p:nvPr/>
        </p:nvSpPr>
        <p:spPr>
          <a:xfrm>
            <a:off x="3046032" y="2947367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BE34943-D694-C645-A481-10DE6D5E26CE}"/>
              </a:ext>
            </a:extLst>
          </p:cNvPr>
          <p:cNvSpPr>
            <a:spLocks noChangeAspect="1"/>
          </p:cNvSpPr>
          <p:nvPr/>
        </p:nvSpPr>
        <p:spPr>
          <a:xfrm>
            <a:off x="3436805" y="2947366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20CF653-8537-3042-A890-F8B75AD6968A}"/>
              </a:ext>
            </a:extLst>
          </p:cNvPr>
          <p:cNvSpPr>
            <a:spLocks noChangeAspect="1"/>
          </p:cNvSpPr>
          <p:nvPr/>
        </p:nvSpPr>
        <p:spPr>
          <a:xfrm>
            <a:off x="3827579" y="2947366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78D4E0F-A06E-9A41-9D15-445EC9B47B91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 flipV="1">
            <a:off x="3228913" y="3038807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EFA6B25-0FC0-7F48-BD8A-F4B0A780EAFB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>
            <a:off x="3619686" y="3038807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18925A-7AFD-D543-A59E-FF50AB477608}"/>
              </a:ext>
            </a:extLst>
          </p:cNvPr>
          <p:cNvCxnSpPr>
            <a:cxnSpLocks/>
            <a:stCxn id="72" idx="3"/>
            <a:endCxn id="76" idx="1"/>
          </p:cNvCxnSpPr>
          <p:nvPr/>
        </p:nvCxnSpPr>
        <p:spPr>
          <a:xfrm>
            <a:off x="2890320" y="3037717"/>
            <a:ext cx="155712" cy="10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1125E23-AC55-D24E-9828-4AD58317D3F9}"/>
              </a:ext>
            </a:extLst>
          </p:cNvPr>
          <p:cNvSpPr>
            <a:spLocks noChangeAspect="1"/>
          </p:cNvSpPr>
          <p:nvPr/>
        </p:nvSpPr>
        <p:spPr>
          <a:xfrm>
            <a:off x="1543972" y="3440899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B4CE45-923F-4A4C-AC6C-5F77A234CDB9}"/>
              </a:ext>
            </a:extLst>
          </p:cNvPr>
          <p:cNvSpPr>
            <a:spLocks noChangeAspect="1"/>
          </p:cNvSpPr>
          <p:nvPr/>
        </p:nvSpPr>
        <p:spPr>
          <a:xfrm>
            <a:off x="1934745" y="344089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AE831C2-B44B-D74A-A574-2EC3663E9453}"/>
              </a:ext>
            </a:extLst>
          </p:cNvPr>
          <p:cNvSpPr>
            <a:spLocks noChangeAspect="1"/>
          </p:cNvSpPr>
          <p:nvPr/>
        </p:nvSpPr>
        <p:spPr>
          <a:xfrm>
            <a:off x="2325519" y="344089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7B93EF-0580-A644-A7A4-7672380E8BDD}"/>
              </a:ext>
            </a:extLst>
          </p:cNvPr>
          <p:cNvSpPr>
            <a:spLocks noChangeAspect="1"/>
          </p:cNvSpPr>
          <p:nvPr/>
        </p:nvSpPr>
        <p:spPr>
          <a:xfrm>
            <a:off x="2716293" y="344089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27DCB7D-C367-AD47-A720-993D744CB6DF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 flipV="1">
            <a:off x="1726853" y="3532339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2BF8571-A9E0-CA47-883D-FABB185C91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2117626" y="3532339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D4C7311-B0EF-0545-8838-B031CA03DD48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2508400" y="3532339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44285C6-1C23-9643-95D9-CA2D35B50528}"/>
              </a:ext>
            </a:extLst>
          </p:cNvPr>
          <p:cNvSpPr>
            <a:spLocks noChangeAspect="1"/>
          </p:cNvSpPr>
          <p:nvPr/>
        </p:nvSpPr>
        <p:spPr>
          <a:xfrm>
            <a:off x="3054886" y="3441989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D2DA108-980E-5B4E-96F1-17040680E430}"/>
              </a:ext>
            </a:extLst>
          </p:cNvPr>
          <p:cNvSpPr>
            <a:spLocks noChangeAspect="1"/>
          </p:cNvSpPr>
          <p:nvPr/>
        </p:nvSpPr>
        <p:spPr>
          <a:xfrm>
            <a:off x="3445659" y="344198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4C8E4D6-13AB-7B4D-AE8B-0A0186BF7838}"/>
              </a:ext>
            </a:extLst>
          </p:cNvPr>
          <p:cNvSpPr>
            <a:spLocks noChangeAspect="1"/>
          </p:cNvSpPr>
          <p:nvPr/>
        </p:nvSpPr>
        <p:spPr>
          <a:xfrm>
            <a:off x="3836433" y="344198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CF3310-DFA0-D04B-9F16-513464E3A2EB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 flipV="1">
            <a:off x="3237767" y="3533429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0A63C7B-4ADD-9F4F-AFCF-BE51A2E2B86D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>
            <a:off x="3628540" y="3533429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E48C85-E0C5-FB46-B255-EAABD56445CD}"/>
              </a:ext>
            </a:extLst>
          </p:cNvPr>
          <p:cNvCxnSpPr>
            <a:cxnSpLocks/>
            <a:stCxn id="85" idx="3"/>
            <a:endCxn id="89" idx="1"/>
          </p:cNvCxnSpPr>
          <p:nvPr/>
        </p:nvCxnSpPr>
        <p:spPr>
          <a:xfrm>
            <a:off x="2899174" y="3532339"/>
            <a:ext cx="155712" cy="10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8F2DC8-4646-E24C-B2B5-760FF18D63F6}"/>
              </a:ext>
            </a:extLst>
          </p:cNvPr>
          <p:cNvCxnSpPr>
            <a:cxnSpLocks/>
            <a:stCxn id="78" idx="2"/>
            <a:endCxn id="82" idx="0"/>
          </p:cNvCxnSpPr>
          <p:nvPr/>
        </p:nvCxnSpPr>
        <p:spPr>
          <a:xfrm flipH="1">
            <a:off x="1635413" y="3130247"/>
            <a:ext cx="2283607" cy="3106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02329BA-835A-FD48-80DD-619085AFF010}"/>
              </a:ext>
            </a:extLst>
          </p:cNvPr>
          <p:cNvGrpSpPr/>
          <p:nvPr/>
        </p:nvGrpSpPr>
        <p:grpSpPr>
          <a:xfrm rot="12186004">
            <a:off x="7882504" y="3017767"/>
            <a:ext cx="1308925" cy="1544025"/>
            <a:chOff x="7723517" y="3378355"/>
            <a:chExt cx="1308925" cy="154402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294FD1-72D3-AF41-8070-6DC1F4911E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4201" y="3378355"/>
              <a:ext cx="196516" cy="1965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0AFBC866-DB98-2C4B-9DCA-2E9D9DA4827D}"/>
                </a:ext>
              </a:extLst>
            </p:cNvPr>
            <p:cNvSpPr/>
            <p:nvPr/>
          </p:nvSpPr>
          <p:spPr>
            <a:xfrm>
              <a:off x="7723517" y="3476613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1D90633-5B33-2B46-8E05-D49B0084D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0524" y="3568054"/>
              <a:ext cx="196516" cy="1965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32FD7630-6A7B-E148-A7E4-C29819EC5C6F}"/>
                </a:ext>
              </a:extLst>
            </p:cNvPr>
            <p:cNvSpPr/>
            <p:nvPr/>
          </p:nvSpPr>
          <p:spPr>
            <a:xfrm>
              <a:off x="7984201" y="3624946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ADC8888-6550-9947-8FAC-37D9A21720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2175" y="4044278"/>
              <a:ext cx="196516" cy="1965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C96A1D7D-9383-FD43-801A-6105F3BCE6F8}"/>
                </a:ext>
              </a:extLst>
            </p:cNvPr>
            <p:cNvSpPr/>
            <p:nvPr/>
          </p:nvSpPr>
          <p:spPr>
            <a:xfrm>
              <a:off x="8114291" y="4007980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D878985-1269-E949-8FEC-5538D8428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5926" y="4683623"/>
              <a:ext cx="196516" cy="1965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72ADAB4B-1909-F341-9DE8-B14CAADB4457}"/>
              </a:ext>
            </a:extLst>
          </p:cNvPr>
          <p:cNvSpPr txBox="1"/>
          <p:nvPr/>
        </p:nvSpPr>
        <p:spPr>
          <a:xfrm>
            <a:off x="0" y="5600542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&lt;s&gt;Prague Stock Market falls to minus by the end of the trading </a:t>
            </a:r>
            <a:r>
              <a:rPr lang="en-US" sz="1600" b="1" dirty="0">
                <a:solidFill>
                  <a:prstClr val="black"/>
                </a:solidFill>
                <a:highlight>
                  <a:srgbClr val="00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day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&lt;/s&gt;&lt;s&gt;Die Prager 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Börse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stürzt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gegen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Geschäftsschluss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ins Minus&lt;/s&gt;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4A4E454-0CCC-1C4A-9C1F-9B6AC7DAB976}"/>
              </a:ext>
            </a:extLst>
          </p:cNvPr>
          <p:cNvSpPr txBox="1"/>
          <p:nvPr/>
        </p:nvSpPr>
        <p:spPr>
          <a:xfrm>
            <a:off x="0" y="110061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machine, they are just sequences of tokens!</a:t>
            </a:r>
          </a:p>
        </p:txBody>
      </p:sp>
    </p:spTree>
    <p:extLst>
      <p:ext uri="{BB962C8B-B14F-4D97-AF65-F5344CB8AC3E}">
        <p14:creationId xmlns:p14="http://schemas.microsoft.com/office/powerpoint/2010/main" val="284329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LM: Encoder-Decoder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C48A683-E1E3-154D-B70A-3D9B29812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77" y="1250950"/>
            <a:ext cx="9457045" cy="542070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0A2CFA8-F7F1-AD4F-9C5E-7A9F07953C42}"/>
              </a:ext>
            </a:extLst>
          </p:cNvPr>
          <p:cNvSpPr/>
          <p:nvPr/>
        </p:nvSpPr>
        <p:spPr>
          <a:xfrm>
            <a:off x="4508500" y="3046902"/>
            <a:ext cx="914400" cy="914400"/>
          </a:xfrm>
          <a:prstGeom prst="ellipse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C974627-8CD5-3F44-9665-39D8E9B5E5FE}"/>
              </a:ext>
            </a:extLst>
          </p:cNvPr>
          <p:cNvSpPr/>
          <p:nvPr/>
        </p:nvSpPr>
        <p:spPr>
          <a:xfrm>
            <a:off x="5308600" y="3810000"/>
            <a:ext cx="2108200" cy="1320800"/>
          </a:xfrm>
          <a:custGeom>
            <a:avLst/>
            <a:gdLst>
              <a:gd name="connsiteX0" fmla="*/ 0 w 2108200"/>
              <a:gd name="connsiteY0" fmla="*/ 0 h 1320800"/>
              <a:gd name="connsiteX1" fmla="*/ 812800 w 2108200"/>
              <a:gd name="connsiteY1" fmla="*/ 88900 h 1320800"/>
              <a:gd name="connsiteX2" fmla="*/ 495300 w 2108200"/>
              <a:gd name="connsiteY2" fmla="*/ 520700 h 1320800"/>
              <a:gd name="connsiteX3" fmla="*/ 1676400 w 2108200"/>
              <a:gd name="connsiteY3" fmla="*/ 546100 h 1320800"/>
              <a:gd name="connsiteX4" fmla="*/ 1282700 w 2108200"/>
              <a:gd name="connsiteY4" fmla="*/ 1092200 h 1320800"/>
              <a:gd name="connsiteX5" fmla="*/ 1612900 w 2108200"/>
              <a:gd name="connsiteY5" fmla="*/ 1117600 h 1320800"/>
              <a:gd name="connsiteX6" fmla="*/ 2108200 w 2108200"/>
              <a:gd name="connsiteY6" fmla="*/ 132080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8200" h="1320800">
                <a:moveTo>
                  <a:pt x="0" y="0"/>
                </a:moveTo>
                <a:cubicBezTo>
                  <a:pt x="365125" y="1058"/>
                  <a:pt x="730250" y="2117"/>
                  <a:pt x="812800" y="88900"/>
                </a:cubicBezTo>
                <a:cubicBezTo>
                  <a:pt x="895350" y="175683"/>
                  <a:pt x="351367" y="444500"/>
                  <a:pt x="495300" y="520700"/>
                </a:cubicBezTo>
                <a:cubicBezTo>
                  <a:pt x="639233" y="596900"/>
                  <a:pt x="1545167" y="450850"/>
                  <a:pt x="1676400" y="546100"/>
                </a:cubicBezTo>
                <a:cubicBezTo>
                  <a:pt x="1807633" y="641350"/>
                  <a:pt x="1293283" y="996950"/>
                  <a:pt x="1282700" y="1092200"/>
                </a:cubicBezTo>
                <a:cubicBezTo>
                  <a:pt x="1272117" y="1187450"/>
                  <a:pt x="1475317" y="1079500"/>
                  <a:pt x="1612900" y="1117600"/>
                </a:cubicBezTo>
                <a:cubicBezTo>
                  <a:pt x="1750483" y="1155700"/>
                  <a:pt x="1929341" y="1238250"/>
                  <a:pt x="2108200" y="132080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77C97-BF02-6D4D-AAC9-FD4FF1B977D5}"/>
              </a:ext>
            </a:extLst>
          </p:cNvPr>
          <p:cNvSpPr txBox="1"/>
          <p:nvPr/>
        </p:nvSpPr>
        <p:spPr>
          <a:xfrm>
            <a:off x="5480698" y="5129996"/>
            <a:ext cx="515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past and current have been encoded in this. Enough to decode the future!</a:t>
            </a:r>
          </a:p>
        </p:txBody>
      </p:sp>
    </p:spTree>
    <p:extLst>
      <p:ext uri="{BB962C8B-B14F-4D97-AF65-F5344CB8AC3E}">
        <p14:creationId xmlns:p14="http://schemas.microsoft.com/office/powerpoint/2010/main" val="398622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LM: Encoder-Decoder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2B944CD-763F-5C40-9498-5D0B64992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61" y="1266824"/>
            <a:ext cx="9720540" cy="5248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5AC1B7-8002-714E-9EB6-351079F137F2}"/>
              </a:ext>
            </a:extLst>
          </p:cNvPr>
          <p:cNvSpPr txBox="1"/>
          <p:nvPr/>
        </p:nvSpPr>
        <p:spPr>
          <a:xfrm>
            <a:off x="5934629" y="3429000"/>
            <a:ext cx="1364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 = f(h</a:t>
            </a:r>
            <a:r>
              <a:rPr lang="en-US" sz="20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sz="20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EDE8F-7AE3-7740-A178-1B86D69E6A6B}"/>
              </a:ext>
            </a:extLst>
          </p:cNvPr>
          <p:cNvSpPr txBox="1"/>
          <p:nvPr/>
        </p:nvSpPr>
        <p:spPr>
          <a:xfrm>
            <a:off x="4378231" y="2272294"/>
            <a:ext cx="1364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en-US" sz="20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en-US" sz="20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D3CD39-8AFB-FF4F-8ACD-6F72F6474154}"/>
              </a:ext>
            </a:extLst>
          </p:cNvPr>
          <p:cNvCxnSpPr>
            <a:cxnSpLocks/>
          </p:cNvCxnSpPr>
          <p:nvPr/>
        </p:nvCxnSpPr>
        <p:spPr>
          <a:xfrm>
            <a:off x="5588000" y="2480500"/>
            <a:ext cx="346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2DEC6B-92F2-EA44-95B7-A6795DF3BEA2}"/>
              </a:ext>
            </a:extLst>
          </p:cNvPr>
          <p:cNvSpPr txBox="1"/>
          <p:nvPr/>
        </p:nvSpPr>
        <p:spPr>
          <a:xfrm>
            <a:off x="0" y="3963010"/>
            <a:ext cx="1364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en-US" sz="20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sz="20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32F3AA-0072-F547-BCEA-4F17D5019169}"/>
              </a:ext>
            </a:extLst>
          </p:cNvPr>
          <p:cNvCxnSpPr>
            <a:cxnSpLocks/>
          </p:cNvCxnSpPr>
          <p:nvPr/>
        </p:nvCxnSpPr>
        <p:spPr>
          <a:xfrm>
            <a:off x="1143461" y="4163065"/>
            <a:ext cx="346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89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Sequence2Sequence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2B944CD-763F-5C40-9498-5D0B64992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61" y="1609725"/>
            <a:ext cx="9720540" cy="5248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5AC1B7-8002-714E-9EB6-351079F137F2}"/>
              </a:ext>
            </a:extLst>
          </p:cNvPr>
          <p:cNvSpPr txBox="1"/>
          <p:nvPr/>
        </p:nvSpPr>
        <p:spPr>
          <a:xfrm>
            <a:off x="6417228" y="3771901"/>
            <a:ext cx="3958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 = f(h</a:t>
            </a:r>
            <a:r>
              <a:rPr lang="en-US" sz="20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sz="20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0" algn="ctr"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LSTM</a:t>
            </a:r>
          </a:p>
          <a:p>
            <a:pPr lvl="0" algn="ctr"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GRU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EDE8F-7AE3-7740-A178-1B86D69E6A6B}"/>
              </a:ext>
            </a:extLst>
          </p:cNvPr>
          <p:cNvSpPr txBox="1"/>
          <p:nvPr/>
        </p:nvSpPr>
        <p:spPr>
          <a:xfrm>
            <a:off x="4467131" y="2615195"/>
            <a:ext cx="1364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en-US" sz="20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en-US" sz="20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D3CD39-8AFB-FF4F-8ACD-6F72F6474154}"/>
              </a:ext>
            </a:extLst>
          </p:cNvPr>
          <p:cNvCxnSpPr>
            <a:cxnSpLocks/>
          </p:cNvCxnSpPr>
          <p:nvPr/>
        </p:nvCxnSpPr>
        <p:spPr>
          <a:xfrm>
            <a:off x="5676900" y="2823401"/>
            <a:ext cx="346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2DEC6B-92F2-EA44-95B7-A6795DF3BEA2}"/>
              </a:ext>
            </a:extLst>
          </p:cNvPr>
          <p:cNvSpPr txBox="1"/>
          <p:nvPr/>
        </p:nvSpPr>
        <p:spPr>
          <a:xfrm>
            <a:off x="88900" y="4305911"/>
            <a:ext cx="1364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en-US" sz="20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sz="20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32F3AA-0072-F547-BCEA-4F17D5019169}"/>
              </a:ext>
            </a:extLst>
          </p:cNvPr>
          <p:cNvCxnSpPr>
            <a:cxnSpLocks/>
          </p:cNvCxnSpPr>
          <p:nvPr/>
        </p:nvCxnSpPr>
        <p:spPr>
          <a:xfrm>
            <a:off x="1232361" y="4505966"/>
            <a:ext cx="346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DB6BD2A-7AA1-2848-98AE-210C66E727E4}"/>
              </a:ext>
            </a:extLst>
          </p:cNvPr>
          <p:cNvSpPr/>
          <p:nvPr/>
        </p:nvSpPr>
        <p:spPr>
          <a:xfrm>
            <a:off x="1232361" y="1188315"/>
            <a:ext cx="12103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Sutskever</a:t>
            </a:r>
            <a:r>
              <a:rPr lang="en-US" dirty="0"/>
              <a:t>, I., </a:t>
            </a:r>
            <a:r>
              <a:rPr lang="en-US" dirty="0" err="1"/>
              <a:t>Vinyals</a:t>
            </a:r>
            <a:r>
              <a:rPr lang="en-US" dirty="0"/>
              <a:t>, O., &amp; Le, Q. V. (2014). Sequence to sequence learning with neural networks. In NIPS.</a:t>
            </a:r>
          </a:p>
        </p:txBody>
      </p:sp>
    </p:spTree>
    <p:extLst>
      <p:ext uri="{BB962C8B-B14F-4D97-AF65-F5344CB8AC3E}">
        <p14:creationId xmlns:p14="http://schemas.microsoft.com/office/powerpoint/2010/main" val="2159515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 to Answers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84E531-8AF3-F74C-AE24-AD47E347FD22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646790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Anything to Sequence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D4DAE8E1-9588-9C42-9B35-F9B8CC613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524000"/>
            <a:ext cx="6172200" cy="5334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84E531-8AF3-F74C-AE24-AD47E347FD22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42932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419604E-53EE-6444-9CAD-568D6526D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8BABFE"/>
              </a:clrFrom>
              <a:clrTo>
                <a:srgbClr val="8BAB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1971" r="22633" b="44073"/>
          <a:stretch/>
        </p:blipFill>
        <p:spPr>
          <a:xfrm>
            <a:off x="5347846" y="2343103"/>
            <a:ext cx="2625281" cy="20239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9CEF71-065D-B744-B6E0-5C8F326EF63E}"/>
                  </a:ext>
                </a:extLst>
              </p:cNvPr>
              <p:cNvSpPr txBox="1"/>
              <p:nvPr/>
            </p:nvSpPr>
            <p:spPr>
              <a:xfrm>
                <a:off x="1310946" y="2575044"/>
                <a:ext cx="2344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h𝑛𝑈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9CEF71-065D-B744-B6E0-5C8F326EF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946" y="2575044"/>
                <a:ext cx="234493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D2DD956-C65C-844F-90F8-9B9431BC2D74}"/>
                  </a:ext>
                </a:extLst>
              </p:cNvPr>
              <p:cNvSpPr/>
              <p:nvPr/>
            </p:nvSpPr>
            <p:spPr>
              <a:xfrm>
                <a:off x="2289438" y="4181808"/>
                <a:ext cx="541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D2DD956-C65C-844F-90F8-9B9431BC2D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38" y="4181808"/>
                <a:ext cx="54130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310730A-791E-7847-A386-4DAEC59B9185}"/>
                  </a:ext>
                </a:extLst>
              </p:cNvPr>
              <p:cNvSpPr/>
              <p:nvPr/>
            </p:nvSpPr>
            <p:spPr>
              <a:xfrm>
                <a:off x="2302704" y="3502911"/>
                <a:ext cx="12206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310730A-791E-7847-A386-4DAEC59B9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704" y="3502911"/>
                <a:ext cx="1220654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9DCF926-A0F3-7541-8F12-FAA22B5CF16D}"/>
                  </a:ext>
                </a:extLst>
              </p:cNvPr>
              <p:cNvSpPr/>
              <p:nvPr/>
            </p:nvSpPr>
            <p:spPr>
              <a:xfrm>
                <a:off x="1299754" y="3033032"/>
                <a:ext cx="3312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𝑋𝑛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baseline="-25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baseline="-25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9DCF926-A0F3-7541-8F12-FAA22B5CF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754" y="3033032"/>
                <a:ext cx="3312638" cy="369332"/>
              </a:xfrm>
              <a:prstGeom prst="rect">
                <a:avLst/>
              </a:prstGeom>
              <a:blipFill>
                <a:blip r:embed="rId7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rved Left Arrow 15">
            <a:extLst>
              <a:ext uri="{FF2B5EF4-FFF2-40B4-BE49-F238E27FC236}">
                <a16:creationId xmlns:a16="http://schemas.microsoft.com/office/drawing/2014/main" id="{23B812D7-98DC-9349-853B-E0230D72A73A}"/>
              </a:ext>
            </a:extLst>
          </p:cNvPr>
          <p:cNvSpPr/>
          <p:nvPr/>
        </p:nvSpPr>
        <p:spPr>
          <a:xfrm>
            <a:off x="8073877" y="2866054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0DEFF8-C56F-A744-A518-732568CD3DB7}"/>
                  </a:ext>
                </a:extLst>
              </p:cNvPr>
              <p:cNvSpPr/>
              <p:nvPr/>
            </p:nvSpPr>
            <p:spPr>
              <a:xfrm>
                <a:off x="8805397" y="3244334"/>
                <a:ext cx="9237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baseline="-25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-25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0DEFF8-C56F-A744-A518-732568CD3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397" y="3244334"/>
                <a:ext cx="9237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B7CE8F07-6753-EE46-B26D-EF665F0FE4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8BABFE"/>
              </a:clrFrom>
              <a:clrTo>
                <a:srgbClr val="8BAB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1" t="13937" r="28211" b="68221"/>
          <a:stretch/>
        </p:blipFill>
        <p:spPr>
          <a:xfrm>
            <a:off x="9729111" y="3139485"/>
            <a:ext cx="2015413" cy="66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62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Look into the Past based on future!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2B944CD-763F-5C40-9498-5D0B64992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61" y="1266824"/>
            <a:ext cx="9720540" cy="5248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5AC1B7-8002-714E-9EB6-351079F137F2}"/>
              </a:ext>
            </a:extLst>
          </p:cNvPr>
          <p:cNvSpPr txBox="1"/>
          <p:nvPr/>
        </p:nvSpPr>
        <p:spPr>
          <a:xfrm>
            <a:off x="5932006" y="3454400"/>
            <a:ext cx="2371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 = f(</a:t>
            </a: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en-US" sz="2000" baseline="30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sz="2000" baseline="-25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000" baseline="-25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en-US" sz="2000" baseline="30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sz="2000" baseline="-25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000" baseline="-25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r>
              <a:rPr lang="en-US" sz="2000" baseline="-25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en-US" sz="2000" baseline="30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sz="2000" baseline="-25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0"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LSTM</a:t>
            </a:r>
          </a:p>
          <a:p>
            <a:pPr lvl="0"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EDE8F-7AE3-7740-A178-1B86D69E6A6B}"/>
              </a:ext>
            </a:extLst>
          </p:cNvPr>
          <p:cNvSpPr txBox="1"/>
          <p:nvPr/>
        </p:nvSpPr>
        <p:spPr>
          <a:xfrm>
            <a:off x="4378231" y="2272294"/>
            <a:ext cx="1364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en-US" sz="20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en-US" sz="20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D3CD39-8AFB-FF4F-8ACD-6F72F6474154}"/>
              </a:ext>
            </a:extLst>
          </p:cNvPr>
          <p:cNvCxnSpPr>
            <a:cxnSpLocks/>
          </p:cNvCxnSpPr>
          <p:nvPr/>
        </p:nvCxnSpPr>
        <p:spPr>
          <a:xfrm>
            <a:off x="5588000" y="2480500"/>
            <a:ext cx="346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2DEC6B-92F2-EA44-95B7-A6795DF3BEA2}"/>
              </a:ext>
            </a:extLst>
          </p:cNvPr>
          <p:cNvSpPr txBox="1"/>
          <p:nvPr/>
        </p:nvSpPr>
        <p:spPr>
          <a:xfrm>
            <a:off x="0" y="3963010"/>
            <a:ext cx="1364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en-US" sz="20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sz="20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32F3AA-0072-F547-BCEA-4F17D5019169}"/>
              </a:ext>
            </a:extLst>
          </p:cNvPr>
          <p:cNvCxnSpPr>
            <a:cxnSpLocks/>
          </p:cNvCxnSpPr>
          <p:nvPr/>
        </p:nvCxnSpPr>
        <p:spPr>
          <a:xfrm>
            <a:off x="1143461" y="4163065"/>
            <a:ext cx="346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87BBB83-05C8-4A4F-AE3F-BA066AD41C59}"/>
              </a:ext>
            </a:extLst>
          </p:cNvPr>
          <p:cNvGrpSpPr/>
          <p:nvPr/>
        </p:nvGrpSpPr>
        <p:grpSpPr>
          <a:xfrm rot="3390972">
            <a:off x="6108094" y="1392145"/>
            <a:ext cx="1556398" cy="400110"/>
            <a:chOff x="6256514" y="1872184"/>
            <a:chExt cx="1556398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F6B0EC-9405-8F4F-AF96-0DBEBB95E319}"/>
                </a:ext>
              </a:extLst>
            </p:cNvPr>
            <p:cNvSpPr txBox="1"/>
            <p:nvPr/>
          </p:nvSpPr>
          <p:spPr>
            <a:xfrm>
              <a:off x="6256514" y="1872184"/>
              <a:ext cx="13646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</a:t>
              </a:r>
              <a:r>
                <a:rPr lang="en-US" sz="2000" baseline="30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r>
                <a:rPr lang="en-US" sz="2000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</a:t>
              </a:r>
              <a:r>
                <a: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= C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E7CB7F5-0E6C-9E48-A595-35839538A0F3}"/>
                </a:ext>
              </a:extLst>
            </p:cNvPr>
            <p:cNvCxnSpPr>
              <a:cxnSpLocks/>
            </p:cNvCxnSpPr>
            <p:nvPr/>
          </p:nvCxnSpPr>
          <p:spPr>
            <a:xfrm>
              <a:off x="7466283" y="2080390"/>
              <a:ext cx="3466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39F1EB-5979-6240-B59B-1404DA2BF002}"/>
              </a:ext>
            </a:extLst>
          </p:cNvPr>
          <p:cNvGrpSpPr/>
          <p:nvPr/>
        </p:nvGrpSpPr>
        <p:grpSpPr>
          <a:xfrm rot="3390972">
            <a:off x="7425955" y="1392145"/>
            <a:ext cx="1556398" cy="400110"/>
            <a:chOff x="6256514" y="1872184"/>
            <a:chExt cx="1556398" cy="4001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810F6B-2FB8-C944-8D4D-55B237749977}"/>
                </a:ext>
              </a:extLst>
            </p:cNvPr>
            <p:cNvSpPr txBox="1"/>
            <p:nvPr/>
          </p:nvSpPr>
          <p:spPr>
            <a:xfrm>
              <a:off x="6256514" y="1872184"/>
              <a:ext cx="13646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</a:t>
              </a:r>
              <a:r>
                <a:rPr lang="en-US" sz="2000" baseline="30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r>
                <a:rPr lang="en-US" sz="2000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</a:t>
              </a:r>
              <a:r>
                <a: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= 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9A0C0F-0D36-0D4C-81E6-74ABC6DA5F43}"/>
                </a:ext>
              </a:extLst>
            </p:cNvPr>
            <p:cNvCxnSpPr>
              <a:cxnSpLocks/>
            </p:cNvCxnSpPr>
            <p:nvPr/>
          </p:nvCxnSpPr>
          <p:spPr>
            <a:xfrm>
              <a:off x="7466283" y="2080390"/>
              <a:ext cx="3466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DD589D-22CD-1C42-8179-491A66DE5B0F}"/>
              </a:ext>
            </a:extLst>
          </p:cNvPr>
          <p:cNvGrpSpPr/>
          <p:nvPr/>
        </p:nvGrpSpPr>
        <p:grpSpPr>
          <a:xfrm rot="3390972">
            <a:off x="8444679" y="1427069"/>
            <a:ext cx="1556398" cy="400110"/>
            <a:chOff x="6256514" y="1872184"/>
            <a:chExt cx="1556398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B2BE45-28B1-9E44-B462-E2DFF46B9BBD}"/>
                </a:ext>
              </a:extLst>
            </p:cNvPr>
            <p:cNvSpPr txBox="1"/>
            <p:nvPr/>
          </p:nvSpPr>
          <p:spPr>
            <a:xfrm>
              <a:off x="6256514" y="1872184"/>
              <a:ext cx="13646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</a:t>
              </a:r>
              <a:r>
                <a:rPr lang="en-US" sz="2000" baseline="30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r>
                <a:rPr lang="en-US" sz="2000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</a:t>
              </a:r>
              <a:r>
                <a: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= C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62C1821-B0D5-7E44-B4F5-5A1AA058ADB4}"/>
                </a:ext>
              </a:extLst>
            </p:cNvPr>
            <p:cNvCxnSpPr>
              <a:cxnSpLocks/>
            </p:cNvCxnSpPr>
            <p:nvPr/>
          </p:nvCxnSpPr>
          <p:spPr>
            <a:xfrm>
              <a:off x="7466283" y="2080390"/>
              <a:ext cx="3466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BEBC749-3E2B-5E45-A061-30EDE51D8E88}"/>
              </a:ext>
            </a:extLst>
          </p:cNvPr>
          <p:cNvSpPr txBox="1"/>
          <p:nvPr/>
        </p:nvSpPr>
        <p:spPr>
          <a:xfrm>
            <a:off x="1435329" y="1448812"/>
            <a:ext cx="2371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 each step in the future, </a:t>
            </a: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remind what was before the bridge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56359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D02F405-263E-EA49-809B-213A2C23E368}"/>
              </a:ext>
            </a:extLst>
          </p:cNvPr>
          <p:cNvSpPr>
            <a:spLocks noChangeAspect="1"/>
          </p:cNvSpPr>
          <p:nvPr/>
        </p:nvSpPr>
        <p:spPr>
          <a:xfrm>
            <a:off x="7654835" y="2273510"/>
            <a:ext cx="2777936" cy="277793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LM: Bitext Translation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990646-4716-BE4F-A96B-50F2D56541DA}"/>
              </a:ext>
            </a:extLst>
          </p:cNvPr>
          <p:cNvSpPr/>
          <p:nvPr/>
        </p:nvSpPr>
        <p:spPr>
          <a:xfrm>
            <a:off x="1493618" y="2369402"/>
            <a:ext cx="2777936" cy="271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8B745-E48F-894F-9CF4-165C9E2F03EA}"/>
              </a:ext>
            </a:extLst>
          </p:cNvPr>
          <p:cNvSpPr>
            <a:spLocks noChangeAspect="1"/>
          </p:cNvSpPr>
          <p:nvPr/>
        </p:nvSpPr>
        <p:spPr>
          <a:xfrm>
            <a:off x="1530580" y="2450376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E10AF-12F8-A146-9AB3-91381AAE1872}"/>
              </a:ext>
            </a:extLst>
          </p:cNvPr>
          <p:cNvSpPr>
            <a:spLocks noChangeAspect="1"/>
          </p:cNvSpPr>
          <p:nvPr/>
        </p:nvSpPr>
        <p:spPr>
          <a:xfrm>
            <a:off x="1921353" y="245037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294F4-DCAD-FE48-99A0-BF2C57122732}"/>
              </a:ext>
            </a:extLst>
          </p:cNvPr>
          <p:cNvSpPr>
            <a:spLocks noChangeAspect="1"/>
          </p:cNvSpPr>
          <p:nvPr/>
        </p:nvSpPr>
        <p:spPr>
          <a:xfrm>
            <a:off x="2312127" y="245037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2A2DF-78BC-BA48-8F40-E5FB8D511739}"/>
              </a:ext>
            </a:extLst>
          </p:cNvPr>
          <p:cNvSpPr>
            <a:spLocks noChangeAspect="1"/>
          </p:cNvSpPr>
          <p:nvPr/>
        </p:nvSpPr>
        <p:spPr>
          <a:xfrm>
            <a:off x="2702901" y="245037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5039D0-D3BB-574F-ADCA-0F79D1C47C4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713461" y="2541816"/>
            <a:ext cx="207892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842BE5-A262-F547-A707-75097F38155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104234" y="2541816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3E3D42-C80B-E240-8F5E-ABA573C5AEB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495008" y="2541816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137297-D9AF-5A4C-8870-1B386340016F}"/>
              </a:ext>
            </a:extLst>
          </p:cNvPr>
          <p:cNvSpPr>
            <a:spLocks noChangeAspect="1"/>
          </p:cNvSpPr>
          <p:nvPr/>
        </p:nvSpPr>
        <p:spPr>
          <a:xfrm>
            <a:off x="3041494" y="2451466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3CF1A1-BA9C-EB4F-A754-2C3131425871}"/>
              </a:ext>
            </a:extLst>
          </p:cNvPr>
          <p:cNvSpPr>
            <a:spLocks noChangeAspect="1"/>
          </p:cNvSpPr>
          <p:nvPr/>
        </p:nvSpPr>
        <p:spPr>
          <a:xfrm>
            <a:off x="3432267" y="245146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5C9D15-2618-B147-88F4-B1FC5AC54DE8}"/>
              </a:ext>
            </a:extLst>
          </p:cNvPr>
          <p:cNvSpPr>
            <a:spLocks noChangeAspect="1"/>
          </p:cNvSpPr>
          <p:nvPr/>
        </p:nvSpPr>
        <p:spPr>
          <a:xfrm>
            <a:off x="3823041" y="245146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557A10-53C5-8747-82A6-3B0387BD744E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3224375" y="2542906"/>
            <a:ext cx="207892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CF1182-D927-A54B-BEC2-3B1D71C460BE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615148" y="2542906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F9587F-1302-E449-B38B-1F8AA7A80DEE}"/>
              </a:ext>
            </a:extLst>
          </p:cNvPr>
          <p:cNvCxnSpPr>
            <a:cxnSpLocks/>
            <a:stCxn id="31" idx="2"/>
            <a:endCxn id="69" idx="0"/>
          </p:cNvCxnSpPr>
          <p:nvPr/>
        </p:nvCxnSpPr>
        <p:spPr>
          <a:xfrm flipH="1">
            <a:off x="1626559" y="2634346"/>
            <a:ext cx="2287923" cy="31193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49FBA70-7DCF-8946-966C-B73E1F2371B8}"/>
              </a:ext>
            </a:extLst>
          </p:cNvPr>
          <p:cNvGrpSpPr/>
          <p:nvPr/>
        </p:nvGrpSpPr>
        <p:grpSpPr>
          <a:xfrm>
            <a:off x="8769200" y="2481720"/>
            <a:ext cx="1308925" cy="1544025"/>
            <a:chOff x="8635659" y="2520559"/>
            <a:chExt cx="1308925" cy="154402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518BB73-2439-1849-90DB-1791AC208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6343" y="2520559"/>
              <a:ext cx="196516" cy="1965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36DF7DEC-8683-344E-8B05-959AB28CA5DC}"/>
                </a:ext>
              </a:extLst>
            </p:cNvPr>
            <p:cNvSpPr/>
            <p:nvPr/>
          </p:nvSpPr>
          <p:spPr>
            <a:xfrm>
              <a:off x="8635659" y="2618817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EAE4718-0F1A-144F-B160-67B9B7000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22666" y="2710258"/>
              <a:ext cx="196516" cy="1965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6BB61643-362D-F648-A2BF-D7B4A511E5C6}"/>
                </a:ext>
              </a:extLst>
            </p:cNvPr>
            <p:cNvSpPr/>
            <p:nvPr/>
          </p:nvSpPr>
          <p:spPr>
            <a:xfrm>
              <a:off x="8896343" y="2767150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BBAD22A-7923-E44B-A60B-00626C6637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317" y="3186482"/>
              <a:ext cx="196516" cy="1965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82C5065B-AF68-A247-A60C-AE028E8C7E5C}"/>
                </a:ext>
              </a:extLst>
            </p:cNvPr>
            <p:cNvSpPr/>
            <p:nvPr/>
          </p:nvSpPr>
          <p:spPr>
            <a:xfrm>
              <a:off x="9026433" y="3150184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96B49B-5897-2D48-835C-382DFFA144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8068" y="3825827"/>
              <a:ext cx="196516" cy="1965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2FFDD30-FB6A-C446-9809-4618C3C24A5A}"/>
              </a:ext>
            </a:extLst>
          </p:cNvPr>
          <p:cNvGrpSpPr/>
          <p:nvPr/>
        </p:nvGrpSpPr>
        <p:grpSpPr>
          <a:xfrm rot="16767744" flipH="1" flipV="1">
            <a:off x="8612275" y="3304644"/>
            <a:ext cx="1308925" cy="1544025"/>
            <a:chOff x="7723517" y="3378355"/>
            <a:chExt cx="1308925" cy="1544025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5D40FA0-B525-7147-ABD2-1FE95C626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4201" y="3378355"/>
              <a:ext cx="196516" cy="1965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7C477E75-B7DC-8543-B84D-F17A7B86FA23}"/>
                </a:ext>
              </a:extLst>
            </p:cNvPr>
            <p:cNvSpPr/>
            <p:nvPr/>
          </p:nvSpPr>
          <p:spPr>
            <a:xfrm>
              <a:off x="7723517" y="3476613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D85D48F-7579-FF4C-A80C-FD9E1255D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0524" y="3568054"/>
              <a:ext cx="196516" cy="1965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042BEE85-F54C-BA4D-BD23-D14D56F8120D}"/>
                </a:ext>
              </a:extLst>
            </p:cNvPr>
            <p:cNvSpPr/>
            <p:nvPr/>
          </p:nvSpPr>
          <p:spPr>
            <a:xfrm>
              <a:off x="7984201" y="3624946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260B90C-312C-0B45-AB09-A3E99A2A50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2175" y="4044278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AC0B63D-E6BE-B244-9630-9FFAD42BEC61}"/>
                </a:ext>
              </a:extLst>
            </p:cNvPr>
            <p:cNvSpPr/>
            <p:nvPr/>
          </p:nvSpPr>
          <p:spPr>
            <a:xfrm>
              <a:off x="8114291" y="4007980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64645CA-01EA-B241-9EF1-16776B077B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5926" y="4683623"/>
              <a:ext cx="196516" cy="1965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Right Arrow 66">
            <a:extLst>
              <a:ext uri="{FF2B5EF4-FFF2-40B4-BE49-F238E27FC236}">
                <a16:creationId xmlns:a16="http://schemas.microsoft.com/office/drawing/2014/main" id="{A67D228B-E9C4-6849-8CC3-92A38F03A8BF}"/>
              </a:ext>
            </a:extLst>
          </p:cNvPr>
          <p:cNvSpPr/>
          <p:nvPr/>
        </p:nvSpPr>
        <p:spPr>
          <a:xfrm>
            <a:off x="4422520" y="3083912"/>
            <a:ext cx="2841344" cy="13109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strike="sngStrike" dirty="0" err="1">
                <a:solidFill>
                  <a:schemeClr val="tx1"/>
                </a:solidFill>
              </a:rPr>
              <a:t>σ</a:t>
            </a:r>
            <a:r>
              <a:rPr lang="en-US" strike="sngStrike" dirty="0">
                <a:solidFill>
                  <a:schemeClr val="tx1"/>
                </a:solidFill>
              </a:rPr>
              <a:t>(</a:t>
            </a:r>
            <a:r>
              <a:rPr lang="en-US" strike="sngStrike" dirty="0" err="1">
                <a:solidFill>
                  <a:schemeClr val="tx1"/>
                </a:solidFill>
              </a:rPr>
              <a:t>xW</a:t>
            </a:r>
            <a:r>
              <a:rPr lang="en-US" strike="sngStrike" dirty="0">
                <a:solidFill>
                  <a:schemeClr val="tx1"/>
                </a:solidFill>
              </a:rPr>
              <a:t> + b + h</a:t>
            </a:r>
            <a:r>
              <a:rPr lang="en-US" strike="sngStrike" baseline="-25000" dirty="0">
                <a:solidFill>
                  <a:schemeClr val="tx1"/>
                </a:solidFill>
              </a:rPr>
              <a:t>i-1</a:t>
            </a:r>
            <a:r>
              <a:rPr lang="en-US" strike="sngStrike" dirty="0">
                <a:solidFill>
                  <a:schemeClr val="tx1"/>
                </a:solidFill>
              </a:rPr>
              <a:t>V)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D79A58-771F-A542-91C6-274C58D6BFBB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2885782" y="2541816"/>
            <a:ext cx="155712" cy="109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1A4E3B7-5C83-E740-A6E2-637A2E4B029C}"/>
              </a:ext>
            </a:extLst>
          </p:cNvPr>
          <p:cNvSpPr>
            <a:spLocks noChangeAspect="1"/>
          </p:cNvSpPr>
          <p:nvPr/>
        </p:nvSpPr>
        <p:spPr>
          <a:xfrm>
            <a:off x="1535118" y="2946277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B178CE-9855-314A-831F-C8A45AED4BE2}"/>
              </a:ext>
            </a:extLst>
          </p:cNvPr>
          <p:cNvSpPr>
            <a:spLocks noChangeAspect="1"/>
          </p:cNvSpPr>
          <p:nvPr/>
        </p:nvSpPr>
        <p:spPr>
          <a:xfrm>
            <a:off x="1925891" y="2946276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0DCFCF8-DAA0-2F47-9757-76EBC2F7DAF2}"/>
              </a:ext>
            </a:extLst>
          </p:cNvPr>
          <p:cNvSpPr>
            <a:spLocks noChangeAspect="1"/>
          </p:cNvSpPr>
          <p:nvPr/>
        </p:nvSpPr>
        <p:spPr>
          <a:xfrm>
            <a:off x="2316665" y="2946276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7421FBF-9D74-9144-A3A9-1D3AE2553694}"/>
              </a:ext>
            </a:extLst>
          </p:cNvPr>
          <p:cNvSpPr>
            <a:spLocks noChangeAspect="1"/>
          </p:cNvSpPr>
          <p:nvPr/>
        </p:nvSpPr>
        <p:spPr>
          <a:xfrm>
            <a:off x="2707439" y="294627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786CC34-C221-4444-B6E2-8E327F7CFB5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1717999" y="3037717"/>
            <a:ext cx="207892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C8846CF-38DB-FD42-9381-FF492E64A2AF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2108772" y="3037717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02CDDF-283B-FD40-AD32-4211BB2CC8C3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2499546" y="3037717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1818215-467B-EB41-B4D6-D1E6E4B677AE}"/>
              </a:ext>
            </a:extLst>
          </p:cNvPr>
          <p:cNvSpPr>
            <a:spLocks noChangeAspect="1"/>
          </p:cNvSpPr>
          <p:nvPr/>
        </p:nvSpPr>
        <p:spPr>
          <a:xfrm>
            <a:off x="3046032" y="2947367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BE34943-D694-C645-A481-10DE6D5E26CE}"/>
              </a:ext>
            </a:extLst>
          </p:cNvPr>
          <p:cNvSpPr>
            <a:spLocks noChangeAspect="1"/>
          </p:cNvSpPr>
          <p:nvPr/>
        </p:nvSpPr>
        <p:spPr>
          <a:xfrm>
            <a:off x="3436805" y="2947366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20CF653-8537-3042-A890-F8B75AD6968A}"/>
              </a:ext>
            </a:extLst>
          </p:cNvPr>
          <p:cNvSpPr>
            <a:spLocks noChangeAspect="1"/>
          </p:cNvSpPr>
          <p:nvPr/>
        </p:nvSpPr>
        <p:spPr>
          <a:xfrm>
            <a:off x="3827579" y="2947366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78D4E0F-A06E-9A41-9D15-445EC9B47B91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 flipV="1">
            <a:off x="3228913" y="3038807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EFA6B25-0FC0-7F48-BD8A-F4B0A780EAFB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>
            <a:off x="3619686" y="3038807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18925A-7AFD-D543-A59E-FF50AB477608}"/>
              </a:ext>
            </a:extLst>
          </p:cNvPr>
          <p:cNvCxnSpPr>
            <a:cxnSpLocks/>
            <a:stCxn id="72" idx="3"/>
            <a:endCxn id="76" idx="1"/>
          </p:cNvCxnSpPr>
          <p:nvPr/>
        </p:nvCxnSpPr>
        <p:spPr>
          <a:xfrm>
            <a:off x="2890320" y="3037717"/>
            <a:ext cx="155712" cy="10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1125E23-AC55-D24E-9828-4AD58317D3F9}"/>
              </a:ext>
            </a:extLst>
          </p:cNvPr>
          <p:cNvSpPr>
            <a:spLocks noChangeAspect="1"/>
          </p:cNvSpPr>
          <p:nvPr/>
        </p:nvSpPr>
        <p:spPr>
          <a:xfrm>
            <a:off x="1543972" y="3440899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B4CE45-923F-4A4C-AC6C-5F77A234CDB9}"/>
              </a:ext>
            </a:extLst>
          </p:cNvPr>
          <p:cNvSpPr>
            <a:spLocks noChangeAspect="1"/>
          </p:cNvSpPr>
          <p:nvPr/>
        </p:nvSpPr>
        <p:spPr>
          <a:xfrm>
            <a:off x="1934745" y="344089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AE831C2-B44B-D74A-A574-2EC3663E9453}"/>
              </a:ext>
            </a:extLst>
          </p:cNvPr>
          <p:cNvSpPr>
            <a:spLocks noChangeAspect="1"/>
          </p:cNvSpPr>
          <p:nvPr/>
        </p:nvSpPr>
        <p:spPr>
          <a:xfrm>
            <a:off x="2325519" y="344089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7B93EF-0580-A644-A7A4-7672380E8BDD}"/>
              </a:ext>
            </a:extLst>
          </p:cNvPr>
          <p:cNvSpPr>
            <a:spLocks noChangeAspect="1"/>
          </p:cNvSpPr>
          <p:nvPr/>
        </p:nvSpPr>
        <p:spPr>
          <a:xfrm>
            <a:off x="2716293" y="344089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27DCB7D-C367-AD47-A720-993D744CB6DF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 flipV="1">
            <a:off x="1726853" y="3532339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2BF8571-A9E0-CA47-883D-FABB185C91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2117626" y="3532339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D4C7311-B0EF-0545-8838-B031CA03DD48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2508400" y="3532339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44285C6-1C23-9643-95D9-CA2D35B50528}"/>
              </a:ext>
            </a:extLst>
          </p:cNvPr>
          <p:cNvSpPr>
            <a:spLocks noChangeAspect="1"/>
          </p:cNvSpPr>
          <p:nvPr/>
        </p:nvSpPr>
        <p:spPr>
          <a:xfrm>
            <a:off x="3054886" y="3441989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D2DA108-980E-5B4E-96F1-17040680E430}"/>
              </a:ext>
            </a:extLst>
          </p:cNvPr>
          <p:cNvSpPr>
            <a:spLocks noChangeAspect="1"/>
          </p:cNvSpPr>
          <p:nvPr/>
        </p:nvSpPr>
        <p:spPr>
          <a:xfrm>
            <a:off x="3445659" y="344198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4C8E4D6-13AB-7B4D-AE8B-0A0186BF7838}"/>
              </a:ext>
            </a:extLst>
          </p:cNvPr>
          <p:cNvSpPr>
            <a:spLocks noChangeAspect="1"/>
          </p:cNvSpPr>
          <p:nvPr/>
        </p:nvSpPr>
        <p:spPr>
          <a:xfrm>
            <a:off x="3836433" y="344198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CF3310-DFA0-D04B-9F16-513464E3A2EB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 flipV="1">
            <a:off x="3237767" y="3533429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0A63C7B-4ADD-9F4F-AFCF-BE51A2E2B86D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>
            <a:off x="3628540" y="3533429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E48C85-E0C5-FB46-B255-EAABD56445CD}"/>
              </a:ext>
            </a:extLst>
          </p:cNvPr>
          <p:cNvCxnSpPr>
            <a:cxnSpLocks/>
            <a:stCxn id="85" idx="3"/>
            <a:endCxn id="89" idx="1"/>
          </p:cNvCxnSpPr>
          <p:nvPr/>
        </p:nvCxnSpPr>
        <p:spPr>
          <a:xfrm>
            <a:off x="2899174" y="3532339"/>
            <a:ext cx="155712" cy="10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8F2DC8-4646-E24C-B2B5-760FF18D63F6}"/>
              </a:ext>
            </a:extLst>
          </p:cNvPr>
          <p:cNvCxnSpPr>
            <a:cxnSpLocks/>
            <a:stCxn id="78" idx="2"/>
            <a:endCxn id="82" idx="0"/>
          </p:cNvCxnSpPr>
          <p:nvPr/>
        </p:nvCxnSpPr>
        <p:spPr>
          <a:xfrm flipH="1">
            <a:off x="1635413" y="3130247"/>
            <a:ext cx="2283607" cy="3106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02329BA-835A-FD48-80DD-619085AFF010}"/>
              </a:ext>
            </a:extLst>
          </p:cNvPr>
          <p:cNvGrpSpPr/>
          <p:nvPr/>
        </p:nvGrpSpPr>
        <p:grpSpPr>
          <a:xfrm rot="12186004">
            <a:off x="7882504" y="3017767"/>
            <a:ext cx="1308925" cy="1544025"/>
            <a:chOff x="7723517" y="3378355"/>
            <a:chExt cx="1308925" cy="154402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294FD1-72D3-AF41-8070-6DC1F4911E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4201" y="3378355"/>
              <a:ext cx="196516" cy="1965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0AFBC866-DB98-2C4B-9DCA-2E9D9DA4827D}"/>
                </a:ext>
              </a:extLst>
            </p:cNvPr>
            <p:cNvSpPr/>
            <p:nvPr/>
          </p:nvSpPr>
          <p:spPr>
            <a:xfrm>
              <a:off x="7723517" y="3476613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1D90633-5B33-2B46-8E05-D49B0084D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0524" y="3568054"/>
              <a:ext cx="196516" cy="1965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32FD7630-6A7B-E148-A7E4-C29819EC5C6F}"/>
                </a:ext>
              </a:extLst>
            </p:cNvPr>
            <p:cNvSpPr/>
            <p:nvPr/>
          </p:nvSpPr>
          <p:spPr>
            <a:xfrm>
              <a:off x="7984201" y="3624946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ADC8888-6550-9947-8FAC-37D9A21720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2175" y="4044278"/>
              <a:ext cx="196516" cy="1965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C96A1D7D-9383-FD43-801A-6105F3BCE6F8}"/>
                </a:ext>
              </a:extLst>
            </p:cNvPr>
            <p:cNvSpPr/>
            <p:nvPr/>
          </p:nvSpPr>
          <p:spPr>
            <a:xfrm>
              <a:off x="8114291" y="4007980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D878985-1269-E949-8FEC-5538D8428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5926" y="4683623"/>
              <a:ext cx="196516" cy="1965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72ADAB4B-1909-F341-9DE8-B14CAADB4457}"/>
              </a:ext>
            </a:extLst>
          </p:cNvPr>
          <p:cNvSpPr txBox="1"/>
          <p:nvPr/>
        </p:nvSpPr>
        <p:spPr>
          <a:xfrm>
            <a:off x="0" y="5600542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&lt;s&gt;Prague Stock Market falls to minus by the end of the trading </a:t>
            </a:r>
            <a:r>
              <a:rPr lang="en-US" sz="1600" b="1" dirty="0">
                <a:solidFill>
                  <a:prstClr val="black"/>
                </a:solidFill>
                <a:highlight>
                  <a:srgbClr val="00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day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&lt;/s&gt;&lt;s&gt;Die Prager 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Börse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stürzt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gegen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Geschäftsschluss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ins Minus&lt;/s&gt;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4A4E454-0CCC-1C4A-9C1F-9B6AC7DAB976}"/>
              </a:ext>
            </a:extLst>
          </p:cNvPr>
          <p:cNvSpPr txBox="1"/>
          <p:nvPr/>
        </p:nvSpPr>
        <p:spPr>
          <a:xfrm>
            <a:off x="0" y="110061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machine, they are just sequences of tokens!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11A5AA-6A1A-2141-9993-EFD2E2DAFAFD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8253530" y="4154115"/>
            <a:ext cx="1010065" cy="411655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19F6E0-A6B4-7643-AE1D-5E2F5A5FA7A2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8144195" y="3600490"/>
            <a:ext cx="1055598" cy="92547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5E816BC-AA31-1045-ABB6-3357D9E96FDD}"/>
              </a:ext>
            </a:extLst>
          </p:cNvPr>
          <p:cNvCxnSpPr>
            <a:cxnSpLocks/>
            <a:stCxn id="63" idx="2"/>
            <a:endCxn id="56" idx="1"/>
          </p:cNvCxnSpPr>
          <p:nvPr/>
        </p:nvCxnSpPr>
        <p:spPr>
          <a:xfrm flipH="1" flipV="1">
            <a:off x="8309774" y="3081848"/>
            <a:ext cx="890019" cy="1444112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0193336F-5BAE-1146-8EAA-B4E354F170E1}"/>
              </a:ext>
            </a:extLst>
          </p:cNvPr>
          <p:cNvSpPr/>
          <p:nvPr/>
        </p:nvSpPr>
        <p:spPr>
          <a:xfrm>
            <a:off x="5934629" y="5207000"/>
            <a:ext cx="914400" cy="914400"/>
          </a:xfrm>
          <a:prstGeom prst="arc">
            <a:avLst>
              <a:gd name="adj1" fmla="val 11478596"/>
              <a:gd name="adj2" fmla="val 0"/>
            </a:avLst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7FB87B4A-7260-3E4D-8975-D3A8F6EFD124}"/>
              </a:ext>
            </a:extLst>
          </p:cNvPr>
          <p:cNvSpPr/>
          <p:nvPr/>
        </p:nvSpPr>
        <p:spPr>
          <a:xfrm>
            <a:off x="5934628" y="5143342"/>
            <a:ext cx="1431371" cy="978058"/>
          </a:xfrm>
          <a:prstGeom prst="arc">
            <a:avLst>
              <a:gd name="adj1" fmla="val 11478596"/>
              <a:gd name="adj2" fmla="val 117779"/>
            </a:avLst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3AA0C415-4156-3C4B-897F-2BC10F290B58}"/>
              </a:ext>
            </a:extLst>
          </p:cNvPr>
          <p:cNvSpPr/>
          <p:nvPr/>
        </p:nvSpPr>
        <p:spPr>
          <a:xfrm>
            <a:off x="5934628" y="5143342"/>
            <a:ext cx="1962177" cy="978058"/>
          </a:xfrm>
          <a:prstGeom prst="arc">
            <a:avLst>
              <a:gd name="adj1" fmla="val 11478596"/>
              <a:gd name="adj2" fmla="val 117779"/>
            </a:avLst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C02E6BED-D99F-7749-A34E-F2CF20645C5C}"/>
              </a:ext>
            </a:extLst>
          </p:cNvPr>
          <p:cNvSpPr/>
          <p:nvPr/>
        </p:nvSpPr>
        <p:spPr>
          <a:xfrm>
            <a:off x="5889767" y="5219700"/>
            <a:ext cx="2549534" cy="914400"/>
          </a:xfrm>
          <a:prstGeom prst="arc">
            <a:avLst>
              <a:gd name="adj1" fmla="val 11020612"/>
              <a:gd name="adj2" fmla="val 48050"/>
            </a:avLst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56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Look into the Past based on future!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2B944CD-763F-5C40-9498-5D0B64992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61" y="1266824"/>
            <a:ext cx="9720540" cy="52482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2DEC6B-92F2-EA44-95B7-A6795DF3BEA2}"/>
              </a:ext>
            </a:extLst>
          </p:cNvPr>
          <p:cNvSpPr txBox="1"/>
          <p:nvPr/>
        </p:nvSpPr>
        <p:spPr>
          <a:xfrm>
            <a:off x="0" y="3963010"/>
            <a:ext cx="1364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en-US" sz="20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sz="20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32F3AA-0072-F547-BCEA-4F17D5019169}"/>
              </a:ext>
            </a:extLst>
          </p:cNvPr>
          <p:cNvCxnSpPr>
            <a:cxnSpLocks/>
          </p:cNvCxnSpPr>
          <p:nvPr/>
        </p:nvCxnSpPr>
        <p:spPr>
          <a:xfrm>
            <a:off x="1143461" y="4163065"/>
            <a:ext cx="346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EBC749-3E2B-5E45-A061-30EDE51D8E88}"/>
              </a:ext>
            </a:extLst>
          </p:cNvPr>
          <p:cNvSpPr txBox="1"/>
          <p:nvPr/>
        </p:nvSpPr>
        <p:spPr>
          <a:xfrm>
            <a:off x="1435328" y="1448812"/>
            <a:ext cx="40256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Dynamic Context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Bring an image of every steps in the past. Based on current point in future, I remind some of them (NOT ALL, NOT LAST)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0FCA39-477D-FF42-B1D2-7DB758EA126C}"/>
                  </a:ext>
                </a:extLst>
              </p:cNvPr>
              <p:cNvSpPr txBox="1"/>
              <p:nvPr/>
            </p:nvSpPr>
            <p:spPr>
              <a:xfrm>
                <a:off x="6838330" y="3039681"/>
                <a:ext cx="402567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</a:t>
                </a:r>
                <a:r>
                  <a:rPr lang="en-US" sz="2000" baseline="30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</a:t>
                </a:r>
                <a:r>
                  <a:rPr lang="en-US" sz="20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g(y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i-1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; h</a:t>
                </a:r>
                <a:r>
                  <a:rPr lang="en-US" sz="2000" baseline="30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i-1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; C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</a:p>
              <a:p>
                <a:pPr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top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most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similar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</a:t>
                </a:r>
                <a:r>
                  <a:rPr lang="en-US" sz="2000" baseline="30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</a:t>
                </a:r>
                <a:r>
                  <a:rPr lang="en-US" sz="20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to </a:t>
                </a:r>
                <a:r>
                  <a:rPr lang="en-US" sz="2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</a:t>
                </a:r>
                <a:r>
                  <a:rPr lang="en-US" sz="2000" baseline="30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</a:t>
                </a:r>
                <a:r>
                  <a:rPr lang="en-US" sz="20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Similarity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Cosine</a:t>
                </a: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0FCA39-477D-FF42-B1D2-7DB758EA1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330" y="3039681"/>
                <a:ext cx="4025671" cy="1938992"/>
              </a:xfrm>
              <a:prstGeom prst="rect">
                <a:avLst/>
              </a:prstGeom>
              <a:blipFill>
                <a:blip r:embed="rId4"/>
                <a:stretch>
                  <a:fillRect l="-1572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89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Look into the Past based on future!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2B944CD-763F-5C40-9498-5D0B64992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61" y="1266824"/>
            <a:ext cx="9720540" cy="52482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2DEC6B-92F2-EA44-95B7-A6795DF3BEA2}"/>
              </a:ext>
            </a:extLst>
          </p:cNvPr>
          <p:cNvSpPr txBox="1"/>
          <p:nvPr/>
        </p:nvSpPr>
        <p:spPr>
          <a:xfrm>
            <a:off x="0" y="3963010"/>
            <a:ext cx="1364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en-US" sz="20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sz="20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32F3AA-0072-F547-BCEA-4F17D5019169}"/>
              </a:ext>
            </a:extLst>
          </p:cNvPr>
          <p:cNvCxnSpPr>
            <a:cxnSpLocks/>
          </p:cNvCxnSpPr>
          <p:nvPr/>
        </p:nvCxnSpPr>
        <p:spPr>
          <a:xfrm>
            <a:off x="1143461" y="4163065"/>
            <a:ext cx="346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EBC749-3E2B-5E45-A061-30EDE51D8E88}"/>
              </a:ext>
            </a:extLst>
          </p:cNvPr>
          <p:cNvSpPr txBox="1"/>
          <p:nvPr/>
        </p:nvSpPr>
        <p:spPr>
          <a:xfrm>
            <a:off x="1435328" y="1448812"/>
            <a:ext cx="40256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Dynamic Context: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Bring an image of every steps in the past. Based on current point in future, I remind some of them (NOT ALL, NOT LAST)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0FCA39-477D-FF42-B1D2-7DB758EA126C}"/>
                  </a:ext>
                </a:extLst>
              </p:cNvPr>
              <p:cNvSpPr txBox="1"/>
              <p:nvPr/>
            </p:nvSpPr>
            <p:spPr>
              <a:xfrm>
                <a:off x="6731004" y="3039681"/>
                <a:ext cx="4132998" cy="2144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</a:t>
                </a:r>
                <a:r>
                  <a:rPr lang="en-US" sz="2000" baseline="30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</a:t>
                </a:r>
                <a:r>
                  <a:rPr lang="en-US" sz="20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g(y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i-1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; h</a:t>
                </a:r>
                <a:r>
                  <a:rPr lang="en-US" sz="2000" baseline="30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i-1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; C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</a:p>
              <a:p>
                <a:pPr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weighted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sum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all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</a:t>
                </a:r>
                <a:r>
                  <a:rPr lang="en-US" sz="2000" baseline="30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Give more weight to most similar ones to </a:t>
                </a:r>
                <a:r>
                  <a:rPr lang="en-US" sz="2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</a:t>
                </a:r>
                <a:r>
                  <a:rPr lang="en-US" sz="2000" baseline="30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</a:t>
                </a:r>
                <a:r>
                  <a:rPr lang="en-US" sz="20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endParaRPr lang="en-US" sz="2000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endParaRPr lang="en-US" sz="2000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Similarity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Cosine</a:t>
                </a: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0FCA39-477D-FF42-B1D2-7DB758EA1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4" y="3039681"/>
                <a:ext cx="4132998" cy="2144177"/>
              </a:xfrm>
              <a:prstGeom prst="rect">
                <a:avLst/>
              </a:prstGeom>
              <a:blipFill>
                <a:blip r:embed="rId4"/>
                <a:stretch>
                  <a:fillRect l="-1223" t="-1765" b="-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449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D02F405-263E-EA49-809B-213A2C23E368}"/>
              </a:ext>
            </a:extLst>
          </p:cNvPr>
          <p:cNvSpPr>
            <a:spLocks noChangeAspect="1"/>
          </p:cNvSpPr>
          <p:nvPr/>
        </p:nvSpPr>
        <p:spPr>
          <a:xfrm>
            <a:off x="4523075" y="2244303"/>
            <a:ext cx="2777936" cy="277793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Attention!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990646-4716-BE4F-A96B-50F2D56541DA}"/>
              </a:ext>
            </a:extLst>
          </p:cNvPr>
          <p:cNvSpPr/>
          <p:nvPr/>
        </p:nvSpPr>
        <p:spPr>
          <a:xfrm>
            <a:off x="287118" y="2369402"/>
            <a:ext cx="2777936" cy="271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8B745-E48F-894F-9CF4-165C9E2F03EA}"/>
              </a:ext>
            </a:extLst>
          </p:cNvPr>
          <p:cNvSpPr>
            <a:spLocks noChangeAspect="1"/>
          </p:cNvSpPr>
          <p:nvPr/>
        </p:nvSpPr>
        <p:spPr>
          <a:xfrm>
            <a:off x="324080" y="2450376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E10AF-12F8-A146-9AB3-91381AAE1872}"/>
              </a:ext>
            </a:extLst>
          </p:cNvPr>
          <p:cNvSpPr>
            <a:spLocks noChangeAspect="1"/>
          </p:cNvSpPr>
          <p:nvPr/>
        </p:nvSpPr>
        <p:spPr>
          <a:xfrm>
            <a:off x="714853" y="245037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294F4-DCAD-FE48-99A0-BF2C57122732}"/>
              </a:ext>
            </a:extLst>
          </p:cNvPr>
          <p:cNvSpPr>
            <a:spLocks noChangeAspect="1"/>
          </p:cNvSpPr>
          <p:nvPr/>
        </p:nvSpPr>
        <p:spPr>
          <a:xfrm>
            <a:off x="1105627" y="245037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2A2DF-78BC-BA48-8F40-E5FB8D511739}"/>
              </a:ext>
            </a:extLst>
          </p:cNvPr>
          <p:cNvSpPr>
            <a:spLocks noChangeAspect="1"/>
          </p:cNvSpPr>
          <p:nvPr/>
        </p:nvSpPr>
        <p:spPr>
          <a:xfrm>
            <a:off x="1496401" y="245037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5039D0-D3BB-574F-ADCA-0F79D1C47C4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06961" y="2541816"/>
            <a:ext cx="207892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842BE5-A262-F547-A707-75097F38155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97734" y="2541816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3E3D42-C80B-E240-8F5E-ABA573C5AEB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288508" y="2541816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137297-D9AF-5A4C-8870-1B386340016F}"/>
              </a:ext>
            </a:extLst>
          </p:cNvPr>
          <p:cNvSpPr>
            <a:spLocks noChangeAspect="1"/>
          </p:cNvSpPr>
          <p:nvPr/>
        </p:nvSpPr>
        <p:spPr>
          <a:xfrm>
            <a:off x="1834994" y="2451466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3CF1A1-BA9C-EB4F-A754-2C3131425871}"/>
              </a:ext>
            </a:extLst>
          </p:cNvPr>
          <p:cNvSpPr>
            <a:spLocks noChangeAspect="1"/>
          </p:cNvSpPr>
          <p:nvPr/>
        </p:nvSpPr>
        <p:spPr>
          <a:xfrm>
            <a:off x="2225767" y="245146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5C9D15-2618-B147-88F4-B1FC5AC54DE8}"/>
              </a:ext>
            </a:extLst>
          </p:cNvPr>
          <p:cNvSpPr>
            <a:spLocks noChangeAspect="1"/>
          </p:cNvSpPr>
          <p:nvPr/>
        </p:nvSpPr>
        <p:spPr>
          <a:xfrm>
            <a:off x="2616541" y="245146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557A10-53C5-8747-82A6-3B0387BD744E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2017875" y="2542906"/>
            <a:ext cx="207892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CF1182-D927-A54B-BEC2-3B1D71C460BE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2408648" y="2542906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F9587F-1302-E449-B38B-1F8AA7A80DEE}"/>
              </a:ext>
            </a:extLst>
          </p:cNvPr>
          <p:cNvCxnSpPr>
            <a:cxnSpLocks/>
            <a:stCxn id="31" idx="2"/>
            <a:endCxn id="69" idx="0"/>
          </p:cNvCxnSpPr>
          <p:nvPr/>
        </p:nvCxnSpPr>
        <p:spPr>
          <a:xfrm flipH="1">
            <a:off x="420059" y="2634346"/>
            <a:ext cx="2287923" cy="31193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49FBA70-7DCF-8946-966C-B73E1F2371B8}"/>
              </a:ext>
            </a:extLst>
          </p:cNvPr>
          <p:cNvGrpSpPr/>
          <p:nvPr/>
        </p:nvGrpSpPr>
        <p:grpSpPr>
          <a:xfrm>
            <a:off x="5637440" y="2452513"/>
            <a:ext cx="1308925" cy="1544025"/>
            <a:chOff x="8635659" y="2520559"/>
            <a:chExt cx="1308925" cy="154402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518BB73-2439-1849-90DB-1791AC208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6343" y="2520559"/>
              <a:ext cx="196516" cy="1965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36DF7DEC-8683-344E-8B05-959AB28CA5DC}"/>
                </a:ext>
              </a:extLst>
            </p:cNvPr>
            <p:cNvSpPr/>
            <p:nvPr/>
          </p:nvSpPr>
          <p:spPr>
            <a:xfrm>
              <a:off x="8635659" y="2618817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EAE4718-0F1A-144F-B160-67B9B7000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22666" y="2710258"/>
              <a:ext cx="196516" cy="1965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6BB61643-362D-F648-A2BF-D7B4A511E5C6}"/>
                </a:ext>
              </a:extLst>
            </p:cNvPr>
            <p:cNvSpPr/>
            <p:nvPr/>
          </p:nvSpPr>
          <p:spPr>
            <a:xfrm>
              <a:off x="8896343" y="2767150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BBAD22A-7923-E44B-A60B-00626C6637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317" y="3186482"/>
              <a:ext cx="196516" cy="1965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82C5065B-AF68-A247-A60C-AE028E8C7E5C}"/>
                </a:ext>
              </a:extLst>
            </p:cNvPr>
            <p:cNvSpPr/>
            <p:nvPr/>
          </p:nvSpPr>
          <p:spPr>
            <a:xfrm>
              <a:off x="9026433" y="3150184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96B49B-5897-2D48-835C-382DFFA144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8068" y="3825827"/>
              <a:ext cx="196516" cy="1965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2FFDD30-FB6A-C446-9809-4618C3C24A5A}"/>
              </a:ext>
            </a:extLst>
          </p:cNvPr>
          <p:cNvGrpSpPr/>
          <p:nvPr/>
        </p:nvGrpSpPr>
        <p:grpSpPr>
          <a:xfrm rot="16767744" flipH="1" flipV="1">
            <a:off x="5480515" y="3275437"/>
            <a:ext cx="1308925" cy="1544025"/>
            <a:chOff x="7723517" y="3378355"/>
            <a:chExt cx="1308925" cy="1544025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5D40FA0-B525-7147-ABD2-1FE95C626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4201" y="3378355"/>
              <a:ext cx="196516" cy="1965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7C477E75-B7DC-8543-B84D-F17A7B86FA23}"/>
                </a:ext>
              </a:extLst>
            </p:cNvPr>
            <p:cNvSpPr/>
            <p:nvPr/>
          </p:nvSpPr>
          <p:spPr>
            <a:xfrm>
              <a:off x="7723517" y="3476613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D85D48F-7579-FF4C-A80C-FD9E1255D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0524" y="3568054"/>
              <a:ext cx="196516" cy="1965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042BEE85-F54C-BA4D-BD23-D14D56F8120D}"/>
                </a:ext>
              </a:extLst>
            </p:cNvPr>
            <p:cNvSpPr/>
            <p:nvPr/>
          </p:nvSpPr>
          <p:spPr>
            <a:xfrm>
              <a:off x="7984201" y="3624946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260B90C-312C-0B45-AB09-A3E99A2A50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2175" y="4044278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AC0B63D-E6BE-B244-9630-9FFAD42BEC61}"/>
                </a:ext>
              </a:extLst>
            </p:cNvPr>
            <p:cNvSpPr/>
            <p:nvPr/>
          </p:nvSpPr>
          <p:spPr>
            <a:xfrm>
              <a:off x="8114291" y="4007980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64645CA-01EA-B241-9EF1-16776B077B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5926" y="4683623"/>
              <a:ext cx="196516" cy="1965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Right Arrow 66">
            <a:extLst>
              <a:ext uri="{FF2B5EF4-FFF2-40B4-BE49-F238E27FC236}">
                <a16:creationId xmlns:a16="http://schemas.microsoft.com/office/drawing/2014/main" id="{A67D228B-E9C4-6849-8CC3-92A38F03A8BF}"/>
              </a:ext>
            </a:extLst>
          </p:cNvPr>
          <p:cNvSpPr/>
          <p:nvPr/>
        </p:nvSpPr>
        <p:spPr>
          <a:xfrm>
            <a:off x="3216020" y="3083912"/>
            <a:ext cx="1083475" cy="13109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D79A58-771F-A542-91C6-274C58D6BFBB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1679282" y="2541816"/>
            <a:ext cx="155712" cy="109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1A4E3B7-5C83-E740-A6E2-637A2E4B029C}"/>
              </a:ext>
            </a:extLst>
          </p:cNvPr>
          <p:cNvSpPr>
            <a:spLocks noChangeAspect="1"/>
          </p:cNvSpPr>
          <p:nvPr/>
        </p:nvSpPr>
        <p:spPr>
          <a:xfrm>
            <a:off x="328618" y="2946277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B178CE-9855-314A-831F-C8A45AED4BE2}"/>
              </a:ext>
            </a:extLst>
          </p:cNvPr>
          <p:cNvSpPr>
            <a:spLocks noChangeAspect="1"/>
          </p:cNvSpPr>
          <p:nvPr/>
        </p:nvSpPr>
        <p:spPr>
          <a:xfrm>
            <a:off x="719391" y="2946276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0DCFCF8-DAA0-2F47-9757-76EBC2F7DAF2}"/>
              </a:ext>
            </a:extLst>
          </p:cNvPr>
          <p:cNvSpPr>
            <a:spLocks noChangeAspect="1"/>
          </p:cNvSpPr>
          <p:nvPr/>
        </p:nvSpPr>
        <p:spPr>
          <a:xfrm>
            <a:off x="1110165" y="2946276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7421FBF-9D74-9144-A3A9-1D3AE2553694}"/>
              </a:ext>
            </a:extLst>
          </p:cNvPr>
          <p:cNvSpPr>
            <a:spLocks noChangeAspect="1"/>
          </p:cNvSpPr>
          <p:nvPr/>
        </p:nvSpPr>
        <p:spPr>
          <a:xfrm>
            <a:off x="1500939" y="294627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786CC34-C221-4444-B6E2-8E327F7CFB5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511499" y="3037717"/>
            <a:ext cx="207892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C8846CF-38DB-FD42-9381-FF492E64A2AF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902272" y="3037717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02CDDF-283B-FD40-AD32-4211BB2CC8C3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1293046" y="3037717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1818215-467B-EB41-B4D6-D1E6E4B677AE}"/>
              </a:ext>
            </a:extLst>
          </p:cNvPr>
          <p:cNvSpPr>
            <a:spLocks noChangeAspect="1"/>
          </p:cNvSpPr>
          <p:nvPr/>
        </p:nvSpPr>
        <p:spPr>
          <a:xfrm>
            <a:off x="1839532" y="2947367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BE34943-D694-C645-A481-10DE6D5E26CE}"/>
              </a:ext>
            </a:extLst>
          </p:cNvPr>
          <p:cNvSpPr>
            <a:spLocks noChangeAspect="1"/>
          </p:cNvSpPr>
          <p:nvPr/>
        </p:nvSpPr>
        <p:spPr>
          <a:xfrm>
            <a:off x="2230305" y="2947366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20CF653-8537-3042-A890-F8B75AD6968A}"/>
              </a:ext>
            </a:extLst>
          </p:cNvPr>
          <p:cNvSpPr>
            <a:spLocks noChangeAspect="1"/>
          </p:cNvSpPr>
          <p:nvPr/>
        </p:nvSpPr>
        <p:spPr>
          <a:xfrm>
            <a:off x="2621079" y="2947366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78D4E0F-A06E-9A41-9D15-445EC9B47B91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 flipV="1">
            <a:off x="2022413" y="3038807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EFA6B25-0FC0-7F48-BD8A-F4B0A780EAFB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>
            <a:off x="2413186" y="3038807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18925A-7AFD-D543-A59E-FF50AB477608}"/>
              </a:ext>
            </a:extLst>
          </p:cNvPr>
          <p:cNvCxnSpPr>
            <a:cxnSpLocks/>
            <a:stCxn id="72" idx="3"/>
            <a:endCxn id="76" idx="1"/>
          </p:cNvCxnSpPr>
          <p:nvPr/>
        </p:nvCxnSpPr>
        <p:spPr>
          <a:xfrm>
            <a:off x="1683820" y="3037717"/>
            <a:ext cx="155712" cy="10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1125E23-AC55-D24E-9828-4AD58317D3F9}"/>
              </a:ext>
            </a:extLst>
          </p:cNvPr>
          <p:cNvSpPr>
            <a:spLocks noChangeAspect="1"/>
          </p:cNvSpPr>
          <p:nvPr/>
        </p:nvSpPr>
        <p:spPr>
          <a:xfrm>
            <a:off x="337472" y="3440899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B4CE45-923F-4A4C-AC6C-5F77A234CDB9}"/>
              </a:ext>
            </a:extLst>
          </p:cNvPr>
          <p:cNvSpPr>
            <a:spLocks noChangeAspect="1"/>
          </p:cNvSpPr>
          <p:nvPr/>
        </p:nvSpPr>
        <p:spPr>
          <a:xfrm>
            <a:off x="728245" y="344089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AE831C2-B44B-D74A-A574-2EC3663E9453}"/>
              </a:ext>
            </a:extLst>
          </p:cNvPr>
          <p:cNvSpPr>
            <a:spLocks noChangeAspect="1"/>
          </p:cNvSpPr>
          <p:nvPr/>
        </p:nvSpPr>
        <p:spPr>
          <a:xfrm>
            <a:off x="1119019" y="344089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7B93EF-0580-A644-A7A4-7672380E8BDD}"/>
              </a:ext>
            </a:extLst>
          </p:cNvPr>
          <p:cNvSpPr>
            <a:spLocks noChangeAspect="1"/>
          </p:cNvSpPr>
          <p:nvPr/>
        </p:nvSpPr>
        <p:spPr>
          <a:xfrm>
            <a:off x="1509793" y="344089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27DCB7D-C367-AD47-A720-993D744CB6DF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 flipV="1">
            <a:off x="520353" y="3532339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2BF8571-A9E0-CA47-883D-FABB185C91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911126" y="3532339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D4C7311-B0EF-0545-8838-B031CA03DD48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1301900" y="3532339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44285C6-1C23-9643-95D9-CA2D35B50528}"/>
              </a:ext>
            </a:extLst>
          </p:cNvPr>
          <p:cNvSpPr>
            <a:spLocks noChangeAspect="1"/>
          </p:cNvSpPr>
          <p:nvPr/>
        </p:nvSpPr>
        <p:spPr>
          <a:xfrm>
            <a:off x="1848386" y="3441989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D2DA108-980E-5B4E-96F1-17040680E430}"/>
              </a:ext>
            </a:extLst>
          </p:cNvPr>
          <p:cNvSpPr>
            <a:spLocks noChangeAspect="1"/>
          </p:cNvSpPr>
          <p:nvPr/>
        </p:nvSpPr>
        <p:spPr>
          <a:xfrm>
            <a:off x="2239159" y="344198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4C8E4D6-13AB-7B4D-AE8B-0A0186BF7838}"/>
              </a:ext>
            </a:extLst>
          </p:cNvPr>
          <p:cNvSpPr>
            <a:spLocks noChangeAspect="1"/>
          </p:cNvSpPr>
          <p:nvPr/>
        </p:nvSpPr>
        <p:spPr>
          <a:xfrm>
            <a:off x="2629933" y="3441988"/>
            <a:ext cx="182881" cy="182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CF3310-DFA0-D04B-9F16-513464E3A2EB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 flipV="1">
            <a:off x="2031267" y="3533429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0A63C7B-4ADD-9F4F-AFCF-BE51A2E2B86D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>
            <a:off x="2422040" y="3533429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E48C85-E0C5-FB46-B255-EAABD56445CD}"/>
              </a:ext>
            </a:extLst>
          </p:cNvPr>
          <p:cNvCxnSpPr>
            <a:cxnSpLocks/>
            <a:stCxn id="85" idx="3"/>
            <a:endCxn id="89" idx="1"/>
          </p:cNvCxnSpPr>
          <p:nvPr/>
        </p:nvCxnSpPr>
        <p:spPr>
          <a:xfrm>
            <a:off x="1692674" y="3532339"/>
            <a:ext cx="155712" cy="10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8F2DC8-4646-E24C-B2B5-760FF18D63F6}"/>
              </a:ext>
            </a:extLst>
          </p:cNvPr>
          <p:cNvCxnSpPr>
            <a:cxnSpLocks/>
            <a:stCxn id="78" idx="2"/>
            <a:endCxn id="82" idx="0"/>
          </p:cNvCxnSpPr>
          <p:nvPr/>
        </p:nvCxnSpPr>
        <p:spPr>
          <a:xfrm flipH="1">
            <a:off x="428913" y="3130247"/>
            <a:ext cx="2283607" cy="3106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6294FD1-72D3-AF41-8070-6DC1F4911E77}"/>
              </a:ext>
            </a:extLst>
          </p:cNvPr>
          <p:cNvSpPr>
            <a:spLocks noChangeAspect="1"/>
          </p:cNvSpPr>
          <p:nvPr/>
        </p:nvSpPr>
        <p:spPr>
          <a:xfrm rot="12186004">
            <a:off x="5314435" y="4397993"/>
            <a:ext cx="196516" cy="1965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ADAB4B-1909-F341-9DE8-B14CAADB4457}"/>
              </a:ext>
            </a:extLst>
          </p:cNvPr>
          <p:cNvSpPr txBox="1"/>
          <p:nvPr/>
        </p:nvSpPr>
        <p:spPr>
          <a:xfrm>
            <a:off x="0" y="5600542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&lt;s&gt;Prague Stock Market falls to minus by the end of the trading day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&lt;/s&gt;&lt;s&gt;Die Prager 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Börse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stürzt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gegen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Geschäftsschluss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ins Minus&lt;/s&gt;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4A4E454-0CCC-1C4A-9C1F-9B6AC7DAB976}"/>
              </a:ext>
            </a:extLst>
          </p:cNvPr>
          <p:cNvSpPr txBox="1"/>
          <p:nvPr/>
        </p:nvSpPr>
        <p:spPr>
          <a:xfrm>
            <a:off x="0" y="110061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machine, they are just sequences of tokens!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11A5AA-6A1A-2141-9993-EFD2E2DAFAFD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5533691" y="3286173"/>
            <a:ext cx="1241186" cy="1194426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19F6E0-A6B4-7643-AE1D-5E2F5A5FA7A2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5503861" y="2832542"/>
            <a:ext cx="957567" cy="1627059"/>
          </a:xfrm>
          <a:prstGeom prst="straightConnector1">
            <a:avLst/>
          </a:prstGeom>
          <a:ln w="4127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5E816BC-AA31-1045-ABB6-3357D9E96FDD}"/>
              </a:ext>
            </a:extLst>
          </p:cNvPr>
          <p:cNvCxnSpPr>
            <a:cxnSpLocks/>
            <a:stCxn id="43" idx="3"/>
            <a:endCxn id="65" idx="2"/>
          </p:cNvCxnSpPr>
          <p:nvPr/>
        </p:nvCxnSpPr>
        <p:spPr>
          <a:xfrm flipH="1">
            <a:off x="5436770" y="2620250"/>
            <a:ext cx="490133" cy="1775094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0193336F-5BAE-1146-8EAA-B4E354F170E1}"/>
              </a:ext>
            </a:extLst>
          </p:cNvPr>
          <p:cNvSpPr/>
          <p:nvPr/>
        </p:nvSpPr>
        <p:spPr>
          <a:xfrm>
            <a:off x="5934629" y="5207000"/>
            <a:ext cx="914400" cy="914400"/>
          </a:xfrm>
          <a:prstGeom prst="arc">
            <a:avLst>
              <a:gd name="adj1" fmla="val 11478596"/>
              <a:gd name="adj2" fmla="val 0"/>
            </a:avLst>
          </a:prstGeom>
          <a:ln w="4762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7FB87B4A-7260-3E4D-8975-D3A8F6EFD124}"/>
              </a:ext>
            </a:extLst>
          </p:cNvPr>
          <p:cNvSpPr/>
          <p:nvPr/>
        </p:nvSpPr>
        <p:spPr>
          <a:xfrm>
            <a:off x="5380314" y="5219700"/>
            <a:ext cx="1431371" cy="978058"/>
          </a:xfrm>
          <a:prstGeom prst="arc">
            <a:avLst>
              <a:gd name="adj1" fmla="val 11478596"/>
              <a:gd name="adj2" fmla="val 117779"/>
            </a:avLst>
          </a:prstGeom>
          <a:ln w="952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3AA0C415-4156-3C4B-897F-2BC10F290B58}"/>
              </a:ext>
            </a:extLst>
          </p:cNvPr>
          <p:cNvSpPr/>
          <p:nvPr/>
        </p:nvSpPr>
        <p:spPr>
          <a:xfrm>
            <a:off x="4864100" y="5219700"/>
            <a:ext cx="1812935" cy="901700"/>
          </a:xfrm>
          <a:prstGeom prst="arc">
            <a:avLst>
              <a:gd name="adj1" fmla="val 10816034"/>
              <a:gd name="adj2" fmla="val 117779"/>
            </a:avLst>
          </a:prstGeom>
          <a:ln w="2857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C02E6BED-D99F-7749-A34E-F2CF20645C5C}"/>
              </a:ext>
            </a:extLst>
          </p:cNvPr>
          <p:cNvSpPr/>
          <p:nvPr/>
        </p:nvSpPr>
        <p:spPr>
          <a:xfrm>
            <a:off x="4299495" y="5207000"/>
            <a:ext cx="2549534" cy="914400"/>
          </a:xfrm>
          <a:prstGeom prst="arc">
            <a:avLst>
              <a:gd name="adj1" fmla="val 11020612"/>
              <a:gd name="adj2" fmla="val 48050"/>
            </a:avLst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3312241-A9C9-1840-998C-6EDCFFD1FB68}"/>
              </a:ext>
            </a:extLst>
          </p:cNvPr>
          <p:cNvCxnSpPr>
            <a:cxnSpLocks/>
            <a:stCxn id="59" idx="5"/>
            <a:endCxn id="50" idx="3"/>
          </p:cNvCxnSpPr>
          <p:nvPr/>
        </p:nvCxnSpPr>
        <p:spPr>
          <a:xfrm flipH="1">
            <a:off x="5503861" y="3923826"/>
            <a:ext cx="1264331" cy="535775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67D1BAE-39B8-2543-B1EC-0C09D7C51AE3}"/>
              </a:ext>
            </a:extLst>
          </p:cNvPr>
          <p:cNvCxnSpPr>
            <a:cxnSpLocks/>
            <a:stCxn id="61" idx="4"/>
          </p:cNvCxnSpPr>
          <p:nvPr/>
        </p:nvCxnSpPr>
        <p:spPr>
          <a:xfrm flipH="1">
            <a:off x="5527006" y="4338537"/>
            <a:ext cx="950576" cy="164792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86BEF32-8C9D-064C-9B00-86348DE81C75}"/>
              </a:ext>
            </a:extLst>
          </p:cNvPr>
          <p:cNvCxnSpPr>
            <a:cxnSpLocks/>
            <a:stCxn id="63" idx="4"/>
          </p:cNvCxnSpPr>
          <p:nvPr/>
        </p:nvCxnSpPr>
        <p:spPr>
          <a:xfrm flipH="1" flipV="1">
            <a:off x="5564770" y="4490938"/>
            <a:ext cx="390188" cy="86582"/>
          </a:xfrm>
          <a:prstGeom prst="straightConnector1">
            <a:avLst/>
          </a:prstGeom>
          <a:ln w="571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7A36CB-EF51-3942-B12A-257E86BAC88C}"/>
              </a:ext>
            </a:extLst>
          </p:cNvPr>
          <p:cNvSpPr>
            <a:spLocks noChangeAspect="1"/>
          </p:cNvSpPr>
          <p:nvPr/>
        </p:nvSpPr>
        <p:spPr>
          <a:xfrm>
            <a:off x="8679935" y="2303679"/>
            <a:ext cx="2777936" cy="277793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C8D2A20-3206-6749-BF51-E110E90FC1D4}"/>
              </a:ext>
            </a:extLst>
          </p:cNvPr>
          <p:cNvGrpSpPr/>
          <p:nvPr/>
        </p:nvGrpSpPr>
        <p:grpSpPr>
          <a:xfrm>
            <a:off x="9794300" y="2511889"/>
            <a:ext cx="1308925" cy="1544025"/>
            <a:chOff x="8635659" y="2520559"/>
            <a:chExt cx="1308925" cy="1544025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03275A0-F9F8-4345-AF95-9C56DD9CB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6343" y="2520559"/>
              <a:ext cx="196516" cy="1965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6D031F02-AE0C-D546-91C5-57BA5E0E5536}"/>
                </a:ext>
              </a:extLst>
            </p:cNvPr>
            <p:cNvSpPr/>
            <p:nvPr/>
          </p:nvSpPr>
          <p:spPr>
            <a:xfrm>
              <a:off x="8635659" y="2618817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67E189D-75C9-CB40-AC1A-46FB703C0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22666" y="2710258"/>
              <a:ext cx="196516" cy="1965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21F19048-DE95-984E-939D-630328B7D819}"/>
                </a:ext>
              </a:extLst>
            </p:cNvPr>
            <p:cNvSpPr/>
            <p:nvPr/>
          </p:nvSpPr>
          <p:spPr>
            <a:xfrm>
              <a:off x="8896343" y="2767150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457FC11-4146-1D4B-B8CF-925D02F7E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317" y="3186482"/>
              <a:ext cx="196516" cy="1965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96A40268-C67E-4647-91BF-7A42177C7898}"/>
                </a:ext>
              </a:extLst>
            </p:cNvPr>
            <p:cNvSpPr/>
            <p:nvPr/>
          </p:nvSpPr>
          <p:spPr>
            <a:xfrm>
              <a:off x="9026433" y="3150184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78003A4-9FE6-3546-B953-7AB821A0A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8068" y="3825827"/>
              <a:ext cx="196516" cy="1965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99E3053-A710-AF45-ADB8-261573141B73}"/>
              </a:ext>
            </a:extLst>
          </p:cNvPr>
          <p:cNvGrpSpPr/>
          <p:nvPr/>
        </p:nvGrpSpPr>
        <p:grpSpPr>
          <a:xfrm rot="16767744" flipH="1" flipV="1">
            <a:off x="9637375" y="3334813"/>
            <a:ext cx="1308925" cy="1544025"/>
            <a:chOff x="7723517" y="3378355"/>
            <a:chExt cx="1308925" cy="1544025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EB3B1D8-2748-6042-8B4D-80C1FD51F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4201" y="3378355"/>
              <a:ext cx="196516" cy="1965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899139FE-3742-574E-8BC9-776721D3CDAA}"/>
                </a:ext>
              </a:extLst>
            </p:cNvPr>
            <p:cNvSpPr/>
            <p:nvPr/>
          </p:nvSpPr>
          <p:spPr>
            <a:xfrm>
              <a:off x="7723517" y="3476613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FFF3FD5-32DE-0A48-ABA2-FBA975F840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0524" y="3568054"/>
              <a:ext cx="196516" cy="1965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FC42EBAF-63F0-9545-93AE-DA8526DB0FC8}"/>
                </a:ext>
              </a:extLst>
            </p:cNvPr>
            <p:cNvSpPr/>
            <p:nvPr/>
          </p:nvSpPr>
          <p:spPr>
            <a:xfrm>
              <a:off x="7984201" y="3624946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12058D6-C55A-7249-A355-0960341E4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2175" y="4044278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F316830F-546A-6946-9ECA-4BDED2C887C8}"/>
                </a:ext>
              </a:extLst>
            </p:cNvPr>
            <p:cNvSpPr/>
            <p:nvPr/>
          </p:nvSpPr>
          <p:spPr>
            <a:xfrm>
              <a:off x="8114291" y="4007980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AA7F69F-F00D-0C41-B140-042F850F0D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5926" y="4683623"/>
              <a:ext cx="196516" cy="1965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3BE3B0A-335C-A44C-8ED4-36120E5D73AE}"/>
              </a:ext>
            </a:extLst>
          </p:cNvPr>
          <p:cNvGrpSpPr/>
          <p:nvPr/>
        </p:nvGrpSpPr>
        <p:grpSpPr>
          <a:xfrm rot="12186004">
            <a:off x="8960940" y="3441870"/>
            <a:ext cx="1175084" cy="1160991"/>
            <a:chOff x="7723517" y="3378355"/>
            <a:chExt cx="1175084" cy="1160991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9FF8ED2-FD0F-6743-A612-668D2C615E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4201" y="3378355"/>
              <a:ext cx="196516" cy="1965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7EFBB4F1-5E9A-C743-A323-B02E485325D5}"/>
                </a:ext>
              </a:extLst>
            </p:cNvPr>
            <p:cNvSpPr/>
            <p:nvPr/>
          </p:nvSpPr>
          <p:spPr>
            <a:xfrm>
              <a:off x="7723517" y="3476613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C1C7946-ED6F-3540-A854-287DB4850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0524" y="3568054"/>
              <a:ext cx="196516" cy="1965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8ADA019D-91BB-D841-9EEA-A8EE9262AA84}"/>
                </a:ext>
              </a:extLst>
            </p:cNvPr>
            <p:cNvSpPr/>
            <p:nvPr/>
          </p:nvSpPr>
          <p:spPr>
            <a:xfrm>
              <a:off x="7984201" y="3624946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DADCBE0-CD23-E94C-BDF1-8792B9242CE3}"/>
              </a:ext>
            </a:extLst>
          </p:cNvPr>
          <p:cNvCxnSpPr>
            <a:cxnSpLocks/>
            <a:stCxn id="112" idx="3"/>
          </p:cNvCxnSpPr>
          <p:nvPr/>
        </p:nvCxnSpPr>
        <p:spPr>
          <a:xfrm flipH="1">
            <a:off x="9280700" y="3345549"/>
            <a:ext cx="1651037" cy="867641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209D5AE-0E0A-E24D-97DA-67858E6608B9}"/>
              </a:ext>
            </a:extLst>
          </p:cNvPr>
          <p:cNvCxnSpPr>
            <a:cxnSpLocks/>
            <a:endCxn id="126" idx="2"/>
          </p:cNvCxnSpPr>
          <p:nvPr/>
        </p:nvCxnSpPr>
        <p:spPr>
          <a:xfrm flipH="1">
            <a:off x="9250236" y="2891918"/>
            <a:ext cx="1368054" cy="1321272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583B57D-6B2C-744D-AF56-9859E0535901}"/>
              </a:ext>
            </a:extLst>
          </p:cNvPr>
          <p:cNvCxnSpPr>
            <a:cxnSpLocks/>
            <a:stCxn id="108" idx="3"/>
          </p:cNvCxnSpPr>
          <p:nvPr/>
        </p:nvCxnSpPr>
        <p:spPr>
          <a:xfrm flipH="1">
            <a:off x="9261491" y="2679626"/>
            <a:ext cx="822272" cy="1437547"/>
          </a:xfrm>
          <a:prstGeom prst="straightConnector1">
            <a:avLst/>
          </a:prstGeom>
          <a:ln w="4127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4F60EF7-10CA-D84D-8719-1878273451A7}"/>
              </a:ext>
            </a:extLst>
          </p:cNvPr>
          <p:cNvCxnSpPr>
            <a:cxnSpLocks/>
            <a:stCxn id="116" idx="5"/>
          </p:cNvCxnSpPr>
          <p:nvPr/>
        </p:nvCxnSpPr>
        <p:spPr>
          <a:xfrm flipH="1">
            <a:off x="9257740" y="3983202"/>
            <a:ext cx="1667312" cy="246082"/>
          </a:xfrm>
          <a:prstGeom prst="straightConnector1">
            <a:avLst/>
          </a:prstGeom>
          <a:ln w="698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2E720FB-B0C6-9147-B809-802DDAE7B77C}"/>
              </a:ext>
            </a:extLst>
          </p:cNvPr>
          <p:cNvCxnSpPr>
            <a:cxnSpLocks/>
            <a:stCxn id="118" idx="4"/>
          </p:cNvCxnSpPr>
          <p:nvPr/>
        </p:nvCxnSpPr>
        <p:spPr>
          <a:xfrm flipH="1">
            <a:off x="9683866" y="4397913"/>
            <a:ext cx="950576" cy="164792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20BA003-8A64-1142-A373-E187B2259C42}"/>
              </a:ext>
            </a:extLst>
          </p:cNvPr>
          <p:cNvCxnSpPr>
            <a:cxnSpLocks/>
            <a:stCxn id="120" idx="4"/>
          </p:cNvCxnSpPr>
          <p:nvPr/>
        </p:nvCxnSpPr>
        <p:spPr>
          <a:xfrm flipH="1" flipV="1">
            <a:off x="9261491" y="4225290"/>
            <a:ext cx="850327" cy="411606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1577AC20-0856-E84E-A473-045CDA29B86D}"/>
              </a:ext>
            </a:extLst>
          </p:cNvPr>
          <p:cNvSpPr/>
          <p:nvPr/>
        </p:nvSpPr>
        <p:spPr>
          <a:xfrm>
            <a:off x="7521860" y="3071177"/>
            <a:ext cx="1083475" cy="13109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Arc 149">
            <a:extLst>
              <a:ext uri="{FF2B5EF4-FFF2-40B4-BE49-F238E27FC236}">
                <a16:creationId xmlns:a16="http://schemas.microsoft.com/office/drawing/2014/main" id="{CFB36927-AB05-F64C-A5EE-EC0EE6796012}"/>
              </a:ext>
            </a:extLst>
          </p:cNvPr>
          <p:cNvSpPr/>
          <p:nvPr/>
        </p:nvSpPr>
        <p:spPr>
          <a:xfrm rot="10460639">
            <a:off x="5070301" y="3603150"/>
            <a:ext cx="914400" cy="914400"/>
          </a:xfrm>
          <a:prstGeom prst="arc">
            <a:avLst>
              <a:gd name="adj1" fmla="val 18270511"/>
              <a:gd name="adj2" fmla="val 21231596"/>
            </a:avLst>
          </a:prstGeom>
          <a:ln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9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Attention!</a:t>
            </a:r>
          </a:p>
        </p:txBody>
      </p:sp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A8BC288E-B262-E340-B84A-1456075E5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29" y="1756060"/>
            <a:ext cx="4419600" cy="4902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DC13EF-E715-064F-9C32-16825E8B1EFD}"/>
              </a:ext>
            </a:extLst>
          </p:cNvPr>
          <p:cNvSpPr/>
          <p:nvPr/>
        </p:nvSpPr>
        <p:spPr>
          <a:xfrm>
            <a:off x="0" y="1202035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Bahdanau</a:t>
            </a:r>
            <a:r>
              <a:rPr lang="en-US" dirty="0"/>
              <a:t>, D., Cho, K., &amp; </a:t>
            </a:r>
            <a:r>
              <a:rPr lang="en-US" dirty="0" err="1"/>
              <a:t>Bengio</a:t>
            </a:r>
            <a:r>
              <a:rPr lang="en-US" dirty="0"/>
              <a:t>, Y. (2015). Neural Machine Translation by Jointly Learning to Align and Translate. In ICLR 2015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89A54F-5FB1-D441-85E8-5482D206854C}"/>
                  </a:ext>
                </a:extLst>
              </p:cNvPr>
              <p:cNvSpPr/>
              <p:nvPr/>
            </p:nvSpPr>
            <p:spPr>
              <a:xfrm>
                <a:off x="4894522" y="1846360"/>
                <a:ext cx="6948121" cy="2282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Similarity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Cosine  Learn Similarity as a functions of inputs!!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itchFamily="2" charset="2"/>
                </a:endParaRP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score(h</a:t>
                </a:r>
                <a:r>
                  <a:rPr lang="en-US" sz="2000" baseline="30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i-1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;h</a:t>
                </a:r>
                <a:r>
                  <a:rPr lang="en-US" sz="2000" baseline="30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h</a:t>
                </a:r>
                <a:r>
                  <a:rPr lang="en-US" sz="2000" baseline="30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i-1 </a:t>
                </a:r>
                <a:r>
                  <a:rPr lang="en-US" sz="2000" dirty="0" err="1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2000" baseline="-25000" dirty="0" err="1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</a:t>
                </a:r>
                <a:r>
                  <a:rPr lang="en-US" sz="2000" baseline="30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</a:t>
                </a:r>
                <a:r>
                  <a:rPr lang="en-US" sz="20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</a:t>
                </a: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</a:t>
                </a:r>
                <a:r>
                  <a:rPr lang="en-US" sz="20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ij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 </a:t>
                </a:r>
                <a:r>
                  <a:rPr lang="en-US" sz="2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softmax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(score(h</a:t>
                </a:r>
                <a:r>
                  <a:rPr lang="en-US" sz="2000" baseline="30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i-1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; </a:t>
                </a:r>
                <a:r>
                  <a:rPr lang="en-US" sz="2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</a:t>
                </a:r>
                <a:r>
                  <a:rPr lang="en-US" sz="2000" baseline="30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</a:t>
                </a:r>
                <a:r>
                  <a:rPr lang="en-US" sz="20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)) for all j in encoder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ij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</a:t>
                </a:r>
                <a:r>
                  <a:rPr lang="en-US" sz="2000" baseline="30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</a:t>
                </a: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89A54F-5FB1-D441-85E8-5482D20685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522" y="1846360"/>
                <a:ext cx="6948121" cy="2282548"/>
              </a:xfrm>
              <a:prstGeom prst="rect">
                <a:avLst/>
              </a:prstGeom>
              <a:blipFill>
                <a:blip r:embed="rId4"/>
                <a:stretch>
                  <a:fillRect l="-912" t="-166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005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Attention!</a:t>
            </a:r>
          </a:p>
        </p:txBody>
      </p:sp>
      <p:pic>
        <p:nvPicPr>
          <p:cNvPr id="5" name="Picture 4" descr="A person throwing a frisbee&#10;&#10;Description automatically generated">
            <a:extLst>
              <a:ext uri="{FF2B5EF4-FFF2-40B4-BE49-F238E27FC236}">
                <a16:creationId xmlns:a16="http://schemas.microsoft.com/office/drawing/2014/main" id="{8A4FBB61-DA7A-0441-9FB0-B00A5C2F0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99" y="1756060"/>
            <a:ext cx="93218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31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Attention Is All You Need! The Transformer</a:t>
            </a:r>
          </a:p>
        </p:txBody>
      </p:sp>
    </p:spTree>
    <p:extLst>
      <p:ext uri="{BB962C8B-B14F-4D97-AF65-F5344CB8AC3E}">
        <p14:creationId xmlns:p14="http://schemas.microsoft.com/office/powerpoint/2010/main" val="455815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2700" y="18634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BERT: Bidirectional Encoder Representations from Transformers</a:t>
            </a:r>
          </a:p>
        </p:txBody>
      </p:sp>
    </p:spTree>
    <p:extLst>
      <p:ext uri="{BB962C8B-B14F-4D97-AF65-F5344CB8AC3E}">
        <p14:creationId xmlns:p14="http://schemas.microsoft.com/office/powerpoint/2010/main" val="243886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D02F405-263E-EA49-809B-213A2C23E368}"/>
              </a:ext>
            </a:extLst>
          </p:cNvPr>
          <p:cNvSpPr>
            <a:spLocks noChangeAspect="1"/>
          </p:cNvSpPr>
          <p:nvPr/>
        </p:nvSpPr>
        <p:spPr>
          <a:xfrm>
            <a:off x="7654835" y="2273510"/>
            <a:ext cx="2777936" cy="277793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LM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990646-4716-BE4F-A96B-50F2D56541DA}"/>
              </a:ext>
            </a:extLst>
          </p:cNvPr>
          <p:cNvSpPr/>
          <p:nvPr/>
        </p:nvSpPr>
        <p:spPr>
          <a:xfrm>
            <a:off x="1493618" y="2369402"/>
            <a:ext cx="2777936" cy="271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8B745-E48F-894F-9CF4-165C9E2F03EA}"/>
              </a:ext>
            </a:extLst>
          </p:cNvPr>
          <p:cNvSpPr>
            <a:spLocks noChangeAspect="1"/>
          </p:cNvSpPr>
          <p:nvPr/>
        </p:nvSpPr>
        <p:spPr>
          <a:xfrm>
            <a:off x="1835380" y="271707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E10AF-12F8-A146-9AB3-91381AAE1872}"/>
              </a:ext>
            </a:extLst>
          </p:cNvPr>
          <p:cNvSpPr>
            <a:spLocks noChangeAspect="1"/>
          </p:cNvSpPr>
          <p:nvPr/>
        </p:nvSpPr>
        <p:spPr>
          <a:xfrm>
            <a:off x="2226153" y="271707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294F4-DCAD-FE48-99A0-BF2C57122732}"/>
              </a:ext>
            </a:extLst>
          </p:cNvPr>
          <p:cNvSpPr>
            <a:spLocks noChangeAspect="1"/>
          </p:cNvSpPr>
          <p:nvPr/>
        </p:nvSpPr>
        <p:spPr>
          <a:xfrm>
            <a:off x="2616927" y="271707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2A2DF-78BC-BA48-8F40-E5FB8D511739}"/>
              </a:ext>
            </a:extLst>
          </p:cNvPr>
          <p:cNvSpPr>
            <a:spLocks noChangeAspect="1"/>
          </p:cNvSpPr>
          <p:nvPr/>
        </p:nvSpPr>
        <p:spPr>
          <a:xfrm>
            <a:off x="3007701" y="2717075"/>
            <a:ext cx="182881" cy="182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5039D0-D3BB-574F-ADCA-0F79D1C47C4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018261" y="2808516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842BE5-A262-F547-A707-75097F38155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409034" y="2808516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3E3D42-C80B-E240-8F5E-ABA573C5AEB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799808" y="2808516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137297-D9AF-5A4C-8870-1B386340016F}"/>
              </a:ext>
            </a:extLst>
          </p:cNvPr>
          <p:cNvSpPr>
            <a:spLocks noChangeAspect="1"/>
          </p:cNvSpPr>
          <p:nvPr/>
        </p:nvSpPr>
        <p:spPr>
          <a:xfrm>
            <a:off x="2317594" y="344206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3CF1A1-BA9C-EB4F-A754-2C3131425871}"/>
              </a:ext>
            </a:extLst>
          </p:cNvPr>
          <p:cNvSpPr>
            <a:spLocks noChangeAspect="1"/>
          </p:cNvSpPr>
          <p:nvPr/>
        </p:nvSpPr>
        <p:spPr>
          <a:xfrm>
            <a:off x="2708367" y="344206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5C9D15-2618-B147-88F4-B1FC5AC54DE8}"/>
              </a:ext>
            </a:extLst>
          </p:cNvPr>
          <p:cNvSpPr>
            <a:spLocks noChangeAspect="1"/>
          </p:cNvSpPr>
          <p:nvPr/>
        </p:nvSpPr>
        <p:spPr>
          <a:xfrm>
            <a:off x="3099141" y="344206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0EF926-7214-C848-A06E-5FB15468DF89}"/>
              </a:ext>
            </a:extLst>
          </p:cNvPr>
          <p:cNvSpPr>
            <a:spLocks noChangeAspect="1"/>
          </p:cNvSpPr>
          <p:nvPr/>
        </p:nvSpPr>
        <p:spPr>
          <a:xfrm>
            <a:off x="3489915" y="3442065"/>
            <a:ext cx="182881" cy="182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557A10-53C5-8747-82A6-3B0387BD744E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2500475" y="3533506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CF1182-D927-A54B-BEC2-3B1D71C460BE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2891248" y="3533506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F9587F-1302-E449-B38B-1F8AA7A80DEE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3282022" y="3533506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C155C49-27B4-814B-8187-1A11F3F7F14B}"/>
              </a:ext>
            </a:extLst>
          </p:cNvPr>
          <p:cNvSpPr>
            <a:spLocks noChangeAspect="1"/>
          </p:cNvSpPr>
          <p:nvPr/>
        </p:nvSpPr>
        <p:spPr>
          <a:xfrm>
            <a:off x="1877812" y="4303463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78A5F8-D2A6-D540-B1FD-BB24D5484D41}"/>
              </a:ext>
            </a:extLst>
          </p:cNvPr>
          <p:cNvSpPr>
            <a:spLocks noChangeAspect="1"/>
          </p:cNvSpPr>
          <p:nvPr/>
        </p:nvSpPr>
        <p:spPr>
          <a:xfrm>
            <a:off x="2268585" y="4303462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40FAC9-0A6C-EB4B-99E6-0419531FC4CF}"/>
              </a:ext>
            </a:extLst>
          </p:cNvPr>
          <p:cNvSpPr>
            <a:spLocks noChangeAspect="1"/>
          </p:cNvSpPr>
          <p:nvPr/>
        </p:nvSpPr>
        <p:spPr>
          <a:xfrm>
            <a:off x="2659359" y="4303462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83E9D6-DF4F-EA41-8E4B-6A0EA8538C64}"/>
              </a:ext>
            </a:extLst>
          </p:cNvPr>
          <p:cNvSpPr>
            <a:spLocks noChangeAspect="1"/>
          </p:cNvSpPr>
          <p:nvPr/>
        </p:nvSpPr>
        <p:spPr>
          <a:xfrm>
            <a:off x="3050133" y="4303462"/>
            <a:ext cx="182881" cy="182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1005BD-D255-794B-BAE4-88AA5028C13E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2060693" y="4394903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6DC762-49F2-8140-B788-A28B2BB2FDC6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2451466" y="4394903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D7147D-87E3-F84C-83D5-D12FB67BB434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2842240" y="4394903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49FBA70-7DCF-8946-966C-B73E1F2371B8}"/>
              </a:ext>
            </a:extLst>
          </p:cNvPr>
          <p:cNvGrpSpPr/>
          <p:nvPr/>
        </p:nvGrpSpPr>
        <p:grpSpPr>
          <a:xfrm>
            <a:off x="8769200" y="2481720"/>
            <a:ext cx="1308925" cy="1544025"/>
            <a:chOff x="8635659" y="2520559"/>
            <a:chExt cx="1308925" cy="154402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518BB73-2439-1849-90DB-1791AC208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6343" y="2520559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36DF7DEC-8683-344E-8B05-959AB28CA5DC}"/>
                </a:ext>
              </a:extLst>
            </p:cNvPr>
            <p:cNvSpPr/>
            <p:nvPr/>
          </p:nvSpPr>
          <p:spPr>
            <a:xfrm>
              <a:off x="8635659" y="2618817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EAE4718-0F1A-144F-B160-67B9B7000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22666" y="2710258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6BB61643-362D-F648-A2BF-D7B4A511E5C6}"/>
                </a:ext>
              </a:extLst>
            </p:cNvPr>
            <p:cNvSpPr/>
            <p:nvPr/>
          </p:nvSpPr>
          <p:spPr>
            <a:xfrm>
              <a:off x="8896343" y="2767150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BBAD22A-7923-E44B-A60B-00626C6637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317" y="3186482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82C5065B-AF68-A247-A60C-AE028E8C7E5C}"/>
                </a:ext>
              </a:extLst>
            </p:cNvPr>
            <p:cNvSpPr/>
            <p:nvPr/>
          </p:nvSpPr>
          <p:spPr>
            <a:xfrm>
              <a:off x="9026433" y="3150184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96B49B-5897-2D48-835C-382DFFA144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8068" y="3825827"/>
              <a:ext cx="196516" cy="1965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02329BA-835A-FD48-80DD-619085AFF010}"/>
              </a:ext>
            </a:extLst>
          </p:cNvPr>
          <p:cNvGrpSpPr/>
          <p:nvPr/>
        </p:nvGrpSpPr>
        <p:grpSpPr>
          <a:xfrm rot="16200000">
            <a:off x="7882504" y="3017767"/>
            <a:ext cx="1308925" cy="1544025"/>
            <a:chOff x="7723517" y="3378355"/>
            <a:chExt cx="1308925" cy="154402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294FD1-72D3-AF41-8070-6DC1F4911E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4201" y="3378355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0AFBC866-DB98-2C4B-9DCA-2E9D9DA4827D}"/>
                </a:ext>
              </a:extLst>
            </p:cNvPr>
            <p:cNvSpPr/>
            <p:nvPr/>
          </p:nvSpPr>
          <p:spPr>
            <a:xfrm>
              <a:off x="7723517" y="3476613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1D90633-5B33-2B46-8E05-D49B0084D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0524" y="3568054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32FD7630-6A7B-E148-A7E4-C29819EC5C6F}"/>
                </a:ext>
              </a:extLst>
            </p:cNvPr>
            <p:cNvSpPr/>
            <p:nvPr/>
          </p:nvSpPr>
          <p:spPr>
            <a:xfrm>
              <a:off x="7984201" y="3624946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ADC8888-6550-9947-8FAC-37D9A21720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2175" y="4044278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C96A1D7D-9383-FD43-801A-6105F3BCE6F8}"/>
                </a:ext>
              </a:extLst>
            </p:cNvPr>
            <p:cNvSpPr/>
            <p:nvPr/>
          </p:nvSpPr>
          <p:spPr>
            <a:xfrm>
              <a:off x="8114291" y="4007980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D878985-1269-E949-8FEC-5538D8428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5926" y="4683623"/>
              <a:ext cx="196516" cy="1965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2FFDD30-FB6A-C446-9809-4618C3C24A5A}"/>
              </a:ext>
            </a:extLst>
          </p:cNvPr>
          <p:cNvGrpSpPr/>
          <p:nvPr/>
        </p:nvGrpSpPr>
        <p:grpSpPr>
          <a:xfrm rot="5400000" flipH="1">
            <a:off x="8439714" y="3534921"/>
            <a:ext cx="1308925" cy="1544025"/>
            <a:chOff x="7723517" y="3378355"/>
            <a:chExt cx="1308925" cy="1544025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5D40FA0-B525-7147-ABD2-1FE95C626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4201" y="3378355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7C477E75-B7DC-8543-B84D-F17A7B86FA23}"/>
                </a:ext>
              </a:extLst>
            </p:cNvPr>
            <p:cNvSpPr/>
            <p:nvPr/>
          </p:nvSpPr>
          <p:spPr>
            <a:xfrm>
              <a:off x="7723517" y="3476613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D85D48F-7579-FF4C-A80C-FD9E1255D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0524" y="3568054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042BEE85-F54C-BA4D-BD23-D14D56F8120D}"/>
                </a:ext>
              </a:extLst>
            </p:cNvPr>
            <p:cNvSpPr/>
            <p:nvPr/>
          </p:nvSpPr>
          <p:spPr>
            <a:xfrm>
              <a:off x="7984201" y="3624946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260B90C-312C-0B45-AB09-A3E99A2A50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2175" y="4044278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AC0B63D-E6BE-B244-9630-9FFAD42BEC61}"/>
                </a:ext>
              </a:extLst>
            </p:cNvPr>
            <p:cNvSpPr/>
            <p:nvPr/>
          </p:nvSpPr>
          <p:spPr>
            <a:xfrm>
              <a:off x="8114291" y="4007980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64645CA-01EA-B241-9EF1-16776B077B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5926" y="4683623"/>
              <a:ext cx="196516" cy="1965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Right Arrow 66">
            <a:extLst>
              <a:ext uri="{FF2B5EF4-FFF2-40B4-BE49-F238E27FC236}">
                <a16:creationId xmlns:a16="http://schemas.microsoft.com/office/drawing/2014/main" id="{A67D228B-E9C4-6849-8CC3-92A38F03A8BF}"/>
              </a:ext>
            </a:extLst>
          </p:cNvPr>
          <p:cNvSpPr/>
          <p:nvPr/>
        </p:nvSpPr>
        <p:spPr>
          <a:xfrm>
            <a:off x="4896398" y="3083912"/>
            <a:ext cx="2367466" cy="13109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 = </a:t>
            </a:r>
            <a:r>
              <a:rPr lang="en-US" dirty="0" err="1">
                <a:solidFill>
                  <a:schemeClr val="tx1"/>
                </a:solidFill>
              </a:rPr>
              <a:t>σ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xW</a:t>
            </a:r>
            <a:r>
              <a:rPr lang="en-US" dirty="0">
                <a:solidFill>
                  <a:schemeClr val="tx1"/>
                </a:solidFill>
              </a:rPr>
              <a:t> + b)</a:t>
            </a:r>
          </a:p>
        </p:txBody>
      </p:sp>
    </p:spTree>
    <p:extLst>
      <p:ext uri="{BB962C8B-B14F-4D97-AF65-F5344CB8AC3E}">
        <p14:creationId xmlns:p14="http://schemas.microsoft.com/office/powerpoint/2010/main" val="416923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D02F405-263E-EA49-809B-213A2C23E368}"/>
              </a:ext>
            </a:extLst>
          </p:cNvPr>
          <p:cNvSpPr>
            <a:spLocks noChangeAspect="1"/>
          </p:cNvSpPr>
          <p:nvPr/>
        </p:nvSpPr>
        <p:spPr>
          <a:xfrm>
            <a:off x="7654835" y="2273510"/>
            <a:ext cx="2777936" cy="277793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990646-4716-BE4F-A96B-50F2D56541DA}"/>
              </a:ext>
            </a:extLst>
          </p:cNvPr>
          <p:cNvSpPr/>
          <p:nvPr/>
        </p:nvSpPr>
        <p:spPr>
          <a:xfrm>
            <a:off x="1493618" y="2369402"/>
            <a:ext cx="2777936" cy="271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8B745-E48F-894F-9CF4-165C9E2F03EA}"/>
              </a:ext>
            </a:extLst>
          </p:cNvPr>
          <p:cNvSpPr>
            <a:spLocks noChangeAspect="1"/>
          </p:cNvSpPr>
          <p:nvPr/>
        </p:nvSpPr>
        <p:spPr>
          <a:xfrm>
            <a:off x="1530580" y="245037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E10AF-12F8-A146-9AB3-91381AAE1872}"/>
              </a:ext>
            </a:extLst>
          </p:cNvPr>
          <p:cNvSpPr>
            <a:spLocks noChangeAspect="1"/>
          </p:cNvSpPr>
          <p:nvPr/>
        </p:nvSpPr>
        <p:spPr>
          <a:xfrm>
            <a:off x="1921353" y="245037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294F4-DCAD-FE48-99A0-BF2C57122732}"/>
              </a:ext>
            </a:extLst>
          </p:cNvPr>
          <p:cNvSpPr>
            <a:spLocks noChangeAspect="1"/>
          </p:cNvSpPr>
          <p:nvPr/>
        </p:nvSpPr>
        <p:spPr>
          <a:xfrm>
            <a:off x="2312127" y="245037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2A2DF-78BC-BA48-8F40-E5FB8D511739}"/>
              </a:ext>
            </a:extLst>
          </p:cNvPr>
          <p:cNvSpPr>
            <a:spLocks noChangeAspect="1"/>
          </p:cNvSpPr>
          <p:nvPr/>
        </p:nvSpPr>
        <p:spPr>
          <a:xfrm>
            <a:off x="2702901" y="245037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5039D0-D3BB-574F-ADCA-0F79D1C47C4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713461" y="2541816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842BE5-A262-F547-A707-75097F38155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104234" y="2541816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3E3D42-C80B-E240-8F5E-ABA573C5AEB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495008" y="2541816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137297-D9AF-5A4C-8870-1B386340016F}"/>
              </a:ext>
            </a:extLst>
          </p:cNvPr>
          <p:cNvSpPr>
            <a:spLocks noChangeAspect="1"/>
          </p:cNvSpPr>
          <p:nvPr/>
        </p:nvSpPr>
        <p:spPr>
          <a:xfrm>
            <a:off x="3041494" y="245146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3CF1A1-BA9C-EB4F-A754-2C3131425871}"/>
              </a:ext>
            </a:extLst>
          </p:cNvPr>
          <p:cNvSpPr>
            <a:spLocks noChangeAspect="1"/>
          </p:cNvSpPr>
          <p:nvPr/>
        </p:nvSpPr>
        <p:spPr>
          <a:xfrm>
            <a:off x="3432267" y="245146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5C9D15-2618-B147-88F4-B1FC5AC54DE8}"/>
              </a:ext>
            </a:extLst>
          </p:cNvPr>
          <p:cNvSpPr>
            <a:spLocks noChangeAspect="1"/>
          </p:cNvSpPr>
          <p:nvPr/>
        </p:nvSpPr>
        <p:spPr>
          <a:xfrm>
            <a:off x="3823041" y="245146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557A10-53C5-8747-82A6-3B0387BD744E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3224375" y="2542906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CF1182-D927-A54B-BEC2-3B1D71C460BE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615148" y="2542906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F9587F-1302-E449-B38B-1F8AA7A80DEE}"/>
              </a:ext>
            </a:extLst>
          </p:cNvPr>
          <p:cNvCxnSpPr>
            <a:cxnSpLocks/>
            <a:stCxn id="31" idx="2"/>
            <a:endCxn id="69" idx="0"/>
          </p:cNvCxnSpPr>
          <p:nvPr/>
        </p:nvCxnSpPr>
        <p:spPr>
          <a:xfrm flipH="1">
            <a:off x="1626559" y="2634346"/>
            <a:ext cx="2287923" cy="3119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49FBA70-7DCF-8946-966C-B73E1F2371B8}"/>
              </a:ext>
            </a:extLst>
          </p:cNvPr>
          <p:cNvGrpSpPr/>
          <p:nvPr/>
        </p:nvGrpSpPr>
        <p:grpSpPr>
          <a:xfrm>
            <a:off x="8769200" y="2481720"/>
            <a:ext cx="1308925" cy="1544025"/>
            <a:chOff x="8635659" y="2520559"/>
            <a:chExt cx="1308925" cy="154402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518BB73-2439-1849-90DB-1791AC208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6343" y="2520559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36DF7DEC-8683-344E-8B05-959AB28CA5DC}"/>
                </a:ext>
              </a:extLst>
            </p:cNvPr>
            <p:cNvSpPr/>
            <p:nvPr/>
          </p:nvSpPr>
          <p:spPr>
            <a:xfrm>
              <a:off x="8635659" y="2618817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EAE4718-0F1A-144F-B160-67B9B7000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22666" y="2710258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6BB61643-362D-F648-A2BF-D7B4A511E5C6}"/>
                </a:ext>
              </a:extLst>
            </p:cNvPr>
            <p:cNvSpPr/>
            <p:nvPr/>
          </p:nvSpPr>
          <p:spPr>
            <a:xfrm>
              <a:off x="8896343" y="2767150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BBAD22A-7923-E44B-A60B-00626C6637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317" y="3186482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82C5065B-AF68-A247-A60C-AE028E8C7E5C}"/>
                </a:ext>
              </a:extLst>
            </p:cNvPr>
            <p:cNvSpPr/>
            <p:nvPr/>
          </p:nvSpPr>
          <p:spPr>
            <a:xfrm>
              <a:off x="9026433" y="3150184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96B49B-5897-2D48-835C-382DFFA144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8068" y="3825827"/>
              <a:ext cx="196516" cy="1965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2FFDD30-FB6A-C446-9809-4618C3C24A5A}"/>
              </a:ext>
            </a:extLst>
          </p:cNvPr>
          <p:cNvGrpSpPr/>
          <p:nvPr/>
        </p:nvGrpSpPr>
        <p:grpSpPr>
          <a:xfrm rot="16767744" flipH="1" flipV="1">
            <a:off x="8612275" y="3304644"/>
            <a:ext cx="1308925" cy="1544025"/>
            <a:chOff x="7723517" y="3378355"/>
            <a:chExt cx="1308925" cy="1544025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5D40FA0-B525-7147-ABD2-1FE95C626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4201" y="3378355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7C477E75-B7DC-8543-B84D-F17A7B86FA23}"/>
                </a:ext>
              </a:extLst>
            </p:cNvPr>
            <p:cNvSpPr/>
            <p:nvPr/>
          </p:nvSpPr>
          <p:spPr>
            <a:xfrm>
              <a:off x="7723517" y="3476613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D85D48F-7579-FF4C-A80C-FD9E1255D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0524" y="3568054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042BEE85-F54C-BA4D-BD23-D14D56F8120D}"/>
                </a:ext>
              </a:extLst>
            </p:cNvPr>
            <p:cNvSpPr/>
            <p:nvPr/>
          </p:nvSpPr>
          <p:spPr>
            <a:xfrm>
              <a:off x="7984201" y="3624946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260B90C-312C-0B45-AB09-A3E99A2A50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2175" y="4044278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AC0B63D-E6BE-B244-9630-9FFAD42BEC61}"/>
                </a:ext>
              </a:extLst>
            </p:cNvPr>
            <p:cNvSpPr/>
            <p:nvPr/>
          </p:nvSpPr>
          <p:spPr>
            <a:xfrm>
              <a:off x="8114291" y="4007980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64645CA-01EA-B241-9EF1-16776B077B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5926" y="4683623"/>
              <a:ext cx="196516" cy="1965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Right Arrow 66">
            <a:extLst>
              <a:ext uri="{FF2B5EF4-FFF2-40B4-BE49-F238E27FC236}">
                <a16:creationId xmlns:a16="http://schemas.microsoft.com/office/drawing/2014/main" id="{A67D228B-E9C4-6849-8CC3-92A38F03A8BF}"/>
              </a:ext>
            </a:extLst>
          </p:cNvPr>
          <p:cNvSpPr/>
          <p:nvPr/>
        </p:nvSpPr>
        <p:spPr>
          <a:xfrm>
            <a:off x="4422520" y="3083912"/>
            <a:ext cx="2841344" cy="13109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</a:t>
            </a:r>
            <a:r>
              <a:rPr lang="en-US" baseline="-25000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σ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xW</a:t>
            </a:r>
            <a:r>
              <a:rPr lang="en-US" dirty="0">
                <a:solidFill>
                  <a:schemeClr val="tx1"/>
                </a:solidFill>
              </a:rPr>
              <a:t> + b + h</a:t>
            </a:r>
            <a:r>
              <a:rPr lang="en-US" baseline="-25000" dirty="0">
                <a:solidFill>
                  <a:schemeClr val="tx1"/>
                </a:solidFill>
              </a:rPr>
              <a:t>n-1</a:t>
            </a:r>
            <a:r>
              <a:rPr lang="en-US" dirty="0">
                <a:solidFill>
                  <a:schemeClr val="tx1"/>
                </a:solidFill>
              </a:rPr>
              <a:t>V)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D79A58-771F-A542-91C6-274C58D6BFBB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2885782" y="2541816"/>
            <a:ext cx="155712" cy="10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1A4E3B7-5C83-E740-A6E2-637A2E4B029C}"/>
              </a:ext>
            </a:extLst>
          </p:cNvPr>
          <p:cNvSpPr>
            <a:spLocks noChangeAspect="1"/>
          </p:cNvSpPr>
          <p:nvPr/>
        </p:nvSpPr>
        <p:spPr>
          <a:xfrm>
            <a:off x="1535118" y="2946277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B178CE-9855-314A-831F-C8A45AED4BE2}"/>
              </a:ext>
            </a:extLst>
          </p:cNvPr>
          <p:cNvSpPr>
            <a:spLocks noChangeAspect="1"/>
          </p:cNvSpPr>
          <p:nvPr/>
        </p:nvSpPr>
        <p:spPr>
          <a:xfrm>
            <a:off x="1925891" y="294627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0DCFCF8-DAA0-2F47-9757-76EBC2F7DAF2}"/>
              </a:ext>
            </a:extLst>
          </p:cNvPr>
          <p:cNvSpPr>
            <a:spLocks noChangeAspect="1"/>
          </p:cNvSpPr>
          <p:nvPr/>
        </p:nvSpPr>
        <p:spPr>
          <a:xfrm>
            <a:off x="2316665" y="294627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7421FBF-9D74-9144-A3A9-1D3AE2553694}"/>
              </a:ext>
            </a:extLst>
          </p:cNvPr>
          <p:cNvSpPr>
            <a:spLocks noChangeAspect="1"/>
          </p:cNvSpPr>
          <p:nvPr/>
        </p:nvSpPr>
        <p:spPr>
          <a:xfrm>
            <a:off x="2707439" y="294627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786CC34-C221-4444-B6E2-8E327F7CFB5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1717999" y="3037717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C8846CF-38DB-FD42-9381-FF492E64A2AF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2108772" y="3037717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02CDDF-283B-FD40-AD32-4211BB2CC8C3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2499546" y="3037717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1818215-467B-EB41-B4D6-D1E6E4B677AE}"/>
              </a:ext>
            </a:extLst>
          </p:cNvPr>
          <p:cNvSpPr>
            <a:spLocks noChangeAspect="1"/>
          </p:cNvSpPr>
          <p:nvPr/>
        </p:nvSpPr>
        <p:spPr>
          <a:xfrm>
            <a:off x="3046032" y="2947367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BE34943-D694-C645-A481-10DE6D5E26CE}"/>
              </a:ext>
            </a:extLst>
          </p:cNvPr>
          <p:cNvSpPr>
            <a:spLocks noChangeAspect="1"/>
          </p:cNvSpPr>
          <p:nvPr/>
        </p:nvSpPr>
        <p:spPr>
          <a:xfrm>
            <a:off x="3436805" y="294736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20CF653-8537-3042-A890-F8B75AD6968A}"/>
              </a:ext>
            </a:extLst>
          </p:cNvPr>
          <p:cNvSpPr>
            <a:spLocks noChangeAspect="1"/>
          </p:cNvSpPr>
          <p:nvPr/>
        </p:nvSpPr>
        <p:spPr>
          <a:xfrm>
            <a:off x="3827579" y="294736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78D4E0F-A06E-9A41-9D15-445EC9B47B91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 flipV="1">
            <a:off x="3228913" y="3038807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EFA6B25-0FC0-7F48-BD8A-F4B0A780EAFB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>
            <a:off x="3619686" y="3038807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18925A-7AFD-D543-A59E-FF50AB477608}"/>
              </a:ext>
            </a:extLst>
          </p:cNvPr>
          <p:cNvCxnSpPr>
            <a:cxnSpLocks/>
            <a:stCxn id="72" idx="3"/>
            <a:endCxn id="76" idx="1"/>
          </p:cNvCxnSpPr>
          <p:nvPr/>
        </p:nvCxnSpPr>
        <p:spPr>
          <a:xfrm>
            <a:off x="2890320" y="3037717"/>
            <a:ext cx="155712" cy="10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1125E23-AC55-D24E-9828-4AD58317D3F9}"/>
              </a:ext>
            </a:extLst>
          </p:cNvPr>
          <p:cNvSpPr>
            <a:spLocks noChangeAspect="1"/>
          </p:cNvSpPr>
          <p:nvPr/>
        </p:nvSpPr>
        <p:spPr>
          <a:xfrm>
            <a:off x="1543972" y="3440899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B4CE45-923F-4A4C-AC6C-5F77A234CDB9}"/>
              </a:ext>
            </a:extLst>
          </p:cNvPr>
          <p:cNvSpPr>
            <a:spLocks noChangeAspect="1"/>
          </p:cNvSpPr>
          <p:nvPr/>
        </p:nvSpPr>
        <p:spPr>
          <a:xfrm>
            <a:off x="1934745" y="3440898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AE831C2-B44B-D74A-A574-2EC3663E9453}"/>
              </a:ext>
            </a:extLst>
          </p:cNvPr>
          <p:cNvSpPr>
            <a:spLocks noChangeAspect="1"/>
          </p:cNvSpPr>
          <p:nvPr/>
        </p:nvSpPr>
        <p:spPr>
          <a:xfrm>
            <a:off x="2325519" y="3440898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7B93EF-0580-A644-A7A4-7672380E8BDD}"/>
              </a:ext>
            </a:extLst>
          </p:cNvPr>
          <p:cNvSpPr>
            <a:spLocks noChangeAspect="1"/>
          </p:cNvSpPr>
          <p:nvPr/>
        </p:nvSpPr>
        <p:spPr>
          <a:xfrm>
            <a:off x="2716293" y="3440898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27DCB7D-C367-AD47-A720-993D744CB6DF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 flipV="1">
            <a:off x="1726853" y="3532339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2BF8571-A9E0-CA47-883D-FABB185C91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2117626" y="3532339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D4C7311-B0EF-0545-8838-B031CA03DD48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2508400" y="3532339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44285C6-1C23-9643-95D9-CA2D35B50528}"/>
              </a:ext>
            </a:extLst>
          </p:cNvPr>
          <p:cNvSpPr>
            <a:spLocks noChangeAspect="1"/>
          </p:cNvSpPr>
          <p:nvPr/>
        </p:nvSpPr>
        <p:spPr>
          <a:xfrm>
            <a:off x="3054886" y="3441989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D2DA108-980E-5B4E-96F1-17040680E430}"/>
              </a:ext>
            </a:extLst>
          </p:cNvPr>
          <p:cNvSpPr>
            <a:spLocks noChangeAspect="1"/>
          </p:cNvSpPr>
          <p:nvPr/>
        </p:nvSpPr>
        <p:spPr>
          <a:xfrm>
            <a:off x="3445659" y="3441988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4C8E4D6-13AB-7B4D-AE8B-0A0186BF7838}"/>
              </a:ext>
            </a:extLst>
          </p:cNvPr>
          <p:cNvSpPr>
            <a:spLocks noChangeAspect="1"/>
          </p:cNvSpPr>
          <p:nvPr/>
        </p:nvSpPr>
        <p:spPr>
          <a:xfrm>
            <a:off x="3836433" y="3441988"/>
            <a:ext cx="182881" cy="182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CF3310-DFA0-D04B-9F16-513464E3A2EB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 flipV="1">
            <a:off x="3237767" y="3533429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0A63C7B-4ADD-9F4F-AFCF-BE51A2E2B86D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>
            <a:off x="3628540" y="3533429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E48C85-E0C5-FB46-B255-EAABD56445CD}"/>
              </a:ext>
            </a:extLst>
          </p:cNvPr>
          <p:cNvCxnSpPr>
            <a:cxnSpLocks/>
            <a:stCxn id="85" idx="3"/>
            <a:endCxn id="89" idx="1"/>
          </p:cNvCxnSpPr>
          <p:nvPr/>
        </p:nvCxnSpPr>
        <p:spPr>
          <a:xfrm>
            <a:off x="2899174" y="3532339"/>
            <a:ext cx="155712" cy="10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8F2DC8-4646-E24C-B2B5-760FF18D63F6}"/>
              </a:ext>
            </a:extLst>
          </p:cNvPr>
          <p:cNvCxnSpPr>
            <a:cxnSpLocks/>
            <a:stCxn id="78" idx="2"/>
            <a:endCxn id="82" idx="0"/>
          </p:cNvCxnSpPr>
          <p:nvPr/>
        </p:nvCxnSpPr>
        <p:spPr>
          <a:xfrm flipH="1">
            <a:off x="1635413" y="3130247"/>
            <a:ext cx="2283607" cy="3106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02329BA-835A-FD48-80DD-619085AFF010}"/>
              </a:ext>
            </a:extLst>
          </p:cNvPr>
          <p:cNvGrpSpPr/>
          <p:nvPr/>
        </p:nvGrpSpPr>
        <p:grpSpPr>
          <a:xfrm rot="12186004">
            <a:off x="7882504" y="3017767"/>
            <a:ext cx="1308925" cy="1544025"/>
            <a:chOff x="7723517" y="3378355"/>
            <a:chExt cx="1308925" cy="154402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294FD1-72D3-AF41-8070-6DC1F4911E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4201" y="3378355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0AFBC866-DB98-2C4B-9DCA-2E9D9DA4827D}"/>
                </a:ext>
              </a:extLst>
            </p:cNvPr>
            <p:cNvSpPr/>
            <p:nvPr/>
          </p:nvSpPr>
          <p:spPr>
            <a:xfrm>
              <a:off x="7723517" y="3476613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1D90633-5B33-2B46-8E05-D49B0084D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0524" y="3568054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32FD7630-6A7B-E148-A7E4-C29819EC5C6F}"/>
                </a:ext>
              </a:extLst>
            </p:cNvPr>
            <p:cNvSpPr/>
            <p:nvPr/>
          </p:nvSpPr>
          <p:spPr>
            <a:xfrm>
              <a:off x="7984201" y="3624946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ADC8888-6550-9947-8FAC-37D9A21720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2175" y="4044278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C96A1D7D-9383-FD43-801A-6105F3BCE6F8}"/>
                </a:ext>
              </a:extLst>
            </p:cNvPr>
            <p:cNvSpPr/>
            <p:nvPr/>
          </p:nvSpPr>
          <p:spPr>
            <a:xfrm>
              <a:off x="8114291" y="4007980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D878985-1269-E949-8FEC-5538D8428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5926" y="4683623"/>
              <a:ext cx="196516" cy="1965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96" name="Picture 95" descr="Diagram&#10;&#10;Description automatically generated">
            <a:extLst>
              <a:ext uri="{FF2B5EF4-FFF2-40B4-BE49-F238E27FC236}">
                <a16:creationId xmlns:a16="http://schemas.microsoft.com/office/drawing/2014/main" id="{681261EC-E710-BD41-B635-1FFFD39B4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965" y="4735956"/>
            <a:ext cx="2706459" cy="18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5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D02F405-263E-EA49-809B-213A2C23E368}"/>
              </a:ext>
            </a:extLst>
          </p:cNvPr>
          <p:cNvSpPr>
            <a:spLocks noChangeAspect="1"/>
          </p:cNvSpPr>
          <p:nvPr/>
        </p:nvSpPr>
        <p:spPr>
          <a:xfrm>
            <a:off x="7654835" y="2273510"/>
            <a:ext cx="2777936" cy="277793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LM: </a:t>
            </a:r>
            <a:r>
              <a:rPr lang="en-US" sz="4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Bidirection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990646-4716-BE4F-A96B-50F2D56541DA}"/>
              </a:ext>
            </a:extLst>
          </p:cNvPr>
          <p:cNvSpPr/>
          <p:nvPr/>
        </p:nvSpPr>
        <p:spPr>
          <a:xfrm>
            <a:off x="1493618" y="2369402"/>
            <a:ext cx="2777936" cy="271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8B745-E48F-894F-9CF4-165C9E2F03EA}"/>
              </a:ext>
            </a:extLst>
          </p:cNvPr>
          <p:cNvSpPr>
            <a:spLocks noChangeAspect="1"/>
          </p:cNvSpPr>
          <p:nvPr/>
        </p:nvSpPr>
        <p:spPr>
          <a:xfrm>
            <a:off x="1530580" y="245037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E10AF-12F8-A146-9AB3-91381AAE1872}"/>
              </a:ext>
            </a:extLst>
          </p:cNvPr>
          <p:cNvSpPr>
            <a:spLocks noChangeAspect="1"/>
          </p:cNvSpPr>
          <p:nvPr/>
        </p:nvSpPr>
        <p:spPr>
          <a:xfrm>
            <a:off x="1921353" y="245037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294F4-DCAD-FE48-99A0-BF2C57122732}"/>
              </a:ext>
            </a:extLst>
          </p:cNvPr>
          <p:cNvSpPr>
            <a:spLocks noChangeAspect="1"/>
          </p:cNvSpPr>
          <p:nvPr/>
        </p:nvSpPr>
        <p:spPr>
          <a:xfrm>
            <a:off x="2312127" y="245037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2A2DF-78BC-BA48-8F40-E5FB8D511739}"/>
              </a:ext>
            </a:extLst>
          </p:cNvPr>
          <p:cNvSpPr>
            <a:spLocks noChangeAspect="1"/>
          </p:cNvSpPr>
          <p:nvPr/>
        </p:nvSpPr>
        <p:spPr>
          <a:xfrm>
            <a:off x="2702901" y="245037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5039D0-D3BB-574F-ADCA-0F79D1C47C4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713461" y="2541816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842BE5-A262-F547-A707-75097F38155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104234" y="2541816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3E3D42-C80B-E240-8F5E-ABA573C5AEB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495008" y="2541816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137297-D9AF-5A4C-8870-1B386340016F}"/>
              </a:ext>
            </a:extLst>
          </p:cNvPr>
          <p:cNvSpPr>
            <a:spLocks noChangeAspect="1"/>
          </p:cNvSpPr>
          <p:nvPr/>
        </p:nvSpPr>
        <p:spPr>
          <a:xfrm>
            <a:off x="3041494" y="245146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3CF1A1-BA9C-EB4F-A754-2C3131425871}"/>
              </a:ext>
            </a:extLst>
          </p:cNvPr>
          <p:cNvSpPr>
            <a:spLocks noChangeAspect="1"/>
          </p:cNvSpPr>
          <p:nvPr/>
        </p:nvSpPr>
        <p:spPr>
          <a:xfrm>
            <a:off x="3432267" y="245146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5C9D15-2618-B147-88F4-B1FC5AC54DE8}"/>
              </a:ext>
            </a:extLst>
          </p:cNvPr>
          <p:cNvSpPr>
            <a:spLocks noChangeAspect="1"/>
          </p:cNvSpPr>
          <p:nvPr/>
        </p:nvSpPr>
        <p:spPr>
          <a:xfrm>
            <a:off x="3823041" y="245146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557A10-53C5-8747-82A6-3B0387BD744E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3224375" y="2542906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CF1182-D927-A54B-BEC2-3B1D71C460BE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615148" y="2542906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F9587F-1302-E449-B38B-1F8AA7A80DEE}"/>
              </a:ext>
            </a:extLst>
          </p:cNvPr>
          <p:cNvCxnSpPr>
            <a:cxnSpLocks/>
            <a:stCxn id="31" idx="2"/>
            <a:endCxn id="69" idx="0"/>
          </p:cNvCxnSpPr>
          <p:nvPr/>
        </p:nvCxnSpPr>
        <p:spPr>
          <a:xfrm flipH="1">
            <a:off x="1626559" y="2634346"/>
            <a:ext cx="2287923" cy="3119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518BB73-2439-1849-90DB-1791AC208AD7}"/>
              </a:ext>
            </a:extLst>
          </p:cNvPr>
          <p:cNvSpPr>
            <a:spLocks noChangeAspect="1"/>
          </p:cNvSpPr>
          <p:nvPr/>
        </p:nvSpPr>
        <p:spPr>
          <a:xfrm>
            <a:off x="9029884" y="2481720"/>
            <a:ext cx="196516" cy="1965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36DF7DEC-8683-344E-8B05-959AB28CA5DC}"/>
              </a:ext>
            </a:extLst>
          </p:cNvPr>
          <p:cNvSpPr/>
          <p:nvPr/>
        </p:nvSpPr>
        <p:spPr>
          <a:xfrm>
            <a:off x="8769200" y="2579978"/>
            <a:ext cx="914400" cy="914400"/>
          </a:xfrm>
          <a:prstGeom prst="arc">
            <a:avLst>
              <a:gd name="adj1" fmla="val 16200000"/>
              <a:gd name="adj2" fmla="val 19018496"/>
            </a:avLst>
          </a:prstGeom>
          <a:ln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AE4718-0F1A-144F-B160-67B9B7000887}"/>
              </a:ext>
            </a:extLst>
          </p:cNvPr>
          <p:cNvSpPr>
            <a:spLocks noChangeAspect="1"/>
          </p:cNvSpPr>
          <p:nvPr/>
        </p:nvSpPr>
        <p:spPr>
          <a:xfrm>
            <a:off x="9556207" y="2671419"/>
            <a:ext cx="196516" cy="1965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6BB61643-362D-F648-A2BF-D7B4A511E5C6}"/>
              </a:ext>
            </a:extLst>
          </p:cNvPr>
          <p:cNvSpPr/>
          <p:nvPr/>
        </p:nvSpPr>
        <p:spPr>
          <a:xfrm>
            <a:off x="9029884" y="2728311"/>
            <a:ext cx="914400" cy="914400"/>
          </a:xfrm>
          <a:prstGeom prst="arc">
            <a:avLst>
              <a:gd name="adj1" fmla="val 18270511"/>
              <a:gd name="adj2" fmla="val 21231596"/>
            </a:avLst>
          </a:prstGeom>
          <a:ln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BBAD22A-7923-E44B-A60B-00626C6637D7}"/>
              </a:ext>
            </a:extLst>
          </p:cNvPr>
          <p:cNvSpPr>
            <a:spLocks noChangeAspect="1"/>
          </p:cNvSpPr>
          <p:nvPr/>
        </p:nvSpPr>
        <p:spPr>
          <a:xfrm>
            <a:off x="9877858" y="3147643"/>
            <a:ext cx="196516" cy="1965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82C5065B-AF68-A247-A60C-AE028E8C7E5C}"/>
              </a:ext>
            </a:extLst>
          </p:cNvPr>
          <p:cNvSpPr/>
          <p:nvPr/>
        </p:nvSpPr>
        <p:spPr>
          <a:xfrm>
            <a:off x="9159974" y="3111345"/>
            <a:ext cx="914400" cy="914400"/>
          </a:xfrm>
          <a:prstGeom prst="arc">
            <a:avLst>
              <a:gd name="adj1" fmla="val 19720278"/>
              <a:gd name="adj2" fmla="val 1684370"/>
            </a:avLst>
          </a:prstGeom>
          <a:ln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296B49B-5897-2D48-835C-382DFFA144C7}"/>
              </a:ext>
            </a:extLst>
          </p:cNvPr>
          <p:cNvSpPr>
            <a:spLocks noChangeAspect="1"/>
          </p:cNvSpPr>
          <p:nvPr/>
        </p:nvSpPr>
        <p:spPr>
          <a:xfrm>
            <a:off x="9881609" y="3786988"/>
            <a:ext cx="196516" cy="1965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5D40FA0-B525-7147-ABD2-1FE95C626B15}"/>
              </a:ext>
            </a:extLst>
          </p:cNvPr>
          <p:cNvSpPr>
            <a:spLocks noChangeAspect="1"/>
          </p:cNvSpPr>
          <p:nvPr/>
        </p:nvSpPr>
        <p:spPr>
          <a:xfrm rot="16767744" flipH="1" flipV="1">
            <a:off x="9881650" y="3797664"/>
            <a:ext cx="196516" cy="1965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7C477E75-B7DC-8543-B84D-F17A7B86FA23}"/>
              </a:ext>
            </a:extLst>
          </p:cNvPr>
          <p:cNvSpPr/>
          <p:nvPr/>
        </p:nvSpPr>
        <p:spPr>
          <a:xfrm rot="16767744" flipH="1" flipV="1">
            <a:off x="9055576" y="3460480"/>
            <a:ext cx="914400" cy="914400"/>
          </a:xfrm>
          <a:prstGeom prst="arc">
            <a:avLst>
              <a:gd name="adj1" fmla="val 16200000"/>
              <a:gd name="adj2" fmla="val 19018496"/>
            </a:avLst>
          </a:prstGeom>
          <a:ln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D85D48F-7579-FF4C-A80C-FD9E1255DF74}"/>
              </a:ext>
            </a:extLst>
          </p:cNvPr>
          <p:cNvSpPr>
            <a:spLocks noChangeAspect="1"/>
          </p:cNvSpPr>
          <p:nvPr/>
        </p:nvSpPr>
        <p:spPr>
          <a:xfrm rot="16767744" flipH="1" flipV="1">
            <a:off x="9608005" y="4285640"/>
            <a:ext cx="196516" cy="1965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042BEE85-F54C-BA4D-BD23-D14D56F8120D}"/>
              </a:ext>
            </a:extLst>
          </p:cNvPr>
          <p:cNvSpPr/>
          <p:nvPr/>
        </p:nvSpPr>
        <p:spPr>
          <a:xfrm rot="16767744" flipH="1" flipV="1">
            <a:off x="8853407" y="3896306"/>
            <a:ext cx="914400" cy="914400"/>
          </a:xfrm>
          <a:prstGeom prst="arc">
            <a:avLst>
              <a:gd name="adj1" fmla="val 16772973"/>
              <a:gd name="adj2" fmla="val 1580383"/>
            </a:avLst>
          </a:prstGeom>
          <a:ln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260B90C-312C-0B45-AB09-A3E99A2A505F}"/>
              </a:ext>
            </a:extLst>
          </p:cNvPr>
          <p:cNvSpPr>
            <a:spLocks noChangeAspect="1"/>
          </p:cNvSpPr>
          <p:nvPr/>
        </p:nvSpPr>
        <p:spPr>
          <a:xfrm rot="16767744" flipH="1" flipV="1">
            <a:off x="9085381" y="4524623"/>
            <a:ext cx="196516" cy="1965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A67D228B-E9C4-6849-8CC3-92A38F03A8BF}"/>
              </a:ext>
            </a:extLst>
          </p:cNvPr>
          <p:cNvSpPr/>
          <p:nvPr/>
        </p:nvSpPr>
        <p:spPr>
          <a:xfrm>
            <a:off x="4422520" y="3083912"/>
            <a:ext cx="2841344" cy="13109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σ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xW</a:t>
            </a:r>
            <a:r>
              <a:rPr lang="en-US" dirty="0">
                <a:solidFill>
                  <a:schemeClr val="tx1"/>
                </a:solidFill>
              </a:rPr>
              <a:t> + b + h</a:t>
            </a:r>
            <a:r>
              <a:rPr lang="en-US" baseline="-25000" dirty="0">
                <a:solidFill>
                  <a:schemeClr val="tx1"/>
                </a:solidFill>
              </a:rPr>
              <a:t>i-1</a:t>
            </a:r>
            <a:r>
              <a:rPr lang="en-US" dirty="0">
                <a:solidFill>
                  <a:schemeClr val="tx1"/>
                </a:solidFill>
              </a:rPr>
              <a:t>V)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σ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xW</a:t>
            </a:r>
            <a:r>
              <a:rPr lang="en-US" dirty="0">
                <a:solidFill>
                  <a:schemeClr val="tx1"/>
                </a:solidFill>
              </a:rPr>
              <a:t>’ + b’ + h</a:t>
            </a:r>
            <a:r>
              <a:rPr lang="en-US" baseline="-25000" dirty="0">
                <a:solidFill>
                  <a:schemeClr val="tx1"/>
                </a:solidFill>
              </a:rPr>
              <a:t>i+1</a:t>
            </a:r>
            <a:r>
              <a:rPr lang="en-US" dirty="0">
                <a:solidFill>
                  <a:schemeClr val="tx1"/>
                </a:solidFill>
              </a:rPr>
              <a:t>V)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D79A58-771F-A542-91C6-274C58D6BFBB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2885782" y="2541816"/>
            <a:ext cx="155712" cy="10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1A4E3B7-5C83-E740-A6E2-637A2E4B029C}"/>
              </a:ext>
            </a:extLst>
          </p:cNvPr>
          <p:cNvSpPr>
            <a:spLocks noChangeAspect="1"/>
          </p:cNvSpPr>
          <p:nvPr/>
        </p:nvSpPr>
        <p:spPr>
          <a:xfrm>
            <a:off x="1535118" y="2946277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B178CE-9855-314A-831F-C8A45AED4BE2}"/>
              </a:ext>
            </a:extLst>
          </p:cNvPr>
          <p:cNvSpPr>
            <a:spLocks noChangeAspect="1"/>
          </p:cNvSpPr>
          <p:nvPr/>
        </p:nvSpPr>
        <p:spPr>
          <a:xfrm>
            <a:off x="1925891" y="294627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0DCFCF8-DAA0-2F47-9757-76EBC2F7DAF2}"/>
              </a:ext>
            </a:extLst>
          </p:cNvPr>
          <p:cNvSpPr>
            <a:spLocks noChangeAspect="1"/>
          </p:cNvSpPr>
          <p:nvPr/>
        </p:nvSpPr>
        <p:spPr>
          <a:xfrm>
            <a:off x="2316665" y="294627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7421FBF-9D74-9144-A3A9-1D3AE2553694}"/>
              </a:ext>
            </a:extLst>
          </p:cNvPr>
          <p:cNvSpPr>
            <a:spLocks noChangeAspect="1"/>
          </p:cNvSpPr>
          <p:nvPr/>
        </p:nvSpPr>
        <p:spPr>
          <a:xfrm>
            <a:off x="2707439" y="2946276"/>
            <a:ext cx="182881" cy="182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786CC34-C221-4444-B6E2-8E327F7CFB5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1717999" y="3037717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C8846CF-38DB-FD42-9381-FF492E64A2AF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2108772" y="3037717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02CDDF-283B-FD40-AD32-4211BB2CC8C3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2499546" y="3037717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1818215-467B-EB41-B4D6-D1E6E4B677AE}"/>
              </a:ext>
            </a:extLst>
          </p:cNvPr>
          <p:cNvSpPr>
            <a:spLocks noChangeAspect="1"/>
          </p:cNvSpPr>
          <p:nvPr/>
        </p:nvSpPr>
        <p:spPr>
          <a:xfrm>
            <a:off x="3046032" y="2947367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BE34943-D694-C645-A481-10DE6D5E26CE}"/>
              </a:ext>
            </a:extLst>
          </p:cNvPr>
          <p:cNvSpPr>
            <a:spLocks noChangeAspect="1"/>
          </p:cNvSpPr>
          <p:nvPr/>
        </p:nvSpPr>
        <p:spPr>
          <a:xfrm>
            <a:off x="3436805" y="294736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20CF653-8537-3042-A890-F8B75AD6968A}"/>
              </a:ext>
            </a:extLst>
          </p:cNvPr>
          <p:cNvSpPr>
            <a:spLocks noChangeAspect="1"/>
          </p:cNvSpPr>
          <p:nvPr/>
        </p:nvSpPr>
        <p:spPr>
          <a:xfrm>
            <a:off x="3827579" y="294736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78D4E0F-A06E-9A41-9D15-445EC9B47B91}"/>
              </a:ext>
            </a:extLst>
          </p:cNvPr>
          <p:cNvCxnSpPr>
            <a:cxnSpLocks/>
          </p:cNvCxnSpPr>
          <p:nvPr/>
        </p:nvCxnSpPr>
        <p:spPr>
          <a:xfrm flipH="1" flipV="1">
            <a:off x="3228913" y="3038807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EFA6B25-0FC0-7F48-BD8A-F4B0A780EAFB}"/>
              </a:ext>
            </a:extLst>
          </p:cNvPr>
          <p:cNvCxnSpPr>
            <a:cxnSpLocks/>
          </p:cNvCxnSpPr>
          <p:nvPr/>
        </p:nvCxnSpPr>
        <p:spPr>
          <a:xfrm flipH="1">
            <a:off x="3619686" y="3038807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18925A-7AFD-D543-A59E-FF50AB477608}"/>
              </a:ext>
            </a:extLst>
          </p:cNvPr>
          <p:cNvCxnSpPr>
            <a:cxnSpLocks/>
          </p:cNvCxnSpPr>
          <p:nvPr/>
        </p:nvCxnSpPr>
        <p:spPr>
          <a:xfrm flipH="1">
            <a:off x="2890320" y="3037717"/>
            <a:ext cx="155712" cy="10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1125E23-AC55-D24E-9828-4AD58317D3F9}"/>
              </a:ext>
            </a:extLst>
          </p:cNvPr>
          <p:cNvSpPr>
            <a:spLocks noChangeAspect="1"/>
          </p:cNvSpPr>
          <p:nvPr/>
        </p:nvSpPr>
        <p:spPr>
          <a:xfrm>
            <a:off x="1543972" y="3440899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B4CE45-923F-4A4C-AC6C-5F77A234CDB9}"/>
              </a:ext>
            </a:extLst>
          </p:cNvPr>
          <p:cNvSpPr>
            <a:spLocks noChangeAspect="1"/>
          </p:cNvSpPr>
          <p:nvPr/>
        </p:nvSpPr>
        <p:spPr>
          <a:xfrm>
            <a:off x="1934745" y="3440898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AE831C2-B44B-D74A-A574-2EC3663E9453}"/>
              </a:ext>
            </a:extLst>
          </p:cNvPr>
          <p:cNvSpPr>
            <a:spLocks noChangeAspect="1"/>
          </p:cNvSpPr>
          <p:nvPr/>
        </p:nvSpPr>
        <p:spPr>
          <a:xfrm>
            <a:off x="2325519" y="3440898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7B93EF-0580-A644-A7A4-7672380E8BDD}"/>
              </a:ext>
            </a:extLst>
          </p:cNvPr>
          <p:cNvSpPr>
            <a:spLocks noChangeAspect="1"/>
          </p:cNvSpPr>
          <p:nvPr/>
        </p:nvSpPr>
        <p:spPr>
          <a:xfrm flipH="1">
            <a:off x="2716293" y="3440898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27DCB7D-C367-AD47-A720-993D744CB6DF}"/>
              </a:ext>
            </a:extLst>
          </p:cNvPr>
          <p:cNvCxnSpPr>
            <a:cxnSpLocks/>
          </p:cNvCxnSpPr>
          <p:nvPr/>
        </p:nvCxnSpPr>
        <p:spPr>
          <a:xfrm flipH="1" flipV="1">
            <a:off x="1726853" y="3532339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2BF8571-A9E0-CA47-883D-FABB185C919E}"/>
              </a:ext>
            </a:extLst>
          </p:cNvPr>
          <p:cNvCxnSpPr>
            <a:cxnSpLocks/>
          </p:cNvCxnSpPr>
          <p:nvPr/>
        </p:nvCxnSpPr>
        <p:spPr>
          <a:xfrm flipH="1">
            <a:off x="2117626" y="3532339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D4C7311-B0EF-0545-8838-B031CA03DD48}"/>
              </a:ext>
            </a:extLst>
          </p:cNvPr>
          <p:cNvCxnSpPr>
            <a:cxnSpLocks/>
          </p:cNvCxnSpPr>
          <p:nvPr/>
        </p:nvCxnSpPr>
        <p:spPr>
          <a:xfrm flipH="1">
            <a:off x="2508400" y="3532339"/>
            <a:ext cx="39077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44285C6-1C23-9643-95D9-CA2D35B50528}"/>
              </a:ext>
            </a:extLst>
          </p:cNvPr>
          <p:cNvSpPr>
            <a:spLocks noChangeAspect="1"/>
          </p:cNvSpPr>
          <p:nvPr/>
        </p:nvSpPr>
        <p:spPr>
          <a:xfrm>
            <a:off x="3054886" y="3441989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D2DA108-980E-5B4E-96F1-17040680E430}"/>
              </a:ext>
            </a:extLst>
          </p:cNvPr>
          <p:cNvSpPr>
            <a:spLocks noChangeAspect="1"/>
          </p:cNvSpPr>
          <p:nvPr/>
        </p:nvSpPr>
        <p:spPr>
          <a:xfrm>
            <a:off x="3445659" y="3441988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4C8E4D6-13AB-7B4D-AE8B-0A0186BF7838}"/>
              </a:ext>
            </a:extLst>
          </p:cNvPr>
          <p:cNvSpPr>
            <a:spLocks noChangeAspect="1"/>
          </p:cNvSpPr>
          <p:nvPr/>
        </p:nvSpPr>
        <p:spPr>
          <a:xfrm>
            <a:off x="3836433" y="3441988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CF3310-DFA0-D04B-9F16-513464E3A2EB}"/>
              </a:ext>
            </a:extLst>
          </p:cNvPr>
          <p:cNvCxnSpPr>
            <a:cxnSpLocks/>
          </p:cNvCxnSpPr>
          <p:nvPr/>
        </p:nvCxnSpPr>
        <p:spPr>
          <a:xfrm flipH="1" flipV="1">
            <a:off x="3237767" y="3533429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0A63C7B-4ADD-9F4F-AFCF-BE51A2E2B86D}"/>
              </a:ext>
            </a:extLst>
          </p:cNvPr>
          <p:cNvCxnSpPr>
            <a:cxnSpLocks/>
          </p:cNvCxnSpPr>
          <p:nvPr/>
        </p:nvCxnSpPr>
        <p:spPr>
          <a:xfrm flipH="1">
            <a:off x="3628540" y="3533429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E48C85-E0C5-FB46-B255-EAABD56445CD}"/>
              </a:ext>
            </a:extLst>
          </p:cNvPr>
          <p:cNvCxnSpPr>
            <a:cxnSpLocks/>
            <a:stCxn id="85" idx="3"/>
            <a:endCxn id="89" idx="1"/>
          </p:cNvCxnSpPr>
          <p:nvPr/>
        </p:nvCxnSpPr>
        <p:spPr>
          <a:xfrm>
            <a:off x="2716293" y="3532339"/>
            <a:ext cx="338593" cy="10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8F2DC8-4646-E24C-B2B5-760FF18D63F6}"/>
              </a:ext>
            </a:extLst>
          </p:cNvPr>
          <p:cNvCxnSpPr>
            <a:cxnSpLocks/>
            <a:stCxn id="78" idx="2"/>
            <a:endCxn id="82" idx="0"/>
          </p:cNvCxnSpPr>
          <p:nvPr/>
        </p:nvCxnSpPr>
        <p:spPr>
          <a:xfrm flipH="1">
            <a:off x="1635413" y="3130247"/>
            <a:ext cx="2283607" cy="310652"/>
          </a:xfrm>
          <a:prstGeom prst="straightConnector1">
            <a:avLst/>
          </a:prstGeom>
          <a:ln>
            <a:solidFill>
              <a:schemeClr val="bg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7956E3B-4E27-5448-8841-BF6E34E5D4F5}"/>
              </a:ext>
            </a:extLst>
          </p:cNvPr>
          <p:cNvGrpSpPr/>
          <p:nvPr/>
        </p:nvGrpSpPr>
        <p:grpSpPr>
          <a:xfrm rot="21123466" flipH="1" flipV="1">
            <a:off x="7978604" y="2971897"/>
            <a:ext cx="1454117" cy="1739016"/>
            <a:chOff x="7927478" y="2967086"/>
            <a:chExt cx="1454117" cy="1739016"/>
          </a:xfrm>
        </p:grpSpPr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AC0B63D-E6BE-B244-9630-9FFAD42BEC61}"/>
                </a:ext>
              </a:extLst>
            </p:cNvPr>
            <p:cNvSpPr/>
            <p:nvPr/>
          </p:nvSpPr>
          <p:spPr>
            <a:xfrm rot="16767744" flipH="1" flipV="1">
              <a:off x="8467195" y="3758580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64645CA-01EA-B241-9EF1-16776B077BD3}"/>
                </a:ext>
              </a:extLst>
            </p:cNvPr>
            <p:cNvSpPr>
              <a:spLocks noChangeAspect="1"/>
            </p:cNvSpPr>
            <p:nvPr/>
          </p:nvSpPr>
          <p:spPr>
            <a:xfrm rot="16767744" flipH="1" flipV="1">
              <a:off x="8454118" y="4423214"/>
              <a:ext cx="196516" cy="1965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294FD1-72D3-AF41-8070-6DC1F4911E77}"/>
                </a:ext>
              </a:extLst>
            </p:cNvPr>
            <p:cNvSpPr>
              <a:spLocks noChangeAspect="1"/>
            </p:cNvSpPr>
            <p:nvPr/>
          </p:nvSpPr>
          <p:spPr>
            <a:xfrm rot="12186004">
              <a:off x="8446195" y="4427199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0AFBC866-DB98-2C4B-9DCA-2E9D9DA4827D}"/>
                </a:ext>
              </a:extLst>
            </p:cNvPr>
            <p:cNvSpPr/>
            <p:nvPr/>
          </p:nvSpPr>
          <p:spPr>
            <a:xfrm rot="12186004">
              <a:off x="8176250" y="3609164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1D90633-5B33-2B46-8E05-D49B0084D6D4}"/>
                </a:ext>
              </a:extLst>
            </p:cNvPr>
            <p:cNvSpPr>
              <a:spLocks noChangeAspect="1"/>
            </p:cNvSpPr>
            <p:nvPr/>
          </p:nvSpPr>
          <p:spPr>
            <a:xfrm rot="12186004">
              <a:off x="8036498" y="4046213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32FD7630-6A7B-E148-A7E4-C29819EC5C6F}"/>
                </a:ext>
              </a:extLst>
            </p:cNvPr>
            <p:cNvSpPr/>
            <p:nvPr/>
          </p:nvSpPr>
          <p:spPr>
            <a:xfrm rot="12186004">
              <a:off x="7994664" y="3370448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ADC8888-6550-9947-8FAC-37D9A217207C}"/>
                </a:ext>
              </a:extLst>
            </p:cNvPr>
            <p:cNvSpPr>
              <a:spLocks noChangeAspect="1"/>
            </p:cNvSpPr>
            <p:nvPr/>
          </p:nvSpPr>
          <p:spPr>
            <a:xfrm rot="12186004">
              <a:off x="7927478" y="3481976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C96A1D7D-9383-FD43-801A-6105F3BCE6F8}"/>
                </a:ext>
              </a:extLst>
            </p:cNvPr>
            <p:cNvSpPr/>
            <p:nvPr/>
          </p:nvSpPr>
          <p:spPr>
            <a:xfrm rot="12186004">
              <a:off x="8025284" y="2967086"/>
              <a:ext cx="914400" cy="914400"/>
            </a:xfrm>
            <a:prstGeom prst="arc">
              <a:avLst>
                <a:gd name="adj1" fmla="val 19720278"/>
                <a:gd name="adj2" fmla="val 1777274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D878985-1269-E949-8FEC-5538D8428FA0}"/>
                </a:ext>
              </a:extLst>
            </p:cNvPr>
            <p:cNvSpPr>
              <a:spLocks noChangeAspect="1"/>
            </p:cNvSpPr>
            <p:nvPr/>
          </p:nvSpPr>
          <p:spPr>
            <a:xfrm rot="12186004">
              <a:off x="9113214" y="4509586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A600B68-E405-AF43-9BC4-6CD6BA2044CD}"/>
              </a:ext>
            </a:extLst>
          </p:cNvPr>
          <p:cNvGrpSpPr/>
          <p:nvPr/>
        </p:nvGrpSpPr>
        <p:grpSpPr>
          <a:xfrm rot="10637268">
            <a:off x="7972044" y="3206291"/>
            <a:ext cx="1308925" cy="1544025"/>
            <a:chOff x="7723517" y="3378355"/>
            <a:chExt cx="1308925" cy="154402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4785B17-600F-7342-8BCF-A1130498AF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4201" y="3378355"/>
              <a:ext cx="196516" cy="1965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9CBB576F-E8E0-D24A-8490-44DD349DC888}"/>
                </a:ext>
              </a:extLst>
            </p:cNvPr>
            <p:cNvSpPr/>
            <p:nvPr/>
          </p:nvSpPr>
          <p:spPr>
            <a:xfrm>
              <a:off x="7723517" y="3476613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chemeClr val="bg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E9460BF-F899-514B-B36D-C8D517EEE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0524" y="3568054"/>
              <a:ext cx="196516" cy="1965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37AE8A74-DFFC-9846-A966-8D36FE627FF4}"/>
                </a:ext>
              </a:extLst>
            </p:cNvPr>
            <p:cNvSpPr/>
            <p:nvPr/>
          </p:nvSpPr>
          <p:spPr>
            <a:xfrm>
              <a:off x="7984201" y="3624946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chemeClr val="bg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F6F8BC6-3C9D-C040-9E66-AB1819C8AA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2175" y="4044278"/>
              <a:ext cx="196516" cy="1965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43D542EA-25B1-7A41-AFA6-BEA7146F96ED}"/>
                </a:ext>
              </a:extLst>
            </p:cNvPr>
            <p:cNvSpPr/>
            <p:nvPr/>
          </p:nvSpPr>
          <p:spPr>
            <a:xfrm>
              <a:off x="8114291" y="4007980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chemeClr val="bg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789C7D-8C21-3B43-B52A-CA02253845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5926" y="4683623"/>
              <a:ext cx="196516" cy="1965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4" name="Picture 103" descr="Diagram&#10;&#10;Description automatically generated">
            <a:extLst>
              <a:ext uri="{FF2B5EF4-FFF2-40B4-BE49-F238E27FC236}">
                <a16:creationId xmlns:a16="http://schemas.microsoft.com/office/drawing/2014/main" id="{12FEE570-C85F-D342-8CA9-DFD1A90DE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281" y="4780510"/>
            <a:ext cx="2872156" cy="19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4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Encoder-Decoder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88831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D02F405-263E-EA49-809B-213A2C23E368}"/>
              </a:ext>
            </a:extLst>
          </p:cNvPr>
          <p:cNvSpPr>
            <a:spLocks noChangeAspect="1"/>
          </p:cNvSpPr>
          <p:nvPr/>
        </p:nvSpPr>
        <p:spPr>
          <a:xfrm>
            <a:off x="7654835" y="2273510"/>
            <a:ext cx="2777936" cy="277793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LM: Encoder-Decoder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990646-4716-BE4F-A96B-50F2D56541DA}"/>
              </a:ext>
            </a:extLst>
          </p:cNvPr>
          <p:cNvSpPr/>
          <p:nvPr/>
        </p:nvSpPr>
        <p:spPr>
          <a:xfrm>
            <a:off x="1493618" y="2369402"/>
            <a:ext cx="2777936" cy="271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5D40FA0-B525-7147-ABD2-1FE95C626B15}"/>
              </a:ext>
            </a:extLst>
          </p:cNvPr>
          <p:cNvSpPr>
            <a:spLocks noChangeAspect="1"/>
          </p:cNvSpPr>
          <p:nvPr/>
        </p:nvSpPr>
        <p:spPr>
          <a:xfrm rot="16767744" flipH="1" flipV="1">
            <a:off x="8497719" y="4064103"/>
            <a:ext cx="196516" cy="1965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A67D228B-E9C4-6849-8CC3-92A38F03A8BF}"/>
              </a:ext>
            </a:extLst>
          </p:cNvPr>
          <p:cNvSpPr/>
          <p:nvPr/>
        </p:nvSpPr>
        <p:spPr>
          <a:xfrm>
            <a:off x="4422520" y="3083912"/>
            <a:ext cx="2841344" cy="13109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 = </a:t>
            </a:r>
            <a:r>
              <a:rPr lang="en-US" dirty="0" err="1">
                <a:solidFill>
                  <a:schemeClr val="tx1"/>
                </a:solidFill>
              </a:rPr>
              <a:t>σ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xW</a:t>
            </a:r>
            <a:r>
              <a:rPr lang="en-US" dirty="0">
                <a:solidFill>
                  <a:schemeClr val="tx1"/>
                </a:solidFill>
              </a:rPr>
              <a:t> + b)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7421FBF-9D74-9144-A3A9-1D3AE2553694}"/>
              </a:ext>
            </a:extLst>
          </p:cNvPr>
          <p:cNvSpPr>
            <a:spLocks noChangeAspect="1"/>
          </p:cNvSpPr>
          <p:nvPr/>
        </p:nvSpPr>
        <p:spPr>
          <a:xfrm>
            <a:off x="2149440" y="3662478"/>
            <a:ext cx="182881" cy="182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9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D02F405-263E-EA49-809B-213A2C23E368}"/>
              </a:ext>
            </a:extLst>
          </p:cNvPr>
          <p:cNvSpPr>
            <a:spLocks noChangeAspect="1"/>
          </p:cNvSpPr>
          <p:nvPr/>
        </p:nvSpPr>
        <p:spPr>
          <a:xfrm>
            <a:off x="7654835" y="2273510"/>
            <a:ext cx="2777936" cy="277793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LM: Encoder-Decoder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990646-4716-BE4F-A96B-50F2D56541DA}"/>
              </a:ext>
            </a:extLst>
          </p:cNvPr>
          <p:cNvSpPr/>
          <p:nvPr/>
        </p:nvSpPr>
        <p:spPr>
          <a:xfrm>
            <a:off x="1493618" y="2369402"/>
            <a:ext cx="2777936" cy="271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8B745-E48F-894F-9CF4-165C9E2F03EA}"/>
              </a:ext>
            </a:extLst>
          </p:cNvPr>
          <p:cNvSpPr>
            <a:spLocks noChangeAspect="1"/>
          </p:cNvSpPr>
          <p:nvPr/>
        </p:nvSpPr>
        <p:spPr>
          <a:xfrm>
            <a:off x="1530580" y="245037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E10AF-12F8-A146-9AB3-91381AAE1872}"/>
              </a:ext>
            </a:extLst>
          </p:cNvPr>
          <p:cNvSpPr>
            <a:spLocks noChangeAspect="1"/>
          </p:cNvSpPr>
          <p:nvPr/>
        </p:nvSpPr>
        <p:spPr>
          <a:xfrm>
            <a:off x="1921353" y="245037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294F4-DCAD-FE48-99A0-BF2C57122732}"/>
              </a:ext>
            </a:extLst>
          </p:cNvPr>
          <p:cNvSpPr>
            <a:spLocks noChangeAspect="1"/>
          </p:cNvSpPr>
          <p:nvPr/>
        </p:nvSpPr>
        <p:spPr>
          <a:xfrm>
            <a:off x="2312127" y="245037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2A2DF-78BC-BA48-8F40-E5FB8D511739}"/>
              </a:ext>
            </a:extLst>
          </p:cNvPr>
          <p:cNvSpPr>
            <a:spLocks noChangeAspect="1"/>
          </p:cNvSpPr>
          <p:nvPr/>
        </p:nvSpPr>
        <p:spPr>
          <a:xfrm>
            <a:off x="2702901" y="245037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5039D0-D3BB-574F-ADCA-0F79D1C47C4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713461" y="2541816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842BE5-A262-F547-A707-75097F38155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104234" y="2541816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3E3D42-C80B-E240-8F5E-ABA573C5AEB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495008" y="2541816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137297-D9AF-5A4C-8870-1B386340016F}"/>
              </a:ext>
            </a:extLst>
          </p:cNvPr>
          <p:cNvSpPr>
            <a:spLocks noChangeAspect="1"/>
          </p:cNvSpPr>
          <p:nvPr/>
        </p:nvSpPr>
        <p:spPr>
          <a:xfrm>
            <a:off x="3041494" y="245146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3CF1A1-BA9C-EB4F-A754-2C3131425871}"/>
              </a:ext>
            </a:extLst>
          </p:cNvPr>
          <p:cNvSpPr>
            <a:spLocks noChangeAspect="1"/>
          </p:cNvSpPr>
          <p:nvPr/>
        </p:nvSpPr>
        <p:spPr>
          <a:xfrm>
            <a:off x="3432267" y="245146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5C9D15-2618-B147-88F4-B1FC5AC54DE8}"/>
              </a:ext>
            </a:extLst>
          </p:cNvPr>
          <p:cNvSpPr>
            <a:spLocks noChangeAspect="1"/>
          </p:cNvSpPr>
          <p:nvPr/>
        </p:nvSpPr>
        <p:spPr>
          <a:xfrm>
            <a:off x="3823041" y="2451465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557A10-53C5-8747-82A6-3B0387BD744E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3224375" y="2542906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CF1182-D927-A54B-BEC2-3B1D71C460BE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615148" y="2542906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F9587F-1302-E449-B38B-1F8AA7A80DEE}"/>
              </a:ext>
            </a:extLst>
          </p:cNvPr>
          <p:cNvCxnSpPr>
            <a:cxnSpLocks/>
            <a:stCxn id="31" idx="2"/>
            <a:endCxn id="69" idx="0"/>
          </p:cNvCxnSpPr>
          <p:nvPr/>
        </p:nvCxnSpPr>
        <p:spPr>
          <a:xfrm flipH="1">
            <a:off x="1626559" y="2634346"/>
            <a:ext cx="2287923" cy="3119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49FBA70-7DCF-8946-966C-B73E1F2371B8}"/>
              </a:ext>
            </a:extLst>
          </p:cNvPr>
          <p:cNvGrpSpPr/>
          <p:nvPr/>
        </p:nvGrpSpPr>
        <p:grpSpPr>
          <a:xfrm>
            <a:off x="8769200" y="2481720"/>
            <a:ext cx="1308925" cy="1544025"/>
            <a:chOff x="8635659" y="2520559"/>
            <a:chExt cx="1308925" cy="154402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518BB73-2439-1849-90DB-1791AC208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6343" y="2520559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36DF7DEC-8683-344E-8B05-959AB28CA5DC}"/>
                </a:ext>
              </a:extLst>
            </p:cNvPr>
            <p:cNvSpPr/>
            <p:nvPr/>
          </p:nvSpPr>
          <p:spPr>
            <a:xfrm>
              <a:off x="8635659" y="2618817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EAE4718-0F1A-144F-B160-67B9B7000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22666" y="2710258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6BB61643-362D-F648-A2BF-D7B4A511E5C6}"/>
                </a:ext>
              </a:extLst>
            </p:cNvPr>
            <p:cNvSpPr/>
            <p:nvPr/>
          </p:nvSpPr>
          <p:spPr>
            <a:xfrm>
              <a:off x="8896343" y="2767150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BBAD22A-7923-E44B-A60B-00626C6637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317" y="3186482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82C5065B-AF68-A247-A60C-AE028E8C7E5C}"/>
                </a:ext>
              </a:extLst>
            </p:cNvPr>
            <p:cNvSpPr/>
            <p:nvPr/>
          </p:nvSpPr>
          <p:spPr>
            <a:xfrm>
              <a:off x="9026433" y="3150184"/>
              <a:ext cx="914400" cy="914400"/>
            </a:xfrm>
            <a:prstGeom prst="arc">
              <a:avLst>
                <a:gd name="adj1" fmla="val 19720278"/>
                <a:gd name="adj2" fmla="val 1684370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96B49B-5897-2D48-835C-382DFFA144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8068" y="3825827"/>
              <a:ext cx="196516" cy="1965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2FFDD30-FB6A-C446-9809-4618C3C24A5A}"/>
              </a:ext>
            </a:extLst>
          </p:cNvPr>
          <p:cNvGrpSpPr/>
          <p:nvPr/>
        </p:nvGrpSpPr>
        <p:grpSpPr>
          <a:xfrm rot="16767744" flipH="1" flipV="1">
            <a:off x="8803370" y="3525796"/>
            <a:ext cx="1305174" cy="1160991"/>
            <a:chOff x="7723517" y="3378355"/>
            <a:chExt cx="1305174" cy="1160991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5D40FA0-B525-7147-ABD2-1FE95C626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4201" y="3378355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7C477E75-B7DC-8543-B84D-F17A7B86FA23}"/>
                </a:ext>
              </a:extLst>
            </p:cNvPr>
            <p:cNvSpPr/>
            <p:nvPr/>
          </p:nvSpPr>
          <p:spPr>
            <a:xfrm>
              <a:off x="7723517" y="3476613"/>
              <a:ext cx="914400" cy="914400"/>
            </a:xfrm>
            <a:prstGeom prst="arc">
              <a:avLst>
                <a:gd name="adj1" fmla="val 16200000"/>
                <a:gd name="adj2" fmla="val 190184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D85D48F-7579-FF4C-A80C-FD9E1255D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0524" y="3568054"/>
              <a:ext cx="196516" cy="196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042BEE85-F54C-BA4D-BD23-D14D56F8120D}"/>
                </a:ext>
              </a:extLst>
            </p:cNvPr>
            <p:cNvSpPr/>
            <p:nvPr/>
          </p:nvSpPr>
          <p:spPr>
            <a:xfrm>
              <a:off x="7984201" y="3624946"/>
              <a:ext cx="914400" cy="914400"/>
            </a:xfrm>
            <a:prstGeom prst="arc">
              <a:avLst>
                <a:gd name="adj1" fmla="val 18270511"/>
                <a:gd name="adj2" fmla="val 21231596"/>
              </a:avLst>
            </a:prstGeom>
            <a:ln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260B90C-312C-0B45-AB09-A3E99A2A50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2175" y="4044278"/>
              <a:ext cx="196516" cy="1965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ight Arrow 66">
            <a:extLst>
              <a:ext uri="{FF2B5EF4-FFF2-40B4-BE49-F238E27FC236}">
                <a16:creationId xmlns:a16="http://schemas.microsoft.com/office/drawing/2014/main" id="{A67D228B-E9C4-6849-8CC3-92A38F03A8BF}"/>
              </a:ext>
            </a:extLst>
          </p:cNvPr>
          <p:cNvSpPr/>
          <p:nvPr/>
        </p:nvSpPr>
        <p:spPr>
          <a:xfrm>
            <a:off x="4422520" y="3083912"/>
            <a:ext cx="2841344" cy="13109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σ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xW</a:t>
            </a:r>
            <a:r>
              <a:rPr lang="en-US" dirty="0">
                <a:solidFill>
                  <a:schemeClr val="tx1"/>
                </a:solidFill>
              </a:rPr>
              <a:t> + b + h</a:t>
            </a:r>
            <a:r>
              <a:rPr lang="en-US" baseline="-25000" dirty="0">
                <a:solidFill>
                  <a:schemeClr val="tx1"/>
                </a:solidFill>
              </a:rPr>
              <a:t>i-1</a:t>
            </a:r>
            <a:r>
              <a:rPr lang="en-US" dirty="0">
                <a:solidFill>
                  <a:schemeClr val="tx1"/>
                </a:solidFill>
              </a:rPr>
              <a:t>V)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D79A58-771F-A542-91C6-274C58D6BFBB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2885782" y="2541816"/>
            <a:ext cx="155712" cy="10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1A4E3B7-5C83-E740-A6E2-637A2E4B029C}"/>
              </a:ext>
            </a:extLst>
          </p:cNvPr>
          <p:cNvSpPr>
            <a:spLocks noChangeAspect="1"/>
          </p:cNvSpPr>
          <p:nvPr/>
        </p:nvSpPr>
        <p:spPr>
          <a:xfrm>
            <a:off x="1535118" y="2946277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B178CE-9855-314A-831F-C8A45AED4BE2}"/>
              </a:ext>
            </a:extLst>
          </p:cNvPr>
          <p:cNvSpPr>
            <a:spLocks noChangeAspect="1"/>
          </p:cNvSpPr>
          <p:nvPr/>
        </p:nvSpPr>
        <p:spPr>
          <a:xfrm>
            <a:off x="1925891" y="294627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0DCFCF8-DAA0-2F47-9757-76EBC2F7DAF2}"/>
              </a:ext>
            </a:extLst>
          </p:cNvPr>
          <p:cNvSpPr>
            <a:spLocks noChangeAspect="1"/>
          </p:cNvSpPr>
          <p:nvPr/>
        </p:nvSpPr>
        <p:spPr>
          <a:xfrm>
            <a:off x="2316665" y="2946276"/>
            <a:ext cx="182881" cy="18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7421FBF-9D74-9144-A3A9-1D3AE2553694}"/>
              </a:ext>
            </a:extLst>
          </p:cNvPr>
          <p:cNvSpPr>
            <a:spLocks noChangeAspect="1"/>
          </p:cNvSpPr>
          <p:nvPr/>
        </p:nvSpPr>
        <p:spPr>
          <a:xfrm>
            <a:off x="2707439" y="2946276"/>
            <a:ext cx="182881" cy="182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786CC34-C221-4444-B6E2-8E327F7CFB5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1717999" y="3037717"/>
            <a:ext cx="2078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C8846CF-38DB-FD42-9381-FF492E64A2AF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2108772" y="3037717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02CDDF-283B-FD40-AD32-4211BB2CC8C3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2499546" y="3037717"/>
            <a:ext cx="2078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D02F405-263E-EA49-809B-213A2C23E368}"/>
              </a:ext>
            </a:extLst>
          </p:cNvPr>
          <p:cNvSpPr>
            <a:spLocks noChangeAspect="1"/>
          </p:cNvSpPr>
          <p:nvPr/>
        </p:nvSpPr>
        <p:spPr>
          <a:xfrm>
            <a:off x="7654835" y="2273510"/>
            <a:ext cx="2777936" cy="277793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LM: Encoder-Decoder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990646-4716-BE4F-A96B-50F2D56541DA}"/>
              </a:ext>
            </a:extLst>
          </p:cNvPr>
          <p:cNvSpPr/>
          <p:nvPr/>
        </p:nvSpPr>
        <p:spPr>
          <a:xfrm>
            <a:off x="1493618" y="2369402"/>
            <a:ext cx="2777936" cy="271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8B745-E48F-894F-9CF4-165C9E2F03EA}"/>
              </a:ext>
            </a:extLst>
          </p:cNvPr>
          <p:cNvSpPr>
            <a:spLocks noChangeAspect="1"/>
          </p:cNvSpPr>
          <p:nvPr/>
        </p:nvSpPr>
        <p:spPr>
          <a:xfrm>
            <a:off x="1530580" y="2450376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E10AF-12F8-A146-9AB3-91381AAE1872}"/>
              </a:ext>
            </a:extLst>
          </p:cNvPr>
          <p:cNvSpPr>
            <a:spLocks noChangeAspect="1"/>
          </p:cNvSpPr>
          <p:nvPr/>
        </p:nvSpPr>
        <p:spPr>
          <a:xfrm>
            <a:off x="1921353" y="245037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294F4-DCAD-FE48-99A0-BF2C57122732}"/>
              </a:ext>
            </a:extLst>
          </p:cNvPr>
          <p:cNvSpPr>
            <a:spLocks noChangeAspect="1"/>
          </p:cNvSpPr>
          <p:nvPr/>
        </p:nvSpPr>
        <p:spPr>
          <a:xfrm>
            <a:off x="2312127" y="245037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2A2DF-78BC-BA48-8F40-E5FB8D511739}"/>
              </a:ext>
            </a:extLst>
          </p:cNvPr>
          <p:cNvSpPr>
            <a:spLocks noChangeAspect="1"/>
          </p:cNvSpPr>
          <p:nvPr/>
        </p:nvSpPr>
        <p:spPr>
          <a:xfrm>
            <a:off x="2702901" y="245037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5039D0-D3BB-574F-ADCA-0F79D1C47C4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713461" y="2541816"/>
            <a:ext cx="207892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842BE5-A262-F547-A707-75097F38155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104234" y="2541816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3E3D42-C80B-E240-8F5E-ABA573C5AEB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495008" y="2541816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137297-D9AF-5A4C-8870-1B386340016F}"/>
              </a:ext>
            </a:extLst>
          </p:cNvPr>
          <p:cNvSpPr>
            <a:spLocks noChangeAspect="1"/>
          </p:cNvSpPr>
          <p:nvPr/>
        </p:nvSpPr>
        <p:spPr>
          <a:xfrm>
            <a:off x="3041494" y="2451466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3CF1A1-BA9C-EB4F-A754-2C3131425871}"/>
              </a:ext>
            </a:extLst>
          </p:cNvPr>
          <p:cNvSpPr>
            <a:spLocks noChangeAspect="1"/>
          </p:cNvSpPr>
          <p:nvPr/>
        </p:nvSpPr>
        <p:spPr>
          <a:xfrm>
            <a:off x="3432267" y="245146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5C9D15-2618-B147-88F4-B1FC5AC54DE8}"/>
              </a:ext>
            </a:extLst>
          </p:cNvPr>
          <p:cNvSpPr>
            <a:spLocks noChangeAspect="1"/>
          </p:cNvSpPr>
          <p:nvPr/>
        </p:nvSpPr>
        <p:spPr>
          <a:xfrm>
            <a:off x="3823041" y="2451465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557A10-53C5-8747-82A6-3B0387BD744E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3224375" y="2542906"/>
            <a:ext cx="207892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CF1182-D927-A54B-BEC2-3B1D71C460BE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615148" y="2542906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F9587F-1302-E449-B38B-1F8AA7A80DEE}"/>
              </a:ext>
            </a:extLst>
          </p:cNvPr>
          <p:cNvCxnSpPr>
            <a:cxnSpLocks/>
            <a:stCxn id="31" idx="2"/>
            <a:endCxn id="69" idx="0"/>
          </p:cNvCxnSpPr>
          <p:nvPr/>
        </p:nvCxnSpPr>
        <p:spPr>
          <a:xfrm flipH="1">
            <a:off x="1626559" y="2634346"/>
            <a:ext cx="2287923" cy="31193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518BB73-2439-1849-90DB-1791AC208AD7}"/>
              </a:ext>
            </a:extLst>
          </p:cNvPr>
          <p:cNvSpPr>
            <a:spLocks noChangeAspect="1"/>
          </p:cNvSpPr>
          <p:nvPr/>
        </p:nvSpPr>
        <p:spPr>
          <a:xfrm>
            <a:off x="9029884" y="2481720"/>
            <a:ext cx="196516" cy="19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36DF7DEC-8683-344E-8B05-959AB28CA5DC}"/>
              </a:ext>
            </a:extLst>
          </p:cNvPr>
          <p:cNvSpPr/>
          <p:nvPr/>
        </p:nvSpPr>
        <p:spPr>
          <a:xfrm>
            <a:off x="8769200" y="2579978"/>
            <a:ext cx="914400" cy="914400"/>
          </a:xfrm>
          <a:prstGeom prst="arc">
            <a:avLst>
              <a:gd name="adj1" fmla="val 16200000"/>
              <a:gd name="adj2" fmla="val 19018496"/>
            </a:avLst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AE4718-0F1A-144F-B160-67B9B7000887}"/>
              </a:ext>
            </a:extLst>
          </p:cNvPr>
          <p:cNvSpPr>
            <a:spLocks noChangeAspect="1"/>
          </p:cNvSpPr>
          <p:nvPr/>
        </p:nvSpPr>
        <p:spPr>
          <a:xfrm>
            <a:off x="9556207" y="2671419"/>
            <a:ext cx="196516" cy="19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6BB61643-362D-F648-A2BF-D7B4A511E5C6}"/>
              </a:ext>
            </a:extLst>
          </p:cNvPr>
          <p:cNvSpPr/>
          <p:nvPr/>
        </p:nvSpPr>
        <p:spPr>
          <a:xfrm>
            <a:off x="9029884" y="2728311"/>
            <a:ext cx="914400" cy="914400"/>
          </a:xfrm>
          <a:prstGeom prst="arc">
            <a:avLst>
              <a:gd name="adj1" fmla="val 18270511"/>
              <a:gd name="adj2" fmla="val 21231596"/>
            </a:avLst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BBAD22A-7923-E44B-A60B-00626C6637D7}"/>
              </a:ext>
            </a:extLst>
          </p:cNvPr>
          <p:cNvSpPr>
            <a:spLocks noChangeAspect="1"/>
          </p:cNvSpPr>
          <p:nvPr/>
        </p:nvSpPr>
        <p:spPr>
          <a:xfrm>
            <a:off x="9877858" y="3147643"/>
            <a:ext cx="196516" cy="19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82C5065B-AF68-A247-A60C-AE028E8C7E5C}"/>
              </a:ext>
            </a:extLst>
          </p:cNvPr>
          <p:cNvSpPr/>
          <p:nvPr/>
        </p:nvSpPr>
        <p:spPr>
          <a:xfrm>
            <a:off x="9159974" y="3111345"/>
            <a:ext cx="914400" cy="914400"/>
          </a:xfrm>
          <a:prstGeom prst="arc">
            <a:avLst>
              <a:gd name="adj1" fmla="val 19720278"/>
              <a:gd name="adj2" fmla="val 1684370"/>
            </a:avLst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296B49B-5897-2D48-835C-382DFFA144C7}"/>
              </a:ext>
            </a:extLst>
          </p:cNvPr>
          <p:cNvSpPr>
            <a:spLocks noChangeAspect="1"/>
          </p:cNvSpPr>
          <p:nvPr/>
        </p:nvSpPr>
        <p:spPr>
          <a:xfrm>
            <a:off x="9881609" y="3786988"/>
            <a:ext cx="196516" cy="196516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5D40FA0-B525-7147-ABD2-1FE95C626B15}"/>
              </a:ext>
            </a:extLst>
          </p:cNvPr>
          <p:cNvSpPr>
            <a:spLocks noChangeAspect="1"/>
          </p:cNvSpPr>
          <p:nvPr/>
        </p:nvSpPr>
        <p:spPr>
          <a:xfrm rot="16767744" flipH="1" flipV="1">
            <a:off x="9881650" y="3797664"/>
            <a:ext cx="196516" cy="19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7C477E75-B7DC-8543-B84D-F17A7B86FA23}"/>
              </a:ext>
            </a:extLst>
          </p:cNvPr>
          <p:cNvSpPr/>
          <p:nvPr/>
        </p:nvSpPr>
        <p:spPr>
          <a:xfrm rot="16767744" flipH="1" flipV="1">
            <a:off x="9055576" y="3460479"/>
            <a:ext cx="914400" cy="914400"/>
          </a:xfrm>
          <a:prstGeom prst="arc">
            <a:avLst>
              <a:gd name="adj1" fmla="val 16200000"/>
              <a:gd name="adj2" fmla="val 19018496"/>
            </a:avLst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D85D48F-7579-FF4C-A80C-FD9E1255DF74}"/>
              </a:ext>
            </a:extLst>
          </p:cNvPr>
          <p:cNvSpPr>
            <a:spLocks noChangeAspect="1"/>
          </p:cNvSpPr>
          <p:nvPr/>
        </p:nvSpPr>
        <p:spPr>
          <a:xfrm rot="16767744" flipH="1" flipV="1">
            <a:off x="9608005" y="4285639"/>
            <a:ext cx="196516" cy="19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042BEE85-F54C-BA4D-BD23-D14D56F8120D}"/>
              </a:ext>
            </a:extLst>
          </p:cNvPr>
          <p:cNvSpPr/>
          <p:nvPr/>
        </p:nvSpPr>
        <p:spPr>
          <a:xfrm rot="16767744" flipH="1" flipV="1">
            <a:off x="8866404" y="3693230"/>
            <a:ext cx="914400" cy="914400"/>
          </a:xfrm>
          <a:prstGeom prst="arc">
            <a:avLst>
              <a:gd name="adj1" fmla="val 18270511"/>
              <a:gd name="adj2" fmla="val 21231596"/>
            </a:avLst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260B90C-312C-0B45-AB09-A3E99A2A505F}"/>
              </a:ext>
            </a:extLst>
          </p:cNvPr>
          <p:cNvSpPr>
            <a:spLocks noChangeAspect="1"/>
          </p:cNvSpPr>
          <p:nvPr/>
        </p:nvSpPr>
        <p:spPr>
          <a:xfrm rot="16767744" flipH="1" flipV="1">
            <a:off x="9085381" y="4524622"/>
            <a:ext cx="196516" cy="1965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A67D228B-E9C4-6849-8CC3-92A38F03A8BF}"/>
              </a:ext>
            </a:extLst>
          </p:cNvPr>
          <p:cNvSpPr/>
          <p:nvPr/>
        </p:nvSpPr>
        <p:spPr>
          <a:xfrm>
            <a:off x="4422520" y="3083912"/>
            <a:ext cx="2841344" cy="13109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strike="sngStrike" dirty="0" err="1">
                <a:solidFill>
                  <a:schemeClr val="tx1"/>
                </a:solidFill>
              </a:rPr>
              <a:t>σ</a:t>
            </a:r>
            <a:r>
              <a:rPr lang="en-US" strike="sngStrike" dirty="0">
                <a:solidFill>
                  <a:schemeClr val="tx1"/>
                </a:solidFill>
              </a:rPr>
              <a:t>(</a:t>
            </a:r>
            <a:r>
              <a:rPr lang="en-US" strike="sngStrike" dirty="0" err="1">
                <a:solidFill>
                  <a:schemeClr val="tx1"/>
                </a:solidFill>
              </a:rPr>
              <a:t>xW</a:t>
            </a:r>
            <a:r>
              <a:rPr lang="en-US" strike="sngStrike" dirty="0">
                <a:solidFill>
                  <a:schemeClr val="tx1"/>
                </a:solidFill>
              </a:rPr>
              <a:t> + b + h</a:t>
            </a:r>
            <a:r>
              <a:rPr lang="en-US" strike="sngStrike" baseline="-25000" dirty="0">
                <a:solidFill>
                  <a:schemeClr val="tx1"/>
                </a:solidFill>
              </a:rPr>
              <a:t>i-1</a:t>
            </a:r>
            <a:r>
              <a:rPr lang="en-US" strike="sngStrike" dirty="0">
                <a:solidFill>
                  <a:schemeClr val="tx1"/>
                </a:solidFill>
              </a:rPr>
              <a:t>V)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D79A58-771F-A542-91C6-274C58D6BFBB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2885782" y="2541816"/>
            <a:ext cx="155712" cy="109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1A4E3B7-5C83-E740-A6E2-637A2E4B029C}"/>
              </a:ext>
            </a:extLst>
          </p:cNvPr>
          <p:cNvSpPr>
            <a:spLocks noChangeAspect="1"/>
          </p:cNvSpPr>
          <p:nvPr/>
        </p:nvSpPr>
        <p:spPr>
          <a:xfrm>
            <a:off x="1535118" y="2946277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B178CE-9855-314A-831F-C8A45AED4BE2}"/>
              </a:ext>
            </a:extLst>
          </p:cNvPr>
          <p:cNvSpPr>
            <a:spLocks noChangeAspect="1"/>
          </p:cNvSpPr>
          <p:nvPr/>
        </p:nvSpPr>
        <p:spPr>
          <a:xfrm>
            <a:off x="1925891" y="2946276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0DCFCF8-DAA0-2F47-9757-76EBC2F7DAF2}"/>
              </a:ext>
            </a:extLst>
          </p:cNvPr>
          <p:cNvSpPr>
            <a:spLocks noChangeAspect="1"/>
          </p:cNvSpPr>
          <p:nvPr/>
        </p:nvSpPr>
        <p:spPr>
          <a:xfrm>
            <a:off x="2316665" y="2946276"/>
            <a:ext cx="182881" cy="18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7421FBF-9D74-9144-A3A9-1D3AE2553694}"/>
              </a:ext>
            </a:extLst>
          </p:cNvPr>
          <p:cNvSpPr>
            <a:spLocks noChangeAspect="1"/>
          </p:cNvSpPr>
          <p:nvPr/>
        </p:nvSpPr>
        <p:spPr>
          <a:xfrm>
            <a:off x="2707439" y="2946276"/>
            <a:ext cx="182881" cy="182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786CC34-C221-4444-B6E2-8E327F7CFB5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1717999" y="3037717"/>
            <a:ext cx="207892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C8846CF-38DB-FD42-9381-FF492E64A2AF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2108772" y="3037717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02CDDF-283B-FD40-AD32-4211BB2CC8C3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2499546" y="3037717"/>
            <a:ext cx="2078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C7A36F-9D9B-8C47-B2EA-E18F34673952}"/>
              </a:ext>
            </a:extLst>
          </p:cNvPr>
          <p:cNvSpPr txBox="1"/>
          <p:nvPr/>
        </p:nvSpPr>
        <p:spPr>
          <a:xfrm>
            <a:off x="-161371" y="543086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context helps x to reach its position. Then, we don’t need them anymore!</a:t>
            </a:r>
          </a:p>
        </p:txBody>
      </p:sp>
    </p:spTree>
    <p:extLst>
      <p:ext uri="{BB962C8B-B14F-4D97-AF65-F5344CB8AC3E}">
        <p14:creationId xmlns:p14="http://schemas.microsoft.com/office/powerpoint/2010/main" val="14602034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6450</TotalTime>
  <Words>836</Words>
  <Application>Microsoft Macintosh PowerPoint</Application>
  <PresentationFormat>Widescreen</PresentationFormat>
  <Paragraphs>131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Gill Sans MT</vt:lpstr>
      <vt:lpstr>Segoe UI</vt:lpstr>
      <vt:lpstr>Segoe UI Light</vt:lpstr>
      <vt:lpstr>Segoe UI Light (Headings)</vt:lpstr>
      <vt:lpstr>Gallery</vt:lpstr>
      <vt:lpstr>Attentive language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School of Computer Science; University of Winsor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Attentive Language Models I NLP Winter 2021</dc:title>
  <dc:subject>COMP8730: NLP</dc:subject>
  <dc:creator>Hossein Fani;hfani@uwindsor.ca</dc:creator>
  <cp:keywords>NLP;</cp:keywords>
  <dc:description>hfani@uwindsor.ca</dc:description>
  <cp:lastModifiedBy>Hossein Fani</cp:lastModifiedBy>
  <cp:revision>1078</cp:revision>
  <dcterms:created xsi:type="dcterms:W3CDTF">2021-01-06T20:53:20Z</dcterms:created>
  <dcterms:modified xsi:type="dcterms:W3CDTF">2021-02-10T01:08:54Z</dcterms:modified>
  <cp:category/>
</cp:coreProperties>
</file>