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1208" r:id="rId2"/>
    <p:sldId id="321" r:id="rId3"/>
    <p:sldId id="1246" r:id="rId4"/>
    <p:sldId id="1231" r:id="rId5"/>
    <p:sldId id="1232" r:id="rId6"/>
    <p:sldId id="1236" r:id="rId7"/>
    <p:sldId id="1233" r:id="rId8"/>
    <p:sldId id="1237" r:id="rId9"/>
    <p:sldId id="1239" r:id="rId10"/>
    <p:sldId id="1240" r:id="rId11"/>
    <p:sldId id="1241" r:id="rId12"/>
    <p:sldId id="1242" r:id="rId13"/>
    <p:sldId id="1243" r:id="rId14"/>
    <p:sldId id="1244" r:id="rId15"/>
    <p:sldId id="1245" r:id="rId16"/>
    <p:sldId id="1247" r:id="rId17"/>
    <p:sldId id="1249" r:id="rId18"/>
    <p:sldId id="1257" r:id="rId19"/>
    <p:sldId id="1259" r:id="rId20"/>
    <p:sldId id="1258" r:id="rId21"/>
    <p:sldId id="1251" r:id="rId22"/>
    <p:sldId id="1252" r:id="rId23"/>
    <p:sldId id="1250" r:id="rId24"/>
    <p:sldId id="1276" r:id="rId25"/>
    <p:sldId id="1277" r:id="rId26"/>
    <p:sldId id="1261" r:id="rId27"/>
    <p:sldId id="1254" r:id="rId28"/>
    <p:sldId id="1256" r:id="rId29"/>
    <p:sldId id="1260" r:id="rId30"/>
    <p:sldId id="1273" r:id="rId31"/>
    <p:sldId id="1280" r:id="rId32"/>
    <p:sldId id="1278" r:id="rId33"/>
    <p:sldId id="1264" r:id="rId34"/>
    <p:sldId id="1272" r:id="rId35"/>
    <p:sldId id="1274" r:id="rId36"/>
    <p:sldId id="12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11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DC73-424D-47BF-BC1D-B94E64FB3B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17FB-9662-46FF-801A-B2D8380E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1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29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5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01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2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4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1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1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6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3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9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8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2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4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6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07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4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2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3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948-D56A-492D-A245-B404E362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F4F8-9823-4779-A9E4-297541B8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CDB4-BEE2-4FC1-9708-123A627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A618-4294-4898-B6C6-DE5E5690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B733-2AFA-4219-9D35-7C4F0E2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6DC-A289-4A83-8A21-798F176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5D41-C76A-4DFE-8B38-98310D2C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68FD-6127-4664-A327-9A7B092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0DA1-5787-49A8-AB0A-01BF649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A0E3-8276-40BD-A29E-9467219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06ACB-F04C-4635-994E-1C4A40558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3D3F-335A-4850-9EA3-BF65CE9C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BCA6-BB40-4FB1-8BC0-D53A5CF8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4A2A-58C9-40CD-9873-E9C756D0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8186-D96A-41AF-AB83-8A68598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512B-873A-4522-93E0-F6F13617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3694-82F6-41C6-A364-F11FF086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7BFA-08F4-48EE-AD6C-ECEF8E22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3607-4692-4EBD-A1CC-0A5B079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D752-C5D0-4DEB-A4F2-6D12597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D7EA-C87E-4314-9CF8-E4F0323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6B3A-6766-4447-8E17-6C61680D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3808-BAA5-4C5D-B2FF-54E84CAE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EE1F-1F6A-423B-9C8D-42DF1BD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9461-CFB3-46AD-A795-F1F859DB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21ED-9E74-4F30-B6FB-C365C07D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F4B8-229A-4884-B4E5-C0F35F9C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1DA-EC6A-4352-B7A3-319E71E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46E90-5063-4256-8026-1AA8B21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718F-3FE8-4FAE-94F9-9A85FA43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3C89-4603-4985-BB05-8ABDC959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66C6-FF49-4406-9B85-7EE8106A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5F65-7AD4-4288-8FA9-89F323A5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452AD-617D-48EC-AAAE-D16F2512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34E5-CCD4-4563-9B75-9AAD97089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DB04F-E31E-42B3-BE81-A9CFA70BA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21493-FE0B-46B0-A427-E480B2D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15031-81BA-47D0-85EC-3F5A43DE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54E23-BF3E-4BBE-8C68-31B5D6D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859C-E565-4C3D-B1F5-F7C11235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C3FC-6143-4D0A-BC6D-29CF3246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72C4-36D7-45DC-89E3-0AE007C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A2FC-712E-4820-84D1-FF6156D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0F396-E2C5-4A42-B7B3-C308D893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0023-E823-470E-AE0C-CF35232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744A-7E6A-4F53-9C2C-0F79054A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0879-34C3-4076-8D12-C4235F8C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B56E-4715-49F9-8CA7-949DBBAC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D1D3-B644-427D-9496-16116039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FBF1-19BF-4563-93B5-D2D12491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1388-B187-4585-8BF7-B6C48303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8BB7-0EAA-4000-B090-6DFCCD7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33A-F8E5-495A-A0EE-41446D31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30EBF-EE50-4A46-808D-F09833D91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799BD-9CD8-4316-BA22-BD7B14462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48CB-7902-43BF-AD30-387F5304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2885-9F97-453C-BEB6-A2870EF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35BB-7E92-4CB8-B5F2-106B41F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5DA9-CA01-46B8-9995-8171BA47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F7A0-453F-4064-8857-356AE38A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D43-4D0D-4797-824E-785A9769C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75D5-F485-4234-BDC8-E2A26C095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D331-E4C9-4597-BABE-3D963DCAF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E4815-0FE8-4591-A2B5-7D514D37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308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BB4120-41D8-4CF0-977F-E133D8443DD0}"/>
              </a:ext>
            </a:extLst>
          </p:cNvPr>
          <p:cNvSpPr txBox="1"/>
          <p:nvPr/>
        </p:nvSpPr>
        <p:spPr>
          <a:xfrm>
            <a:off x="0" y="4260128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rPr>
              <a:t>Ukraine International Airlines Flight 752</a:t>
            </a:r>
          </a:p>
          <a:p>
            <a:r>
              <a:rPr lang="en-US" sz="900" dirty="0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rPr>
              <a:t>https://en.wikipedia.org/wiki/Ukraine_International_Airlines_Flight_752</a:t>
            </a:r>
          </a:p>
        </p:txBody>
      </p:sp>
    </p:spTree>
    <p:extLst>
      <p:ext uri="{BB962C8B-B14F-4D97-AF65-F5344CB8AC3E}">
        <p14:creationId xmlns:p14="http://schemas.microsoft.com/office/powerpoint/2010/main" val="118604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TPR-FPR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  <a:alpha val="0"/>
                </a:schemeClr>
              </a:gs>
              <a:gs pos="62000">
                <a:schemeClr val="accent1">
                  <a:lumMod val="20000"/>
                  <a:lumOff val="8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96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DD602B-0F99-47F7-81D0-E4326B17B69A}"/>
              </a:ext>
            </a:extLst>
          </p:cNvPr>
          <p:cNvSpPr/>
          <p:nvPr/>
        </p:nvSpPr>
        <p:spPr>
          <a:xfrm>
            <a:off x="8151702" y="5927246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Uniformly Random Classifier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D8AC0BE-07EF-4885-B922-AF78FF7C2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94434"/>
              </p:ext>
            </p:extLst>
          </p:nvPr>
        </p:nvGraphicFramePr>
        <p:xfrm>
          <a:off x="1302251" y="3968587"/>
          <a:ext cx="10444990" cy="2713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2671">
                  <a:extLst>
                    <a:ext uri="{9D8B030D-6E8A-4147-A177-3AD203B41FA5}">
                      <a16:colId xmlns:a16="http://schemas.microsoft.com/office/drawing/2014/main" val="13184008"/>
                    </a:ext>
                  </a:extLst>
                </a:gridCol>
                <a:gridCol w="2575249">
                  <a:extLst>
                    <a:ext uri="{9D8B030D-6E8A-4147-A177-3AD203B41FA5}">
                      <a16:colId xmlns:a16="http://schemas.microsoft.com/office/drawing/2014/main" val="3750806353"/>
                    </a:ext>
                  </a:extLst>
                </a:gridCol>
                <a:gridCol w="2780523">
                  <a:extLst>
                    <a:ext uri="{9D8B030D-6E8A-4147-A177-3AD203B41FA5}">
                      <a16:colId xmlns:a16="http://schemas.microsoft.com/office/drawing/2014/main" val="1199693447"/>
                    </a:ext>
                  </a:extLst>
                </a:gridCol>
                <a:gridCol w="2696547">
                  <a:extLst>
                    <a:ext uri="{9D8B030D-6E8A-4147-A177-3AD203B41FA5}">
                      <a16:colId xmlns:a16="http://schemas.microsoft.com/office/drawing/2014/main" val="4141129286"/>
                    </a:ext>
                  </a:extLst>
                </a:gridCol>
              </a:tblGrid>
              <a:tr h="698134"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301969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440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878037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TPR=0.5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FPR=0.5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92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8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TPR-FPR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  <a:alpha val="0"/>
                </a:schemeClr>
              </a:gs>
              <a:gs pos="62000">
                <a:schemeClr val="accent1">
                  <a:lumMod val="20000"/>
                  <a:lumOff val="8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96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DD602B-0F99-47F7-81D0-E4326B17B69A}"/>
              </a:ext>
            </a:extLst>
          </p:cNvPr>
          <p:cNvSpPr/>
          <p:nvPr/>
        </p:nvSpPr>
        <p:spPr>
          <a:xfrm>
            <a:off x="5876737" y="3678594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TPR-FPR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  <a:alpha val="0"/>
                </a:schemeClr>
              </a:gs>
              <a:gs pos="62000">
                <a:schemeClr val="accent1">
                  <a:lumMod val="20000"/>
                  <a:lumOff val="8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96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B981C1A-D773-4379-B97F-7626F92ACC63}"/>
                  </a:ext>
                </a:extLst>
              </p:cNvPr>
              <p:cNvSpPr/>
              <p:nvPr/>
            </p:nvSpPr>
            <p:spPr>
              <a:xfrm>
                <a:off x="8217719" y="1282482"/>
                <a:ext cx="438526" cy="4432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B981C1A-D773-4379-B97F-7626F92AC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719" y="1282482"/>
                <a:ext cx="438526" cy="4432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62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TPR-FPR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  <a:alpha val="0"/>
                </a:schemeClr>
              </a:gs>
              <a:gs pos="62000">
                <a:schemeClr val="accent1">
                  <a:lumMod val="20000"/>
                  <a:lumOff val="8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96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B981C1A-D773-4379-B97F-7626F92ACC63}"/>
                  </a:ext>
                </a:extLst>
              </p:cNvPr>
              <p:cNvSpPr/>
              <p:nvPr/>
            </p:nvSpPr>
            <p:spPr>
              <a:xfrm>
                <a:off x="3244053" y="5927246"/>
                <a:ext cx="438526" cy="4432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B981C1A-D773-4379-B97F-7626F92AC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53" y="5927246"/>
                <a:ext cx="438526" cy="4432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31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this model?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  <a:alpha val="0"/>
                </a:schemeClr>
              </a:gs>
              <a:gs pos="62000">
                <a:schemeClr val="accent1">
                  <a:lumMod val="20000"/>
                  <a:lumOff val="8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96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B981C1A-D773-4379-B97F-7626F92ACC63}"/>
              </a:ext>
            </a:extLst>
          </p:cNvPr>
          <p:cNvSpPr/>
          <p:nvPr/>
        </p:nvSpPr>
        <p:spPr>
          <a:xfrm>
            <a:off x="3244053" y="5992563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07DA46-4AED-4727-9D4F-5A8E6853985D}"/>
              </a:ext>
            </a:extLst>
          </p:cNvPr>
          <p:cNvSpPr/>
          <p:nvPr/>
        </p:nvSpPr>
        <p:spPr>
          <a:xfrm>
            <a:off x="3601683" y="5647218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B6543F-03E2-4030-A5EB-438AE4512503}"/>
              </a:ext>
            </a:extLst>
          </p:cNvPr>
          <p:cNvSpPr/>
          <p:nvPr/>
        </p:nvSpPr>
        <p:spPr>
          <a:xfrm>
            <a:off x="3938139" y="5315382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B72846-F04E-4CC7-9E89-EE795C20BA5E}"/>
              </a:ext>
            </a:extLst>
          </p:cNvPr>
          <p:cNvSpPr/>
          <p:nvPr/>
        </p:nvSpPr>
        <p:spPr>
          <a:xfrm>
            <a:off x="4276172" y="4958405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2E678B-BA9B-43D5-AFC8-1A6F295E7B21}"/>
              </a:ext>
            </a:extLst>
          </p:cNvPr>
          <p:cNvSpPr/>
          <p:nvPr/>
        </p:nvSpPr>
        <p:spPr>
          <a:xfrm>
            <a:off x="4633802" y="4613060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88C33B-E204-46AC-B60B-2307EA16A944}"/>
              </a:ext>
            </a:extLst>
          </p:cNvPr>
          <p:cNvSpPr/>
          <p:nvPr/>
        </p:nvSpPr>
        <p:spPr>
          <a:xfrm>
            <a:off x="4970258" y="4281224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D50EE3-94E5-454F-A1B3-AFF701E01D1B}"/>
              </a:ext>
            </a:extLst>
          </p:cNvPr>
          <p:cNvSpPr/>
          <p:nvPr/>
        </p:nvSpPr>
        <p:spPr>
          <a:xfrm>
            <a:off x="5362752" y="3936818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6E8852-AC29-400A-9643-C48068451354}"/>
              </a:ext>
            </a:extLst>
          </p:cNvPr>
          <p:cNvSpPr/>
          <p:nvPr/>
        </p:nvSpPr>
        <p:spPr>
          <a:xfrm>
            <a:off x="5720382" y="3591473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EE01A-3D3B-499D-9CCB-8A8B54D16F9F}"/>
              </a:ext>
            </a:extLst>
          </p:cNvPr>
          <p:cNvSpPr/>
          <p:nvPr/>
        </p:nvSpPr>
        <p:spPr>
          <a:xfrm>
            <a:off x="6056838" y="3259637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127D41-E718-45E1-B778-BE71D69BA135}"/>
              </a:ext>
            </a:extLst>
          </p:cNvPr>
          <p:cNvSpPr/>
          <p:nvPr/>
        </p:nvSpPr>
        <p:spPr>
          <a:xfrm>
            <a:off x="6394871" y="2902660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B52D50-179C-4685-AF6B-7009DEB44C8E}"/>
              </a:ext>
            </a:extLst>
          </p:cNvPr>
          <p:cNvSpPr/>
          <p:nvPr/>
        </p:nvSpPr>
        <p:spPr>
          <a:xfrm>
            <a:off x="6752501" y="2557315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5AD223-AC4C-46F5-9366-EBF74090DA6D}"/>
              </a:ext>
            </a:extLst>
          </p:cNvPr>
          <p:cNvSpPr/>
          <p:nvPr/>
        </p:nvSpPr>
        <p:spPr>
          <a:xfrm>
            <a:off x="7088957" y="2225479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9E1C1-0E5C-423E-93D2-DD9CE6D5A8FF}"/>
              </a:ext>
            </a:extLst>
          </p:cNvPr>
          <p:cNvSpPr/>
          <p:nvPr/>
        </p:nvSpPr>
        <p:spPr>
          <a:xfrm>
            <a:off x="7482397" y="1919186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EBBE457-D634-4C96-B25E-174FFB0CD2CC}"/>
              </a:ext>
            </a:extLst>
          </p:cNvPr>
          <p:cNvSpPr/>
          <p:nvPr/>
        </p:nvSpPr>
        <p:spPr>
          <a:xfrm>
            <a:off x="7820430" y="1562209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42AC13-6CD4-470F-B68F-BBED8584E785}"/>
              </a:ext>
            </a:extLst>
          </p:cNvPr>
          <p:cNvSpPr/>
          <p:nvPr/>
        </p:nvSpPr>
        <p:spPr>
          <a:xfrm>
            <a:off x="8178060" y="1216864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4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  <a:alpha val="0"/>
                </a:schemeClr>
              </a:gs>
              <a:gs pos="62000">
                <a:schemeClr val="accent1">
                  <a:lumMod val="20000"/>
                  <a:lumOff val="8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96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DD08123-9EAB-4333-9D4F-7CBE869FF7FB}"/>
              </a:ext>
            </a:extLst>
          </p:cNvPr>
          <p:cNvSpPr/>
          <p:nvPr/>
        </p:nvSpPr>
        <p:spPr>
          <a:xfrm>
            <a:off x="3244053" y="5992563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A95347-9DA6-418D-A48B-E65780B02841}"/>
              </a:ext>
            </a:extLst>
          </p:cNvPr>
          <p:cNvSpPr/>
          <p:nvPr/>
        </p:nvSpPr>
        <p:spPr>
          <a:xfrm>
            <a:off x="3601683" y="5647218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70F0CD-C4AA-4AF0-B973-E35EA9ACC335}"/>
              </a:ext>
            </a:extLst>
          </p:cNvPr>
          <p:cNvSpPr/>
          <p:nvPr/>
        </p:nvSpPr>
        <p:spPr>
          <a:xfrm>
            <a:off x="3938139" y="5315382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4E90E2-5310-4E5B-8675-78247699BD2A}"/>
              </a:ext>
            </a:extLst>
          </p:cNvPr>
          <p:cNvSpPr/>
          <p:nvPr/>
        </p:nvSpPr>
        <p:spPr>
          <a:xfrm>
            <a:off x="4276172" y="4958405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5031F-9782-4A86-8CC8-27C1E22BF8B2}"/>
              </a:ext>
            </a:extLst>
          </p:cNvPr>
          <p:cNvSpPr/>
          <p:nvPr/>
        </p:nvSpPr>
        <p:spPr>
          <a:xfrm>
            <a:off x="4633802" y="4613060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FA11F6-732E-48DD-B1C4-6AB1B35B7ED1}"/>
              </a:ext>
            </a:extLst>
          </p:cNvPr>
          <p:cNvSpPr/>
          <p:nvPr/>
        </p:nvSpPr>
        <p:spPr>
          <a:xfrm>
            <a:off x="4970258" y="4281224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F86056-47EB-4E4E-8262-0E31223223E4}"/>
              </a:ext>
            </a:extLst>
          </p:cNvPr>
          <p:cNvSpPr/>
          <p:nvPr/>
        </p:nvSpPr>
        <p:spPr>
          <a:xfrm>
            <a:off x="5362752" y="3936818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ABDB69-ED1C-4A9E-8143-A1EE69FEC53E}"/>
              </a:ext>
            </a:extLst>
          </p:cNvPr>
          <p:cNvSpPr/>
          <p:nvPr/>
        </p:nvSpPr>
        <p:spPr>
          <a:xfrm>
            <a:off x="5720382" y="3591473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853ECF4-98AF-420F-9866-C448DD30AF6C}"/>
              </a:ext>
            </a:extLst>
          </p:cNvPr>
          <p:cNvSpPr/>
          <p:nvPr/>
        </p:nvSpPr>
        <p:spPr>
          <a:xfrm>
            <a:off x="6056838" y="3259637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1A8764-DD20-4C22-AF3D-2EB7D9CA34B9}"/>
              </a:ext>
            </a:extLst>
          </p:cNvPr>
          <p:cNvSpPr/>
          <p:nvPr/>
        </p:nvSpPr>
        <p:spPr>
          <a:xfrm>
            <a:off x="6394871" y="2902660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6AFAAC1-F3C4-4ADD-8CB7-B00BEF378C0B}"/>
              </a:ext>
            </a:extLst>
          </p:cNvPr>
          <p:cNvSpPr/>
          <p:nvPr/>
        </p:nvSpPr>
        <p:spPr>
          <a:xfrm>
            <a:off x="6752501" y="2557315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2351FAF-7521-4850-8006-19E7A490CE58}"/>
              </a:ext>
            </a:extLst>
          </p:cNvPr>
          <p:cNvSpPr/>
          <p:nvPr/>
        </p:nvSpPr>
        <p:spPr>
          <a:xfrm>
            <a:off x="7088957" y="2225479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7D2977-82A6-4BCB-A302-FE7D9B5EF10D}"/>
              </a:ext>
            </a:extLst>
          </p:cNvPr>
          <p:cNvSpPr/>
          <p:nvPr/>
        </p:nvSpPr>
        <p:spPr>
          <a:xfrm>
            <a:off x="7482397" y="1919186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5503B8-72E9-4474-9F88-D28B3B8CF2E0}"/>
              </a:ext>
            </a:extLst>
          </p:cNvPr>
          <p:cNvSpPr/>
          <p:nvPr/>
        </p:nvSpPr>
        <p:spPr>
          <a:xfrm>
            <a:off x="7820430" y="1562209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ACE2C6-9EEA-422A-8712-F791763C82D5}"/>
              </a:ext>
            </a:extLst>
          </p:cNvPr>
          <p:cNvSpPr/>
          <p:nvPr/>
        </p:nvSpPr>
        <p:spPr>
          <a:xfrm>
            <a:off x="8178060" y="1216864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082FF6-D437-4921-B391-1E7F9AA7931A}"/>
              </a:ext>
            </a:extLst>
          </p:cNvPr>
          <p:cNvCxnSpPr/>
          <p:nvPr/>
        </p:nvCxnSpPr>
        <p:spPr>
          <a:xfrm flipH="1" flipV="1">
            <a:off x="4865615" y="2740393"/>
            <a:ext cx="854767" cy="851080"/>
          </a:xfrm>
          <a:prstGeom prst="straightConnector1">
            <a:avLst/>
          </a:prstGeom>
          <a:ln w="476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8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43FF8C8-F0D2-4280-A8D8-F4407C6E901B}"/>
              </a:ext>
            </a:extLst>
          </p:cNvPr>
          <p:cNvSpPr/>
          <p:nvPr/>
        </p:nvSpPr>
        <p:spPr>
          <a:xfrm>
            <a:off x="3206739" y="1296955"/>
            <a:ext cx="5442739" cy="5075853"/>
          </a:xfrm>
          <a:custGeom>
            <a:avLst/>
            <a:gdLst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1691832 w 5442739"/>
              <a:gd name="connsiteY3" fmla="*/ 578498 h 5075853"/>
              <a:gd name="connsiteX4" fmla="*/ 3483310 w 5442739"/>
              <a:gd name="connsiteY4" fmla="*/ 177282 h 5075853"/>
              <a:gd name="connsiteX5" fmla="*/ 4528339 w 5442739"/>
              <a:gd name="connsiteY5" fmla="*/ 65314 h 5075853"/>
              <a:gd name="connsiteX6" fmla="*/ 5442739 w 5442739"/>
              <a:gd name="connsiteY6" fmla="*/ 0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2739" h="5075853">
                <a:moveTo>
                  <a:pt x="40314" y="5075853"/>
                </a:moveTo>
                <a:cubicBezTo>
                  <a:pt x="1436" y="4498910"/>
                  <a:pt x="-37441" y="3921967"/>
                  <a:pt x="68306" y="3368351"/>
                </a:cubicBezTo>
                <a:cubicBezTo>
                  <a:pt x="174053" y="2814735"/>
                  <a:pt x="404208" y="2219130"/>
                  <a:pt x="674796" y="1754155"/>
                </a:cubicBezTo>
                <a:cubicBezTo>
                  <a:pt x="945384" y="1289180"/>
                  <a:pt x="1223747" y="841310"/>
                  <a:pt x="1691832" y="578498"/>
                </a:cubicBezTo>
                <a:cubicBezTo>
                  <a:pt x="2159917" y="315686"/>
                  <a:pt x="3010559" y="262813"/>
                  <a:pt x="3483310" y="177282"/>
                </a:cubicBezTo>
                <a:cubicBezTo>
                  <a:pt x="3956061" y="91751"/>
                  <a:pt x="4201768" y="94861"/>
                  <a:pt x="4528339" y="65314"/>
                </a:cubicBezTo>
                <a:cubicBezTo>
                  <a:pt x="4854911" y="35767"/>
                  <a:pt x="5148825" y="17883"/>
                  <a:pt x="5442739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F4EB94-345C-42C4-AD8C-5B5689CA7FAA}"/>
              </a:ext>
            </a:extLst>
          </p:cNvPr>
          <p:cNvSpPr/>
          <p:nvPr/>
        </p:nvSpPr>
        <p:spPr>
          <a:xfrm>
            <a:off x="3218132" y="1259664"/>
            <a:ext cx="5463849" cy="5169159"/>
          </a:xfrm>
          <a:custGeom>
            <a:avLst/>
            <a:gdLst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1691832 w 5442739"/>
              <a:gd name="connsiteY3" fmla="*/ 578498 h 5075853"/>
              <a:gd name="connsiteX4" fmla="*/ 3483310 w 5442739"/>
              <a:gd name="connsiteY4" fmla="*/ 177282 h 5075853"/>
              <a:gd name="connsiteX5" fmla="*/ 4528339 w 5442739"/>
              <a:gd name="connsiteY5" fmla="*/ 65314 h 5075853"/>
              <a:gd name="connsiteX6" fmla="*/ 5442739 w 5442739"/>
              <a:gd name="connsiteY6" fmla="*/ 0 h 5075853"/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2111710 w 5442739"/>
              <a:gd name="connsiteY3" fmla="*/ 989045 h 5075853"/>
              <a:gd name="connsiteX4" fmla="*/ 3483310 w 5442739"/>
              <a:gd name="connsiteY4" fmla="*/ 177282 h 5075853"/>
              <a:gd name="connsiteX5" fmla="*/ 4528339 w 5442739"/>
              <a:gd name="connsiteY5" fmla="*/ 65314 h 5075853"/>
              <a:gd name="connsiteX6" fmla="*/ 5442739 w 5442739"/>
              <a:gd name="connsiteY6" fmla="*/ 0 h 5075853"/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2111710 w 5442739"/>
              <a:gd name="connsiteY3" fmla="*/ 989045 h 5075853"/>
              <a:gd name="connsiteX4" fmla="*/ 3632600 w 5442739"/>
              <a:gd name="connsiteY4" fmla="*/ 447870 h 5075853"/>
              <a:gd name="connsiteX5" fmla="*/ 4528339 w 5442739"/>
              <a:gd name="connsiteY5" fmla="*/ 65314 h 5075853"/>
              <a:gd name="connsiteX6" fmla="*/ 5442739 w 5442739"/>
              <a:gd name="connsiteY6" fmla="*/ 0 h 5075853"/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2111710 w 5442739"/>
              <a:gd name="connsiteY3" fmla="*/ 989045 h 5075853"/>
              <a:gd name="connsiteX4" fmla="*/ 3632600 w 5442739"/>
              <a:gd name="connsiteY4" fmla="*/ 447870 h 5075853"/>
              <a:gd name="connsiteX5" fmla="*/ 4640306 w 5442739"/>
              <a:gd name="connsiteY5" fmla="*/ 214604 h 5075853"/>
              <a:gd name="connsiteX6" fmla="*/ 5442739 w 5442739"/>
              <a:gd name="connsiteY6" fmla="*/ 0 h 5075853"/>
              <a:gd name="connsiteX0" fmla="*/ 71080 w 5473505"/>
              <a:gd name="connsiteY0" fmla="*/ 5075853 h 5075853"/>
              <a:gd name="connsiteX1" fmla="*/ 99072 w 5473505"/>
              <a:gd name="connsiteY1" fmla="*/ 3368351 h 5075853"/>
              <a:gd name="connsiteX2" fmla="*/ 1153431 w 5473505"/>
              <a:gd name="connsiteY2" fmla="*/ 1968759 h 5075853"/>
              <a:gd name="connsiteX3" fmla="*/ 2142476 w 5473505"/>
              <a:gd name="connsiteY3" fmla="*/ 989045 h 5075853"/>
              <a:gd name="connsiteX4" fmla="*/ 3663366 w 5473505"/>
              <a:gd name="connsiteY4" fmla="*/ 447870 h 5075853"/>
              <a:gd name="connsiteX5" fmla="*/ 4671072 w 5473505"/>
              <a:gd name="connsiteY5" fmla="*/ 214604 h 5075853"/>
              <a:gd name="connsiteX6" fmla="*/ 5473505 w 5473505"/>
              <a:gd name="connsiteY6" fmla="*/ 0 h 5075853"/>
              <a:gd name="connsiteX0" fmla="*/ 6943 w 5409368"/>
              <a:gd name="connsiteY0" fmla="*/ 5075853 h 5075853"/>
              <a:gd name="connsiteX1" fmla="*/ 277531 w 5409368"/>
              <a:gd name="connsiteY1" fmla="*/ 3424334 h 5075853"/>
              <a:gd name="connsiteX2" fmla="*/ 1089294 w 5409368"/>
              <a:gd name="connsiteY2" fmla="*/ 1968759 h 5075853"/>
              <a:gd name="connsiteX3" fmla="*/ 2078339 w 5409368"/>
              <a:gd name="connsiteY3" fmla="*/ 989045 h 5075853"/>
              <a:gd name="connsiteX4" fmla="*/ 3599229 w 5409368"/>
              <a:gd name="connsiteY4" fmla="*/ 447870 h 5075853"/>
              <a:gd name="connsiteX5" fmla="*/ 4606935 w 5409368"/>
              <a:gd name="connsiteY5" fmla="*/ 214604 h 5075853"/>
              <a:gd name="connsiteX6" fmla="*/ 5409368 w 5409368"/>
              <a:gd name="connsiteY6" fmla="*/ 0 h 5075853"/>
              <a:gd name="connsiteX0" fmla="*/ 5441 w 5463849"/>
              <a:gd name="connsiteY0" fmla="*/ 5169159 h 5169159"/>
              <a:gd name="connsiteX1" fmla="*/ 332012 w 5463849"/>
              <a:gd name="connsiteY1" fmla="*/ 3424334 h 5169159"/>
              <a:gd name="connsiteX2" fmla="*/ 1143775 w 5463849"/>
              <a:gd name="connsiteY2" fmla="*/ 1968759 h 5169159"/>
              <a:gd name="connsiteX3" fmla="*/ 2132820 w 5463849"/>
              <a:gd name="connsiteY3" fmla="*/ 989045 h 5169159"/>
              <a:gd name="connsiteX4" fmla="*/ 3653710 w 5463849"/>
              <a:gd name="connsiteY4" fmla="*/ 447870 h 5169159"/>
              <a:gd name="connsiteX5" fmla="*/ 4661416 w 5463849"/>
              <a:gd name="connsiteY5" fmla="*/ 214604 h 5169159"/>
              <a:gd name="connsiteX6" fmla="*/ 5463849 w 5463849"/>
              <a:gd name="connsiteY6" fmla="*/ 0 h 516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3849" h="5169159">
                <a:moveTo>
                  <a:pt x="5441" y="5169159"/>
                </a:moveTo>
                <a:cubicBezTo>
                  <a:pt x="-33437" y="4592216"/>
                  <a:pt x="142290" y="3957734"/>
                  <a:pt x="332012" y="3424334"/>
                </a:cubicBezTo>
                <a:cubicBezTo>
                  <a:pt x="521734" y="2890934"/>
                  <a:pt x="843640" y="2374640"/>
                  <a:pt x="1143775" y="1968759"/>
                </a:cubicBezTo>
                <a:cubicBezTo>
                  <a:pt x="1443910" y="1562878"/>
                  <a:pt x="1714498" y="1242527"/>
                  <a:pt x="2132820" y="989045"/>
                </a:cubicBezTo>
                <a:cubicBezTo>
                  <a:pt x="2551143" y="735564"/>
                  <a:pt x="3232277" y="576943"/>
                  <a:pt x="3653710" y="447870"/>
                </a:cubicBezTo>
                <a:cubicBezTo>
                  <a:pt x="4075143" y="318797"/>
                  <a:pt x="4334845" y="244151"/>
                  <a:pt x="4661416" y="214604"/>
                </a:cubicBezTo>
                <a:cubicBezTo>
                  <a:pt x="4987988" y="185057"/>
                  <a:pt x="5169935" y="17883"/>
                  <a:pt x="5463849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FD45E6-5ACE-4F6B-96D2-3C2F4E1900E9}"/>
              </a:ext>
            </a:extLst>
          </p:cNvPr>
          <p:cNvCxnSpPr>
            <a:cxnSpLocks/>
            <a:stCxn id="34" idx="0"/>
            <a:endCxn id="34" idx="6"/>
          </p:cNvCxnSpPr>
          <p:nvPr/>
        </p:nvCxnSpPr>
        <p:spPr>
          <a:xfrm flipV="1">
            <a:off x="3223573" y="1259664"/>
            <a:ext cx="5458408" cy="5169159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C2B047-22C0-4C2B-94BD-88B5588C10A1}"/>
              </a:ext>
            </a:extLst>
          </p:cNvPr>
          <p:cNvSpPr/>
          <p:nvPr/>
        </p:nvSpPr>
        <p:spPr>
          <a:xfrm>
            <a:off x="3208622" y="1290175"/>
            <a:ext cx="5424192" cy="5085804"/>
          </a:xfrm>
          <a:custGeom>
            <a:avLst/>
            <a:gdLst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1691832 w 5442739"/>
              <a:gd name="connsiteY3" fmla="*/ 578498 h 5075853"/>
              <a:gd name="connsiteX4" fmla="*/ 3483310 w 5442739"/>
              <a:gd name="connsiteY4" fmla="*/ 177282 h 5075853"/>
              <a:gd name="connsiteX5" fmla="*/ 4528339 w 5442739"/>
              <a:gd name="connsiteY5" fmla="*/ 65314 h 5075853"/>
              <a:gd name="connsiteX6" fmla="*/ 5442739 w 5442739"/>
              <a:gd name="connsiteY6" fmla="*/ 0 h 5075853"/>
              <a:gd name="connsiteX0" fmla="*/ 21767 w 5424192"/>
              <a:gd name="connsiteY0" fmla="*/ 5075853 h 5075853"/>
              <a:gd name="connsiteX1" fmla="*/ 49759 w 5424192"/>
              <a:gd name="connsiteY1" fmla="*/ 3368351 h 5075853"/>
              <a:gd name="connsiteX2" fmla="*/ 329678 w 5424192"/>
              <a:gd name="connsiteY2" fmla="*/ 923731 h 5075853"/>
              <a:gd name="connsiteX3" fmla="*/ 1673285 w 5424192"/>
              <a:gd name="connsiteY3" fmla="*/ 578498 h 5075853"/>
              <a:gd name="connsiteX4" fmla="*/ 3464763 w 5424192"/>
              <a:gd name="connsiteY4" fmla="*/ 177282 h 5075853"/>
              <a:gd name="connsiteX5" fmla="*/ 4509792 w 5424192"/>
              <a:gd name="connsiteY5" fmla="*/ 65314 h 5075853"/>
              <a:gd name="connsiteX6" fmla="*/ 5424192 w 5424192"/>
              <a:gd name="connsiteY6" fmla="*/ 0 h 5075853"/>
              <a:gd name="connsiteX0" fmla="*/ 21767 w 5424192"/>
              <a:gd name="connsiteY0" fmla="*/ 5075853 h 5075853"/>
              <a:gd name="connsiteX1" fmla="*/ 49759 w 5424192"/>
              <a:gd name="connsiteY1" fmla="*/ 3368351 h 5075853"/>
              <a:gd name="connsiteX2" fmla="*/ 329678 w 5424192"/>
              <a:gd name="connsiteY2" fmla="*/ 923731 h 5075853"/>
              <a:gd name="connsiteX3" fmla="*/ 1356044 w 5424192"/>
              <a:gd name="connsiteY3" fmla="*/ 102637 h 5075853"/>
              <a:gd name="connsiteX4" fmla="*/ 3464763 w 5424192"/>
              <a:gd name="connsiteY4" fmla="*/ 177282 h 5075853"/>
              <a:gd name="connsiteX5" fmla="*/ 4509792 w 5424192"/>
              <a:gd name="connsiteY5" fmla="*/ 65314 h 5075853"/>
              <a:gd name="connsiteX6" fmla="*/ 5424192 w 5424192"/>
              <a:gd name="connsiteY6" fmla="*/ 0 h 5075853"/>
              <a:gd name="connsiteX0" fmla="*/ 21767 w 5424192"/>
              <a:gd name="connsiteY0" fmla="*/ 5075853 h 5075853"/>
              <a:gd name="connsiteX1" fmla="*/ 49759 w 5424192"/>
              <a:gd name="connsiteY1" fmla="*/ 3368351 h 5075853"/>
              <a:gd name="connsiteX2" fmla="*/ 329678 w 5424192"/>
              <a:gd name="connsiteY2" fmla="*/ 923731 h 5075853"/>
              <a:gd name="connsiteX3" fmla="*/ 1356044 w 5424192"/>
              <a:gd name="connsiteY3" fmla="*/ 102637 h 5075853"/>
              <a:gd name="connsiteX4" fmla="*/ 3418110 w 5424192"/>
              <a:gd name="connsiteY4" fmla="*/ 27992 h 5075853"/>
              <a:gd name="connsiteX5" fmla="*/ 4509792 w 5424192"/>
              <a:gd name="connsiteY5" fmla="*/ 65314 h 5075853"/>
              <a:gd name="connsiteX6" fmla="*/ 5424192 w 5424192"/>
              <a:gd name="connsiteY6" fmla="*/ 0 h 5075853"/>
              <a:gd name="connsiteX0" fmla="*/ 21767 w 5424192"/>
              <a:gd name="connsiteY0" fmla="*/ 5085804 h 5085804"/>
              <a:gd name="connsiteX1" fmla="*/ 49759 w 5424192"/>
              <a:gd name="connsiteY1" fmla="*/ 3378302 h 5085804"/>
              <a:gd name="connsiteX2" fmla="*/ 329678 w 5424192"/>
              <a:gd name="connsiteY2" fmla="*/ 933682 h 5085804"/>
              <a:gd name="connsiteX3" fmla="*/ 1356044 w 5424192"/>
              <a:gd name="connsiteY3" fmla="*/ 112588 h 5085804"/>
              <a:gd name="connsiteX4" fmla="*/ 3418110 w 5424192"/>
              <a:gd name="connsiteY4" fmla="*/ 37943 h 5085804"/>
              <a:gd name="connsiteX5" fmla="*/ 4537783 w 5424192"/>
              <a:gd name="connsiteY5" fmla="*/ 9950 h 5085804"/>
              <a:gd name="connsiteX6" fmla="*/ 5424192 w 5424192"/>
              <a:gd name="connsiteY6" fmla="*/ 9951 h 508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4192" h="5085804">
                <a:moveTo>
                  <a:pt x="21767" y="5085804"/>
                </a:moveTo>
                <a:cubicBezTo>
                  <a:pt x="-17111" y="4508861"/>
                  <a:pt x="-1559" y="4070322"/>
                  <a:pt x="49759" y="3378302"/>
                </a:cubicBezTo>
                <a:cubicBezTo>
                  <a:pt x="101077" y="2686282"/>
                  <a:pt x="111964" y="1477967"/>
                  <a:pt x="329678" y="933682"/>
                </a:cubicBezTo>
                <a:cubicBezTo>
                  <a:pt x="547392" y="389397"/>
                  <a:pt x="841305" y="261878"/>
                  <a:pt x="1356044" y="112588"/>
                </a:cubicBezTo>
                <a:cubicBezTo>
                  <a:pt x="1870783" y="-36702"/>
                  <a:pt x="2887820" y="55049"/>
                  <a:pt x="3418110" y="37943"/>
                </a:cubicBezTo>
                <a:cubicBezTo>
                  <a:pt x="3948400" y="20837"/>
                  <a:pt x="4211212" y="39497"/>
                  <a:pt x="4537783" y="9950"/>
                </a:cubicBezTo>
                <a:cubicBezTo>
                  <a:pt x="4864355" y="-19597"/>
                  <a:pt x="5130278" y="27834"/>
                  <a:pt x="5424192" y="9951"/>
                </a:cubicBez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 Under Curve (AUC): Single Real Point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43FF8C8-F0D2-4280-A8D8-F4407C6E901B}"/>
              </a:ext>
            </a:extLst>
          </p:cNvPr>
          <p:cNvSpPr/>
          <p:nvPr/>
        </p:nvSpPr>
        <p:spPr>
          <a:xfrm>
            <a:off x="3206739" y="1296955"/>
            <a:ext cx="5442739" cy="5075853"/>
          </a:xfrm>
          <a:custGeom>
            <a:avLst/>
            <a:gdLst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1691832 w 5442739"/>
              <a:gd name="connsiteY3" fmla="*/ 578498 h 5075853"/>
              <a:gd name="connsiteX4" fmla="*/ 3483310 w 5442739"/>
              <a:gd name="connsiteY4" fmla="*/ 177282 h 5075853"/>
              <a:gd name="connsiteX5" fmla="*/ 4528339 w 5442739"/>
              <a:gd name="connsiteY5" fmla="*/ 65314 h 5075853"/>
              <a:gd name="connsiteX6" fmla="*/ 5442739 w 5442739"/>
              <a:gd name="connsiteY6" fmla="*/ 0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2739" h="5075853">
                <a:moveTo>
                  <a:pt x="40314" y="5075853"/>
                </a:moveTo>
                <a:cubicBezTo>
                  <a:pt x="1436" y="4498910"/>
                  <a:pt x="-37441" y="3921967"/>
                  <a:pt x="68306" y="3368351"/>
                </a:cubicBezTo>
                <a:cubicBezTo>
                  <a:pt x="174053" y="2814735"/>
                  <a:pt x="404208" y="2219130"/>
                  <a:pt x="674796" y="1754155"/>
                </a:cubicBezTo>
                <a:cubicBezTo>
                  <a:pt x="945384" y="1289180"/>
                  <a:pt x="1223747" y="841310"/>
                  <a:pt x="1691832" y="578498"/>
                </a:cubicBezTo>
                <a:cubicBezTo>
                  <a:pt x="2159917" y="315686"/>
                  <a:pt x="3010559" y="262813"/>
                  <a:pt x="3483310" y="177282"/>
                </a:cubicBezTo>
                <a:cubicBezTo>
                  <a:pt x="3956061" y="91751"/>
                  <a:pt x="4201768" y="94861"/>
                  <a:pt x="4528339" y="65314"/>
                </a:cubicBezTo>
                <a:cubicBezTo>
                  <a:pt x="4854911" y="35767"/>
                  <a:pt x="5148825" y="17883"/>
                  <a:pt x="5442739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1012A-0955-4C0B-A77F-5FDD7CA775EC}"/>
              </a:ext>
            </a:extLst>
          </p:cNvPr>
          <p:cNvSpPr/>
          <p:nvPr/>
        </p:nvSpPr>
        <p:spPr>
          <a:xfrm>
            <a:off x="3242299" y="1351968"/>
            <a:ext cx="5400255" cy="5079651"/>
          </a:xfrm>
          <a:custGeom>
            <a:avLst/>
            <a:gdLst>
              <a:gd name="connsiteX0" fmla="*/ 0 w 5442739"/>
              <a:gd name="connsiteY0" fmla="*/ 0 h 5079651"/>
              <a:gd name="connsiteX1" fmla="*/ 5442739 w 5442739"/>
              <a:gd name="connsiteY1" fmla="*/ 0 h 5079651"/>
              <a:gd name="connsiteX2" fmla="*/ 5442739 w 5442739"/>
              <a:gd name="connsiteY2" fmla="*/ 5079651 h 5079651"/>
              <a:gd name="connsiteX3" fmla="*/ 0 w 5442739"/>
              <a:gd name="connsiteY3" fmla="*/ 5079651 h 5079651"/>
              <a:gd name="connsiteX4" fmla="*/ 0 w 5442739"/>
              <a:gd name="connsiteY4" fmla="*/ 0 h 5079651"/>
              <a:gd name="connsiteX0" fmla="*/ 1903445 w 5442739"/>
              <a:gd name="connsiteY0" fmla="*/ 1212979 h 5079651"/>
              <a:gd name="connsiteX1" fmla="*/ 5442739 w 5442739"/>
              <a:gd name="connsiteY1" fmla="*/ 0 h 5079651"/>
              <a:gd name="connsiteX2" fmla="*/ 5442739 w 5442739"/>
              <a:gd name="connsiteY2" fmla="*/ 5079651 h 5079651"/>
              <a:gd name="connsiteX3" fmla="*/ 0 w 5442739"/>
              <a:gd name="connsiteY3" fmla="*/ 5079651 h 5079651"/>
              <a:gd name="connsiteX4" fmla="*/ 1903445 w 5442739"/>
              <a:gd name="connsiteY4" fmla="*/ 1212979 h 5079651"/>
              <a:gd name="connsiteX0" fmla="*/ 1903445 w 5442739"/>
              <a:gd name="connsiteY0" fmla="*/ 1212979 h 5079651"/>
              <a:gd name="connsiteX1" fmla="*/ 3968502 w 5442739"/>
              <a:gd name="connsiteY1" fmla="*/ 149975 h 5079651"/>
              <a:gd name="connsiteX2" fmla="*/ 5442739 w 5442739"/>
              <a:gd name="connsiteY2" fmla="*/ 0 h 5079651"/>
              <a:gd name="connsiteX3" fmla="*/ 5442739 w 5442739"/>
              <a:gd name="connsiteY3" fmla="*/ 5079651 h 5079651"/>
              <a:gd name="connsiteX4" fmla="*/ 0 w 5442739"/>
              <a:gd name="connsiteY4" fmla="*/ 5079651 h 5079651"/>
              <a:gd name="connsiteX5" fmla="*/ 1903445 w 5442739"/>
              <a:gd name="connsiteY5" fmla="*/ 1212979 h 5079651"/>
              <a:gd name="connsiteX0" fmla="*/ 1903445 w 5442739"/>
              <a:gd name="connsiteY0" fmla="*/ 1212979 h 5079651"/>
              <a:gd name="connsiteX1" fmla="*/ 2426544 w 5442739"/>
              <a:gd name="connsiteY1" fmla="*/ 448840 h 5079651"/>
              <a:gd name="connsiteX2" fmla="*/ 3968502 w 5442739"/>
              <a:gd name="connsiteY2" fmla="*/ 149975 h 5079651"/>
              <a:gd name="connsiteX3" fmla="*/ 5442739 w 5442739"/>
              <a:gd name="connsiteY3" fmla="*/ 0 h 5079651"/>
              <a:gd name="connsiteX4" fmla="*/ 5442739 w 5442739"/>
              <a:gd name="connsiteY4" fmla="*/ 5079651 h 5079651"/>
              <a:gd name="connsiteX5" fmla="*/ 0 w 5442739"/>
              <a:gd name="connsiteY5" fmla="*/ 5079651 h 5079651"/>
              <a:gd name="connsiteX6" fmla="*/ 1903445 w 5442739"/>
              <a:gd name="connsiteY6" fmla="*/ 1212979 h 5079651"/>
              <a:gd name="connsiteX0" fmla="*/ 1324947 w 5442739"/>
              <a:gd name="connsiteY0" fmla="*/ 1045028 h 5079651"/>
              <a:gd name="connsiteX1" fmla="*/ 2426544 w 5442739"/>
              <a:gd name="connsiteY1" fmla="*/ 448840 h 5079651"/>
              <a:gd name="connsiteX2" fmla="*/ 3968502 w 5442739"/>
              <a:gd name="connsiteY2" fmla="*/ 149975 h 5079651"/>
              <a:gd name="connsiteX3" fmla="*/ 5442739 w 5442739"/>
              <a:gd name="connsiteY3" fmla="*/ 0 h 5079651"/>
              <a:gd name="connsiteX4" fmla="*/ 5442739 w 5442739"/>
              <a:gd name="connsiteY4" fmla="*/ 5079651 h 5079651"/>
              <a:gd name="connsiteX5" fmla="*/ 0 w 5442739"/>
              <a:gd name="connsiteY5" fmla="*/ 5079651 h 5079651"/>
              <a:gd name="connsiteX6" fmla="*/ 1324947 w 5442739"/>
              <a:gd name="connsiteY6" fmla="*/ 1045028 h 5079651"/>
              <a:gd name="connsiteX0" fmla="*/ 1324947 w 5442739"/>
              <a:gd name="connsiteY0" fmla="*/ 1045028 h 5079651"/>
              <a:gd name="connsiteX1" fmla="*/ 2426544 w 5442739"/>
              <a:gd name="connsiteY1" fmla="*/ 448840 h 5079651"/>
              <a:gd name="connsiteX2" fmla="*/ 3968502 w 5442739"/>
              <a:gd name="connsiteY2" fmla="*/ 149975 h 5079651"/>
              <a:gd name="connsiteX3" fmla="*/ 5442739 w 5442739"/>
              <a:gd name="connsiteY3" fmla="*/ 0 h 5079651"/>
              <a:gd name="connsiteX4" fmla="*/ 5442739 w 5442739"/>
              <a:gd name="connsiteY4" fmla="*/ 5079651 h 5079651"/>
              <a:gd name="connsiteX5" fmla="*/ 0 w 5442739"/>
              <a:gd name="connsiteY5" fmla="*/ 5079651 h 5079651"/>
              <a:gd name="connsiteX6" fmla="*/ 765695 w 5442739"/>
              <a:gd name="connsiteY6" fmla="*/ 1605836 h 5079651"/>
              <a:gd name="connsiteX7" fmla="*/ 1324947 w 5442739"/>
              <a:gd name="connsiteY7" fmla="*/ 1045028 h 5079651"/>
              <a:gd name="connsiteX0" fmla="*/ 1673941 w 5791733"/>
              <a:gd name="connsiteY0" fmla="*/ 1045028 h 5079651"/>
              <a:gd name="connsiteX1" fmla="*/ 2775538 w 5791733"/>
              <a:gd name="connsiteY1" fmla="*/ 448840 h 5079651"/>
              <a:gd name="connsiteX2" fmla="*/ 4317496 w 5791733"/>
              <a:gd name="connsiteY2" fmla="*/ 149975 h 5079651"/>
              <a:gd name="connsiteX3" fmla="*/ 5791733 w 5791733"/>
              <a:gd name="connsiteY3" fmla="*/ 0 h 5079651"/>
              <a:gd name="connsiteX4" fmla="*/ 5791733 w 5791733"/>
              <a:gd name="connsiteY4" fmla="*/ 5079651 h 5079651"/>
              <a:gd name="connsiteX5" fmla="*/ 348994 w 5791733"/>
              <a:gd name="connsiteY5" fmla="*/ 5079651 h 5079651"/>
              <a:gd name="connsiteX6" fmla="*/ 545522 w 5791733"/>
              <a:gd name="connsiteY6" fmla="*/ 3024089 h 5079651"/>
              <a:gd name="connsiteX7" fmla="*/ 1114689 w 5791733"/>
              <a:gd name="connsiteY7" fmla="*/ 1605836 h 5079651"/>
              <a:gd name="connsiteX8" fmla="*/ 1673941 w 5791733"/>
              <a:gd name="connsiteY8" fmla="*/ 1045028 h 5079651"/>
              <a:gd name="connsiteX0" fmla="*/ 1635181 w 5752973"/>
              <a:gd name="connsiteY0" fmla="*/ 1045028 h 5079651"/>
              <a:gd name="connsiteX1" fmla="*/ 2736778 w 5752973"/>
              <a:gd name="connsiteY1" fmla="*/ 448840 h 5079651"/>
              <a:gd name="connsiteX2" fmla="*/ 4278736 w 5752973"/>
              <a:gd name="connsiteY2" fmla="*/ 149975 h 5079651"/>
              <a:gd name="connsiteX3" fmla="*/ 5752973 w 5752973"/>
              <a:gd name="connsiteY3" fmla="*/ 0 h 5079651"/>
              <a:gd name="connsiteX4" fmla="*/ 5752973 w 5752973"/>
              <a:gd name="connsiteY4" fmla="*/ 5079651 h 5079651"/>
              <a:gd name="connsiteX5" fmla="*/ 310234 w 5752973"/>
              <a:gd name="connsiteY5" fmla="*/ 5079651 h 5079651"/>
              <a:gd name="connsiteX6" fmla="*/ 506762 w 5752973"/>
              <a:gd name="connsiteY6" fmla="*/ 3024089 h 5079651"/>
              <a:gd name="connsiteX7" fmla="*/ 1075929 w 5752973"/>
              <a:gd name="connsiteY7" fmla="*/ 1605836 h 5079651"/>
              <a:gd name="connsiteX8" fmla="*/ 1635181 w 5752973"/>
              <a:gd name="connsiteY8" fmla="*/ 1045028 h 5079651"/>
              <a:gd name="connsiteX0" fmla="*/ 1726554 w 5844346"/>
              <a:gd name="connsiteY0" fmla="*/ 1045028 h 5079651"/>
              <a:gd name="connsiteX1" fmla="*/ 2828151 w 5844346"/>
              <a:gd name="connsiteY1" fmla="*/ 448840 h 5079651"/>
              <a:gd name="connsiteX2" fmla="*/ 4370109 w 5844346"/>
              <a:gd name="connsiteY2" fmla="*/ 149975 h 5079651"/>
              <a:gd name="connsiteX3" fmla="*/ 5844346 w 5844346"/>
              <a:gd name="connsiteY3" fmla="*/ 0 h 5079651"/>
              <a:gd name="connsiteX4" fmla="*/ 5844346 w 5844346"/>
              <a:gd name="connsiteY4" fmla="*/ 5079651 h 5079651"/>
              <a:gd name="connsiteX5" fmla="*/ 401607 w 5844346"/>
              <a:gd name="connsiteY5" fmla="*/ 5079651 h 5079651"/>
              <a:gd name="connsiteX6" fmla="*/ 523490 w 5844346"/>
              <a:gd name="connsiteY6" fmla="*/ 4293052 h 5079651"/>
              <a:gd name="connsiteX7" fmla="*/ 598135 w 5844346"/>
              <a:gd name="connsiteY7" fmla="*/ 3024089 h 5079651"/>
              <a:gd name="connsiteX8" fmla="*/ 1167302 w 5844346"/>
              <a:gd name="connsiteY8" fmla="*/ 1605836 h 5079651"/>
              <a:gd name="connsiteX9" fmla="*/ 1726554 w 5844346"/>
              <a:gd name="connsiteY9" fmla="*/ 1045028 h 5079651"/>
              <a:gd name="connsiteX0" fmla="*/ 1635415 w 5753207"/>
              <a:gd name="connsiteY0" fmla="*/ 1045028 h 5079651"/>
              <a:gd name="connsiteX1" fmla="*/ 2737012 w 5753207"/>
              <a:gd name="connsiteY1" fmla="*/ 448840 h 5079651"/>
              <a:gd name="connsiteX2" fmla="*/ 4278970 w 5753207"/>
              <a:gd name="connsiteY2" fmla="*/ 149975 h 5079651"/>
              <a:gd name="connsiteX3" fmla="*/ 5753207 w 5753207"/>
              <a:gd name="connsiteY3" fmla="*/ 0 h 5079651"/>
              <a:gd name="connsiteX4" fmla="*/ 5753207 w 5753207"/>
              <a:gd name="connsiteY4" fmla="*/ 5079651 h 5079651"/>
              <a:gd name="connsiteX5" fmla="*/ 431766 w 5753207"/>
              <a:gd name="connsiteY5" fmla="*/ 4967684 h 5079651"/>
              <a:gd name="connsiteX6" fmla="*/ 432351 w 5753207"/>
              <a:gd name="connsiteY6" fmla="*/ 4293052 h 5079651"/>
              <a:gd name="connsiteX7" fmla="*/ 506996 w 5753207"/>
              <a:gd name="connsiteY7" fmla="*/ 3024089 h 5079651"/>
              <a:gd name="connsiteX8" fmla="*/ 1076163 w 5753207"/>
              <a:gd name="connsiteY8" fmla="*/ 1605836 h 5079651"/>
              <a:gd name="connsiteX9" fmla="*/ 1635415 w 5753207"/>
              <a:gd name="connsiteY9" fmla="*/ 1045028 h 5079651"/>
              <a:gd name="connsiteX0" fmla="*/ 1221292 w 5339084"/>
              <a:gd name="connsiteY0" fmla="*/ 1045028 h 5079651"/>
              <a:gd name="connsiteX1" fmla="*/ 2322889 w 5339084"/>
              <a:gd name="connsiteY1" fmla="*/ 448840 h 5079651"/>
              <a:gd name="connsiteX2" fmla="*/ 3864847 w 5339084"/>
              <a:gd name="connsiteY2" fmla="*/ 149975 h 5079651"/>
              <a:gd name="connsiteX3" fmla="*/ 5339084 w 5339084"/>
              <a:gd name="connsiteY3" fmla="*/ 0 h 5079651"/>
              <a:gd name="connsiteX4" fmla="*/ 5339084 w 5339084"/>
              <a:gd name="connsiteY4" fmla="*/ 5079651 h 5079651"/>
              <a:gd name="connsiteX5" fmla="*/ 17643 w 5339084"/>
              <a:gd name="connsiteY5" fmla="*/ 4967684 h 5079651"/>
              <a:gd name="connsiteX6" fmla="*/ 18228 w 5339084"/>
              <a:gd name="connsiteY6" fmla="*/ 4293052 h 5079651"/>
              <a:gd name="connsiteX7" fmla="*/ 92873 w 5339084"/>
              <a:gd name="connsiteY7" fmla="*/ 3024089 h 5079651"/>
              <a:gd name="connsiteX8" fmla="*/ 662040 w 5339084"/>
              <a:gd name="connsiteY8" fmla="*/ 1605836 h 5079651"/>
              <a:gd name="connsiteX9" fmla="*/ 1221292 w 5339084"/>
              <a:gd name="connsiteY9" fmla="*/ 1045028 h 5079651"/>
              <a:gd name="connsiteX0" fmla="*/ 1280192 w 5397984"/>
              <a:gd name="connsiteY0" fmla="*/ 1045028 h 5079651"/>
              <a:gd name="connsiteX1" fmla="*/ 2381789 w 5397984"/>
              <a:gd name="connsiteY1" fmla="*/ 448840 h 5079651"/>
              <a:gd name="connsiteX2" fmla="*/ 3923747 w 5397984"/>
              <a:gd name="connsiteY2" fmla="*/ 149975 h 5079651"/>
              <a:gd name="connsiteX3" fmla="*/ 5397984 w 5397984"/>
              <a:gd name="connsiteY3" fmla="*/ 0 h 5079651"/>
              <a:gd name="connsiteX4" fmla="*/ 5397984 w 5397984"/>
              <a:gd name="connsiteY4" fmla="*/ 5079651 h 5079651"/>
              <a:gd name="connsiteX5" fmla="*/ 1898 w 5397984"/>
              <a:gd name="connsiteY5" fmla="*/ 5060990 h 5079651"/>
              <a:gd name="connsiteX6" fmla="*/ 77128 w 5397984"/>
              <a:gd name="connsiteY6" fmla="*/ 4293052 h 5079651"/>
              <a:gd name="connsiteX7" fmla="*/ 151773 w 5397984"/>
              <a:gd name="connsiteY7" fmla="*/ 3024089 h 5079651"/>
              <a:gd name="connsiteX8" fmla="*/ 720940 w 5397984"/>
              <a:gd name="connsiteY8" fmla="*/ 1605836 h 5079651"/>
              <a:gd name="connsiteX9" fmla="*/ 1280192 w 5397984"/>
              <a:gd name="connsiteY9" fmla="*/ 1045028 h 5079651"/>
              <a:gd name="connsiteX0" fmla="*/ 1282463 w 5400255"/>
              <a:gd name="connsiteY0" fmla="*/ 1045028 h 5079651"/>
              <a:gd name="connsiteX1" fmla="*/ 2384060 w 5400255"/>
              <a:gd name="connsiteY1" fmla="*/ 448840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154044 w 5400255"/>
              <a:gd name="connsiteY7" fmla="*/ 3024089 h 5079651"/>
              <a:gd name="connsiteX8" fmla="*/ 723211 w 5400255"/>
              <a:gd name="connsiteY8" fmla="*/ 1605836 h 5079651"/>
              <a:gd name="connsiteX9" fmla="*/ 1282463 w 5400255"/>
              <a:gd name="connsiteY9" fmla="*/ 1045028 h 5079651"/>
              <a:gd name="connsiteX0" fmla="*/ 1282463 w 5400255"/>
              <a:gd name="connsiteY0" fmla="*/ 1045028 h 5079651"/>
              <a:gd name="connsiteX1" fmla="*/ 2384060 w 5400255"/>
              <a:gd name="connsiteY1" fmla="*/ 448840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82463 w 5400255"/>
              <a:gd name="connsiteY9" fmla="*/ 1045028 h 5079651"/>
              <a:gd name="connsiteX0" fmla="*/ 1226479 w 5400255"/>
              <a:gd name="connsiteY0" fmla="*/ 1007706 h 5079651"/>
              <a:gd name="connsiteX1" fmla="*/ 2384060 w 5400255"/>
              <a:gd name="connsiteY1" fmla="*/ 448840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26479 w 5400255"/>
              <a:gd name="connsiteY9" fmla="*/ 1007706 h 5079651"/>
              <a:gd name="connsiteX0" fmla="*/ 1226479 w 5400255"/>
              <a:gd name="connsiteY0" fmla="*/ 1007706 h 5079651"/>
              <a:gd name="connsiteX1" fmla="*/ 2384060 w 5400255"/>
              <a:gd name="connsiteY1" fmla="*/ 448840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26479 w 5400255"/>
              <a:gd name="connsiteY9" fmla="*/ 1007706 h 5079651"/>
              <a:gd name="connsiteX0" fmla="*/ 1226479 w 5400255"/>
              <a:gd name="connsiteY0" fmla="*/ 1007706 h 5079651"/>
              <a:gd name="connsiteX1" fmla="*/ 2393391 w 5400255"/>
              <a:gd name="connsiteY1" fmla="*/ 383525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26479 w 5400255"/>
              <a:gd name="connsiteY9" fmla="*/ 1007706 h 5079651"/>
              <a:gd name="connsiteX0" fmla="*/ 1226479 w 5400255"/>
              <a:gd name="connsiteY0" fmla="*/ 1007706 h 5079651"/>
              <a:gd name="connsiteX1" fmla="*/ 2393391 w 5400255"/>
              <a:gd name="connsiteY1" fmla="*/ 383525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26479 w 5400255"/>
              <a:gd name="connsiteY9" fmla="*/ 1007706 h 50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00255" h="5079651">
                <a:moveTo>
                  <a:pt x="1226479" y="1007706"/>
                </a:moveTo>
                <a:cubicBezTo>
                  <a:pt x="1867279" y="333876"/>
                  <a:pt x="2049215" y="560692"/>
                  <a:pt x="2393391" y="383525"/>
                </a:cubicBezTo>
                <a:cubicBezTo>
                  <a:pt x="2821543" y="262342"/>
                  <a:pt x="3529066" y="248108"/>
                  <a:pt x="3926018" y="149975"/>
                </a:cubicBezTo>
                <a:lnTo>
                  <a:pt x="5400255" y="0"/>
                </a:lnTo>
                <a:lnTo>
                  <a:pt x="5400255" y="5079651"/>
                </a:lnTo>
                <a:lnTo>
                  <a:pt x="4169" y="5060990"/>
                </a:lnTo>
                <a:cubicBezTo>
                  <a:pt x="-8673" y="4805482"/>
                  <a:pt x="9321" y="4570331"/>
                  <a:pt x="42076" y="4227737"/>
                </a:cubicBezTo>
                <a:cubicBezTo>
                  <a:pt x="74831" y="3885143"/>
                  <a:pt x="34302" y="3478179"/>
                  <a:pt x="210028" y="3024089"/>
                </a:cubicBezTo>
                <a:cubicBezTo>
                  <a:pt x="337644" y="2445120"/>
                  <a:pt x="577129" y="1910798"/>
                  <a:pt x="723211" y="1605836"/>
                </a:cubicBezTo>
                <a:lnTo>
                  <a:pt x="1226479" y="100770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 Under Curve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(AUC)</a:t>
            </a:r>
          </a:p>
          <a:p>
            <a:pPr algn="ctr"/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 = ?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=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160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 Under Curve (AUC): Single Real Point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43FF8C8-F0D2-4280-A8D8-F4407C6E901B}"/>
              </a:ext>
            </a:extLst>
          </p:cNvPr>
          <p:cNvSpPr/>
          <p:nvPr/>
        </p:nvSpPr>
        <p:spPr>
          <a:xfrm>
            <a:off x="3206739" y="1296955"/>
            <a:ext cx="5442739" cy="5075853"/>
          </a:xfrm>
          <a:custGeom>
            <a:avLst/>
            <a:gdLst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1691832 w 5442739"/>
              <a:gd name="connsiteY3" fmla="*/ 578498 h 5075853"/>
              <a:gd name="connsiteX4" fmla="*/ 3483310 w 5442739"/>
              <a:gd name="connsiteY4" fmla="*/ 177282 h 5075853"/>
              <a:gd name="connsiteX5" fmla="*/ 4528339 w 5442739"/>
              <a:gd name="connsiteY5" fmla="*/ 65314 h 5075853"/>
              <a:gd name="connsiteX6" fmla="*/ 5442739 w 5442739"/>
              <a:gd name="connsiteY6" fmla="*/ 0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2739" h="5075853">
                <a:moveTo>
                  <a:pt x="40314" y="5075853"/>
                </a:moveTo>
                <a:cubicBezTo>
                  <a:pt x="1436" y="4498910"/>
                  <a:pt x="-37441" y="3921967"/>
                  <a:pt x="68306" y="3368351"/>
                </a:cubicBezTo>
                <a:cubicBezTo>
                  <a:pt x="174053" y="2814735"/>
                  <a:pt x="404208" y="2219130"/>
                  <a:pt x="674796" y="1754155"/>
                </a:cubicBezTo>
                <a:cubicBezTo>
                  <a:pt x="945384" y="1289180"/>
                  <a:pt x="1223747" y="841310"/>
                  <a:pt x="1691832" y="578498"/>
                </a:cubicBezTo>
                <a:cubicBezTo>
                  <a:pt x="2159917" y="315686"/>
                  <a:pt x="3010559" y="262813"/>
                  <a:pt x="3483310" y="177282"/>
                </a:cubicBezTo>
                <a:cubicBezTo>
                  <a:pt x="3956061" y="91751"/>
                  <a:pt x="4201768" y="94861"/>
                  <a:pt x="4528339" y="65314"/>
                </a:cubicBezTo>
                <a:cubicBezTo>
                  <a:pt x="4854911" y="35767"/>
                  <a:pt x="5148825" y="17883"/>
                  <a:pt x="5442739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1012A-0955-4C0B-A77F-5FDD7CA775EC}"/>
              </a:ext>
            </a:extLst>
          </p:cNvPr>
          <p:cNvSpPr/>
          <p:nvPr/>
        </p:nvSpPr>
        <p:spPr>
          <a:xfrm>
            <a:off x="3242299" y="1351968"/>
            <a:ext cx="5400255" cy="5079651"/>
          </a:xfrm>
          <a:custGeom>
            <a:avLst/>
            <a:gdLst>
              <a:gd name="connsiteX0" fmla="*/ 0 w 5442739"/>
              <a:gd name="connsiteY0" fmla="*/ 0 h 5079651"/>
              <a:gd name="connsiteX1" fmla="*/ 5442739 w 5442739"/>
              <a:gd name="connsiteY1" fmla="*/ 0 h 5079651"/>
              <a:gd name="connsiteX2" fmla="*/ 5442739 w 5442739"/>
              <a:gd name="connsiteY2" fmla="*/ 5079651 h 5079651"/>
              <a:gd name="connsiteX3" fmla="*/ 0 w 5442739"/>
              <a:gd name="connsiteY3" fmla="*/ 5079651 h 5079651"/>
              <a:gd name="connsiteX4" fmla="*/ 0 w 5442739"/>
              <a:gd name="connsiteY4" fmla="*/ 0 h 5079651"/>
              <a:gd name="connsiteX0" fmla="*/ 1903445 w 5442739"/>
              <a:gd name="connsiteY0" fmla="*/ 1212979 h 5079651"/>
              <a:gd name="connsiteX1" fmla="*/ 5442739 w 5442739"/>
              <a:gd name="connsiteY1" fmla="*/ 0 h 5079651"/>
              <a:gd name="connsiteX2" fmla="*/ 5442739 w 5442739"/>
              <a:gd name="connsiteY2" fmla="*/ 5079651 h 5079651"/>
              <a:gd name="connsiteX3" fmla="*/ 0 w 5442739"/>
              <a:gd name="connsiteY3" fmla="*/ 5079651 h 5079651"/>
              <a:gd name="connsiteX4" fmla="*/ 1903445 w 5442739"/>
              <a:gd name="connsiteY4" fmla="*/ 1212979 h 5079651"/>
              <a:gd name="connsiteX0" fmla="*/ 1903445 w 5442739"/>
              <a:gd name="connsiteY0" fmla="*/ 1212979 h 5079651"/>
              <a:gd name="connsiteX1" fmla="*/ 3968502 w 5442739"/>
              <a:gd name="connsiteY1" fmla="*/ 149975 h 5079651"/>
              <a:gd name="connsiteX2" fmla="*/ 5442739 w 5442739"/>
              <a:gd name="connsiteY2" fmla="*/ 0 h 5079651"/>
              <a:gd name="connsiteX3" fmla="*/ 5442739 w 5442739"/>
              <a:gd name="connsiteY3" fmla="*/ 5079651 h 5079651"/>
              <a:gd name="connsiteX4" fmla="*/ 0 w 5442739"/>
              <a:gd name="connsiteY4" fmla="*/ 5079651 h 5079651"/>
              <a:gd name="connsiteX5" fmla="*/ 1903445 w 5442739"/>
              <a:gd name="connsiteY5" fmla="*/ 1212979 h 5079651"/>
              <a:gd name="connsiteX0" fmla="*/ 1903445 w 5442739"/>
              <a:gd name="connsiteY0" fmla="*/ 1212979 h 5079651"/>
              <a:gd name="connsiteX1" fmla="*/ 2426544 w 5442739"/>
              <a:gd name="connsiteY1" fmla="*/ 448840 h 5079651"/>
              <a:gd name="connsiteX2" fmla="*/ 3968502 w 5442739"/>
              <a:gd name="connsiteY2" fmla="*/ 149975 h 5079651"/>
              <a:gd name="connsiteX3" fmla="*/ 5442739 w 5442739"/>
              <a:gd name="connsiteY3" fmla="*/ 0 h 5079651"/>
              <a:gd name="connsiteX4" fmla="*/ 5442739 w 5442739"/>
              <a:gd name="connsiteY4" fmla="*/ 5079651 h 5079651"/>
              <a:gd name="connsiteX5" fmla="*/ 0 w 5442739"/>
              <a:gd name="connsiteY5" fmla="*/ 5079651 h 5079651"/>
              <a:gd name="connsiteX6" fmla="*/ 1903445 w 5442739"/>
              <a:gd name="connsiteY6" fmla="*/ 1212979 h 5079651"/>
              <a:gd name="connsiteX0" fmla="*/ 1324947 w 5442739"/>
              <a:gd name="connsiteY0" fmla="*/ 1045028 h 5079651"/>
              <a:gd name="connsiteX1" fmla="*/ 2426544 w 5442739"/>
              <a:gd name="connsiteY1" fmla="*/ 448840 h 5079651"/>
              <a:gd name="connsiteX2" fmla="*/ 3968502 w 5442739"/>
              <a:gd name="connsiteY2" fmla="*/ 149975 h 5079651"/>
              <a:gd name="connsiteX3" fmla="*/ 5442739 w 5442739"/>
              <a:gd name="connsiteY3" fmla="*/ 0 h 5079651"/>
              <a:gd name="connsiteX4" fmla="*/ 5442739 w 5442739"/>
              <a:gd name="connsiteY4" fmla="*/ 5079651 h 5079651"/>
              <a:gd name="connsiteX5" fmla="*/ 0 w 5442739"/>
              <a:gd name="connsiteY5" fmla="*/ 5079651 h 5079651"/>
              <a:gd name="connsiteX6" fmla="*/ 1324947 w 5442739"/>
              <a:gd name="connsiteY6" fmla="*/ 1045028 h 5079651"/>
              <a:gd name="connsiteX0" fmla="*/ 1324947 w 5442739"/>
              <a:gd name="connsiteY0" fmla="*/ 1045028 h 5079651"/>
              <a:gd name="connsiteX1" fmla="*/ 2426544 w 5442739"/>
              <a:gd name="connsiteY1" fmla="*/ 448840 h 5079651"/>
              <a:gd name="connsiteX2" fmla="*/ 3968502 w 5442739"/>
              <a:gd name="connsiteY2" fmla="*/ 149975 h 5079651"/>
              <a:gd name="connsiteX3" fmla="*/ 5442739 w 5442739"/>
              <a:gd name="connsiteY3" fmla="*/ 0 h 5079651"/>
              <a:gd name="connsiteX4" fmla="*/ 5442739 w 5442739"/>
              <a:gd name="connsiteY4" fmla="*/ 5079651 h 5079651"/>
              <a:gd name="connsiteX5" fmla="*/ 0 w 5442739"/>
              <a:gd name="connsiteY5" fmla="*/ 5079651 h 5079651"/>
              <a:gd name="connsiteX6" fmla="*/ 765695 w 5442739"/>
              <a:gd name="connsiteY6" fmla="*/ 1605836 h 5079651"/>
              <a:gd name="connsiteX7" fmla="*/ 1324947 w 5442739"/>
              <a:gd name="connsiteY7" fmla="*/ 1045028 h 5079651"/>
              <a:gd name="connsiteX0" fmla="*/ 1673941 w 5791733"/>
              <a:gd name="connsiteY0" fmla="*/ 1045028 h 5079651"/>
              <a:gd name="connsiteX1" fmla="*/ 2775538 w 5791733"/>
              <a:gd name="connsiteY1" fmla="*/ 448840 h 5079651"/>
              <a:gd name="connsiteX2" fmla="*/ 4317496 w 5791733"/>
              <a:gd name="connsiteY2" fmla="*/ 149975 h 5079651"/>
              <a:gd name="connsiteX3" fmla="*/ 5791733 w 5791733"/>
              <a:gd name="connsiteY3" fmla="*/ 0 h 5079651"/>
              <a:gd name="connsiteX4" fmla="*/ 5791733 w 5791733"/>
              <a:gd name="connsiteY4" fmla="*/ 5079651 h 5079651"/>
              <a:gd name="connsiteX5" fmla="*/ 348994 w 5791733"/>
              <a:gd name="connsiteY5" fmla="*/ 5079651 h 5079651"/>
              <a:gd name="connsiteX6" fmla="*/ 545522 w 5791733"/>
              <a:gd name="connsiteY6" fmla="*/ 3024089 h 5079651"/>
              <a:gd name="connsiteX7" fmla="*/ 1114689 w 5791733"/>
              <a:gd name="connsiteY7" fmla="*/ 1605836 h 5079651"/>
              <a:gd name="connsiteX8" fmla="*/ 1673941 w 5791733"/>
              <a:gd name="connsiteY8" fmla="*/ 1045028 h 5079651"/>
              <a:gd name="connsiteX0" fmla="*/ 1635181 w 5752973"/>
              <a:gd name="connsiteY0" fmla="*/ 1045028 h 5079651"/>
              <a:gd name="connsiteX1" fmla="*/ 2736778 w 5752973"/>
              <a:gd name="connsiteY1" fmla="*/ 448840 h 5079651"/>
              <a:gd name="connsiteX2" fmla="*/ 4278736 w 5752973"/>
              <a:gd name="connsiteY2" fmla="*/ 149975 h 5079651"/>
              <a:gd name="connsiteX3" fmla="*/ 5752973 w 5752973"/>
              <a:gd name="connsiteY3" fmla="*/ 0 h 5079651"/>
              <a:gd name="connsiteX4" fmla="*/ 5752973 w 5752973"/>
              <a:gd name="connsiteY4" fmla="*/ 5079651 h 5079651"/>
              <a:gd name="connsiteX5" fmla="*/ 310234 w 5752973"/>
              <a:gd name="connsiteY5" fmla="*/ 5079651 h 5079651"/>
              <a:gd name="connsiteX6" fmla="*/ 506762 w 5752973"/>
              <a:gd name="connsiteY6" fmla="*/ 3024089 h 5079651"/>
              <a:gd name="connsiteX7" fmla="*/ 1075929 w 5752973"/>
              <a:gd name="connsiteY7" fmla="*/ 1605836 h 5079651"/>
              <a:gd name="connsiteX8" fmla="*/ 1635181 w 5752973"/>
              <a:gd name="connsiteY8" fmla="*/ 1045028 h 5079651"/>
              <a:gd name="connsiteX0" fmla="*/ 1726554 w 5844346"/>
              <a:gd name="connsiteY0" fmla="*/ 1045028 h 5079651"/>
              <a:gd name="connsiteX1" fmla="*/ 2828151 w 5844346"/>
              <a:gd name="connsiteY1" fmla="*/ 448840 h 5079651"/>
              <a:gd name="connsiteX2" fmla="*/ 4370109 w 5844346"/>
              <a:gd name="connsiteY2" fmla="*/ 149975 h 5079651"/>
              <a:gd name="connsiteX3" fmla="*/ 5844346 w 5844346"/>
              <a:gd name="connsiteY3" fmla="*/ 0 h 5079651"/>
              <a:gd name="connsiteX4" fmla="*/ 5844346 w 5844346"/>
              <a:gd name="connsiteY4" fmla="*/ 5079651 h 5079651"/>
              <a:gd name="connsiteX5" fmla="*/ 401607 w 5844346"/>
              <a:gd name="connsiteY5" fmla="*/ 5079651 h 5079651"/>
              <a:gd name="connsiteX6" fmla="*/ 523490 w 5844346"/>
              <a:gd name="connsiteY6" fmla="*/ 4293052 h 5079651"/>
              <a:gd name="connsiteX7" fmla="*/ 598135 w 5844346"/>
              <a:gd name="connsiteY7" fmla="*/ 3024089 h 5079651"/>
              <a:gd name="connsiteX8" fmla="*/ 1167302 w 5844346"/>
              <a:gd name="connsiteY8" fmla="*/ 1605836 h 5079651"/>
              <a:gd name="connsiteX9" fmla="*/ 1726554 w 5844346"/>
              <a:gd name="connsiteY9" fmla="*/ 1045028 h 5079651"/>
              <a:gd name="connsiteX0" fmla="*/ 1635415 w 5753207"/>
              <a:gd name="connsiteY0" fmla="*/ 1045028 h 5079651"/>
              <a:gd name="connsiteX1" fmla="*/ 2737012 w 5753207"/>
              <a:gd name="connsiteY1" fmla="*/ 448840 h 5079651"/>
              <a:gd name="connsiteX2" fmla="*/ 4278970 w 5753207"/>
              <a:gd name="connsiteY2" fmla="*/ 149975 h 5079651"/>
              <a:gd name="connsiteX3" fmla="*/ 5753207 w 5753207"/>
              <a:gd name="connsiteY3" fmla="*/ 0 h 5079651"/>
              <a:gd name="connsiteX4" fmla="*/ 5753207 w 5753207"/>
              <a:gd name="connsiteY4" fmla="*/ 5079651 h 5079651"/>
              <a:gd name="connsiteX5" fmla="*/ 431766 w 5753207"/>
              <a:gd name="connsiteY5" fmla="*/ 4967684 h 5079651"/>
              <a:gd name="connsiteX6" fmla="*/ 432351 w 5753207"/>
              <a:gd name="connsiteY6" fmla="*/ 4293052 h 5079651"/>
              <a:gd name="connsiteX7" fmla="*/ 506996 w 5753207"/>
              <a:gd name="connsiteY7" fmla="*/ 3024089 h 5079651"/>
              <a:gd name="connsiteX8" fmla="*/ 1076163 w 5753207"/>
              <a:gd name="connsiteY8" fmla="*/ 1605836 h 5079651"/>
              <a:gd name="connsiteX9" fmla="*/ 1635415 w 5753207"/>
              <a:gd name="connsiteY9" fmla="*/ 1045028 h 5079651"/>
              <a:gd name="connsiteX0" fmla="*/ 1221292 w 5339084"/>
              <a:gd name="connsiteY0" fmla="*/ 1045028 h 5079651"/>
              <a:gd name="connsiteX1" fmla="*/ 2322889 w 5339084"/>
              <a:gd name="connsiteY1" fmla="*/ 448840 h 5079651"/>
              <a:gd name="connsiteX2" fmla="*/ 3864847 w 5339084"/>
              <a:gd name="connsiteY2" fmla="*/ 149975 h 5079651"/>
              <a:gd name="connsiteX3" fmla="*/ 5339084 w 5339084"/>
              <a:gd name="connsiteY3" fmla="*/ 0 h 5079651"/>
              <a:gd name="connsiteX4" fmla="*/ 5339084 w 5339084"/>
              <a:gd name="connsiteY4" fmla="*/ 5079651 h 5079651"/>
              <a:gd name="connsiteX5" fmla="*/ 17643 w 5339084"/>
              <a:gd name="connsiteY5" fmla="*/ 4967684 h 5079651"/>
              <a:gd name="connsiteX6" fmla="*/ 18228 w 5339084"/>
              <a:gd name="connsiteY6" fmla="*/ 4293052 h 5079651"/>
              <a:gd name="connsiteX7" fmla="*/ 92873 w 5339084"/>
              <a:gd name="connsiteY7" fmla="*/ 3024089 h 5079651"/>
              <a:gd name="connsiteX8" fmla="*/ 662040 w 5339084"/>
              <a:gd name="connsiteY8" fmla="*/ 1605836 h 5079651"/>
              <a:gd name="connsiteX9" fmla="*/ 1221292 w 5339084"/>
              <a:gd name="connsiteY9" fmla="*/ 1045028 h 5079651"/>
              <a:gd name="connsiteX0" fmla="*/ 1280192 w 5397984"/>
              <a:gd name="connsiteY0" fmla="*/ 1045028 h 5079651"/>
              <a:gd name="connsiteX1" fmla="*/ 2381789 w 5397984"/>
              <a:gd name="connsiteY1" fmla="*/ 448840 h 5079651"/>
              <a:gd name="connsiteX2" fmla="*/ 3923747 w 5397984"/>
              <a:gd name="connsiteY2" fmla="*/ 149975 h 5079651"/>
              <a:gd name="connsiteX3" fmla="*/ 5397984 w 5397984"/>
              <a:gd name="connsiteY3" fmla="*/ 0 h 5079651"/>
              <a:gd name="connsiteX4" fmla="*/ 5397984 w 5397984"/>
              <a:gd name="connsiteY4" fmla="*/ 5079651 h 5079651"/>
              <a:gd name="connsiteX5" fmla="*/ 1898 w 5397984"/>
              <a:gd name="connsiteY5" fmla="*/ 5060990 h 5079651"/>
              <a:gd name="connsiteX6" fmla="*/ 77128 w 5397984"/>
              <a:gd name="connsiteY6" fmla="*/ 4293052 h 5079651"/>
              <a:gd name="connsiteX7" fmla="*/ 151773 w 5397984"/>
              <a:gd name="connsiteY7" fmla="*/ 3024089 h 5079651"/>
              <a:gd name="connsiteX8" fmla="*/ 720940 w 5397984"/>
              <a:gd name="connsiteY8" fmla="*/ 1605836 h 5079651"/>
              <a:gd name="connsiteX9" fmla="*/ 1280192 w 5397984"/>
              <a:gd name="connsiteY9" fmla="*/ 1045028 h 5079651"/>
              <a:gd name="connsiteX0" fmla="*/ 1282463 w 5400255"/>
              <a:gd name="connsiteY0" fmla="*/ 1045028 h 5079651"/>
              <a:gd name="connsiteX1" fmla="*/ 2384060 w 5400255"/>
              <a:gd name="connsiteY1" fmla="*/ 448840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154044 w 5400255"/>
              <a:gd name="connsiteY7" fmla="*/ 3024089 h 5079651"/>
              <a:gd name="connsiteX8" fmla="*/ 723211 w 5400255"/>
              <a:gd name="connsiteY8" fmla="*/ 1605836 h 5079651"/>
              <a:gd name="connsiteX9" fmla="*/ 1282463 w 5400255"/>
              <a:gd name="connsiteY9" fmla="*/ 1045028 h 5079651"/>
              <a:gd name="connsiteX0" fmla="*/ 1282463 w 5400255"/>
              <a:gd name="connsiteY0" fmla="*/ 1045028 h 5079651"/>
              <a:gd name="connsiteX1" fmla="*/ 2384060 w 5400255"/>
              <a:gd name="connsiteY1" fmla="*/ 448840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82463 w 5400255"/>
              <a:gd name="connsiteY9" fmla="*/ 1045028 h 5079651"/>
              <a:gd name="connsiteX0" fmla="*/ 1226479 w 5400255"/>
              <a:gd name="connsiteY0" fmla="*/ 1007706 h 5079651"/>
              <a:gd name="connsiteX1" fmla="*/ 2384060 w 5400255"/>
              <a:gd name="connsiteY1" fmla="*/ 448840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26479 w 5400255"/>
              <a:gd name="connsiteY9" fmla="*/ 1007706 h 5079651"/>
              <a:gd name="connsiteX0" fmla="*/ 1226479 w 5400255"/>
              <a:gd name="connsiteY0" fmla="*/ 1007706 h 5079651"/>
              <a:gd name="connsiteX1" fmla="*/ 2384060 w 5400255"/>
              <a:gd name="connsiteY1" fmla="*/ 448840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26479 w 5400255"/>
              <a:gd name="connsiteY9" fmla="*/ 1007706 h 5079651"/>
              <a:gd name="connsiteX0" fmla="*/ 1226479 w 5400255"/>
              <a:gd name="connsiteY0" fmla="*/ 1007706 h 5079651"/>
              <a:gd name="connsiteX1" fmla="*/ 2393391 w 5400255"/>
              <a:gd name="connsiteY1" fmla="*/ 383525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26479 w 5400255"/>
              <a:gd name="connsiteY9" fmla="*/ 1007706 h 5079651"/>
              <a:gd name="connsiteX0" fmla="*/ 1226479 w 5400255"/>
              <a:gd name="connsiteY0" fmla="*/ 1007706 h 5079651"/>
              <a:gd name="connsiteX1" fmla="*/ 2393391 w 5400255"/>
              <a:gd name="connsiteY1" fmla="*/ 383525 h 5079651"/>
              <a:gd name="connsiteX2" fmla="*/ 3926018 w 5400255"/>
              <a:gd name="connsiteY2" fmla="*/ 149975 h 5079651"/>
              <a:gd name="connsiteX3" fmla="*/ 5400255 w 5400255"/>
              <a:gd name="connsiteY3" fmla="*/ 0 h 5079651"/>
              <a:gd name="connsiteX4" fmla="*/ 5400255 w 5400255"/>
              <a:gd name="connsiteY4" fmla="*/ 5079651 h 5079651"/>
              <a:gd name="connsiteX5" fmla="*/ 4169 w 5400255"/>
              <a:gd name="connsiteY5" fmla="*/ 5060990 h 5079651"/>
              <a:gd name="connsiteX6" fmla="*/ 42076 w 5400255"/>
              <a:gd name="connsiteY6" fmla="*/ 4227737 h 5079651"/>
              <a:gd name="connsiteX7" fmla="*/ 210028 w 5400255"/>
              <a:gd name="connsiteY7" fmla="*/ 3024089 h 5079651"/>
              <a:gd name="connsiteX8" fmla="*/ 723211 w 5400255"/>
              <a:gd name="connsiteY8" fmla="*/ 1605836 h 5079651"/>
              <a:gd name="connsiteX9" fmla="*/ 1226479 w 5400255"/>
              <a:gd name="connsiteY9" fmla="*/ 1007706 h 50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00255" h="5079651">
                <a:moveTo>
                  <a:pt x="1226479" y="1007706"/>
                </a:moveTo>
                <a:cubicBezTo>
                  <a:pt x="1867279" y="333876"/>
                  <a:pt x="2049215" y="560692"/>
                  <a:pt x="2393391" y="383525"/>
                </a:cubicBezTo>
                <a:cubicBezTo>
                  <a:pt x="2821543" y="262342"/>
                  <a:pt x="3529066" y="248108"/>
                  <a:pt x="3926018" y="149975"/>
                </a:cubicBezTo>
                <a:lnTo>
                  <a:pt x="5400255" y="0"/>
                </a:lnTo>
                <a:lnTo>
                  <a:pt x="5400255" y="5079651"/>
                </a:lnTo>
                <a:lnTo>
                  <a:pt x="4169" y="5060990"/>
                </a:lnTo>
                <a:cubicBezTo>
                  <a:pt x="-8673" y="4805482"/>
                  <a:pt x="9321" y="4570331"/>
                  <a:pt x="42076" y="4227737"/>
                </a:cubicBezTo>
                <a:cubicBezTo>
                  <a:pt x="74831" y="3885143"/>
                  <a:pt x="34302" y="3478179"/>
                  <a:pt x="210028" y="3024089"/>
                </a:cubicBezTo>
                <a:cubicBezTo>
                  <a:pt x="337644" y="2445120"/>
                  <a:pt x="577129" y="1910798"/>
                  <a:pt x="723211" y="1605836"/>
                </a:cubicBezTo>
                <a:lnTo>
                  <a:pt x="1226479" y="100770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Best Threshold?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C2B608-97AB-4031-B206-18272FA14283}"/>
              </a:ext>
            </a:extLst>
          </p:cNvPr>
          <p:cNvCxnSpPr>
            <a:cxnSpLocks/>
          </p:cNvCxnSpPr>
          <p:nvPr/>
        </p:nvCxnSpPr>
        <p:spPr>
          <a:xfrm>
            <a:off x="3359125" y="3086907"/>
            <a:ext cx="326571" cy="2728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B56FF-DF00-4FB3-ACBB-F7AC85964991}"/>
              </a:ext>
            </a:extLst>
          </p:cNvPr>
          <p:cNvCxnSpPr>
            <a:cxnSpLocks/>
          </p:cNvCxnSpPr>
          <p:nvPr/>
        </p:nvCxnSpPr>
        <p:spPr>
          <a:xfrm>
            <a:off x="4767943" y="1510693"/>
            <a:ext cx="180496" cy="320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77" y="2841824"/>
            <a:ext cx="12192000" cy="2076333"/>
          </a:xfrm>
        </p:spPr>
        <p:txBody>
          <a:bodyPr anchor="t">
            <a:noAutofit/>
          </a:bodyPr>
          <a:lstStyle/>
          <a:p>
            <a:pPr algn="l"/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Sentiment analysis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5F561-FF50-44FD-BF0B-57C3FB62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908111"/>
            <a:ext cx="5924550" cy="4572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FEF4333-7594-48FC-AD59-7DDF238B7882}"/>
              </a:ext>
            </a:extLst>
          </p:cNvPr>
          <p:cNvSpPr>
            <a:spLocks noChangeAspect="1"/>
          </p:cNvSpPr>
          <p:nvPr/>
        </p:nvSpPr>
        <p:spPr>
          <a:xfrm>
            <a:off x="4443238" y="2491275"/>
            <a:ext cx="182880" cy="182880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A99866-7D93-41E5-8A70-23FB4F08C1AE}"/>
              </a:ext>
            </a:extLst>
          </p:cNvPr>
          <p:cNvSpPr>
            <a:spLocks noChangeAspect="1"/>
          </p:cNvSpPr>
          <p:nvPr/>
        </p:nvSpPr>
        <p:spPr>
          <a:xfrm>
            <a:off x="4443238" y="3511422"/>
            <a:ext cx="182880" cy="182880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ED809D-A7FA-4AB0-A7C4-B72C0C900156}"/>
              </a:ext>
            </a:extLst>
          </p:cNvPr>
          <p:cNvSpPr>
            <a:spLocks noChangeAspect="1"/>
          </p:cNvSpPr>
          <p:nvPr/>
        </p:nvSpPr>
        <p:spPr>
          <a:xfrm>
            <a:off x="4443238" y="4995766"/>
            <a:ext cx="182880" cy="182880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A6CCA-AA44-43C6-BAEA-DB039723411E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ROC: Model Comparison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95781F-4291-45DA-896C-7890426700A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8ABB3C-90C3-4D02-8C7D-49F203F87CA2}"/>
              </a:ext>
            </a:extLst>
          </p:cNvPr>
          <p:cNvCxnSpPr>
            <a:cxnSpLocks/>
          </p:cNvCxnSpPr>
          <p:nvPr/>
        </p:nvCxnSpPr>
        <p:spPr>
          <a:xfrm>
            <a:off x="4262742" y="2209957"/>
            <a:ext cx="180496" cy="320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778BCD-DDDA-466C-8AC9-5DF4E5E8E3F1}"/>
              </a:ext>
            </a:extLst>
          </p:cNvPr>
          <p:cNvCxnSpPr>
            <a:cxnSpLocks/>
          </p:cNvCxnSpPr>
          <p:nvPr/>
        </p:nvCxnSpPr>
        <p:spPr>
          <a:xfrm>
            <a:off x="4262742" y="3255103"/>
            <a:ext cx="180496" cy="320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E4D796-4997-4589-92F5-9040B6FBB1ED}"/>
              </a:ext>
            </a:extLst>
          </p:cNvPr>
          <p:cNvCxnSpPr>
            <a:cxnSpLocks/>
          </p:cNvCxnSpPr>
          <p:nvPr/>
        </p:nvCxnSpPr>
        <p:spPr>
          <a:xfrm>
            <a:off x="4300065" y="4707563"/>
            <a:ext cx="180496" cy="320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207979-9C54-460C-B6C5-64C5FB8A077E}"/>
                  </a:ext>
                </a:extLst>
              </p:cNvPr>
              <p:cNvSpPr txBox="1"/>
              <p:nvPr/>
            </p:nvSpPr>
            <p:spPr>
              <a:xfrm>
                <a:off x="3663925" y="1811065"/>
                <a:ext cx="1197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1800" b="0" i="1" baseline="-2500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207979-9C54-460C-B6C5-64C5FB8A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25" y="1811065"/>
                <a:ext cx="11976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BF484C-D37F-435C-AE1C-A5070D81C39A}"/>
                  </a:ext>
                </a:extLst>
              </p:cNvPr>
              <p:cNvSpPr txBox="1"/>
              <p:nvPr/>
            </p:nvSpPr>
            <p:spPr>
              <a:xfrm>
                <a:off x="3791496" y="2982476"/>
                <a:ext cx="1197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1800" b="0" i="1" baseline="-2500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BF484C-D37F-435C-AE1C-A5070D81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496" y="2982476"/>
                <a:ext cx="11976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2A604E-F882-4442-9ED3-409901C2A668}"/>
                  </a:ext>
                </a:extLst>
              </p:cNvPr>
              <p:cNvSpPr txBox="1"/>
              <p:nvPr/>
            </p:nvSpPr>
            <p:spPr>
              <a:xfrm>
                <a:off x="3720219" y="4389811"/>
                <a:ext cx="1197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1800" b="0" i="1" baseline="-2500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2A604E-F882-4442-9ED3-409901C2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19" y="4389811"/>
                <a:ext cx="1197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1E60B9-42E2-48B7-B6A7-AF4F0317816F}"/>
              </a:ext>
            </a:extLst>
          </p:cNvPr>
          <p:cNvCxnSpPr>
            <a:cxnSpLocks/>
          </p:cNvCxnSpPr>
          <p:nvPr/>
        </p:nvCxnSpPr>
        <p:spPr>
          <a:xfrm flipH="1" flipV="1">
            <a:off x="7080067" y="3255103"/>
            <a:ext cx="971634" cy="1612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9C3045-7DDB-4E89-9237-7AAF3B84B740}"/>
              </a:ext>
            </a:extLst>
          </p:cNvPr>
          <p:cNvCxnSpPr>
            <a:cxnSpLocks/>
          </p:cNvCxnSpPr>
          <p:nvPr/>
        </p:nvCxnSpPr>
        <p:spPr>
          <a:xfrm flipH="1" flipV="1">
            <a:off x="5749259" y="3901312"/>
            <a:ext cx="698194" cy="67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3B2547-7F18-4858-9113-AAE961B7A5B0}"/>
                  </a:ext>
                </a:extLst>
              </p:cNvPr>
              <p:cNvSpPr txBox="1"/>
              <p:nvPr/>
            </p:nvSpPr>
            <p:spPr>
              <a:xfrm>
                <a:off x="5919756" y="4576532"/>
                <a:ext cx="1197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3B2547-7F18-4858-9113-AAE961B7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756" y="4576532"/>
                <a:ext cx="11976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74E669-60BC-45A5-A628-E010B564AA30}"/>
                  </a:ext>
                </a:extLst>
              </p:cNvPr>
              <p:cNvSpPr txBox="1"/>
              <p:nvPr/>
            </p:nvSpPr>
            <p:spPr>
              <a:xfrm>
                <a:off x="7452884" y="4945864"/>
                <a:ext cx="1197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74E669-60BC-45A5-A628-E010B564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884" y="4945864"/>
                <a:ext cx="11976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4618563-DBD1-4F99-8AAD-5F49C84F77F7}"/>
              </a:ext>
            </a:extLst>
          </p:cNvPr>
          <p:cNvSpPr txBox="1"/>
          <p:nvPr/>
        </p:nvSpPr>
        <p:spPr>
          <a:xfrm>
            <a:off x="8786124" y="4945864"/>
            <a:ext cx="3244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 one? A or B?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0D7813-2BE8-4B99-B090-719D4894A4F0}"/>
              </a:ext>
            </a:extLst>
          </p:cNvPr>
          <p:cNvCxnSpPr>
            <a:cxnSpLocks/>
          </p:cNvCxnSpPr>
          <p:nvPr/>
        </p:nvCxnSpPr>
        <p:spPr>
          <a:xfrm>
            <a:off x="4536548" y="1226976"/>
            <a:ext cx="0" cy="525313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0D016-73D4-4F1E-8E95-33693FB35BE4}"/>
              </a:ext>
            </a:extLst>
          </p:cNvPr>
          <p:cNvCxnSpPr>
            <a:cxnSpLocks/>
          </p:cNvCxnSpPr>
          <p:nvPr/>
        </p:nvCxnSpPr>
        <p:spPr>
          <a:xfrm flipV="1">
            <a:off x="3237722" y="2811052"/>
            <a:ext cx="5820553" cy="5345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A7A3877-15AE-46A0-847C-E306B5EE8B52}"/>
              </a:ext>
            </a:extLst>
          </p:cNvPr>
          <p:cNvSpPr>
            <a:spLocks noChangeAspect="1"/>
          </p:cNvSpPr>
          <p:nvPr/>
        </p:nvSpPr>
        <p:spPr>
          <a:xfrm>
            <a:off x="6840789" y="2746339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E1D4CC-A4D7-4025-8D89-8F32CE6EEC34}"/>
              </a:ext>
            </a:extLst>
          </p:cNvPr>
          <p:cNvSpPr>
            <a:spLocks noChangeAspect="1"/>
          </p:cNvSpPr>
          <p:nvPr/>
        </p:nvSpPr>
        <p:spPr>
          <a:xfrm>
            <a:off x="7565884" y="2719612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0C514F-6DBB-4CEB-AE1F-2623C87FE69D}"/>
              </a:ext>
            </a:extLst>
          </p:cNvPr>
          <p:cNvSpPr>
            <a:spLocks noChangeAspect="1"/>
          </p:cNvSpPr>
          <p:nvPr/>
        </p:nvSpPr>
        <p:spPr>
          <a:xfrm>
            <a:off x="5371849" y="2746339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141D83-F907-4094-BC9A-9CE4AB92E467}"/>
              </a:ext>
            </a:extLst>
          </p:cNvPr>
          <p:cNvSpPr>
            <a:spLocks noChangeAspect="1"/>
          </p:cNvSpPr>
          <p:nvPr/>
        </p:nvSpPr>
        <p:spPr>
          <a:xfrm>
            <a:off x="4136156" y="2761183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6573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 Metrics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9474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23CAE8-D918-4DB2-8CFA-94E5D7B61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6" y="1723766"/>
            <a:ext cx="11940428" cy="4153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9F985E-6394-4B18-95D6-A861EE7160EE}"/>
              </a:ext>
            </a:extLst>
          </p:cNvPr>
          <p:cNvSpPr txBox="1"/>
          <p:nvPr/>
        </p:nvSpPr>
        <p:spPr>
          <a:xfrm>
            <a:off x="0" y="6242329"/>
            <a:ext cx="8621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https://en.wikipedia.org/wiki/Precision_and_recall</a:t>
            </a:r>
          </a:p>
        </p:txBody>
      </p:sp>
    </p:spTree>
    <p:extLst>
      <p:ext uri="{BB962C8B-B14F-4D97-AF65-F5344CB8AC3E}">
        <p14:creationId xmlns:p14="http://schemas.microsoft.com/office/powerpoint/2010/main" val="1175273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138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the metrics/curves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86355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138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64662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43865D-B139-4638-8EAA-42C8AE28FE67}"/>
              </a:ext>
            </a:extLst>
          </p:cNvPr>
          <p:cNvSpPr/>
          <p:nvPr/>
        </p:nvSpPr>
        <p:spPr>
          <a:xfrm>
            <a:off x="4834427" y="1460585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2A4CE-6CAF-4E7F-9DB0-247C4BEC22B7}"/>
              </a:ext>
            </a:extLst>
          </p:cNvPr>
          <p:cNvSpPr>
            <a:spLocks noChangeAspect="1"/>
          </p:cNvSpPr>
          <p:nvPr/>
        </p:nvSpPr>
        <p:spPr>
          <a:xfrm>
            <a:off x="6012572" y="155413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01250F-E00B-465D-9D5E-C90EA2AE4FBF}"/>
              </a:ext>
            </a:extLst>
          </p:cNvPr>
          <p:cNvSpPr>
            <a:spLocks noChangeAspect="1"/>
          </p:cNvSpPr>
          <p:nvPr/>
        </p:nvSpPr>
        <p:spPr>
          <a:xfrm>
            <a:off x="5700152" y="161509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F8A7AC-F004-4B74-BE9A-517A1F5077A3}"/>
              </a:ext>
            </a:extLst>
          </p:cNvPr>
          <p:cNvSpPr>
            <a:spLocks noChangeAspect="1"/>
          </p:cNvSpPr>
          <p:nvPr/>
        </p:nvSpPr>
        <p:spPr>
          <a:xfrm>
            <a:off x="5125231" y="273072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5AA067-DBD3-4015-8590-8F7A7F76DA68}"/>
              </a:ext>
            </a:extLst>
          </p:cNvPr>
          <p:cNvSpPr>
            <a:spLocks noChangeAspect="1"/>
          </p:cNvSpPr>
          <p:nvPr/>
        </p:nvSpPr>
        <p:spPr>
          <a:xfrm>
            <a:off x="4919491" y="291360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9D9233-CB5F-4857-9475-053D25384DBD}"/>
              </a:ext>
            </a:extLst>
          </p:cNvPr>
          <p:cNvSpPr txBox="1"/>
          <p:nvPr/>
        </p:nvSpPr>
        <p:spPr>
          <a:xfrm>
            <a:off x="4830852" y="1908498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0EA7C79D-A7AB-4BB4-A90A-4FB68DA9E5EB}"/>
              </a:ext>
            </a:extLst>
          </p:cNvPr>
          <p:cNvSpPr/>
          <p:nvPr/>
        </p:nvSpPr>
        <p:spPr>
          <a:xfrm>
            <a:off x="2081389" y="1921420"/>
            <a:ext cx="275303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See Everything</a:t>
            </a:r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</p:spTree>
    <p:extLst>
      <p:ext uri="{BB962C8B-B14F-4D97-AF65-F5344CB8AC3E}">
        <p14:creationId xmlns:p14="http://schemas.microsoft.com/office/powerpoint/2010/main" val="171235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138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B67FAC-0B6F-4236-B6F3-83CB3200DD83}"/>
                  </a:ext>
                </a:extLst>
              </p:cNvPr>
              <p:cNvSpPr txBox="1"/>
              <p:nvPr/>
            </p:nvSpPr>
            <p:spPr>
              <a:xfrm>
                <a:off x="0" y="4101031"/>
                <a:ext cx="12192000" cy="796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{Train}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∩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{Test}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sz="3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limUppPr>
                      <m:e>
                        <m:r>
                          <a:rPr lang="en-US" sz="3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</m:e>
                      <m:lim>
                        <m:r>
                          <a:rPr lang="en-US" sz="3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?</m:t>
                        </m:r>
                      </m:lim>
                    </m:limUpp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∅</m:t>
                    </m:r>
                  </m:oMath>
                </a14:m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B67FAC-0B6F-4236-B6F3-83CB3200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01031"/>
                <a:ext cx="12192000" cy="796244"/>
              </a:xfrm>
              <a:prstGeom prst="rect">
                <a:avLst/>
              </a:prstGeom>
              <a:blipFill>
                <a:blip r:embed="rId3"/>
                <a:stretch>
                  <a:fillRect b="-2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47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138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Imbalance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Labeled Data = {Train} U {Test}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5B237-7CDF-472B-A55F-820E0A0873D0}"/>
                  </a:ext>
                </a:extLst>
              </p:cNvPr>
              <p:cNvSpPr txBox="1"/>
              <p:nvPr/>
            </p:nvSpPr>
            <p:spPr>
              <a:xfrm>
                <a:off x="0" y="4101031"/>
                <a:ext cx="12192000" cy="190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{Train}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∩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{Test}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sz="3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limUppPr>
                      <m:e>
                        <m:r>
                          <a:rPr lang="en-US" sz="3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</m:e>
                      <m:lim>
                        <m:r>
                          <a:rPr lang="en-US" sz="3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?</m:t>
                        </m:r>
                      </m:lim>
                    </m:limUpp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∅</m:t>
                    </m:r>
                  </m:oMath>
                </a14:m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Train and test sets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presumably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follow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same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 distribution!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5B237-7CDF-472B-A55F-820E0A08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01031"/>
                <a:ext cx="12192000" cy="1904239"/>
              </a:xfrm>
              <a:prstGeom prst="rect">
                <a:avLst/>
              </a:prstGeom>
              <a:blipFill>
                <a:blip r:embed="rId3"/>
                <a:stretch>
                  <a:fillRect b="-1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77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138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Underfit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Balance fit  Overfit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336382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  <a:r>
              <a:rPr lang="en-US" sz="4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  <a:endParaRPr lang="en-US" sz="4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FD45E6-5ACE-4F6B-96D2-3C2F4E1900E9}"/>
              </a:ext>
            </a:extLst>
          </p:cNvPr>
          <p:cNvCxnSpPr>
            <a:cxnSpLocks/>
          </p:cNvCxnSpPr>
          <p:nvPr/>
        </p:nvCxnSpPr>
        <p:spPr>
          <a:xfrm flipV="1">
            <a:off x="3223573" y="1259664"/>
            <a:ext cx="5458408" cy="5169159"/>
          </a:xfrm>
          <a:prstGeom prst="line">
            <a:avLst/>
          </a:prstGeom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205AF1-FBE3-4AED-8EAA-6E682DED93EB}"/>
              </a:ext>
            </a:extLst>
          </p:cNvPr>
          <p:cNvSpPr txBox="1"/>
          <p:nvPr/>
        </p:nvSpPr>
        <p:spPr>
          <a:xfrm>
            <a:off x="68095" y="2663620"/>
            <a:ext cx="3121972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model couldn’t learn anything from training set!</a:t>
            </a:r>
          </a:p>
          <a:p>
            <a:pPr lvl="0" algn="just">
              <a:defRPr/>
            </a:pP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defRPr/>
            </a:pP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8FF79-1741-4CF9-BBA0-4BC0A027EDD4}"/>
              </a:ext>
            </a:extLst>
          </p:cNvPr>
          <p:cNvSpPr txBox="1"/>
          <p:nvPr/>
        </p:nvSpPr>
        <p:spPr>
          <a:xfrm rot="18977377">
            <a:off x="5257628" y="3047568"/>
            <a:ext cx="159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1BF861-0875-4559-8625-B56D20CF6F79}"/>
              </a:ext>
            </a:extLst>
          </p:cNvPr>
          <p:cNvSpPr/>
          <p:nvPr/>
        </p:nvSpPr>
        <p:spPr>
          <a:xfrm>
            <a:off x="3247053" y="1334278"/>
            <a:ext cx="5411755" cy="5075853"/>
          </a:xfrm>
          <a:custGeom>
            <a:avLst/>
            <a:gdLst>
              <a:gd name="connsiteX0" fmla="*/ 0 w 5411755"/>
              <a:gd name="connsiteY0" fmla="*/ 5075853 h 5075853"/>
              <a:gd name="connsiteX1" fmla="*/ 2099388 w 5411755"/>
              <a:gd name="connsiteY1" fmla="*/ 4413379 h 5075853"/>
              <a:gd name="connsiteX2" fmla="*/ 4142792 w 5411755"/>
              <a:gd name="connsiteY2" fmla="*/ 2547257 h 5075853"/>
              <a:gd name="connsiteX3" fmla="*/ 4926563 w 5411755"/>
              <a:gd name="connsiteY3" fmla="*/ 1129004 h 5075853"/>
              <a:gd name="connsiteX4" fmla="*/ 5411755 w 5411755"/>
              <a:gd name="connsiteY4" fmla="*/ 0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755" h="5075853">
                <a:moveTo>
                  <a:pt x="0" y="5075853"/>
                </a:moveTo>
                <a:cubicBezTo>
                  <a:pt x="704461" y="4955332"/>
                  <a:pt x="1408923" y="4834812"/>
                  <a:pt x="2099388" y="4413379"/>
                </a:cubicBezTo>
                <a:cubicBezTo>
                  <a:pt x="2789853" y="3991946"/>
                  <a:pt x="3671596" y="3094653"/>
                  <a:pt x="4142792" y="2547257"/>
                </a:cubicBezTo>
                <a:cubicBezTo>
                  <a:pt x="4613988" y="1999861"/>
                  <a:pt x="4715069" y="1553547"/>
                  <a:pt x="4926563" y="1129004"/>
                </a:cubicBezTo>
                <a:cubicBezTo>
                  <a:pt x="5138057" y="704461"/>
                  <a:pt x="5274906" y="352230"/>
                  <a:pt x="5411755" y="0"/>
                </a:cubicBezTo>
              </a:path>
            </a:pathLst>
          </a:cu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380F1A-F0BD-439A-A957-DA96DC4C095A}"/>
              </a:ext>
            </a:extLst>
          </p:cNvPr>
          <p:cNvSpPr txBox="1"/>
          <p:nvPr/>
        </p:nvSpPr>
        <p:spPr>
          <a:xfrm rot="18823400">
            <a:off x="5801109" y="4020076"/>
            <a:ext cx="159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5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  <a:r>
              <a:rPr lang="en-US" sz="4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endParaRPr lang="en-US" sz="4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FD45E6-5ACE-4F6B-96D2-3C2F4E1900E9}"/>
              </a:ext>
            </a:extLst>
          </p:cNvPr>
          <p:cNvCxnSpPr>
            <a:cxnSpLocks/>
          </p:cNvCxnSpPr>
          <p:nvPr/>
        </p:nvCxnSpPr>
        <p:spPr>
          <a:xfrm flipV="1">
            <a:off x="3223573" y="1259664"/>
            <a:ext cx="5458408" cy="5169159"/>
          </a:xfrm>
          <a:prstGeom prst="line">
            <a:avLst/>
          </a:prstGeom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205AF1-FBE3-4AED-8EAA-6E682DED93EB}"/>
              </a:ext>
            </a:extLst>
          </p:cNvPr>
          <p:cNvSpPr txBox="1"/>
          <p:nvPr/>
        </p:nvSpPr>
        <p:spPr>
          <a:xfrm>
            <a:off x="77333" y="2178851"/>
            <a:ext cx="3121972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model performs well on train set. It means it learnt! 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 performs poor in test set. It only know train set. Cannot generalize!</a:t>
            </a:r>
          </a:p>
          <a:p>
            <a:pPr lvl="0">
              <a:defRPr/>
            </a:pP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8FF79-1741-4CF9-BBA0-4BC0A027EDD4}"/>
              </a:ext>
            </a:extLst>
          </p:cNvPr>
          <p:cNvSpPr txBox="1"/>
          <p:nvPr/>
        </p:nvSpPr>
        <p:spPr>
          <a:xfrm rot="18977377">
            <a:off x="5257628" y="3047568"/>
            <a:ext cx="159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1BF861-0875-4559-8625-B56D20CF6F79}"/>
              </a:ext>
            </a:extLst>
          </p:cNvPr>
          <p:cNvSpPr/>
          <p:nvPr/>
        </p:nvSpPr>
        <p:spPr>
          <a:xfrm>
            <a:off x="3247053" y="1334278"/>
            <a:ext cx="5411755" cy="5075853"/>
          </a:xfrm>
          <a:custGeom>
            <a:avLst/>
            <a:gdLst>
              <a:gd name="connsiteX0" fmla="*/ 0 w 5411755"/>
              <a:gd name="connsiteY0" fmla="*/ 5075853 h 5075853"/>
              <a:gd name="connsiteX1" fmla="*/ 2099388 w 5411755"/>
              <a:gd name="connsiteY1" fmla="*/ 4413379 h 5075853"/>
              <a:gd name="connsiteX2" fmla="*/ 4142792 w 5411755"/>
              <a:gd name="connsiteY2" fmla="*/ 2547257 h 5075853"/>
              <a:gd name="connsiteX3" fmla="*/ 4926563 w 5411755"/>
              <a:gd name="connsiteY3" fmla="*/ 1129004 h 5075853"/>
              <a:gd name="connsiteX4" fmla="*/ 5411755 w 5411755"/>
              <a:gd name="connsiteY4" fmla="*/ 0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755" h="5075853">
                <a:moveTo>
                  <a:pt x="0" y="5075853"/>
                </a:moveTo>
                <a:cubicBezTo>
                  <a:pt x="704461" y="4955332"/>
                  <a:pt x="1408923" y="4834812"/>
                  <a:pt x="2099388" y="4413379"/>
                </a:cubicBezTo>
                <a:cubicBezTo>
                  <a:pt x="2789853" y="3991946"/>
                  <a:pt x="3671596" y="3094653"/>
                  <a:pt x="4142792" y="2547257"/>
                </a:cubicBezTo>
                <a:cubicBezTo>
                  <a:pt x="4613988" y="1999861"/>
                  <a:pt x="4715069" y="1553547"/>
                  <a:pt x="4926563" y="1129004"/>
                </a:cubicBezTo>
                <a:cubicBezTo>
                  <a:pt x="5138057" y="704461"/>
                  <a:pt x="5274906" y="352230"/>
                  <a:pt x="5411755" y="0"/>
                </a:cubicBezTo>
              </a:path>
            </a:pathLst>
          </a:cu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380F1A-F0BD-439A-A957-DA96DC4C095A}"/>
              </a:ext>
            </a:extLst>
          </p:cNvPr>
          <p:cNvSpPr txBox="1"/>
          <p:nvPr/>
        </p:nvSpPr>
        <p:spPr>
          <a:xfrm rot="18823400">
            <a:off x="5801109" y="4020076"/>
            <a:ext cx="159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7761CDE-711B-458F-A8D4-1109BC2A1893}"/>
              </a:ext>
            </a:extLst>
          </p:cNvPr>
          <p:cNvSpPr/>
          <p:nvPr/>
        </p:nvSpPr>
        <p:spPr>
          <a:xfrm>
            <a:off x="3206739" y="1296955"/>
            <a:ext cx="5442739" cy="5075853"/>
          </a:xfrm>
          <a:custGeom>
            <a:avLst/>
            <a:gdLst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1691832 w 5442739"/>
              <a:gd name="connsiteY3" fmla="*/ 578498 h 5075853"/>
              <a:gd name="connsiteX4" fmla="*/ 3483310 w 5442739"/>
              <a:gd name="connsiteY4" fmla="*/ 177282 h 5075853"/>
              <a:gd name="connsiteX5" fmla="*/ 4528339 w 5442739"/>
              <a:gd name="connsiteY5" fmla="*/ 65314 h 5075853"/>
              <a:gd name="connsiteX6" fmla="*/ 5442739 w 5442739"/>
              <a:gd name="connsiteY6" fmla="*/ 0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2739" h="5075853">
                <a:moveTo>
                  <a:pt x="40314" y="5075853"/>
                </a:moveTo>
                <a:cubicBezTo>
                  <a:pt x="1436" y="4498910"/>
                  <a:pt x="-37441" y="3921967"/>
                  <a:pt x="68306" y="3368351"/>
                </a:cubicBezTo>
                <a:cubicBezTo>
                  <a:pt x="174053" y="2814735"/>
                  <a:pt x="404208" y="2219130"/>
                  <a:pt x="674796" y="1754155"/>
                </a:cubicBezTo>
                <a:cubicBezTo>
                  <a:pt x="945384" y="1289180"/>
                  <a:pt x="1223747" y="841310"/>
                  <a:pt x="1691832" y="578498"/>
                </a:cubicBezTo>
                <a:cubicBezTo>
                  <a:pt x="2159917" y="315686"/>
                  <a:pt x="3010559" y="262813"/>
                  <a:pt x="3483310" y="177282"/>
                </a:cubicBezTo>
                <a:cubicBezTo>
                  <a:pt x="3956061" y="91751"/>
                  <a:pt x="4201768" y="94861"/>
                  <a:pt x="4528339" y="65314"/>
                </a:cubicBezTo>
                <a:cubicBezTo>
                  <a:pt x="4854911" y="35767"/>
                  <a:pt x="5148825" y="17883"/>
                  <a:pt x="5442739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9FF63C-9211-4202-80E6-05F48C9209A3}"/>
              </a:ext>
            </a:extLst>
          </p:cNvPr>
          <p:cNvSpPr txBox="1"/>
          <p:nvPr/>
        </p:nvSpPr>
        <p:spPr>
          <a:xfrm rot="18823400">
            <a:off x="3401722" y="1782837"/>
            <a:ext cx="159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24447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Receiver Operating Characteristic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8A96D9-CB9A-4D0E-83EC-7642CB85E9F8}"/>
              </a:ext>
            </a:extLst>
          </p:cNvPr>
          <p:cNvSpPr txBox="1"/>
          <p:nvPr/>
        </p:nvSpPr>
        <p:spPr>
          <a:xfrm>
            <a:off x="1092660" y="3958973"/>
            <a:ext cx="97081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ROC curve was first developed by electrical engineers and radar engineers during World War II for detecting enemy objects in battlefield!</a:t>
            </a:r>
          </a:p>
          <a:p>
            <a:pPr algn="just"/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Missile attack vs. passenger airplane!</a:t>
            </a:r>
          </a:p>
        </p:txBody>
      </p:sp>
    </p:spTree>
    <p:extLst>
      <p:ext uri="{BB962C8B-B14F-4D97-AF65-F5344CB8AC3E}">
        <p14:creationId xmlns:p14="http://schemas.microsoft.com/office/powerpoint/2010/main" val="1255263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  <a:r>
              <a:rPr lang="en-US" sz="4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endParaRPr lang="en-US" sz="4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22453-BE26-416E-9E6A-67773162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D555E8F-F63E-4965-8D8C-E6E84262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7C638B-FD0F-4766-8308-7291E7132EB6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BC424-48CE-4BF6-8391-B100264C9889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EAADD-B588-453F-AB67-472021DE89AC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B88E05-BB00-45D5-A085-9E2C4004CE0B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E1EA4-DCA7-4B1B-BB00-5D775E3A3B84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DE056-DB3D-4041-A0A8-EA3A98A33FC2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FD45E6-5ACE-4F6B-96D2-3C2F4E1900E9}"/>
              </a:ext>
            </a:extLst>
          </p:cNvPr>
          <p:cNvCxnSpPr>
            <a:cxnSpLocks/>
          </p:cNvCxnSpPr>
          <p:nvPr/>
        </p:nvCxnSpPr>
        <p:spPr>
          <a:xfrm flipV="1">
            <a:off x="3223573" y="1259664"/>
            <a:ext cx="5458408" cy="5169159"/>
          </a:xfrm>
          <a:prstGeom prst="line">
            <a:avLst/>
          </a:prstGeom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205AF1-FBE3-4AED-8EAA-6E682DED93EB}"/>
              </a:ext>
            </a:extLst>
          </p:cNvPr>
          <p:cNvSpPr txBox="1"/>
          <p:nvPr/>
        </p:nvSpPr>
        <p:spPr>
          <a:xfrm>
            <a:off x="77333" y="2178851"/>
            <a:ext cx="3121972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model performs well on train set. It means it learnt! 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 performs poor in test set. It only know train set. Cannot generalize!</a:t>
            </a:r>
          </a:p>
          <a:p>
            <a:pPr lvl="0">
              <a:defRPr/>
            </a:pP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8FF79-1741-4CF9-BBA0-4BC0A027EDD4}"/>
              </a:ext>
            </a:extLst>
          </p:cNvPr>
          <p:cNvSpPr txBox="1"/>
          <p:nvPr/>
        </p:nvSpPr>
        <p:spPr>
          <a:xfrm rot="18977377">
            <a:off x="5257628" y="3047568"/>
            <a:ext cx="159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1BF861-0875-4559-8625-B56D20CF6F79}"/>
              </a:ext>
            </a:extLst>
          </p:cNvPr>
          <p:cNvSpPr/>
          <p:nvPr/>
        </p:nvSpPr>
        <p:spPr>
          <a:xfrm>
            <a:off x="3247053" y="1334278"/>
            <a:ext cx="5411755" cy="5075853"/>
          </a:xfrm>
          <a:custGeom>
            <a:avLst/>
            <a:gdLst>
              <a:gd name="connsiteX0" fmla="*/ 0 w 5411755"/>
              <a:gd name="connsiteY0" fmla="*/ 5075853 h 5075853"/>
              <a:gd name="connsiteX1" fmla="*/ 2099388 w 5411755"/>
              <a:gd name="connsiteY1" fmla="*/ 4413379 h 5075853"/>
              <a:gd name="connsiteX2" fmla="*/ 4142792 w 5411755"/>
              <a:gd name="connsiteY2" fmla="*/ 2547257 h 5075853"/>
              <a:gd name="connsiteX3" fmla="*/ 4926563 w 5411755"/>
              <a:gd name="connsiteY3" fmla="*/ 1129004 h 5075853"/>
              <a:gd name="connsiteX4" fmla="*/ 5411755 w 5411755"/>
              <a:gd name="connsiteY4" fmla="*/ 0 h 5075853"/>
              <a:gd name="connsiteX0" fmla="*/ 0 w 5411755"/>
              <a:gd name="connsiteY0" fmla="*/ 5075853 h 5075853"/>
              <a:gd name="connsiteX1" fmla="*/ 2099388 w 5411755"/>
              <a:gd name="connsiteY1" fmla="*/ 4413379 h 5075853"/>
              <a:gd name="connsiteX2" fmla="*/ 4142792 w 5411755"/>
              <a:gd name="connsiteY2" fmla="*/ 2547257 h 5075853"/>
              <a:gd name="connsiteX3" fmla="*/ 3956180 w 5411755"/>
              <a:gd name="connsiteY3" fmla="*/ 513183 h 5075853"/>
              <a:gd name="connsiteX4" fmla="*/ 5411755 w 5411755"/>
              <a:gd name="connsiteY4" fmla="*/ 0 h 5075853"/>
              <a:gd name="connsiteX0" fmla="*/ 0 w 5411755"/>
              <a:gd name="connsiteY0" fmla="*/ 5075853 h 5075853"/>
              <a:gd name="connsiteX1" fmla="*/ 2099388 w 5411755"/>
              <a:gd name="connsiteY1" fmla="*/ 4413379 h 5075853"/>
              <a:gd name="connsiteX2" fmla="*/ 2481943 w 5411755"/>
              <a:gd name="connsiteY2" fmla="*/ 1259633 h 5075853"/>
              <a:gd name="connsiteX3" fmla="*/ 3956180 w 5411755"/>
              <a:gd name="connsiteY3" fmla="*/ 513183 h 5075853"/>
              <a:gd name="connsiteX4" fmla="*/ 5411755 w 5411755"/>
              <a:gd name="connsiteY4" fmla="*/ 0 h 5075853"/>
              <a:gd name="connsiteX0" fmla="*/ 0 w 5411755"/>
              <a:gd name="connsiteY0" fmla="*/ 5075853 h 5075853"/>
              <a:gd name="connsiteX1" fmla="*/ 970384 w 5411755"/>
              <a:gd name="connsiteY1" fmla="*/ 2537926 h 5075853"/>
              <a:gd name="connsiteX2" fmla="*/ 2481943 w 5411755"/>
              <a:gd name="connsiteY2" fmla="*/ 1259633 h 5075853"/>
              <a:gd name="connsiteX3" fmla="*/ 3956180 w 5411755"/>
              <a:gd name="connsiteY3" fmla="*/ 513183 h 5075853"/>
              <a:gd name="connsiteX4" fmla="*/ 5411755 w 5411755"/>
              <a:gd name="connsiteY4" fmla="*/ 0 h 5075853"/>
              <a:gd name="connsiteX0" fmla="*/ 0 w 5411755"/>
              <a:gd name="connsiteY0" fmla="*/ 5075853 h 5075853"/>
              <a:gd name="connsiteX1" fmla="*/ 970384 w 5411755"/>
              <a:gd name="connsiteY1" fmla="*/ 2537926 h 5075853"/>
              <a:gd name="connsiteX2" fmla="*/ 2481943 w 5411755"/>
              <a:gd name="connsiteY2" fmla="*/ 1259633 h 5075853"/>
              <a:gd name="connsiteX3" fmla="*/ 3956180 w 5411755"/>
              <a:gd name="connsiteY3" fmla="*/ 513183 h 5075853"/>
              <a:gd name="connsiteX4" fmla="*/ 5411755 w 5411755"/>
              <a:gd name="connsiteY4" fmla="*/ 0 h 5075853"/>
              <a:gd name="connsiteX0" fmla="*/ 0 w 5411755"/>
              <a:gd name="connsiteY0" fmla="*/ 5075853 h 5075853"/>
              <a:gd name="connsiteX1" fmla="*/ 970384 w 5411755"/>
              <a:gd name="connsiteY1" fmla="*/ 2537926 h 5075853"/>
              <a:gd name="connsiteX2" fmla="*/ 2481943 w 5411755"/>
              <a:gd name="connsiteY2" fmla="*/ 1259633 h 5075853"/>
              <a:gd name="connsiteX3" fmla="*/ 3956180 w 5411755"/>
              <a:gd name="connsiteY3" fmla="*/ 513183 h 5075853"/>
              <a:gd name="connsiteX4" fmla="*/ 5411755 w 5411755"/>
              <a:gd name="connsiteY4" fmla="*/ 0 h 5075853"/>
              <a:gd name="connsiteX0" fmla="*/ 0 w 5411755"/>
              <a:gd name="connsiteY0" fmla="*/ 5075853 h 5075853"/>
              <a:gd name="connsiteX1" fmla="*/ 970384 w 5411755"/>
              <a:gd name="connsiteY1" fmla="*/ 2537926 h 5075853"/>
              <a:gd name="connsiteX2" fmla="*/ 2481943 w 5411755"/>
              <a:gd name="connsiteY2" fmla="*/ 1259633 h 5075853"/>
              <a:gd name="connsiteX3" fmla="*/ 3956180 w 5411755"/>
              <a:gd name="connsiteY3" fmla="*/ 513183 h 5075853"/>
              <a:gd name="connsiteX4" fmla="*/ 5411755 w 5411755"/>
              <a:gd name="connsiteY4" fmla="*/ 0 h 5075853"/>
              <a:gd name="connsiteX0" fmla="*/ 0 w 5411755"/>
              <a:gd name="connsiteY0" fmla="*/ 5075853 h 5075853"/>
              <a:gd name="connsiteX1" fmla="*/ 970384 w 5411755"/>
              <a:gd name="connsiteY1" fmla="*/ 2537926 h 5075853"/>
              <a:gd name="connsiteX2" fmla="*/ 2481943 w 5411755"/>
              <a:gd name="connsiteY2" fmla="*/ 1259633 h 5075853"/>
              <a:gd name="connsiteX3" fmla="*/ 3956180 w 5411755"/>
              <a:gd name="connsiteY3" fmla="*/ 513183 h 5075853"/>
              <a:gd name="connsiteX4" fmla="*/ 5411755 w 5411755"/>
              <a:gd name="connsiteY4" fmla="*/ 0 h 5075853"/>
              <a:gd name="connsiteX0" fmla="*/ 0 w 5411755"/>
              <a:gd name="connsiteY0" fmla="*/ 5075853 h 5075853"/>
              <a:gd name="connsiteX1" fmla="*/ 970384 w 5411755"/>
              <a:gd name="connsiteY1" fmla="*/ 2537926 h 5075853"/>
              <a:gd name="connsiteX2" fmla="*/ 2481943 w 5411755"/>
              <a:gd name="connsiteY2" fmla="*/ 1259633 h 5075853"/>
              <a:gd name="connsiteX3" fmla="*/ 3956180 w 5411755"/>
              <a:gd name="connsiteY3" fmla="*/ 513183 h 5075853"/>
              <a:gd name="connsiteX4" fmla="*/ 5411755 w 5411755"/>
              <a:gd name="connsiteY4" fmla="*/ 0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755" h="5075853">
                <a:moveTo>
                  <a:pt x="0" y="5075853"/>
                </a:moveTo>
                <a:cubicBezTo>
                  <a:pt x="284583" y="4190222"/>
                  <a:pt x="556727" y="3173963"/>
                  <a:pt x="970384" y="2537926"/>
                </a:cubicBezTo>
                <a:cubicBezTo>
                  <a:pt x="1384041" y="1901889"/>
                  <a:pt x="1984310" y="1597090"/>
                  <a:pt x="2481943" y="1259633"/>
                </a:cubicBezTo>
                <a:cubicBezTo>
                  <a:pt x="2979576" y="922176"/>
                  <a:pt x="3278155" y="704461"/>
                  <a:pt x="3956180" y="513183"/>
                </a:cubicBezTo>
                <a:cubicBezTo>
                  <a:pt x="4400939" y="368558"/>
                  <a:pt x="4752392" y="202940"/>
                  <a:pt x="5411755" y="0"/>
                </a:cubicBezTo>
              </a:path>
            </a:pathLst>
          </a:cu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380F1A-F0BD-439A-A957-DA96DC4C095A}"/>
              </a:ext>
            </a:extLst>
          </p:cNvPr>
          <p:cNvSpPr txBox="1"/>
          <p:nvPr/>
        </p:nvSpPr>
        <p:spPr>
          <a:xfrm rot="19510290">
            <a:off x="4809320" y="2104902"/>
            <a:ext cx="159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7761CDE-711B-458F-A8D4-1109BC2A1893}"/>
              </a:ext>
            </a:extLst>
          </p:cNvPr>
          <p:cNvSpPr/>
          <p:nvPr/>
        </p:nvSpPr>
        <p:spPr>
          <a:xfrm>
            <a:off x="3206739" y="1296955"/>
            <a:ext cx="5442739" cy="5075853"/>
          </a:xfrm>
          <a:custGeom>
            <a:avLst/>
            <a:gdLst>
              <a:gd name="connsiteX0" fmla="*/ 40314 w 5442739"/>
              <a:gd name="connsiteY0" fmla="*/ 5075853 h 5075853"/>
              <a:gd name="connsiteX1" fmla="*/ 68306 w 5442739"/>
              <a:gd name="connsiteY1" fmla="*/ 3368351 h 5075853"/>
              <a:gd name="connsiteX2" fmla="*/ 674796 w 5442739"/>
              <a:gd name="connsiteY2" fmla="*/ 1754155 h 5075853"/>
              <a:gd name="connsiteX3" fmla="*/ 1691832 w 5442739"/>
              <a:gd name="connsiteY3" fmla="*/ 578498 h 5075853"/>
              <a:gd name="connsiteX4" fmla="*/ 3483310 w 5442739"/>
              <a:gd name="connsiteY4" fmla="*/ 177282 h 5075853"/>
              <a:gd name="connsiteX5" fmla="*/ 4528339 w 5442739"/>
              <a:gd name="connsiteY5" fmla="*/ 65314 h 5075853"/>
              <a:gd name="connsiteX6" fmla="*/ 5442739 w 5442739"/>
              <a:gd name="connsiteY6" fmla="*/ 0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2739" h="5075853">
                <a:moveTo>
                  <a:pt x="40314" y="5075853"/>
                </a:moveTo>
                <a:cubicBezTo>
                  <a:pt x="1436" y="4498910"/>
                  <a:pt x="-37441" y="3921967"/>
                  <a:pt x="68306" y="3368351"/>
                </a:cubicBezTo>
                <a:cubicBezTo>
                  <a:pt x="174053" y="2814735"/>
                  <a:pt x="404208" y="2219130"/>
                  <a:pt x="674796" y="1754155"/>
                </a:cubicBezTo>
                <a:cubicBezTo>
                  <a:pt x="945384" y="1289180"/>
                  <a:pt x="1223747" y="841310"/>
                  <a:pt x="1691832" y="578498"/>
                </a:cubicBezTo>
                <a:cubicBezTo>
                  <a:pt x="2159917" y="315686"/>
                  <a:pt x="3010559" y="262813"/>
                  <a:pt x="3483310" y="177282"/>
                </a:cubicBezTo>
                <a:cubicBezTo>
                  <a:pt x="3956061" y="91751"/>
                  <a:pt x="4201768" y="94861"/>
                  <a:pt x="4528339" y="65314"/>
                </a:cubicBezTo>
                <a:cubicBezTo>
                  <a:pt x="4854911" y="35767"/>
                  <a:pt x="5148825" y="17883"/>
                  <a:pt x="5442739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9FF63C-9211-4202-80E6-05F48C9209A3}"/>
              </a:ext>
            </a:extLst>
          </p:cNvPr>
          <p:cNvSpPr txBox="1"/>
          <p:nvPr/>
        </p:nvSpPr>
        <p:spPr>
          <a:xfrm rot="18823400">
            <a:off x="3401722" y="1782837"/>
            <a:ext cx="159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  <a:endParaRPr lang="en-US" sz="28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51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8132D-7F26-4AD1-BA86-B9FE0CF7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 b="836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5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FADB8FE-5E01-4708-8CB2-9AA3940538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6220" y="-15552"/>
            <a:ext cx="12198220" cy="806886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BA8E250-E4EB-42E2-AEE8-1341BF46A51C}"/>
              </a:ext>
            </a:extLst>
          </p:cNvPr>
          <p:cNvSpPr/>
          <p:nvPr/>
        </p:nvSpPr>
        <p:spPr>
          <a:xfrm>
            <a:off x="2817845" y="3327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C8A9EA-A0C9-4332-AAD1-944781BE1ADB}"/>
              </a:ext>
            </a:extLst>
          </p:cNvPr>
          <p:cNvSpPr/>
          <p:nvPr/>
        </p:nvSpPr>
        <p:spPr>
          <a:xfrm>
            <a:off x="2817845" y="102170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School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BB7238-3B28-420C-BAFB-E88393C0AF5A}"/>
              </a:ext>
            </a:extLst>
          </p:cNvPr>
          <p:cNvSpPr/>
          <p:nvPr/>
        </p:nvSpPr>
        <p:spPr>
          <a:xfrm>
            <a:off x="2817845" y="17564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0D73B1-B9C9-4593-9BD0-AF63E5BFCD11}"/>
              </a:ext>
            </a:extLst>
          </p:cNvPr>
          <p:cNvSpPr/>
          <p:nvPr/>
        </p:nvSpPr>
        <p:spPr>
          <a:xfrm>
            <a:off x="2817845" y="24726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37101-976A-4074-BF99-16B338A07C86}"/>
              </a:ext>
            </a:extLst>
          </p:cNvPr>
          <p:cNvSpPr/>
          <p:nvPr/>
        </p:nvSpPr>
        <p:spPr>
          <a:xfrm>
            <a:off x="2817845" y="3146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B4399D-AFDC-4AD7-B6E5-FACCC682AD5B}"/>
              </a:ext>
            </a:extLst>
          </p:cNvPr>
          <p:cNvSpPr/>
          <p:nvPr/>
        </p:nvSpPr>
        <p:spPr>
          <a:xfrm>
            <a:off x="2817845" y="38006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81A7A7-13DC-45F5-9652-68A7D4EE67D3}"/>
              </a:ext>
            </a:extLst>
          </p:cNvPr>
          <p:cNvSpPr/>
          <p:nvPr/>
        </p:nvSpPr>
        <p:spPr>
          <a:xfrm>
            <a:off x="2817845" y="45502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757D92-CE5E-4D36-93B7-A956DCA133D2}"/>
              </a:ext>
            </a:extLst>
          </p:cNvPr>
          <p:cNvSpPr/>
          <p:nvPr/>
        </p:nvSpPr>
        <p:spPr>
          <a:xfrm>
            <a:off x="2817845" y="52111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47B8-204B-4B22-9F92-F11E9128A646}"/>
              </a:ext>
            </a:extLst>
          </p:cNvPr>
          <p:cNvSpPr/>
          <p:nvPr/>
        </p:nvSpPr>
        <p:spPr>
          <a:xfrm>
            <a:off x="7745576" y="2725708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 Set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2F2287-8209-4A1E-9A8C-3243F1928C30}"/>
              </a:ext>
            </a:extLst>
          </p:cNvPr>
          <p:cNvSpPr/>
          <p:nvPr/>
        </p:nvSpPr>
        <p:spPr>
          <a:xfrm>
            <a:off x="8561618" y="3451159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Set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C6034F-B898-4671-B0BA-BB24A34DE3E3}"/>
              </a:ext>
            </a:extLst>
          </p:cNvPr>
          <p:cNvSpPr/>
          <p:nvPr/>
        </p:nvSpPr>
        <p:spPr>
          <a:xfrm>
            <a:off x="9217090" y="2778972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4692F9-F162-4ACA-8AB8-0C05A1E0E34F}"/>
              </a:ext>
            </a:extLst>
          </p:cNvPr>
          <p:cNvSpPr/>
          <p:nvPr/>
        </p:nvSpPr>
        <p:spPr>
          <a:xfrm>
            <a:off x="8633927" y="1861855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BB4187-706A-4153-A7A8-3CE0FA4FF9C8}"/>
              </a:ext>
            </a:extLst>
          </p:cNvPr>
          <p:cNvSpPr/>
          <p:nvPr/>
        </p:nvSpPr>
        <p:spPr>
          <a:xfrm>
            <a:off x="6742146" y="2169753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Metric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1B1C51-551F-431A-954F-4C4E34E338E5}"/>
              </a:ext>
            </a:extLst>
          </p:cNvPr>
          <p:cNvSpPr/>
          <p:nvPr/>
        </p:nvSpPr>
        <p:spPr>
          <a:xfrm>
            <a:off x="6888325" y="3490806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CC25E4-4754-4B99-83FB-00EFBCF0E496}"/>
              </a:ext>
            </a:extLst>
          </p:cNvPr>
          <p:cNvSpPr/>
          <p:nvPr/>
        </p:nvSpPr>
        <p:spPr>
          <a:xfrm>
            <a:off x="7909249" y="4198773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Overfit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A175BE-1AB9-4EB6-A469-BC2AD44F6CCC}"/>
              </a:ext>
            </a:extLst>
          </p:cNvPr>
          <p:cNvSpPr/>
          <p:nvPr/>
        </p:nvSpPr>
        <p:spPr>
          <a:xfrm>
            <a:off x="7771624" y="1103347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Underfit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5AF1DC82-47C3-4DDE-87C3-FD68812684F5}"/>
              </a:ext>
            </a:extLst>
          </p:cNvPr>
          <p:cNvSpPr/>
          <p:nvPr/>
        </p:nvSpPr>
        <p:spPr>
          <a:xfrm>
            <a:off x="4702209" y="2940592"/>
            <a:ext cx="1216152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559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Tuning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F772B0-D433-44DA-ABB5-4EA2C2C365D1}"/>
              </a:ext>
            </a:extLst>
          </p:cNvPr>
          <p:cNvSpPr txBox="1"/>
          <p:nvPr/>
        </p:nvSpPr>
        <p:spPr>
          <a:xfrm>
            <a:off x="0" y="388655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the best running settings of the mode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#layers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Activation functions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Probs. assumption</a:t>
            </a:r>
          </a:p>
        </p:txBody>
      </p:sp>
    </p:spTree>
    <p:extLst>
      <p:ext uri="{BB962C8B-B14F-4D97-AF65-F5344CB8AC3E}">
        <p14:creationId xmlns:p14="http://schemas.microsoft.com/office/powerpoint/2010/main" val="1257251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559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Tuning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F772B0-D433-44DA-ABB5-4EA2C2C365D1}"/>
              </a:ext>
            </a:extLst>
          </p:cNvPr>
          <p:cNvSpPr txBox="1"/>
          <p:nvPr/>
        </p:nvSpPr>
        <p:spPr>
          <a:xfrm>
            <a:off x="0" y="388655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the best running settings of the mode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Checking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performance of model on Train and Test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all different possibilities</a:t>
            </a:r>
          </a:p>
          <a:p>
            <a:pPr algn="ctr">
              <a:defRPr/>
            </a:pPr>
            <a:r>
              <a:rPr lang="en-US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Blind</a:t>
            </a:r>
            <a:r>
              <a:rPr lang="en-US" sz="5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grid search! Brute-force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816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559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Tuning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F772B0-D433-44DA-ABB5-4EA2C2C365D1}"/>
              </a:ext>
            </a:extLst>
          </p:cNvPr>
          <p:cNvSpPr txBox="1"/>
          <p:nvPr/>
        </p:nvSpPr>
        <p:spPr>
          <a:xfrm>
            <a:off x="0" y="388655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the best running settings of the mode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performance of model on Train and Test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all different possibilities</a:t>
            </a:r>
          </a:p>
          <a:p>
            <a:pPr algn="ctr">
              <a:defRPr/>
            </a:pPr>
            <a:r>
              <a:rPr lang="en-US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Guided</a:t>
            </a:r>
            <a:r>
              <a:rPr lang="en-US" sz="5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grid search!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73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559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Tuning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F772B0-D433-44DA-ABB5-4EA2C2C365D1}"/>
              </a:ext>
            </a:extLst>
          </p:cNvPr>
          <p:cNvSpPr txBox="1"/>
          <p:nvPr/>
        </p:nvSpPr>
        <p:spPr>
          <a:xfrm>
            <a:off x="0" y="388655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the best running settings of the mode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performance of model on Train and Test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all different possibilities</a:t>
            </a:r>
          </a:p>
          <a:p>
            <a:pPr algn="ctr">
              <a:defRPr/>
            </a:pPr>
            <a:r>
              <a:rPr lang="en-US" sz="5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grid search!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9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Recall aka True Positive Rate (TPR)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64633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87E5C3C-C165-4E32-BE27-E0C4E9969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0" t="808" b="-1"/>
          <a:stretch/>
        </p:blipFill>
        <p:spPr>
          <a:xfrm>
            <a:off x="1037086" y="1744910"/>
            <a:ext cx="9819339" cy="3939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A6AE7-1F55-4145-8D89-9FF012EEE4F9}"/>
              </a:ext>
            </a:extLst>
          </p:cNvPr>
          <p:cNvSpPr/>
          <p:nvPr/>
        </p:nvSpPr>
        <p:spPr>
          <a:xfrm>
            <a:off x="5609583" y="1507973"/>
            <a:ext cx="5737670" cy="41759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77D17-37D6-4B85-8D19-CCCEBC0193E1}"/>
              </a:ext>
            </a:extLst>
          </p:cNvPr>
          <p:cNvSpPr/>
          <p:nvPr/>
        </p:nvSpPr>
        <p:spPr>
          <a:xfrm>
            <a:off x="358330" y="1507973"/>
            <a:ext cx="3355254" cy="47036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CB6EF-0731-49BF-AE06-23D25CE480F2}"/>
              </a:ext>
            </a:extLst>
          </p:cNvPr>
          <p:cNvSpPr/>
          <p:nvPr/>
        </p:nvSpPr>
        <p:spPr>
          <a:xfrm>
            <a:off x="3713584" y="1507973"/>
            <a:ext cx="1895999" cy="12818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53BDE-1D89-4295-BAF9-AD42BFFBE198}"/>
              </a:ext>
            </a:extLst>
          </p:cNvPr>
          <p:cNvSpPr/>
          <p:nvPr/>
        </p:nvSpPr>
        <p:spPr>
          <a:xfrm>
            <a:off x="3713584" y="5150676"/>
            <a:ext cx="1895999" cy="12818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5989D-174E-40BF-AFA4-3F0B8D939425}"/>
              </a:ext>
            </a:extLst>
          </p:cNvPr>
          <p:cNvSpPr txBox="1"/>
          <p:nvPr/>
        </p:nvSpPr>
        <p:spPr>
          <a:xfrm>
            <a:off x="-149244" y="7539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percentage of positives are captured.</a:t>
            </a:r>
          </a:p>
        </p:txBody>
      </p:sp>
    </p:spTree>
    <p:extLst>
      <p:ext uri="{BB962C8B-B14F-4D97-AF65-F5344CB8AC3E}">
        <p14:creationId xmlns:p14="http://schemas.microsoft.com/office/powerpoint/2010/main" val="172551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 Positive Rate (FPR)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64633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87E5C3C-C165-4E32-BE27-E0C4E9969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0" t="808" b="-1"/>
          <a:stretch/>
        </p:blipFill>
        <p:spPr>
          <a:xfrm>
            <a:off x="1037086" y="1744910"/>
            <a:ext cx="9819339" cy="3939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A6AE7-1F55-4145-8D89-9FF012EEE4F9}"/>
              </a:ext>
            </a:extLst>
          </p:cNvPr>
          <p:cNvSpPr/>
          <p:nvPr/>
        </p:nvSpPr>
        <p:spPr>
          <a:xfrm>
            <a:off x="7501811" y="1507973"/>
            <a:ext cx="3845441" cy="41759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77D17-37D6-4B85-8D19-CCCEBC0193E1}"/>
              </a:ext>
            </a:extLst>
          </p:cNvPr>
          <p:cNvSpPr/>
          <p:nvPr/>
        </p:nvSpPr>
        <p:spPr>
          <a:xfrm>
            <a:off x="358329" y="1507973"/>
            <a:ext cx="5249367" cy="47036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CB6EF-0731-49BF-AE06-23D25CE480F2}"/>
              </a:ext>
            </a:extLst>
          </p:cNvPr>
          <p:cNvSpPr/>
          <p:nvPr/>
        </p:nvSpPr>
        <p:spPr>
          <a:xfrm>
            <a:off x="5605812" y="1507973"/>
            <a:ext cx="1895999" cy="12818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53BDE-1D89-4295-BAF9-AD42BFFBE198}"/>
              </a:ext>
            </a:extLst>
          </p:cNvPr>
          <p:cNvSpPr/>
          <p:nvPr/>
        </p:nvSpPr>
        <p:spPr>
          <a:xfrm>
            <a:off x="5607697" y="5150677"/>
            <a:ext cx="1895999" cy="12818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ACDE-943C-49B9-B476-85C1DEC92BA8}"/>
              </a:ext>
            </a:extLst>
          </p:cNvPr>
          <p:cNvSpPr txBox="1"/>
          <p:nvPr/>
        </p:nvSpPr>
        <p:spPr>
          <a:xfrm>
            <a:off x="-149244" y="7539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percentage are </a:t>
            </a: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incorrectly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captured as positives!</a:t>
            </a:r>
          </a:p>
        </p:txBody>
      </p:sp>
    </p:spTree>
    <p:extLst>
      <p:ext uri="{BB962C8B-B14F-4D97-AF65-F5344CB8AC3E}">
        <p14:creationId xmlns:p14="http://schemas.microsoft.com/office/powerpoint/2010/main" val="24207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 Classifier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D8AC0BE-07EF-4885-B922-AF78FF7C2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498023"/>
                  </p:ext>
                </p:extLst>
              </p:nvPr>
            </p:nvGraphicFramePr>
            <p:xfrm>
              <a:off x="1302251" y="3968587"/>
              <a:ext cx="10444990" cy="27136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780523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2696547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N+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N-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TPR=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+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(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+)+0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=1.0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FPR=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0+(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−)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=0.0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D8AC0BE-07EF-4885-B922-AF78FF7C2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498023"/>
                  </p:ext>
                </p:extLst>
              </p:nvPr>
            </p:nvGraphicFramePr>
            <p:xfrm>
              <a:off x="1302251" y="3968587"/>
              <a:ext cx="10444990" cy="27136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780523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2696547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N+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N-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07273" r="-213002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9167" t="-307273" r="-97588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854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TPR-FPR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FPR</a:t>
            </a:r>
            <a:endParaRPr lang="en-US" sz="12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A315F-A546-4E35-ABF5-EE5F3DD5464C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  <a:alpha val="0"/>
                </a:schemeClr>
              </a:gs>
              <a:gs pos="62000">
                <a:schemeClr val="accent1">
                  <a:lumMod val="20000"/>
                  <a:lumOff val="8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96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DD602B-0F99-47F7-81D0-E4326B17B69A}"/>
              </a:ext>
            </a:extLst>
          </p:cNvPr>
          <p:cNvSpPr/>
          <p:nvPr/>
        </p:nvSpPr>
        <p:spPr>
          <a:xfrm>
            <a:off x="3215809" y="1282482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 Classifier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D8AC0BE-07EF-4885-B922-AF78FF7C2D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02251" y="3968587"/>
              <a:ext cx="10444990" cy="27136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780523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2696547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N+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N-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TPR=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+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(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+)+0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=1.0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FPR=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0+(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−)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=0.0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D8AC0BE-07EF-4885-B922-AF78FF7C2D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02251" y="3968587"/>
              <a:ext cx="10444990" cy="27136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780523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2696547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N+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N-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07273" r="-213002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9167" t="-307273" r="-97588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2FBB41-2670-445E-8C0B-297F418A785F}"/>
              </a:ext>
            </a:extLst>
          </p:cNvPr>
          <p:cNvCxnSpPr>
            <a:cxnSpLocks/>
          </p:cNvCxnSpPr>
          <p:nvPr/>
        </p:nvCxnSpPr>
        <p:spPr>
          <a:xfrm flipV="1">
            <a:off x="5663681" y="5458407"/>
            <a:ext cx="0" cy="31371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D019DF-3C86-47E1-B240-86A81796C559}"/>
              </a:ext>
            </a:extLst>
          </p:cNvPr>
          <p:cNvCxnSpPr>
            <a:cxnSpLocks/>
          </p:cNvCxnSpPr>
          <p:nvPr/>
        </p:nvCxnSpPr>
        <p:spPr>
          <a:xfrm>
            <a:off x="5663681" y="4988354"/>
            <a:ext cx="0" cy="26478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9601A-E5EA-4675-BA11-4E42E7E7BC82}"/>
              </a:ext>
            </a:extLst>
          </p:cNvPr>
          <p:cNvCxnSpPr>
            <a:cxnSpLocks/>
          </p:cNvCxnSpPr>
          <p:nvPr/>
        </p:nvCxnSpPr>
        <p:spPr>
          <a:xfrm flipV="1">
            <a:off x="7141028" y="4988354"/>
            <a:ext cx="0" cy="26478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4C92A-C3E8-4FC1-971F-0E4813613A7F}"/>
              </a:ext>
            </a:extLst>
          </p:cNvPr>
          <p:cNvCxnSpPr>
            <a:cxnSpLocks/>
          </p:cNvCxnSpPr>
          <p:nvPr/>
        </p:nvCxnSpPr>
        <p:spPr>
          <a:xfrm>
            <a:off x="7141028" y="5544666"/>
            <a:ext cx="0" cy="3056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AD24F6-46CF-450E-8A44-4437A00C432A}"/>
              </a:ext>
            </a:extLst>
          </p:cNvPr>
          <p:cNvCxnSpPr>
            <a:cxnSpLocks/>
          </p:cNvCxnSpPr>
          <p:nvPr/>
        </p:nvCxnSpPr>
        <p:spPr>
          <a:xfrm>
            <a:off x="6096000" y="6384704"/>
            <a:ext cx="0" cy="2975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D05ED8-9B43-490D-8F11-F1BF165F856F}"/>
              </a:ext>
            </a:extLst>
          </p:cNvPr>
          <p:cNvCxnSpPr>
            <a:cxnSpLocks/>
          </p:cNvCxnSpPr>
          <p:nvPr/>
        </p:nvCxnSpPr>
        <p:spPr>
          <a:xfrm flipV="1">
            <a:off x="8916955" y="6111551"/>
            <a:ext cx="0" cy="27315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4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Worst Classifier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D8AC0BE-07EF-4885-B922-AF78FF7C2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901725"/>
                  </p:ext>
                </p:extLst>
              </p:nvPr>
            </p:nvGraphicFramePr>
            <p:xfrm>
              <a:off x="1302251" y="3968587"/>
              <a:ext cx="10444990" cy="27136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780523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2696547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N-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N+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TPR=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(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+)+0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=0.0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FPR=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−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0+(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−)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=1.0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D8AC0BE-07EF-4885-B922-AF78FF7C2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901725"/>
                  </p:ext>
                </p:extLst>
              </p:nvPr>
            </p:nvGraphicFramePr>
            <p:xfrm>
              <a:off x="1302251" y="3968587"/>
              <a:ext cx="10444990" cy="27136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780523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2696547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N-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N+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07273" r="-213002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9167" t="-307273" r="-97588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AD24F6-46CF-450E-8A44-4437A00C432A}"/>
              </a:ext>
            </a:extLst>
          </p:cNvPr>
          <p:cNvCxnSpPr>
            <a:cxnSpLocks/>
          </p:cNvCxnSpPr>
          <p:nvPr/>
        </p:nvCxnSpPr>
        <p:spPr>
          <a:xfrm>
            <a:off x="6096000" y="6384704"/>
            <a:ext cx="0" cy="2975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D05ED8-9B43-490D-8F11-F1BF165F856F}"/>
              </a:ext>
            </a:extLst>
          </p:cNvPr>
          <p:cNvCxnSpPr>
            <a:cxnSpLocks/>
          </p:cNvCxnSpPr>
          <p:nvPr/>
        </p:nvCxnSpPr>
        <p:spPr>
          <a:xfrm flipV="1">
            <a:off x="8916955" y="6111551"/>
            <a:ext cx="0" cy="27315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6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688</Words>
  <Application>Microsoft Office PowerPoint</Application>
  <PresentationFormat>Widescreen</PresentationFormat>
  <Paragraphs>237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Segoe UI</vt:lpstr>
      <vt:lpstr>Segoe UI </vt:lpstr>
      <vt:lpstr>Segoe UI Light</vt:lpstr>
      <vt:lpstr>Office Theme</vt:lpstr>
      <vt:lpstr>PowerPoint Presentation</vt:lpstr>
      <vt:lpstr>Sentiment analysis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II NLP Winter 2021</dc:title>
  <dc:creator>Hossein Fani;hfani@uwindsor.ca</dc:creator>
  <cp:keywords>NLP; Sentiment Analysis;</cp:keywords>
  <cp:lastModifiedBy>Hossein Fani</cp:lastModifiedBy>
  <cp:revision>263</cp:revision>
  <dcterms:created xsi:type="dcterms:W3CDTF">2021-03-03T23:14:21Z</dcterms:created>
  <dcterms:modified xsi:type="dcterms:W3CDTF">2021-03-16T19:46:41Z</dcterms:modified>
</cp:coreProperties>
</file>