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321" r:id="rId2"/>
    <p:sldId id="1264" r:id="rId3"/>
    <p:sldId id="1272" r:id="rId4"/>
    <p:sldId id="1274" r:id="rId5"/>
    <p:sldId id="1275" r:id="rId6"/>
    <p:sldId id="1282" r:id="rId7"/>
    <p:sldId id="1283" r:id="rId8"/>
    <p:sldId id="1284" r:id="rId9"/>
    <p:sldId id="1295" r:id="rId10"/>
    <p:sldId id="1281" r:id="rId11"/>
    <p:sldId id="1285" r:id="rId12"/>
    <p:sldId id="1287" r:id="rId13"/>
    <p:sldId id="1288" r:id="rId14"/>
    <p:sldId id="1289" r:id="rId15"/>
    <p:sldId id="1290" r:id="rId16"/>
    <p:sldId id="1291" r:id="rId17"/>
    <p:sldId id="1292" r:id="rId18"/>
    <p:sldId id="1265" r:id="rId19"/>
    <p:sldId id="1293" r:id="rId20"/>
    <p:sldId id="1294" r:id="rId21"/>
    <p:sldId id="1266" r:id="rId22"/>
    <p:sldId id="1310" r:id="rId23"/>
    <p:sldId id="1312" r:id="rId24"/>
    <p:sldId id="1311" r:id="rId25"/>
    <p:sldId id="1314" r:id="rId26"/>
    <p:sldId id="1313" r:id="rId27"/>
    <p:sldId id="1315" r:id="rId28"/>
    <p:sldId id="1318" r:id="rId29"/>
    <p:sldId id="1317" r:id="rId30"/>
    <p:sldId id="1316" r:id="rId31"/>
    <p:sldId id="1195" r:id="rId32"/>
    <p:sldId id="1319" r:id="rId33"/>
    <p:sldId id="1320" r:id="rId34"/>
    <p:sldId id="1321" r:id="rId35"/>
    <p:sldId id="1322" r:id="rId36"/>
    <p:sldId id="1324" r:id="rId37"/>
    <p:sldId id="1323" r:id="rId38"/>
    <p:sldId id="1325" r:id="rId39"/>
    <p:sldId id="1351" r:id="rId40"/>
    <p:sldId id="1350" r:id="rId41"/>
    <p:sldId id="1267" r:id="rId42"/>
    <p:sldId id="1296" r:id="rId43"/>
    <p:sldId id="1297" r:id="rId44"/>
    <p:sldId id="1299" r:id="rId45"/>
    <p:sldId id="1298" r:id="rId46"/>
    <p:sldId id="1327" r:id="rId47"/>
    <p:sldId id="1300" r:id="rId48"/>
    <p:sldId id="1301" r:id="rId49"/>
    <p:sldId id="1302" r:id="rId50"/>
    <p:sldId id="1304" r:id="rId51"/>
    <p:sldId id="1326" r:id="rId52"/>
    <p:sldId id="1328" r:id="rId53"/>
    <p:sldId id="1306" r:id="rId54"/>
    <p:sldId id="1329" r:id="rId55"/>
    <p:sldId id="1349" r:id="rId56"/>
    <p:sldId id="1330" r:id="rId57"/>
    <p:sldId id="1307" r:id="rId58"/>
    <p:sldId id="1331" r:id="rId59"/>
    <p:sldId id="1332" r:id="rId60"/>
    <p:sldId id="1333" r:id="rId61"/>
    <p:sldId id="1334" r:id="rId62"/>
    <p:sldId id="1335" r:id="rId63"/>
    <p:sldId id="1336" r:id="rId64"/>
    <p:sldId id="1337" r:id="rId65"/>
    <p:sldId id="1338" r:id="rId66"/>
    <p:sldId id="1339" r:id="rId67"/>
    <p:sldId id="1340" r:id="rId68"/>
    <p:sldId id="1342" r:id="rId69"/>
    <p:sldId id="1341" r:id="rId70"/>
    <p:sldId id="1345" r:id="rId71"/>
    <p:sldId id="1346" r:id="rId72"/>
    <p:sldId id="1348" r:id="rId73"/>
    <p:sldId id="1347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311" autoAdjust="0"/>
  </p:normalViewPr>
  <p:slideViewPr>
    <p:cSldViewPr snapToGrid="0">
      <p:cViewPr varScale="1">
        <p:scale>
          <a:sx n="97" d="100"/>
          <a:sy n="97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Sheet1!$A$2:$A$60</cx:f>
        <cx:lvl ptCount="59" formatCode="General">
          <cx:pt idx="0">0.10000000000000001</cx:pt>
          <cx:pt idx="1">0.10000000000000001</cx:pt>
          <cx:pt idx="2">0.10000000000000001</cx:pt>
          <cx:pt idx="3">0.10000000000000001</cx:pt>
          <cx:pt idx="4">0.20000000000000001</cx:pt>
          <cx:pt idx="5">0.20000000000000001</cx:pt>
          <cx:pt idx="6">0.20000000000000001</cx:pt>
          <cx:pt idx="7">0.20000000000000001</cx:pt>
          <cx:pt idx="8">0.29999999999999999</cx:pt>
          <cx:pt idx="9">0.29999999999999999</cx:pt>
          <cx:pt idx="10">0.29999999999999999</cx:pt>
          <cx:pt idx="11">0.29999999999999999</cx:pt>
          <cx:pt idx="12">0.29999999999999999</cx:pt>
          <cx:pt idx="13">0.29999999999999999</cx:pt>
          <cx:pt idx="14">0.29999999999999999</cx:pt>
          <cx:pt idx="15">0.29999999999999999</cx:pt>
          <cx:pt idx="16">0.40000000000000002</cx:pt>
          <cx:pt idx="17">0.40000000000000002</cx:pt>
          <cx:pt idx="18">0.40000000000000002</cx:pt>
          <cx:pt idx="19">0.40000000000000002</cx:pt>
          <cx:pt idx="20">0.40000000000000002</cx:pt>
          <cx:pt idx="21">0.40000000000000002</cx:pt>
          <cx:pt idx="22">0.40000000000000002</cx:pt>
          <cx:pt idx="23">0.40000000000000002</cx:pt>
          <cx:pt idx="24">0.40000000000000002</cx:pt>
          <cx:pt idx="25">0.40000000000000002</cx:pt>
          <cx:pt idx="26">0.40000000000000002</cx:pt>
          <cx:pt idx="27">0.40000000000000002</cx:pt>
          <cx:pt idx="28">0.5</cx:pt>
          <cx:pt idx="29">0.5</cx:pt>
          <cx:pt idx="30">0.5</cx:pt>
          <cx:pt idx="31">0.5</cx:pt>
          <cx:pt idx="32">0.5</cx:pt>
          <cx:pt idx="33">0.5</cx:pt>
          <cx:pt idx="34">0.5</cx:pt>
          <cx:pt idx="35">0.5</cx:pt>
          <cx:pt idx="36">0.5</cx:pt>
          <cx:pt idx="37">0.5</cx:pt>
          <cx:pt idx="38">0.5</cx:pt>
          <cx:pt idx="39">0.5</cx:pt>
          <cx:pt idx="40">0.5</cx:pt>
          <cx:pt idx="41">0.5</cx:pt>
          <cx:pt idx="42">0.5</cx:pt>
          <cx:pt idx="43">0.5</cx:pt>
          <cx:pt idx="44">0.5</cx:pt>
          <cx:pt idx="45">0.5</cx:pt>
          <cx:pt idx="46">0.5</cx:pt>
          <cx:pt idx="47">0.5</cx:pt>
          <cx:pt idx="48">0.5</cx:pt>
          <cx:pt idx="49">0.59999999999999998</cx:pt>
          <cx:pt idx="50">0.59999999999999998</cx:pt>
          <cx:pt idx="51">0.59999999999999998</cx:pt>
          <cx:pt idx="52">0.59999999999999998</cx:pt>
          <cx:pt idx="53">0.59999999999999998</cx:pt>
          <cx:pt idx="54">0.69999999999999996</cx:pt>
          <cx:pt idx="55">0.69999999999999996</cx:pt>
          <cx:pt idx="56">0.69999999999999996</cx:pt>
          <cx:pt idx="57">0.69999999999999996</cx:pt>
          <cx:pt idx="58">0.80000000000000004</cx:pt>
        </cx:lvl>
      </cx:numDim>
    </cx:data>
  </cx:chartData>
  <cx:chart>
    <cx:title pos="t" align="ctr" overlay="0">
      <cx:tx>
        <cx:txData>
          <cx:v>A-AUC Histogram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rPr>
            <a:t>A-AUC Histogram</a:t>
          </a:r>
        </a:p>
      </cx:txPr>
    </cx:title>
    <cx:plotArea>
      <cx:plotAreaRegion>
        <cx:series layoutId="clusteredColumn" uniqueId="{039BBFB9-0677-4F66-BF4B-25FFDEDB9AF2}">
          <cx:tx>
            <cx:txData>
              <cx:f>Sheet1!$A$1</cx:f>
              <cx:v>Series1</cx:v>
            </cx:txData>
          </cx:tx>
          <cx:spPr>
            <a:solidFill>
              <a:schemeClr val="accent1">
                <a:lumMod val="75000"/>
              </a:schemeClr>
            </a:solidFill>
          </cx:spPr>
          <cx:dataPt idx="3">
            <cx:spPr>
              <a:solidFill>
                <a:srgbClr val="FF0000"/>
              </a:solidFill>
            </cx:spPr>
          </cx:dataPt>
          <cx:dataPt idx="6">
            <cx:spPr>
              <a:solidFill>
                <a:srgbClr val="FFC000"/>
              </a:solidFill>
            </cx:spPr>
          </cx:dataPt>
          <cx:dataId val="0"/>
          <cx:layoutPr>
            <cx:binning intervalClosed="r">
              <cx:binSize val="0.10000000000000001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Sheet1!$A$2:$A$52</cx:f>
        <cx:lvl ptCount="51" formatCode="General">
          <cx:pt idx="0">0.10000000000000001</cx:pt>
          <cx:pt idx="1">0.20000000000000001</cx:pt>
          <cx:pt idx="2">0.29999999999999999</cx:pt>
          <cx:pt idx="3">0.29999999999999999</cx:pt>
          <cx:pt idx="4">0.29999999999999999</cx:pt>
          <cx:pt idx="5">0.29999999999999999</cx:pt>
          <cx:pt idx="6">0.40000000000000002</cx:pt>
          <cx:pt idx="7">0.40000000000000002</cx:pt>
          <cx:pt idx="8">0.40000000000000002</cx:pt>
          <cx:pt idx="9">0.40000000000000002</cx:pt>
          <cx:pt idx="10">0.40000000000000002</cx:pt>
          <cx:pt idx="11">0.40000000000000002</cx:pt>
          <cx:pt idx="12">0.40000000000000002</cx:pt>
          <cx:pt idx="13">0.5</cx:pt>
          <cx:pt idx="14">0.5</cx:pt>
          <cx:pt idx="15">0.5</cx:pt>
          <cx:pt idx="16">0.5</cx:pt>
          <cx:pt idx="17">0.5</cx:pt>
          <cx:pt idx="18">0.5</cx:pt>
          <cx:pt idx="19">0.5</cx:pt>
          <cx:pt idx="20">0.5</cx:pt>
          <cx:pt idx="21">0.5</cx:pt>
          <cx:pt idx="22">0.5</cx:pt>
          <cx:pt idx="23">0.5</cx:pt>
          <cx:pt idx="24">0.59999999999999998</cx:pt>
          <cx:pt idx="25">0.59999999999999998</cx:pt>
          <cx:pt idx="26">0.59999999999999998</cx:pt>
          <cx:pt idx="27">0.59999999999999998</cx:pt>
          <cx:pt idx="28">0.59999999999999998</cx:pt>
          <cx:pt idx="29">0.59999999999999998</cx:pt>
          <cx:pt idx="30">0.59999999999999998</cx:pt>
          <cx:pt idx="31">0.59999999999999998</cx:pt>
          <cx:pt idx="32">0.59999999999999998</cx:pt>
          <cx:pt idx="33">0.59999999999999998</cx:pt>
          <cx:pt idx="34">0.59999999999999998</cx:pt>
          <cx:pt idx="35">0.59999999999999998</cx:pt>
          <cx:pt idx="36">0.59999999999999998</cx:pt>
          <cx:pt idx="37">0.59999999999999998</cx:pt>
          <cx:pt idx="38">0.59999999999999998</cx:pt>
          <cx:pt idx="39">0.59999999999999998</cx:pt>
          <cx:pt idx="40">0.59999999999999998</cx:pt>
          <cx:pt idx="41">0.59999999999999998</cx:pt>
          <cx:pt idx="42">0.59999999999999998</cx:pt>
          <cx:pt idx="43">0.59999999999999998</cx:pt>
          <cx:pt idx="44">0.59999999999999998</cx:pt>
          <cx:pt idx="45">0.59999999999999998</cx:pt>
          <cx:pt idx="46">0.69999999999999996</cx:pt>
          <cx:pt idx="47">0.69999999999999996</cx:pt>
          <cx:pt idx="48">0.69999999999999996</cx:pt>
          <cx:pt idx="49">0.69999999999999996</cx:pt>
          <cx:pt idx="50">0.80000000000000004</cx:pt>
        </cx:lvl>
      </cx:numDim>
    </cx:data>
  </cx:chartData>
  <cx:chart>
    <cx:title pos="t" align="ctr" overlay="0">
      <cx:tx>
        <cx:txData>
          <cx:v>B-AUC Histogram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rPr>
            <a:t>B-AUC Histogram</a:t>
          </a:r>
        </a:p>
      </cx:txPr>
    </cx:title>
    <cx:plotArea>
      <cx:plotAreaRegion>
        <cx:series layoutId="clusteredColumn" uniqueId="{039BBFB9-0677-4F66-BF4B-25FFDEDB9AF2}">
          <cx:tx>
            <cx:txData>
              <cx:f>Sheet1!$A$1</cx:f>
              <cx:v>Series1</cx:v>
            </cx:txData>
          </cx:tx>
          <cx:spPr>
            <a:solidFill>
              <a:schemeClr val="accent1">
                <a:lumMod val="75000"/>
              </a:schemeClr>
            </a:solidFill>
          </cx:spPr>
          <cx:dataPt idx="4">
            <cx:spPr>
              <a:solidFill>
                <a:srgbClr val="00B050"/>
              </a:solidFill>
            </cx:spPr>
          </cx:dataPt>
          <cx:dataId val="0"/>
          <cx:layoutPr>
            <cx:binning intervalClosed="r">
              <cx:binSize val="0.10000000000000001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5DC73-424D-47BF-BC1D-B94E64FB3BE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C17FB-9662-46FF-801A-B2D8380E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3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713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24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49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17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1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45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25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12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62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40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8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15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06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22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26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16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92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20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863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662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36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9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32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737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953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40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434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340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60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113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79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761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42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234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547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0.467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003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28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054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484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55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81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86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https://www.theregister.com/2020/01/21/ai_kaggle_contest_cheat/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C17FB-9662-46FF-801A-B2D8380ECE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52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40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59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2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4948-D56A-492D-A245-B404E3621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2F4F8-9823-4779-A9E4-297541B8D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1CDB4-BEE2-4FC1-9708-123A6270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8A618-4294-4898-B6C6-DE5E5690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8B733-2AFA-4219-9D35-7C4F0E2A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16DC-A289-4A83-8A21-798F176E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65D41-C76A-4DFE-8B38-98310D2CB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A68FD-6127-4664-A327-9A7B092A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90DA1-5787-49A8-AB0A-01BF6494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A0E3-8276-40BD-A29E-9467219C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4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06ACB-F04C-4635-994E-1C4A40558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13D3F-335A-4850-9EA3-BF65CE9C2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8BCA6-BB40-4FB1-8BC0-D53A5CF8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94A2A-58C9-40CD-9873-E9C756D0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8186-D96A-41AF-AB83-8A685988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4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512B-873A-4522-93E0-F6F13617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C3694-82F6-41C6-A364-F11FF086F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07BFA-08F4-48EE-AD6C-ECEF8E22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63607-4692-4EBD-A1CC-0A5B0791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AD752-C5D0-4DEB-A4F2-6D12597E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D7EA-C87E-4314-9CF8-E4F03234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F6B3A-6766-4447-8E17-6C61680DF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B3808-BAA5-4C5D-B2FF-54E84CAE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CEE1F-1F6A-423B-9C8D-42DF1BDE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F9461-CFB3-46AD-A795-F1F859DB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0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21ED-9E74-4F30-B6FB-C365C07D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2F4B8-229A-4884-B4E5-C0F35F9CE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8B1DA-EC6A-4352-B7A3-319E71E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46E90-5063-4256-8026-1AA8B212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3718F-3FE8-4FAE-94F9-9A85FA43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D3C89-4603-4985-BB05-8ABDC959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66C6-FF49-4406-9B85-7EE8106A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55F65-7AD4-4288-8FA9-89F323A54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452AD-617D-48EC-AAAE-D16F25124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534E5-CCD4-4563-9B75-9AAD97089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DB04F-E31E-42B3-BE81-A9CFA70BA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21493-FE0B-46B0-A427-E480B2D7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15031-81BA-47D0-85EC-3F5A43DE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54E23-BF3E-4BBE-8C68-31B5D6D8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859C-E565-4C3D-B1F5-F7C11235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4C3FC-6143-4D0A-BC6D-29CF3246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72C4-36D7-45DC-89E3-0AE007CB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8A2FC-712E-4820-84D1-FF6156D0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0F396-E2C5-4A42-B7B3-C308D893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C0023-E823-470E-AE0C-CF352325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6744A-7E6A-4F53-9C2C-0F79054A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3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0879-34C3-4076-8D12-C4235F8C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B56E-4715-49F9-8CA7-949DBBAC1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CD1D3-B644-427D-9496-161160390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4FBF1-19BF-4563-93B5-D2D12491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21388-B187-4585-8BF7-B6C48303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18BB7-0EAA-4000-B090-6DFCCD76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9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C33A-F8E5-495A-A0EE-41446D31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30EBF-EE50-4A46-808D-F09833D91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799BD-9CD8-4316-BA22-BD7B14462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348CB-7902-43BF-AD30-387F5304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92885-9F97-453C-BEB6-A2870EFE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E35BB-7E92-4CB8-B5F2-106B41F5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6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95DA9-CA01-46B8-9995-8171BA47B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CF7A0-453F-4064-8857-356AE38A2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42D43-4D0D-4797-824E-785A9769C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3F58A-C1E1-4E76-9F94-6DCB4D69240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C75D5-F485-4234-BDC8-E2A26C095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6D331-E4C9-4597-BABE-3D963DCAF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501DE-055E-4EAB-A92C-662F086E8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3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microsoft.com/office/2014/relationships/chartEx" Target="../charts/chartEx2.xml"/><Relationship Id="rId4" Type="http://schemas.openxmlformats.org/officeDocument/2006/relationships/image" Target="../media/image6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80.png"/><Relationship Id="rId4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87.png"/><Relationship Id="rId4" Type="http://schemas.openxmlformats.org/officeDocument/2006/relationships/image" Target="../media/image1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3.png"/><Relationship Id="rId4" Type="http://schemas.openxmlformats.org/officeDocument/2006/relationships/image" Target="../media/image18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C4CF-C154-3C43-9B68-0B323193C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77" y="2841824"/>
            <a:ext cx="12192000" cy="2076333"/>
          </a:xfrm>
        </p:spPr>
        <p:txBody>
          <a:bodyPr anchor="t">
            <a:noAutofit/>
          </a:bodyPr>
          <a:lstStyle/>
          <a:p>
            <a:pPr algn="l"/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Sentiment analysis</a:t>
            </a:r>
            <a:b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97857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8B76FF-F2FF-42F7-A20C-C4284BD149F1}"/>
              </a:ext>
            </a:extLst>
          </p:cNvPr>
          <p:cNvSpPr txBox="1"/>
          <p:nvPr/>
        </p:nvSpPr>
        <p:spPr>
          <a:xfrm>
            <a:off x="0" y="26138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Labeled Data = {{Train} U {Valid}} U {Test}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6F4BB-6046-4F13-B479-0E84193D2927}"/>
              </a:ext>
            </a:extLst>
          </p:cNvPr>
          <p:cNvSpPr txBox="1"/>
          <p:nvPr/>
        </p:nvSpPr>
        <p:spPr>
          <a:xfrm>
            <a:off x="569167" y="4218964"/>
            <a:ext cx="11019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model intentionally ignores parts of his available knowledge and challenges itself to uncover those parts!</a:t>
            </a:r>
          </a:p>
        </p:txBody>
      </p:sp>
    </p:spTree>
    <p:extLst>
      <p:ext uri="{BB962C8B-B14F-4D97-AF65-F5344CB8AC3E}">
        <p14:creationId xmlns:p14="http://schemas.microsoft.com/office/powerpoint/2010/main" val="333729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5B814-B321-477A-98BF-86E4DA76F30D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Labeled Data = {Train} U {Test}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932EA8-C9BB-4E65-8DBE-ACE76B504C14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8B325A5-0C2F-481B-B3C1-0FD59FB7B5AD}"/>
              </a:ext>
            </a:extLst>
          </p:cNvPr>
          <p:cNvSpPr/>
          <p:nvPr/>
        </p:nvSpPr>
        <p:spPr>
          <a:xfrm>
            <a:off x="9315339" y="288760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185D2E-63A9-4EC3-A894-1DBBECC3BBDB}"/>
              </a:ext>
            </a:extLst>
          </p:cNvPr>
          <p:cNvSpPr>
            <a:spLocks noChangeAspect="1"/>
          </p:cNvSpPr>
          <p:nvPr/>
        </p:nvSpPr>
        <p:spPr>
          <a:xfrm>
            <a:off x="10493484" y="29811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ECA2E9-6FF4-4C08-94C2-2A3A3762511E}"/>
              </a:ext>
            </a:extLst>
          </p:cNvPr>
          <p:cNvSpPr>
            <a:spLocks noChangeAspect="1"/>
          </p:cNvSpPr>
          <p:nvPr/>
        </p:nvSpPr>
        <p:spPr>
          <a:xfrm>
            <a:off x="10645884" y="31335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C72285-E94B-4038-95E6-1101A95B528E}"/>
              </a:ext>
            </a:extLst>
          </p:cNvPr>
          <p:cNvSpPr>
            <a:spLocks noChangeAspect="1"/>
          </p:cNvSpPr>
          <p:nvPr/>
        </p:nvSpPr>
        <p:spPr>
          <a:xfrm>
            <a:off x="10386804" y="322499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EB646D-684B-4C8E-8519-FA02C69A739B}"/>
              </a:ext>
            </a:extLst>
          </p:cNvPr>
          <p:cNvSpPr>
            <a:spLocks noChangeAspect="1"/>
          </p:cNvSpPr>
          <p:nvPr/>
        </p:nvSpPr>
        <p:spPr>
          <a:xfrm>
            <a:off x="10493484" y="3430573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5B2127-9D7D-46C2-B7BB-60C68F63CA17}"/>
              </a:ext>
            </a:extLst>
          </p:cNvPr>
          <p:cNvSpPr>
            <a:spLocks noChangeAspect="1"/>
          </p:cNvSpPr>
          <p:nvPr/>
        </p:nvSpPr>
        <p:spPr>
          <a:xfrm>
            <a:off x="10181064" y="304211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75B4D-6617-4C46-A495-E9655ED922FA}"/>
              </a:ext>
            </a:extLst>
          </p:cNvPr>
          <p:cNvSpPr>
            <a:spLocks noChangeAspect="1"/>
          </p:cNvSpPr>
          <p:nvPr/>
        </p:nvSpPr>
        <p:spPr>
          <a:xfrm>
            <a:off x="10181064" y="340787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EB4712-E255-4345-B2FA-C93285E06CC0}"/>
              </a:ext>
            </a:extLst>
          </p:cNvPr>
          <p:cNvSpPr>
            <a:spLocks noChangeAspect="1"/>
          </p:cNvSpPr>
          <p:nvPr/>
        </p:nvSpPr>
        <p:spPr>
          <a:xfrm>
            <a:off x="9712823" y="391390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233342-4654-4D58-820E-6E05FCA57FAD}"/>
              </a:ext>
            </a:extLst>
          </p:cNvPr>
          <p:cNvSpPr>
            <a:spLocks noChangeAspect="1"/>
          </p:cNvSpPr>
          <p:nvPr/>
        </p:nvSpPr>
        <p:spPr>
          <a:xfrm>
            <a:off x="9865223" y="406630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F05FD2-DC6C-49DD-9E49-F6FE44907140}"/>
              </a:ext>
            </a:extLst>
          </p:cNvPr>
          <p:cNvSpPr>
            <a:spLocks noChangeAspect="1"/>
          </p:cNvSpPr>
          <p:nvPr/>
        </p:nvSpPr>
        <p:spPr>
          <a:xfrm>
            <a:off x="9606143" y="415774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B4DF1B-9DFF-488F-A49F-4156DEE08B76}"/>
              </a:ext>
            </a:extLst>
          </p:cNvPr>
          <p:cNvSpPr>
            <a:spLocks noChangeAspect="1"/>
          </p:cNvSpPr>
          <p:nvPr/>
        </p:nvSpPr>
        <p:spPr>
          <a:xfrm>
            <a:off x="9712823" y="4363321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0069B7-7759-4069-91CA-B25236C46DD1}"/>
              </a:ext>
            </a:extLst>
          </p:cNvPr>
          <p:cNvSpPr>
            <a:spLocks noChangeAspect="1"/>
          </p:cNvSpPr>
          <p:nvPr/>
        </p:nvSpPr>
        <p:spPr>
          <a:xfrm>
            <a:off x="9400403" y="397486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43EC25-69AF-43AC-9504-1998BC15C317}"/>
              </a:ext>
            </a:extLst>
          </p:cNvPr>
          <p:cNvSpPr>
            <a:spLocks noChangeAspect="1"/>
          </p:cNvSpPr>
          <p:nvPr/>
        </p:nvSpPr>
        <p:spPr>
          <a:xfrm>
            <a:off x="9400403" y="434062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FF0D8C-FA7D-4815-BBA2-6E8C3520FA12}"/>
              </a:ext>
            </a:extLst>
          </p:cNvPr>
          <p:cNvSpPr/>
          <p:nvPr/>
        </p:nvSpPr>
        <p:spPr>
          <a:xfrm>
            <a:off x="7146362" y="2896310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AF358E-5AF7-4E71-96AE-A097222002F8}"/>
              </a:ext>
            </a:extLst>
          </p:cNvPr>
          <p:cNvSpPr>
            <a:spLocks noChangeAspect="1"/>
          </p:cNvSpPr>
          <p:nvPr/>
        </p:nvSpPr>
        <p:spPr>
          <a:xfrm>
            <a:off x="8324507" y="298986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8AD213-C5DB-4367-87AE-05844EFB29A5}"/>
              </a:ext>
            </a:extLst>
          </p:cNvPr>
          <p:cNvSpPr>
            <a:spLocks noChangeAspect="1"/>
          </p:cNvSpPr>
          <p:nvPr/>
        </p:nvSpPr>
        <p:spPr>
          <a:xfrm>
            <a:off x="8476907" y="314226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75C0CC6-4DAC-4732-9F51-4AD27E49439D}"/>
              </a:ext>
            </a:extLst>
          </p:cNvPr>
          <p:cNvSpPr>
            <a:spLocks noChangeAspect="1"/>
          </p:cNvSpPr>
          <p:nvPr/>
        </p:nvSpPr>
        <p:spPr>
          <a:xfrm>
            <a:off x="8012087" y="305082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7A49C1B-71DD-43DB-873B-C067B5DB4A05}"/>
              </a:ext>
            </a:extLst>
          </p:cNvPr>
          <p:cNvSpPr>
            <a:spLocks noChangeAspect="1"/>
          </p:cNvSpPr>
          <p:nvPr/>
        </p:nvSpPr>
        <p:spPr>
          <a:xfrm>
            <a:off x="7437166" y="4166449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EEED072-DC55-48E8-AE8E-45FCFD020718}"/>
              </a:ext>
            </a:extLst>
          </p:cNvPr>
          <p:cNvSpPr>
            <a:spLocks noChangeAspect="1"/>
          </p:cNvSpPr>
          <p:nvPr/>
        </p:nvSpPr>
        <p:spPr>
          <a:xfrm>
            <a:off x="7543846" y="437203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693914A-720A-4474-8390-54EAAB51331F}"/>
              </a:ext>
            </a:extLst>
          </p:cNvPr>
          <p:cNvSpPr>
            <a:spLocks noChangeAspect="1"/>
          </p:cNvSpPr>
          <p:nvPr/>
        </p:nvSpPr>
        <p:spPr>
          <a:xfrm>
            <a:off x="7231426" y="4349329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43865D-B139-4638-8EAA-42C8AE28FE67}"/>
              </a:ext>
            </a:extLst>
          </p:cNvPr>
          <p:cNvSpPr/>
          <p:nvPr/>
        </p:nvSpPr>
        <p:spPr>
          <a:xfrm>
            <a:off x="4834427" y="1460585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762A4CE-6CAF-4E7F-9DB0-247C4BEC22B7}"/>
              </a:ext>
            </a:extLst>
          </p:cNvPr>
          <p:cNvSpPr>
            <a:spLocks noChangeAspect="1"/>
          </p:cNvSpPr>
          <p:nvPr/>
        </p:nvSpPr>
        <p:spPr>
          <a:xfrm>
            <a:off x="6012572" y="1554136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01250F-E00B-465D-9D5E-C90EA2AE4FBF}"/>
              </a:ext>
            </a:extLst>
          </p:cNvPr>
          <p:cNvSpPr>
            <a:spLocks noChangeAspect="1"/>
          </p:cNvSpPr>
          <p:nvPr/>
        </p:nvSpPr>
        <p:spPr>
          <a:xfrm>
            <a:off x="5700152" y="1615096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4F8A7AC-F004-4B74-BE9A-517A1F5077A3}"/>
              </a:ext>
            </a:extLst>
          </p:cNvPr>
          <p:cNvSpPr>
            <a:spLocks noChangeAspect="1"/>
          </p:cNvSpPr>
          <p:nvPr/>
        </p:nvSpPr>
        <p:spPr>
          <a:xfrm>
            <a:off x="5125231" y="2730724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85AA067-DBD3-4015-8590-8F7A7F76DA68}"/>
              </a:ext>
            </a:extLst>
          </p:cNvPr>
          <p:cNvSpPr>
            <a:spLocks noChangeAspect="1"/>
          </p:cNvSpPr>
          <p:nvPr/>
        </p:nvSpPr>
        <p:spPr>
          <a:xfrm>
            <a:off x="4919491" y="2913604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5B560E-837B-4860-A063-5832635CE75E}"/>
              </a:ext>
            </a:extLst>
          </p:cNvPr>
          <p:cNvSpPr/>
          <p:nvPr/>
        </p:nvSpPr>
        <p:spPr>
          <a:xfrm>
            <a:off x="4875914" y="441411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529F042-2BD1-4A20-B915-1CCAEF3B4FFB}"/>
              </a:ext>
            </a:extLst>
          </p:cNvPr>
          <p:cNvSpPr>
            <a:spLocks noChangeAspect="1"/>
          </p:cNvSpPr>
          <p:nvPr/>
        </p:nvSpPr>
        <p:spPr>
          <a:xfrm>
            <a:off x="6054059" y="450766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72B48A8-2FF6-4F67-8D65-26CE5B03A1A9}"/>
              </a:ext>
            </a:extLst>
          </p:cNvPr>
          <p:cNvSpPr>
            <a:spLocks noChangeAspect="1"/>
          </p:cNvSpPr>
          <p:nvPr/>
        </p:nvSpPr>
        <p:spPr>
          <a:xfrm>
            <a:off x="5166718" y="568425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E3E6AE-467B-4AD1-B801-333EE1EB404C}"/>
              </a:ext>
            </a:extLst>
          </p:cNvPr>
          <p:cNvSpPr>
            <a:spLocks noChangeAspect="1"/>
          </p:cNvSpPr>
          <p:nvPr/>
        </p:nvSpPr>
        <p:spPr>
          <a:xfrm>
            <a:off x="5273398" y="5889831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47ECB7-4DC1-4A63-A5F4-56B20949BA39}"/>
              </a:ext>
            </a:extLst>
          </p:cNvPr>
          <p:cNvSpPr/>
          <p:nvPr/>
        </p:nvSpPr>
        <p:spPr>
          <a:xfrm>
            <a:off x="2262424" y="441411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0B9BE98-0EFF-4A4F-845C-B9BC3D4F55CE}"/>
              </a:ext>
            </a:extLst>
          </p:cNvPr>
          <p:cNvSpPr>
            <a:spLocks noChangeAspect="1"/>
          </p:cNvSpPr>
          <p:nvPr/>
        </p:nvSpPr>
        <p:spPr>
          <a:xfrm>
            <a:off x="3440569" y="4507662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1EC9631-8106-45AC-934F-D61FEF3FA0C1}"/>
              </a:ext>
            </a:extLst>
          </p:cNvPr>
          <p:cNvSpPr>
            <a:spLocks noChangeAspect="1"/>
          </p:cNvSpPr>
          <p:nvPr/>
        </p:nvSpPr>
        <p:spPr>
          <a:xfrm>
            <a:off x="2553228" y="5684250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2FC7B66-336D-4EE1-A54A-26276A6DB358}"/>
              </a:ext>
            </a:extLst>
          </p:cNvPr>
          <p:cNvSpPr>
            <a:spLocks noChangeAspect="1"/>
          </p:cNvSpPr>
          <p:nvPr/>
        </p:nvSpPr>
        <p:spPr>
          <a:xfrm>
            <a:off x="2659908" y="5889831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41431B-94ED-4D59-9956-0D067A3EF4E1}"/>
              </a:ext>
            </a:extLst>
          </p:cNvPr>
          <p:cNvSpPr txBox="1"/>
          <p:nvPr/>
        </p:nvSpPr>
        <p:spPr>
          <a:xfrm>
            <a:off x="9315339" y="3476593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 World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1601B1-86DF-4EB6-B4B7-B59ED5EF09E1}"/>
              </a:ext>
            </a:extLst>
          </p:cNvPr>
          <p:cNvSpPr txBox="1"/>
          <p:nvPr/>
        </p:nvSpPr>
        <p:spPr>
          <a:xfrm>
            <a:off x="7157792" y="3373478"/>
            <a:ext cx="1731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Sampled World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9D9233-CB5F-4857-9475-053D25384DBD}"/>
              </a:ext>
            </a:extLst>
          </p:cNvPr>
          <p:cNvSpPr txBox="1"/>
          <p:nvPr/>
        </p:nvSpPr>
        <p:spPr>
          <a:xfrm>
            <a:off x="4830852" y="1908498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94B419-A2FD-4CA1-9278-D9AEFDB7E5B5}"/>
              </a:ext>
            </a:extLst>
          </p:cNvPr>
          <p:cNvSpPr txBox="1"/>
          <p:nvPr/>
        </p:nvSpPr>
        <p:spPr>
          <a:xfrm>
            <a:off x="4875914" y="5004641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</a:p>
        </p:txBody>
      </p:sp>
      <p:sp>
        <p:nvSpPr>
          <p:cNvPr id="72" name="Arrow: Left-Right-Up 71">
            <a:extLst>
              <a:ext uri="{FF2B5EF4-FFF2-40B4-BE49-F238E27FC236}">
                <a16:creationId xmlns:a16="http://schemas.microsoft.com/office/drawing/2014/main" id="{602C9319-A89A-48CB-B8A1-F2DECD311C9B}"/>
              </a:ext>
            </a:extLst>
          </p:cNvPr>
          <p:cNvSpPr/>
          <p:nvPr/>
        </p:nvSpPr>
        <p:spPr>
          <a:xfrm rot="5400000">
            <a:off x="5660230" y="2923251"/>
            <a:ext cx="1216152" cy="1731450"/>
          </a:xfrm>
          <a:prstGeom prst="leftRight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Left 72">
            <a:extLst>
              <a:ext uri="{FF2B5EF4-FFF2-40B4-BE49-F238E27FC236}">
                <a16:creationId xmlns:a16="http://schemas.microsoft.com/office/drawing/2014/main" id="{075646C6-9230-4759-8D5D-DB1B68E450CF}"/>
              </a:ext>
            </a:extLst>
          </p:cNvPr>
          <p:cNvSpPr/>
          <p:nvPr/>
        </p:nvSpPr>
        <p:spPr>
          <a:xfrm>
            <a:off x="8900671" y="3499312"/>
            <a:ext cx="403237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6022074-CEB0-4E23-B137-C87914B7437C}"/>
              </a:ext>
            </a:extLst>
          </p:cNvPr>
          <p:cNvSpPr/>
          <p:nvPr/>
        </p:nvSpPr>
        <p:spPr>
          <a:xfrm>
            <a:off x="1167306" y="1706536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</p:txBody>
      </p:sp>
      <p:sp>
        <p:nvSpPr>
          <p:cNvPr id="76" name="Arrow: Left 75">
            <a:extLst>
              <a:ext uri="{FF2B5EF4-FFF2-40B4-BE49-F238E27FC236}">
                <a16:creationId xmlns:a16="http://schemas.microsoft.com/office/drawing/2014/main" id="{D01E8C42-B71B-4129-A0EE-20BE0FCF3EDA}"/>
              </a:ext>
            </a:extLst>
          </p:cNvPr>
          <p:cNvSpPr/>
          <p:nvPr/>
        </p:nvSpPr>
        <p:spPr>
          <a:xfrm>
            <a:off x="4005305" y="5012633"/>
            <a:ext cx="870609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Left-Right 76">
            <a:extLst>
              <a:ext uri="{FF2B5EF4-FFF2-40B4-BE49-F238E27FC236}">
                <a16:creationId xmlns:a16="http://schemas.microsoft.com/office/drawing/2014/main" id="{0EA7C79D-A7AB-4BB4-A90A-4FB68DA9E5EB}"/>
              </a:ext>
            </a:extLst>
          </p:cNvPr>
          <p:cNvSpPr/>
          <p:nvPr/>
        </p:nvSpPr>
        <p:spPr>
          <a:xfrm>
            <a:off x="2081389" y="1921420"/>
            <a:ext cx="2753037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See Everything</a:t>
            </a:r>
          </a:p>
        </p:txBody>
      </p:sp>
      <p:sp>
        <p:nvSpPr>
          <p:cNvPr id="79" name="Arrow: Left-Up 78">
            <a:extLst>
              <a:ext uri="{FF2B5EF4-FFF2-40B4-BE49-F238E27FC236}">
                <a16:creationId xmlns:a16="http://schemas.microsoft.com/office/drawing/2014/main" id="{EBE2AB32-A776-4839-BF88-3ABFF045E17B}"/>
              </a:ext>
            </a:extLst>
          </p:cNvPr>
          <p:cNvSpPr/>
          <p:nvPr/>
        </p:nvSpPr>
        <p:spPr>
          <a:xfrm rot="5400000">
            <a:off x="407518" y="3622832"/>
            <a:ext cx="2836556" cy="85039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NOT See Labels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DEFC3E-1587-4DDC-B9B0-003A2DBF6EF8}"/>
              </a:ext>
            </a:extLst>
          </p:cNvPr>
          <p:cNvSpPr/>
          <p:nvPr/>
        </p:nvSpPr>
        <p:spPr>
          <a:xfrm>
            <a:off x="561048" y="3756826"/>
            <a:ext cx="2132823" cy="3636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Limited Submissions</a:t>
            </a:r>
          </a:p>
        </p:txBody>
      </p:sp>
    </p:spTree>
    <p:extLst>
      <p:ext uri="{BB962C8B-B14F-4D97-AF65-F5344CB8AC3E}">
        <p14:creationId xmlns:p14="http://schemas.microsoft.com/office/powerpoint/2010/main" val="94095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5B814-B321-477A-98BF-86E4DA76F30D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Labeled Data = {Train}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932EA8-C9BB-4E65-8DBE-ACE76B504C14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943865D-B139-4638-8EAA-42C8AE28FE67}"/>
              </a:ext>
            </a:extLst>
          </p:cNvPr>
          <p:cNvSpPr/>
          <p:nvPr/>
        </p:nvSpPr>
        <p:spPr>
          <a:xfrm>
            <a:off x="7017790" y="2613880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762A4CE-6CAF-4E7F-9DB0-247C4BEC22B7}"/>
              </a:ext>
            </a:extLst>
          </p:cNvPr>
          <p:cNvSpPr>
            <a:spLocks noChangeAspect="1"/>
          </p:cNvSpPr>
          <p:nvPr/>
        </p:nvSpPr>
        <p:spPr>
          <a:xfrm>
            <a:off x="8195935" y="270743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01250F-E00B-465D-9D5E-C90EA2AE4FBF}"/>
              </a:ext>
            </a:extLst>
          </p:cNvPr>
          <p:cNvSpPr>
            <a:spLocks noChangeAspect="1"/>
          </p:cNvSpPr>
          <p:nvPr/>
        </p:nvSpPr>
        <p:spPr>
          <a:xfrm>
            <a:off x="7883515" y="276839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4F8A7AC-F004-4B74-BE9A-517A1F5077A3}"/>
              </a:ext>
            </a:extLst>
          </p:cNvPr>
          <p:cNvSpPr>
            <a:spLocks noChangeAspect="1"/>
          </p:cNvSpPr>
          <p:nvPr/>
        </p:nvSpPr>
        <p:spPr>
          <a:xfrm>
            <a:off x="7308594" y="3884019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85AA067-DBD3-4015-8590-8F7A7F76DA68}"/>
              </a:ext>
            </a:extLst>
          </p:cNvPr>
          <p:cNvSpPr>
            <a:spLocks noChangeAspect="1"/>
          </p:cNvSpPr>
          <p:nvPr/>
        </p:nvSpPr>
        <p:spPr>
          <a:xfrm>
            <a:off x="7102854" y="4066899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9D9233-CB5F-4857-9475-053D25384DBD}"/>
              </a:ext>
            </a:extLst>
          </p:cNvPr>
          <p:cNvSpPr txBox="1"/>
          <p:nvPr/>
        </p:nvSpPr>
        <p:spPr>
          <a:xfrm>
            <a:off x="7014215" y="3061793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Train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6022074-CEB0-4E23-B137-C87914B7437C}"/>
              </a:ext>
            </a:extLst>
          </p:cNvPr>
          <p:cNvSpPr/>
          <p:nvPr/>
        </p:nvSpPr>
        <p:spPr>
          <a:xfrm>
            <a:off x="3350669" y="2971800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</p:txBody>
      </p:sp>
      <p:sp>
        <p:nvSpPr>
          <p:cNvPr id="77" name="Arrow: Left-Right 76">
            <a:extLst>
              <a:ext uri="{FF2B5EF4-FFF2-40B4-BE49-F238E27FC236}">
                <a16:creationId xmlns:a16="http://schemas.microsoft.com/office/drawing/2014/main" id="{0EA7C79D-A7AB-4BB4-A90A-4FB68DA9E5EB}"/>
              </a:ext>
            </a:extLst>
          </p:cNvPr>
          <p:cNvSpPr/>
          <p:nvPr/>
        </p:nvSpPr>
        <p:spPr>
          <a:xfrm>
            <a:off x="4264752" y="3186684"/>
            <a:ext cx="2753037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See Everything</a:t>
            </a:r>
          </a:p>
        </p:txBody>
      </p:sp>
    </p:spTree>
    <p:extLst>
      <p:ext uri="{BB962C8B-B14F-4D97-AF65-F5344CB8AC3E}">
        <p14:creationId xmlns:p14="http://schemas.microsoft.com/office/powerpoint/2010/main" val="1845340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5B814-B321-477A-98BF-86E4DA76F30D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Labeled Data = {{</a:t>
            </a:r>
            <a:r>
              <a:rPr lang="en-US" sz="4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Subtrain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} U {Subtest}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932EA8-C9BB-4E65-8DBE-ACE76B504C14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8B325A5-0C2F-481B-B3C1-0FD59FB7B5AD}"/>
              </a:ext>
            </a:extLst>
          </p:cNvPr>
          <p:cNvSpPr/>
          <p:nvPr/>
        </p:nvSpPr>
        <p:spPr>
          <a:xfrm>
            <a:off x="9315339" y="288760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185D2E-63A9-4EC3-A894-1DBBECC3BBDB}"/>
              </a:ext>
            </a:extLst>
          </p:cNvPr>
          <p:cNvSpPr>
            <a:spLocks noChangeAspect="1"/>
          </p:cNvSpPr>
          <p:nvPr/>
        </p:nvSpPr>
        <p:spPr>
          <a:xfrm>
            <a:off x="10493484" y="29811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ECA2E9-6FF4-4C08-94C2-2A3A3762511E}"/>
              </a:ext>
            </a:extLst>
          </p:cNvPr>
          <p:cNvSpPr>
            <a:spLocks noChangeAspect="1"/>
          </p:cNvSpPr>
          <p:nvPr/>
        </p:nvSpPr>
        <p:spPr>
          <a:xfrm>
            <a:off x="10645884" y="31335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F05FD2-DC6C-49DD-9E49-F6FE44907140}"/>
              </a:ext>
            </a:extLst>
          </p:cNvPr>
          <p:cNvSpPr>
            <a:spLocks noChangeAspect="1"/>
          </p:cNvSpPr>
          <p:nvPr/>
        </p:nvSpPr>
        <p:spPr>
          <a:xfrm>
            <a:off x="9606143" y="415774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43EC25-69AF-43AC-9504-1998BC15C317}"/>
              </a:ext>
            </a:extLst>
          </p:cNvPr>
          <p:cNvSpPr>
            <a:spLocks noChangeAspect="1"/>
          </p:cNvSpPr>
          <p:nvPr/>
        </p:nvSpPr>
        <p:spPr>
          <a:xfrm>
            <a:off x="9400403" y="434062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FF0D8C-FA7D-4815-BBA2-6E8C3520FA12}"/>
              </a:ext>
            </a:extLst>
          </p:cNvPr>
          <p:cNvSpPr/>
          <p:nvPr/>
        </p:nvSpPr>
        <p:spPr>
          <a:xfrm>
            <a:off x="7146362" y="2896310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AF358E-5AF7-4E71-96AE-A097222002F8}"/>
              </a:ext>
            </a:extLst>
          </p:cNvPr>
          <p:cNvSpPr>
            <a:spLocks noChangeAspect="1"/>
          </p:cNvSpPr>
          <p:nvPr/>
        </p:nvSpPr>
        <p:spPr>
          <a:xfrm>
            <a:off x="8324507" y="298986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8AD213-C5DB-4367-87AE-05844EFB29A5}"/>
              </a:ext>
            </a:extLst>
          </p:cNvPr>
          <p:cNvSpPr>
            <a:spLocks noChangeAspect="1"/>
          </p:cNvSpPr>
          <p:nvPr/>
        </p:nvSpPr>
        <p:spPr>
          <a:xfrm>
            <a:off x="8476907" y="314226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7A49C1B-71DD-43DB-873B-C067B5DB4A05}"/>
              </a:ext>
            </a:extLst>
          </p:cNvPr>
          <p:cNvSpPr>
            <a:spLocks noChangeAspect="1"/>
          </p:cNvSpPr>
          <p:nvPr/>
        </p:nvSpPr>
        <p:spPr>
          <a:xfrm>
            <a:off x="7437166" y="4166449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693914A-720A-4474-8390-54EAAB51331F}"/>
              </a:ext>
            </a:extLst>
          </p:cNvPr>
          <p:cNvSpPr>
            <a:spLocks noChangeAspect="1"/>
          </p:cNvSpPr>
          <p:nvPr/>
        </p:nvSpPr>
        <p:spPr>
          <a:xfrm>
            <a:off x="7231426" y="4349329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43865D-B139-4638-8EAA-42C8AE28FE67}"/>
              </a:ext>
            </a:extLst>
          </p:cNvPr>
          <p:cNvSpPr/>
          <p:nvPr/>
        </p:nvSpPr>
        <p:spPr>
          <a:xfrm>
            <a:off x="4834427" y="1460585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762A4CE-6CAF-4E7F-9DB0-247C4BEC22B7}"/>
              </a:ext>
            </a:extLst>
          </p:cNvPr>
          <p:cNvSpPr>
            <a:spLocks noChangeAspect="1"/>
          </p:cNvSpPr>
          <p:nvPr/>
        </p:nvSpPr>
        <p:spPr>
          <a:xfrm>
            <a:off x="6012572" y="1554136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85AA067-DBD3-4015-8590-8F7A7F76DA68}"/>
              </a:ext>
            </a:extLst>
          </p:cNvPr>
          <p:cNvSpPr>
            <a:spLocks noChangeAspect="1"/>
          </p:cNvSpPr>
          <p:nvPr/>
        </p:nvSpPr>
        <p:spPr>
          <a:xfrm>
            <a:off x="4919491" y="2913604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5B560E-837B-4860-A063-5832635CE75E}"/>
              </a:ext>
            </a:extLst>
          </p:cNvPr>
          <p:cNvSpPr/>
          <p:nvPr/>
        </p:nvSpPr>
        <p:spPr>
          <a:xfrm>
            <a:off x="4875914" y="441411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529F042-2BD1-4A20-B915-1CCAEF3B4FFB}"/>
              </a:ext>
            </a:extLst>
          </p:cNvPr>
          <p:cNvSpPr>
            <a:spLocks noChangeAspect="1"/>
          </p:cNvSpPr>
          <p:nvPr/>
        </p:nvSpPr>
        <p:spPr>
          <a:xfrm>
            <a:off x="6346711" y="4569277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72B48A8-2FF6-4F67-8D65-26CE5B03A1A9}"/>
              </a:ext>
            </a:extLst>
          </p:cNvPr>
          <p:cNvSpPr>
            <a:spLocks noChangeAspect="1"/>
          </p:cNvSpPr>
          <p:nvPr/>
        </p:nvSpPr>
        <p:spPr>
          <a:xfrm>
            <a:off x="5166718" y="568425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47ECB7-4DC1-4A63-A5F4-56B20949BA39}"/>
              </a:ext>
            </a:extLst>
          </p:cNvPr>
          <p:cNvSpPr/>
          <p:nvPr/>
        </p:nvSpPr>
        <p:spPr>
          <a:xfrm>
            <a:off x="2262424" y="441411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0B9BE98-0EFF-4A4F-845C-B9BC3D4F55CE}"/>
              </a:ext>
            </a:extLst>
          </p:cNvPr>
          <p:cNvSpPr>
            <a:spLocks noChangeAspect="1"/>
          </p:cNvSpPr>
          <p:nvPr/>
        </p:nvSpPr>
        <p:spPr>
          <a:xfrm>
            <a:off x="3440569" y="4507662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1EC9631-8106-45AC-934F-D61FEF3FA0C1}"/>
              </a:ext>
            </a:extLst>
          </p:cNvPr>
          <p:cNvSpPr>
            <a:spLocks noChangeAspect="1"/>
          </p:cNvSpPr>
          <p:nvPr/>
        </p:nvSpPr>
        <p:spPr>
          <a:xfrm>
            <a:off x="2553228" y="5684250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2FC7B66-336D-4EE1-A54A-26276A6DB358}"/>
              </a:ext>
            </a:extLst>
          </p:cNvPr>
          <p:cNvSpPr>
            <a:spLocks noChangeAspect="1"/>
          </p:cNvSpPr>
          <p:nvPr/>
        </p:nvSpPr>
        <p:spPr>
          <a:xfrm>
            <a:off x="2659908" y="5889831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41431B-94ED-4D59-9956-0D067A3EF4E1}"/>
              </a:ext>
            </a:extLst>
          </p:cNvPr>
          <p:cNvSpPr txBox="1"/>
          <p:nvPr/>
        </p:nvSpPr>
        <p:spPr>
          <a:xfrm>
            <a:off x="9315339" y="3476593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Train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1601B1-86DF-4EB6-B4B7-B59ED5EF09E1}"/>
              </a:ext>
            </a:extLst>
          </p:cNvPr>
          <p:cNvSpPr txBox="1"/>
          <p:nvPr/>
        </p:nvSpPr>
        <p:spPr>
          <a:xfrm>
            <a:off x="7157792" y="3373478"/>
            <a:ext cx="1731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Sampled Train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9D9233-CB5F-4857-9475-053D25384DBD}"/>
              </a:ext>
            </a:extLst>
          </p:cNvPr>
          <p:cNvSpPr txBox="1"/>
          <p:nvPr/>
        </p:nvSpPr>
        <p:spPr>
          <a:xfrm>
            <a:off x="4830852" y="1908498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Subtrain</a:t>
            </a: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94B419-A2FD-4CA1-9278-D9AEFDB7E5B5}"/>
              </a:ext>
            </a:extLst>
          </p:cNvPr>
          <p:cNvSpPr txBox="1"/>
          <p:nvPr/>
        </p:nvSpPr>
        <p:spPr>
          <a:xfrm>
            <a:off x="4875914" y="5004641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Subtest</a:t>
            </a:r>
          </a:p>
        </p:txBody>
      </p:sp>
      <p:sp>
        <p:nvSpPr>
          <p:cNvPr id="72" name="Arrow: Left-Right-Up 71">
            <a:extLst>
              <a:ext uri="{FF2B5EF4-FFF2-40B4-BE49-F238E27FC236}">
                <a16:creationId xmlns:a16="http://schemas.microsoft.com/office/drawing/2014/main" id="{602C9319-A89A-48CB-B8A1-F2DECD311C9B}"/>
              </a:ext>
            </a:extLst>
          </p:cNvPr>
          <p:cNvSpPr/>
          <p:nvPr/>
        </p:nvSpPr>
        <p:spPr>
          <a:xfrm rot="5400000">
            <a:off x="5660230" y="2923251"/>
            <a:ext cx="1216152" cy="1731450"/>
          </a:xfrm>
          <a:prstGeom prst="leftRight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Left 72">
            <a:extLst>
              <a:ext uri="{FF2B5EF4-FFF2-40B4-BE49-F238E27FC236}">
                <a16:creationId xmlns:a16="http://schemas.microsoft.com/office/drawing/2014/main" id="{075646C6-9230-4759-8D5D-DB1B68E450CF}"/>
              </a:ext>
            </a:extLst>
          </p:cNvPr>
          <p:cNvSpPr/>
          <p:nvPr/>
        </p:nvSpPr>
        <p:spPr>
          <a:xfrm>
            <a:off x="8900671" y="3499312"/>
            <a:ext cx="403237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6022074-CEB0-4E23-B137-C87914B7437C}"/>
              </a:ext>
            </a:extLst>
          </p:cNvPr>
          <p:cNvSpPr/>
          <p:nvPr/>
        </p:nvSpPr>
        <p:spPr>
          <a:xfrm>
            <a:off x="1167306" y="1706536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</p:txBody>
      </p:sp>
      <p:sp>
        <p:nvSpPr>
          <p:cNvPr id="76" name="Arrow: Left 75">
            <a:extLst>
              <a:ext uri="{FF2B5EF4-FFF2-40B4-BE49-F238E27FC236}">
                <a16:creationId xmlns:a16="http://schemas.microsoft.com/office/drawing/2014/main" id="{D01E8C42-B71B-4129-A0EE-20BE0FCF3EDA}"/>
              </a:ext>
            </a:extLst>
          </p:cNvPr>
          <p:cNvSpPr/>
          <p:nvPr/>
        </p:nvSpPr>
        <p:spPr>
          <a:xfrm>
            <a:off x="4005305" y="5012633"/>
            <a:ext cx="870609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Left-Right 76">
            <a:extLst>
              <a:ext uri="{FF2B5EF4-FFF2-40B4-BE49-F238E27FC236}">
                <a16:creationId xmlns:a16="http://schemas.microsoft.com/office/drawing/2014/main" id="{0EA7C79D-A7AB-4BB4-A90A-4FB68DA9E5EB}"/>
              </a:ext>
            </a:extLst>
          </p:cNvPr>
          <p:cNvSpPr/>
          <p:nvPr/>
        </p:nvSpPr>
        <p:spPr>
          <a:xfrm>
            <a:off x="2081389" y="1921420"/>
            <a:ext cx="2753037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See Everything</a:t>
            </a:r>
          </a:p>
        </p:txBody>
      </p:sp>
      <p:sp>
        <p:nvSpPr>
          <p:cNvPr id="79" name="Arrow: Left-Up 78">
            <a:extLst>
              <a:ext uri="{FF2B5EF4-FFF2-40B4-BE49-F238E27FC236}">
                <a16:creationId xmlns:a16="http://schemas.microsoft.com/office/drawing/2014/main" id="{EBE2AB32-A776-4839-BF88-3ABFF045E17B}"/>
              </a:ext>
            </a:extLst>
          </p:cNvPr>
          <p:cNvSpPr/>
          <p:nvPr/>
        </p:nvSpPr>
        <p:spPr>
          <a:xfrm rot="5400000">
            <a:off x="407518" y="3622832"/>
            <a:ext cx="2836556" cy="85039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NOT See Labels</a:t>
            </a:r>
          </a:p>
        </p:txBody>
      </p:sp>
    </p:spTree>
    <p:extLst>
      <p:ext uri="{BB962C8B-B14F-4D97-AF65-F5344CB8AC3E}">
        <p14:creationId xmlns:p14="http://schemas.microsoft.com/office/powerpoint/2010/main" val="225181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5B814-B321-477A-98BF-86E4DA76F30D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Labeled Data = {{Train} U {Valid}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932EA8-C9BB-4E65-8DBE-ACE76B504C14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8B325A5-0C2F-481B-B3C1-0FD59FB7B5AD}"/>
              </a:ext>
            </a:extLst>
          </p:cNvPr>
          <p:cNvSpPr/>
          <p:nvPr/>
        </p:nvSpPr>
        <p:spPr>
          <a:xfrm>
            <a:off x="9315339" y="288760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185D2E-63A9-4EC3-A894-1DBBECC3BBDB}"/>
              </a:ext>
            </a:extLst>
          </p:cNvPr>
          <p:cNvSpPr>
            <a:spLocks noChangeAspect="1"/>
          </p:cNvSpPr>
          <p:nvPr/>
        </p:nvSpPr>
        <p:spPr>
          <a:xfrm>
            <a:off x="10493484" y="29811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ECA2E9-6FF4-4C08-94C2-2A3A3762511E}"/>
              </a:ext>
            </a:extLst>
          </p:cNvPr>
          <p:cNvSpPr>
            <a:spLocks noChangeAspect="1"/>
          </p:cNvSpPr>
          <p:nvPr/>
        </p:nvSpPr>
        <p:spPr>
          <a:xfrm>
            <a:off x="10645884" y="31335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F05FD2-DC6C-49DD-9E49-F6FE44907140}"/>
              </a:ext>
            </a:extLst>
          </p:cNvPr>
          <p:cNvSpPr>
            <a:spLocks noChangeAspect="1"/>
          </p:cNvSpPr>
          <p:nvPr/>
        </p:nvSpPr>
        <p:spPr>
          <a:xfrm>
            <a:off x="9606143" y="415774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43EC25-69AF-43AC-9504-1998BC15C317}"/>
              </a:ext>
            </a:extLst>
          </p:cNvPr>
          <p:cNvSpPr>
            <a:spLocks noChangeAspect="1"/>
          </p:cNvSpPr>
          <p:nvPr/>
        </p:nvSpPr>
        <p:spPr>
          <a:xfrm>
            <a:off x="9400403" y="434062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FF0D8C-FA7D-4815-BBA2-6E8C3520FA12}"/>
              </a:ext>
            </a:extLst>
          </p:cNvPr>
          <p:cNvSpPr/>
          <p:nvPr/>
        </p:nvSpPr>
        <p:spPr>
          <a:xfrm>
            <a:off x="7146362" y="2896310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AF358E-5AF7-4E71-96AE-A097222002F8}"/>
              </a:ext>
            </a:extLst>
          </p:cNvPr>
          <p:cNvSpPr>
            <a:spLocks noChangeAspect="1"/>
          </p:cNvSpPr>
          <p:nvPr/>
        </p:nvSpPr>
        <p:spPr>
          <a:xfrm>
            <a:off x="8324507" y="298986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8AD213-C5DB-4367-87AE-05844EFB29A5}"/>
              </a:ext>
            </a:extLst>
          </p:cNvPr>
          <p:cNvSpPr>
            <a:spLocks noChangeAspect="1"/>
          </p:cNvSpPr>
          <p:nvPr/>
        </p:nvSpPr>
        <p:spPr>
          <a:xfrm>
            <a:off x="8476907" y="314226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7A49C1B-71DD-43DB-873B-C067B5DB4A05}"/>
              </a:ext>
            </a:extLst>
          </p:cNvPr>
          <p:cNvSpPr>
            <a:spLocks noChangeAspect="1"/>
          </p:cNvSpPr>
          <p:nvPr/>
        </p:nvSpPr>
        <p:spPr>
          <a:xfrm>
            <a:off x="7437166" y="4166449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693914A-720A-4474-8390-54EAAB51331F}"/>
              </a:ext>
            </a:extLst>
          </p:cNvPr>
          <p:cNvSpPr>
            <a:spLocks noChangeAspect="1"/>
          </p:cNvSpPr>
          <p:nvPr/>
        </p:nvSpPr>
        <p:spPr>
          <a:xfrm>
            <a:off x="7231426" y="4349329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43865D-B139-4638-8EAA-42C8AE28FE67}"/>
              </a:ext>
            </a:extLst>
          </p:cNvPr>
          <p:cNvSpPr/>
          <p:nvPr/>
        </p:nvSpPr>
        <p:spPr>
          <a:xfrm>
            <a:off x="4834427" y="1460585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762A4CE-6CAF-4E7F-9DB0-247C4BEC22B7}"/>
              </a:ext>
            </a:extLst>
          </p:cNvPr>
          <p:cNvSpPr>
            <a:spLocks noChangeAspect="1"/>
          </p:cNvSpPr>
          <p:nvPr/>
        </p:nvSpPr>
        <p:spPr>
          <a:xfrm>
            <a:off x="6012572" y="1554136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85AA067-DBD3-4015-8590-8F7A7F76DA68}"/>
              </a:ext>
            </a:extLst>
          </p:cNvPr>
          <p:cNvSpPr>
            <a:spLocks noChangeAspect="1"/>
          </p:cNvSpPr>
          <p:nvPr/>
        </p:nvSpPr>
        <p:spPr>
          <a:xfrm>
            <a:off x="4919491" y="2913604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5B560E-837B-4860-A063-5832635CE75E}"/>
              </a:ext>
            </a:extLst>
          </p:cNvPr>
          <p:cNvSpPr/>
          <p:nvPr/>
        </p:nvSpPr>
        <p:spPr>
          <a:xfrm>
            <a:off x="4875914" y="441411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529F042-2BD1-4A20-B915-1CCAEF3B4FFB}"/>
              </a:ext>
            </a:extLst>
          </p:cNvPr>
          <p:cNvSpPr>
            <a:spLocks noChangeAspect="1"/>
          </p:cNvSpPr>
          <p:nvPr/>
        </p:nvSpPr>
        <p:spPr>
          <a:xfrm>
            <a:off x="6346711" y="4569277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72B48A8-2FF6-4F67-8D65-26CE5B03A1A9}"/>
              </a:ext>
            </a:extLst>
          </p:cNvPr>
          <p:cNvSpPr>
            <a:spLocks noChangeAspect="1"/>
          </p:cNvSpPr>
          <p:nvPr/>
        </p:nvSpPr>
        <p:spPr>
          <a:xfrm>
            <a:off x="5166718" y="568425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47ECB7-4DC1-4A63-A5F4-56B20949BA39}"/>
              </a:ext>
            </a:extLst>
          </p:cNvPr>
          <p:cNvSpPr/>
          <p:nvPr/>
        </p:nvSpPr>
        <p:spPr>
          <a:xfrm>
            <a:off x="2262424" y="441411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0B9BE98-0EFF-4A4F-845C-B9BC3D4F55CE}"/>
              </a:ext>
            </a:extLst>
          </p:cNvPr>
          <p:cNvSpPr>
            <a:spLocks noChangeAspect="1"/>
          </p:cNvSpPr>
          <p:nvPr/>
        </p:nvSpPr>
        <p:spPr>
          <a:xfrm>
            <a:off x="3440569" y="4507662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1EC9631-8106-45AC-934F-D61FEF3FA0C1}"/>
              </a:ext>
            </a:extLst>
          </p:cNvPr>
          <p:cNvSpPr>
            <a:spLocks noChangeAspect="1"/>
          </p:cNvSpPr>
          <p:nvPr/>
        </p:nvSpPr>
        <p:spPr>
          <a:xfrm>
            <a:off x="2553228" y="5684250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2FC7B66-336D-4EE1-A54A-26276A6DB358}"/>
              </a:ext>
            </a:extLst>
          </p:cNvPr>
          <p:cNvSpPr>
            <a:spLocks noChangeAspect="1"/>
          </p:cNvSpPr>
          <p:nvPr/>
        </p:nvSpPr>
        <p:spPr>
          <a:xfrm>
            <a:off x="2659908" y="5889831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41431B-94ED-4D59-9956-0D067A3EF4E1}"/>
              </a:ext>
            </a:extLst>
          </p:cNvPr>
          <p:cNvSpPr txBox="1"/>
          <p:nvPr/>
        </p:nvSpPr>
        <p:spPr>
          <a:xfrm>
            <a:off x="9315339" y="3476593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strike="sngStrik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Train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1601B1-86DF-4EB6-B4B7-B59ED5EF09E1}"/>
              </a:ext>
            </a:extLst>
          </p:cNvPr>
          <p:cNvSpPr txBox="1"/>
          <p:nvPr/>
        </p:nvSpPr>
        <p:spPr>
          <a:xfrm>
            <a:off x="7157792" y="3373478"/>
            <a:ext cx="1731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strike="sngStrik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Sampled Train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9D9233-CB5F-4857-9475-053D25384DBD}"/>
              </a:ext>
            </a:extLst>
          </p:cNvPr>
          <p:cNvSpPr txBox="1"/>
          <p:nvPr/>
        </p:nvSpPr>
        <p:spPr>
          <a:xfrm>
            <a:off x="4830852" y="1908498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94B419-A2FD-4CA1-9278-D9AEFDB7E5B5}"/>
              </a:ext>
            </a:extLst>
          </p:cNvPr>
          <p:cNvSpPr txBox="1"/>
          <p:nvPr/>
        </p:nvSpPr>
        <p:spPr>
          <a:xfrm>
            <a:off x="4875914" y="5004641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Valid</a:t>
            </a:r>
          </a:p>
        </p:txBody>
      </p:sp>
      <p:sp>
        <p:nvSpPr>
          <p:cNvPr id="72" name="Arrow: Left-Right-Up 71">
            <a:extLst>
              <a:ext uri="{FF2B5EF4-FFF2-40B4-BE49-F238E27FC236}">
                <a16:creationId xmlns:a16="http://schemas.microsoft.com/office/drawing/2014/main" id="{602C9319-A89A-48CB-B8A1-F2DECD311C9B}"/>
              </a:ext>
            </a:extLst>
          </p:cNvPr>
          <p:cNvSpPr/>
          <p:nvPr/>
        </p:nvSpPr>
        <p:spPr>
          <a:xfrm rot="5400000">
            <a:off x="5660230" y="2923251"/>
            <a:ext cx="1216152" cy="1731450"/>
          </a:xfrm>
          <a:prstGeom prst="leftRight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Left 72">
            <a:extLst>
              <a:ext uri="{FF2B5EF4-FFF2-40B4-BE49-F238E27FC236}">
                <a16:creationId xmlns:a16="http://schemas.microsoft.com/office/drawing/2014/main" id="{075646C6-9230-4759-8D5D-DB1B68E450CF}"/>
              </a:ext>
            </a:extLst>
          </p:cNvPr>
          <p:cNvSpPr/>
          <p:nvPr/>
        </p:nvSpPr>
        <p:spPr>
          <a:xfrm>
            <a:off x="8900671" y="3499312"/>
            <a:ext cx="403237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6022074-CEB0-4E23-B137-C87914B7437C}"/>
              </a:ext>
            </a:extLst>
          </p:cNvPr>
          <p:cNvSpPr/>
          <p:nvPr/>
        </p:nvSpPr>
        <p:spPr>
          <a:xfrm>
            <a:off x="1167306" y="1706536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</p:txBody>
      </p:sp>
      <p:sp>
        <p:nvSpPr>
          <p:cNvPr id="76" name="Arrow: Left 75">
            <a:extLst>
              <a:ext uri="{FF2B5EF4-FFF2-40B4-BE49-F238E27FC236}">
                <a16:creationId xmlns:a16="http://schemas.microsoft.com/office/drawing/2014/main" id="{D01E8C42-B71B-4129-A0EE-20BE0FCF3EDA}"/>
              </a:ext>
            </a:extLst>
          </p:cNvPr>
          <p:cNvSpPr/>
          <p:nvPr/>
        </p:nvSpPr>
        <p:spPr>
          <a:xfrm>
            <a:off x="4005305" y="5012633"/>
            <a:ext cx="870609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Left-Right 76">
            <a:extLst>
              <a:ext uri="{FF2B5EF4-FFF2-40B4-BE49-F238E27FC236}">
                <a16:creationId xmlns:a16="http://schemas.microsoft.com/office/drawing/2014/main" id="{0EA7C79D-A7AB-4BB4-A90A-4FB68DA9E5EB}"/>
              </a:ext>
            </a:extLst>
          </p:cNvPr>
          <p:cNvSpPr/>
          <p:nvPr/>
        </p:nvSpPr>
        <p:spPr>
          <a:xfrm>
            <a:off x="2081389" y="1921420"/>
            <a:ext cx="2753037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See Everything</a:t>
            </a:r>
          </a:p>
        </p:txBody>
      </p:sp>
      <p:sp>
        <p:nvSpPr>
          <p:cNvPr id="79" name="Arrow: Left-Up 78">
            <a:extLst>
              <a:ext uri="{FF2B5EF4-FFF2-40B4-BE49-F238E27FC236}">
                <a16:creationId xmlns:a16="http://schemas.microsoft.com/office/drawing/2014/main" id="{EBE2AB32-A776-4839-BF88-3ABFF045E17B}"/>
              </a:ext>
            </a:extLst>
          </p:cNvPr>
          <p:cNvSpPr/>
          <p:nvPr/>
        </p:nvSpPr>
        <p:spPr>
          <a:xfrm rot="5400000">
            <a:off x="407518" y="3622832"/>
            <a:ext cx="2836556" cy="85039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NOT See Labels</a:t>
            </a:r>
          </a:p>
        </p:txBody>
      </p:sp>
    </p:spTree>
    <p:extLst>
      <p:ext uri="{BB962C8B-B14F-4D97-AF65-F5344CB8AC3E}">
        <p14:creationId xmlns:p14="http://schemas.microsoft.com/office/powerpoint/2010/main" val="3171048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5B814-B321-477A-98BF-86E4DA76F30D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Labeled Data = {Train} U {Test}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932EA8-C9BB-4E65-8DBE-ACE76B504C14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8B325A5-0C2F-481B-B3C1-0FD59FB7B5AD}"/>
              </a:ext>
            </a:extLst>
          </p:cNvPr>
          <p:cNvSpPr/>
          <p:nvPr/>
        </p:nvSpPr>
        <p:spPr>
          <a:xfrm>
            <a:off x="9315339" y="288760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185D2E-63A9-4EC3-A894-1DBBECC3BBDB}"/>
              </a:ext>
            </a:extLst>
          </p:cNvPr>
          <p:cNvSpPr>
            <a:spLocks noChangeAspect="1"/>
          </p:cNvSpPr>
          <p:nvPr/>
        </p:nvSpPr>
        <p:spPr>
          <a:xfrm>
            <a:off x="10493484" y="29811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ECA2E9-6FF4-4C08-94C2-2A3A3762511E}"/>
              </a:ext>
            </a:extLst>
          </p:cNvPr>
          <p:cNvSpPr>
            <a:spLocks noChangeAspect="1"/>
          </p:cNvSpPr>
          <p:nvPr/>
        </p:nvSpPr>
        <p:spPr>
          <a:xfrm>
            <a:off x="10645884" y="31335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C72285-E94B-4038-95E6-1101A95B528E}"/>
              </a:ext>
            </a:extLst>
          </p:cNvPr>
          <p:cNvSpPr>
            <a:spLocks noChangeAspect="1"/>
          </p:cNvSpPr>
          <p:nvPr/>
        </p:nvSpPr>
        <p:spPr>
          <a:xfrm>
            <a:off x="10386804" y="322499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EB646D-684B-4C8E-8519-FA02C69A739B}"/>
              </a:ext>
            </a:extLst>
          </p:cNvPr>
          <p:cNvSpPr>
            <a:spLocks noChangeAspect="1"/>
          </p:cNvSpPr>
          <p:nvPr/>
        </p:nvSpPr>
        <p:spPr>
          <a:xfrm>
            <a:off x="10493484" y="3430573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5B2127-9D7D-46C2-B7BB-60C68F63CA17}"/>
              </a:ext>
            </a:extLst>
          </p:cNvPr>
          <p:cNvSpPr>
            <a:spLocks noChangeAspect="1"/>
          </p:cNvSpPr>
          <p:nvPr/>
        </p:nvSpPr>
        <p:spPr>
          <a:xfrm>
            <a:off x="10181064" y="304211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75B4D-6617-4C46-A495-E9655ED922FA}"/>
              </a:ext>
            </a:extLst>
          </p:cNvPr>
          <p:cNvSpPr>
            <a:spLocks noChangeAspect="1"/>
          </p:cNvSpPr>
          <p:nvPr/>
        </p:nvSpPr>
        <p:spPr>
          <a:xfrm>
            <a:off x="10181064" y="340787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EB4712-E255-4345-B2FA-C93285E06CC0}"/>
              </a:ext>
            </a:extLst>
          </p:cNvPr>
          <p:cNvSpPr>
            <a:spLocks noChangeAspect="1"/>
          </p:cNvSpPr>
          <p:nvPr/>
        </p:nvSpPr>
        <p:spPr>
          <a:xfrm>
            <a:off x="9712823" y="391390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233342-4654-4D58-820E-6E05FCA57FAD}"/>
              </a:ext>
            </a:extLst>
          </p:cNvPr>
          <p:cNvSpPr>
            <a:spLocks noChangeAspect="1"/>
          </p:cNvSpPr>
          <p:nvPr/>
        </p:nvSpPr>
        <p:spPr>
          <a:xfrm>
            <a:off x="9865223" y="406630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F05FD2-DC6C-49DD-9E49-F6FE44907140}"/>
              </a:ext>
            </a:extLst>
          </p:cNvPr>
          <p:cNvSpPr>
            <a:spLocks noChangeAspect="1"/>
          </p:cNvSpPr>
          <p:nvPr/>
        </p:nvSpPr>
        <p:spPr>
          <a:xfrm>
            <a:off x="9606143" y="415774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B4DF1B-9DFF-488F-A49F-4156DEE08B76}"/>
              </a:ext>
            </a:extLst>
          </p:cNvPr>
          <p:cNvSpPr>
            <a:spLocks noChangeAspect="1"/>
          </p:cNvSpPr>
          <p:nvPr/>
        </p:nvSpPr>
        <p:spPr>
          <a:xfrm>
            <a:off x="9712823" y="4363321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0069B7-7759-4069-91CA-B25236C46DD1}"/>
              </a:ext>
            </a:extLst>
          </p:cNvPr>
          <p:cNvSpPr>
            <a:spLocks noChangeAspect="1"/>
          </p:cNvSpPr>
          <p:nvPr/>
        </p:nvSpPr>
        <p:spPr>
          <a:xfrm>
            <a:off x="9400403" y="397486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43EC25-69AF-43AC-9504-1998BC15C317}"/>
              </a:ext>
            </a:extLst>
          </p:cNvPr>
          <p:cNvSpPr>
            <a:spLocks noChangeAspect="1"/>
          </p:cNvSpPr>
          <p:nvPr/>
        </p:nvSpPr>
        <p:spPr>
          <a:xfrm>
            <a:off x="9400403" y="434062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FF0D8C-FA7D-4815-BBA2-6E8C3520FA12}"/>
              </a:ext>
            </a:extLst>
          </p:cNvPr>
          <p:cNvSpPr/>
          <p:nvPr/>
        </p:nvSpPr>
        <p:spPr>
          <a:xfrm>
            <a:off x="7146362" y="2896310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AF358E-5AF7-4E71-96AE-A097222002F8}"/>
              </a:ext>
            </a:extLst>
          </p:cNvPr>
          <p:cNvSpPr>
            <a:spLocks noChangeAspect="1"/>
          </p:cNvSpPr>
          <p:nvPr/>
        </p:nvSpPr>
        <p:spPr>
          <a:xfrm>
            <a:off x="8324507" y="298986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8AD213-C5DB-4367-87AE-05844EFB29A5}"/>
              </a:ext>
            </a:extLst>
          </p:cNvPr>
          <p:cNvSpPr>
            <a:spLocks noChangeAspect="1"/>
          </p:cNvSpPr>
          <p:nvPr/>
        </p:nvSpPr>
        <p:spPr>
          <a:xfrm>
            <a:off x="8476907" y="314226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75C0CC6-4DAC-4732-9F51-4AD27E49439D}"/>
              </a:ext>
            </a:extLst>
          </p:cNvPr>
          <p:cNvSpPr>
            <a:spLocks noChangeAspect="1"/>
          </p:cNvSpPr>
          <p:nvPr/>
        </p:nvSpPr>
        <p:spPr>
          <a:xfrm>
            <a:off x="8012087" y="305082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7A49C1B-71DD-43DB-873B-C067B5DB4A05}"/>
              </a:ext>
            </a:extLst>
          </p:cNvPr>
          <p:cNvSpPr>
            <a:spLocks noChangeAspect="1"/>
          </p:cNvSpPr>
          <p:nvPr/>
        </p:nvSpPr>
        <p:spPr>
          <a:xfrm>
            <a:off x="7437166" y="4166449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EEED072-DC55-48E8-AE8E-45FCFD020718}"/>
              </a:ext>
            </a:extLst>
          </p:cNvPr>
          <p:cNvSpPr>
            <a:spLocks noChangeAspect="1"/>
          </p:cNvSpPr>
          <p:nvPr/>
        </p:nvSpPr>
        <p:spPr>
          <a:xfrm>
            <a:off x="7543846" y="437203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693914A-720A-4474-8390-54EAAB51331F}"/>
              </a:ext>
            </a:extLst>
          </p:cNvPr>
          <p:cNvSpPr>
            <a:spLocks noChangeAspect="1"/>
          </p:cNvSpPr>
          <p:nvPr/>
        </p:nvSpPr>
        <p:spPr>
          <a:xfrm>
            <a:off x="7231426" y="4349329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5B560E-837B-4860-A063-5832635CE75E}"/>
              </a:ext>
            </a:extLst>
          </p:cNvPr>
          <p:cNvSpPr/>
          <p:nvPr/>
        </p:nvSpPr>
        <p:spPr>
          <a:xfrm>
            <a:off x="4875914" y="441411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529F042-2BD1-4A20-B915-1CCAEF3B4FFB}"/>
              </a:ext>
            </a:extLst>
          </p:cNvPr>
          <p:cNvSpPr>
            <a:spLocks noChangeAspect="1"/>
          </p:cNvSpPr>
          <p:nvPr/>
        </p:nvSpPr>
        <p:spPr>
          <a:xfrm>
            <a:off x="6054059" y="450766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72B48A8-2FF6-4F67-8D65-26CE5B03A1A9}"/>
              </a:ext>
            </a:extLst>
          </p:cNvPr>
          <p:cNvSpPr>
            <a:spLocks noChangeAspect="1"/>
          </p:cNvSpPr>
          <p:nvPr/>
        </p:nvSpPr>
        <p:spPr>
          <a:xfrm>
            <a:off x="5166718" y="568425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E3E6AE-467B-4AD1-B801-333EE1EB404C}"/>
              </a:ext>
            </a:extLst>
          </p:cNvPr>
          <p:cNvSpPr>
            <a:spLocks noChangeAspect="1"/>
          </p:cNvSpPr>
          <p:nvPr/>
        </p:nvSpPr>
        <p:spPr>
          <a:xfrm>
            <a:off x="5273398" y="5889831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47ECB7-4DC1-4A63-A5F4-56B20949BA39}"/>
              </a:ext>
            </a:extLst>
          </p:cNvPr>
          <p:cNvSpPr/>
          <p:nvPr/>
        </p:nvSpPr>
        <p:spPr>
          <a:xfrm>
            <a:off x="2262424" y="441411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0B9BE98-0EFF-4A4F-845C-B9BC3D4F55CE}"/>
              </a:ext>
            </a:extLst>
          </p:cNvPr>
          <p:cNvSpPr>
            <a:spLocks noChangeAspect="1"/>
          </p:cNvSpPr>
          <p:nvPr/>
        </p:nvSpPr>
        <p:spPr>
          <a:xfrm>
            <a:off x="3440569" y="4507662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1EC9631-8106-45AC-934F-D61FEF3FA0C1}"/>
              </a:ext>
            </a:extLst>
          </p:cNvPr>
          <p:cNvSpPr>
            <a:spLocks noChangeAspect="1"/>
          </p:cNvSpPr>
          <p:nvPr/>
        </p:nvSpPr>
        <p:spPr>
          <a:xfrm>
            <a:off x="2553228" y="5684250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2FC7B66-336D-4EE1-A54A-26276A6DB358}"/>
              </a:ext>
            </a:extLst>
          </p:cNvPr>
          <p:cNvSpPr>
            <a:spLocks noChangeAspect="1"/>
          </p:cNvSpPr>
          <p:nvPr/>
        </p:nvSpPr>
        <p:spPr>
          <a:xfrm>
            <a:off x="2659908" y="5889831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41431B-94ED-4D59-9956-0D067A3EF4E1}"/>
              </a:ext>
            </a:extLst>
          </p:cNvPr>
          <p:cNvSpPr txBox="1"/>
          <p:nvPr/>
        </p:nvSpPr>
        <p:spPr>
          <a:xfrm>
            <a:off x="9315339" y="3476593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 World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1601B1-86DF-4EB6-B4B7-B59ED5EF09E1}"/>
              </a:ext>
            </a:extLst>
          </p:cNvPr>
          <p:cNvSpPr txBox="1"/>
          <p:nvPr/>
        </p:nvSpPr>
        <p:spPr>
          <a:xfrm>
            <a:off x="7157792" y="3373478"/>
            <a:ext cx="1731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Sampled World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94B419-A2FD-4CA1-9278-D9AEFDB7E5B5}"/>
              </a:ext>
            </a:extLst>
          </p:cNvPr>
          <p:cNvSpPr txBox="1"/>
          <p:nvPr/>
        </p:nvSpPr>
        <p:spPr>
          <a:xfrm>
            <a:off x="4875914" y="5004641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</a:p>
        </p:txBody>
      </p:sp>
      <p:sp>
        <p:nvSpPr>
          <p:cNvPr id="72" name="Arrow: Left-Right-Up 71">
            <a:extLst>
              <a:ext uri="{FF2B5EF4-FFF2-40B4-BE49-F238E27FC236}">
                <a16:creationId xmlns:a16="http://schemas.microsoft.com/office/drawing/2014/main" id="{602C9319-A89A-48CB-B8A1-F2DECD311C9B}"/>
              </a:ext>
            </a:extLst>
          </p:cNvPr>
          <p:cNvSpPr/>
          <p:nvPr/>
        </p:nvSpPr>
        <p:spPr>
          <a:xfrm rot="5400000">
            <a:off x="5660230" y="2923251"/>
            <a:ext cx="1216152" cy="1731450"/>
          </a:xfrm>
          <a:prstGeom prst="leftRight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Left 72">
            <a:extLst>
              <a:ext uri="{FF2B5EF4-FFF2-40B4-BE49-F238E27FC236}">
                <a16:creationId xmlns:a16="http://schemas.microsoft.com/office/drawing/2014/main" id="{075646C6-9230-4759-8D5D-DB1B68E450CF}"/>
              </a:ext>
            </a:extLst>
          </p:cNvPr>
          <p:cNvSpPr/>
          <p:nvPr/>
        </p:nvSpPr>
        <p:spPr>
          <a:xfrm>
            <a:off x="8900671" y="3499312"/>
            <a:ext cx="403237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6022074-CEB0-4E23-B137-C87914B7437C}"/>
              </a:ext>
            </a:extLst>
          </p:cNvPr>
          <p:cNvSpPr/>
          <p:nvPr/>
        </p:nvSpPr>
        <p:spPr>
          <a:xfrm>
            <a:off x="1167306" y="1706536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</p:txBody>
      </p:sp>
      <p:sp>
        <p:nvSpPr>
          <p:cNvPr id="76" name="Arrow: Left 75">
            <a:extLst>
              <a:ext uri="{FF2B5EF4-FFF2-40B4-BE49-F238E27FC236}">
                <a16:creationId xmlns:a16="http://schemas.microsoft.com/office/drawing/2014/main" id="{D01E8C42-B71B-4129-A0EE-20BE0FCF3EDA}"/>
              </a:ext>
            </a:extLst>
          </p:cNvPr>
          <p:cNvSpPr/>
          <p:nvPr/>
        </p:nvSpPr>
        <p:spPr>
          <a:xfrm>
            <a:off x="4005305" y="5012633"/>
            <a:ext cx="870609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Left-Up 78">
            <a:extLst>
              <a:ext uri="{FF2B5EF4-FFF2-40B4-BE49-F238E27FC236}">
                <a16:creationId xmlns:a16="http://schemas.microsoft.com/office/drawing/2014/main" id="{EBE2AB32-A776-4839-BF88-3ABFF045E17B}"/>
              </a:ext>
            </a:extLst>
          </p:cNvPr>
          <p:cNvSpPr/>
          <p:nvPr/>
        </p:nvSpPr>
        <p:spPr>
          <a:xfrm rot="5400000">
            <a:off x="407518" y="3622832"/>
            <a:ext cx="2836556" cy="85039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NOT See Labels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DEFC3E-1587-4DDC-B9B0-003A2DBF6EF8}"/>
              </a:ext>
            </a:extLst>
          </p:cNvPr>
          <p:cNvSpPr/>
          <p:nvPr/>
        </p:nvSpPr>
        <p:spPr>
          <a:xfrm>
            <a:off x="561048" y="3756826"/>
            <a:ext cx="2132823" cy="3636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Limited Submissions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399D1C-2DB9-4C34-89F0-BBBB904F5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742" y="1803186"/>
            <a:ext cx="3967688" cy="18628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2934E7-12DC-49A6-80A2-7DE87DC178D9}"/>
                  </a:ext>
                </a:extLst>
              </p:cNvPr>
              <p:cNvSpPr txBox="1"/>
              <p:nvPr/>
            </p:nvSpPr>
            <p:spPr>
              <a:xfrm>
                <a:off x="6243004" y="4874220"/>
                <a:ext cx="573703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Ready to submit.</a:t>
                </a:r>
              </a:p>
              <a:p>
                <a:pPr algn="ctr">
                  <a:defRPr/>
                </a:pPr>
                <a:r>
                  <a:rPr lang="en-US" sz="48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ROC</a:t>
                </a:r>
                <a:r>
                  <a:rPr lang="en-US" sz="48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test</a:t>
                </a: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≃</m:t>
                    </m:r>
                  </m:oMath>
                </a14:m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48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ROC</a:t>
                </a:r>
                <a:r>
                  <a:rPr lang="en-US" sz="48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valid</a:t>
                </a: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2934E7-12DC-49A6-80A2-7DE87DC17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004" y="4874220"/>
                <a:ext cx="5737036" cy="1569660"/>
              </a:xfrm>
              <a:prstGeom prst="rect">
                <a:avLst/>
              </a:prstGeom>
              <a:blipFill>
                <a:blip r:embed="rId3"/>
                <a:stretch>
                  <a:fillRect t="-8949" b="-19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053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5B814-B321-477A-98BF-86E4DA76F30D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Labeled Data = {Train} U {Test}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932EA8-C9BB-4E65-8DBE-ACE76B504C14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8B325A5-0C2F-481B-B3C1-0FD59FB7B5AD}"/>
              </a:ext>
            </a:extLst>
          </p:cNvPr>
          <p:cNvSpPr/>
          <p:nvPr/>
        </p:nvSpPr>
        <p:spPr>
          <a:xfrm>
            <a:off x="9315339" y="288760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185D2E-63A9-4EC3-A894-1DBBECC3BBDB}"/>
              </a:ext>
            </a:extLst>
          </p:cNvPr>
          <p:cNvSpPr>
            <a:spLocks noChangeAspect="1"/>
          </p:cNvSpPr>
          <p:nvPr/>
        </p:nvSpPr>
        <p:spPr>
          <a:xfrm>
            <a:off x="10493484" y="29811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ECA2E9-6FF4-4C08-94C2-2A3A3762511E}"/>
              </a:ext>
            </a:extLst>
          </p:cNvPr>
          <p:cNvSpPr>
            <a:spLocks noChangeAspect="1"/>
          </p:cNvSpPr>
          <p:nvPr/>
        </p:nvSpPr>
        <p:spPr>
          <a:xfrm>
            <a:off x="10645884" y="31335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C72285-E94B-4038-95E6-1101A95B528E}"/>
              </a:ext>
            </a:extLst>
          </p:cNvPr>
          <p:cNvSpPr>
            <a:spLocks noChangeAspect="1"/>
          </p:cNvSpPr>
          <p:nvPr/>
        </p:nvSpPr>
        <p:spPr>
          <a:xfrm>
            <a:off x="10386804" y="322499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EB646D-684B-4C8E-8519-FA02C69A739B}"/>
              </a:ext>
            </a:extLst>
          </p:cNvPr>
          <p:cNvSpPr>
            <a:spLocks noChangeAspect="1"/>
          </p:cNvSpPr>
          <p:nvPr/>
        </p:nvSpPr>
        <p:spPr>
          <a:xfrm>
            <a:off x="10493484" y="3430573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5B2127-9D7D-46C2-B7BB-60C68F63CA17}"/>
              </a:ext>
            </a:extLst>
          </p:cNvPr>
          <p:cNvSpPr>
            <a:spLocks noChangeAspect="1"/>
          </p:cNvSpPr>
          <p:nvPr/>
        </p:nvSpPr>
        <p:spPr>
          <a:xfrm>
            <a:off x="10181064" y="304211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75B4D-6617-4C46-A495-E9655ED922FA}"/>
              </a:ext>
            </a:extLst>
          </p:cNvPr>
          <p:cNvSpPr>
            <a:spLocks noChangeAspect="1"/>
          </p:cNvSpPr>
          <p:nvPr/>
        </p:nvSpPr>
        <p:spPr>
          <a:xfrm>
            <a:off x="10181064" y="340787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EB4712-E255-4345-B2FA-C93285E06CC0}"/>
              </a:ext>
            </a:extLst>
          </p:cNvPr>
          <p:cNvSpPr>
            <a:spLocks noChangeAspect="1"/>
          </p:cNvSpPr>
          <p:nvPr/>
        </p:nvSpPr>
        <p:spPr>
          <a:xfrm>
            <a:off x="9712823" y="391390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233342-4654-4D58-820E-6E05FCA57FAD}"/>
              </a:ext>
            </a:extLst>
          </p:cNvPr>
          <p:cNvSpPr>
            <a:spLocks noChangeAspect="1"/>
          </p:cNvSpPr>
          <p:nvPr/>
        </p:nvSpPr>
        <p:spPr>
          <a:xfrm>
            <a:off x="9865223" y="406630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F05FD2-DC6C-49DD-9E49-F6FE44907140}"/>
              </a:ext>
            </a:extLst>
          </p:cNvPr>
          <p:cNvSpPr>
            <a:spLocks noChangeAspect="1"/>
          </p:cNvSpPr>
          <p:nvPr/>
        </p:nvSpPr>
        <p:spPr>
          <a:xfrm>
            <a:off x="9606143" y="415774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B4DF1B-9DFF-488F-A49F-4156DEE08B76}"/>
              </a:ext>
            </a:extLst>
          </p:cNvPr>
          <p:cNvSpPr>
            <a:spLocks noChangeAspect="1"/>
          </p:cNvSpPr>
          <p:nvPr/>
        </p:nvSpPr>
        <p:spPr>
          <a:xfrm>
            <a:off x="9712823" y="4363321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0069B7-7759-4069-91CA-B25236C46DD1}"/>
              </a:ext>
            </a:extLst>
          </p:cNvPr>
          <p:cNvSpPr>
            <a:spLocks noChangeAspect="1"/>
          </p:cNvSpPr>
          <p:nvPr/>
        </p:nvSpPr>
        <p:spPr>
          <a:xfrm>
            <a:off x="9400403" y="397486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43EC25-69AF-43AC-9504-1998BC15C317}"/>
              </a:ext>
            </a:extLst>
          </p:cNvPr>
          <p:cNvSpPr>
            <a:spLocks noChangeAspect="1"/>
          </p:cNvSpPr>
          <p:nvPr/>
        </p:nvSpPr>
        <p:spPr>
          <a:xfrm>
            <a:off x="9400403" y="434062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FF0D8C-FA7D-4815-BBA2-6E8C3520FA12}"/>
              </a:ext>
            </a:extLst>
          </p:cNvPr>
          <p:cNvSpPr/>
          <p:nvPr/>
        </p:nvSpPr>
        <p:spPr>
          <a:xfrm>
            <a:off x="7146362" y="2896310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AF358E-5AF7-4E71-96AE-A097222002F8}"/>
              </a:ext>
            </a:extLst>
          </p:cNvPr>
          <p:cNvSpPr>
            <a:spLocks noChangeAspect="1"/>
          </p:cNvSpPr>
          <p:nvPr/>
        </p:nvSpPr>
        <p:spPr>
          <a:xfrm>
            <a:off x="8324507" y="298986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8AD213-C5DB-4367-87AE-05844EFB29A5}"/>
              </a:ext>
            </a:extLst>
          </p:cNvPr>
          <p:cNvSpPr>
            <a:spLocks noChangeAspect="1"/>
          </p:cNvSpPr>
          <p:nvPr/>
        </p:nvSpPr>
        <p:spPr>
          <a:xfrm>
            <a:off x="8476907" y="314226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75C0CC6-4DAC-4732-9F51-4AD27E49439D}"/>
              </a:ext>
            </a:extLst>
          </p:cNvPr>
          <p:cNvSpPr>
            <a:spLocks noChangeAspect="1"/>
          </p:cNvSpPr>
          <p:nvPr/>
        </p:nvSpPr>
        <p:spPr>
          <a:xfrm>
            <a:off x="8012087" y="305082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7A49C1B-71DD-43DB-873B-C067B5DB4A05}"/>
              </a:ext>
            </a:extLst>
          </p:cNvPr>
          <p:cNvSpPr>
            <a:spLocks noChangeAspect="1"/>
          </p:cNvSpPr>
          <p:nvPr/>
        </p:nvSpPr>
        <p:spPr>
          <a:xfrm>
            <a:off x="7437166" y="4166449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EEED072-DC55-48E8-AE8E-45FCFD020718}"/>
              </a:ext>
            </a:extLst>
          </p:cNvPr>
          <p:cNvSpPr>
            <a:spLocks noChangeAspect="1"/>
          </p:cNvSpPr>
          <p:nvPr/>
        </p:nvSpPr>
        <p:spPr>
          <a:xfrm>
            <a:off x="7543846" y="437203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693914A-720A-4474-8390-54EAAB51331F}"/>
              </a:ext>
            </a:extLst>
          </p:cNvPr>
          <p:cNvSpPr>
            <a:spLocks noChangeAspect="1"/>
          </p:cNvSpPr>
          <p:nvPr/>
        </p:nvSpPr>
        <p:spPr>
          <a:xfrm>
            <a:off x="7231426" y="4349329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5B560E-837B-4860-A063-5832635CE75E}"/>
              </a:ext>
            </a:extLst>
          </p:cNvPr>
          <p:cNvSpPr/>
          <p:nvPr/>
        </p:nvSpPr>
        <p:spPr>
          <a:xfrm>
            <a:off x="4875914" y="441411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529F042-2BD1-4A20-B915-1CCAEF3B4FFB}"/>
              </a:ext>
            </a:extLst>
          </p:cNvPr>
          <p:cNvSpPr>
            <a:spLocks noChangeAspect="1"/>
          </p:cNvSpPr>
          <p:nvPr/>
        </p:nvSpPr>
        <p:spPr>
          <a:xfrm>
            <a:off x="6054059" y="450766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72B48A8-2FF6-4F67-8D65-26CE5B03A1A9}"/>
              </a:ext>
            </a:extLst>
          </p:cNvPr>
          <p:cNvSpPr>
            <a:spLocks noChangeAspect="1"/>
          </p:cNvSpPr>
          <p:nvPr/>
        </p:nvSpPr>
        <p:spPr>
          <a:xfrm>
            <a:off x="5166718" y="568425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E3E6AE-467B-4AD1-B801-333EE1EB404C}"/>
              </a:ext>
            </a:extLst>
          </p:cNvPr>
          <p:cNvSpPr>
            <a:spLocks noChangeAspect="1"/>
          </p:cNvSpPr>
          <p:nvPr/>
        </p:nvSpPr>
        <p:spPr>
          <a:xfrm>
            <a:off x="5273398" y="5889831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47ECB7-4DC1-4A63-A5F4-56B20949BA39}"/>
              </a:ext>
            </a:extLst>
          </p:cNvPr>
          <p:cNvSpPr/>
          <p:nvPr/>
        </p:nvSpPr>
        <p:spPr>
          <a:xfrm>
            <a:off x="2262424" y="441411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0B9BE98-0EFF-4A4F-845C-B9BC3D4F55CE}"/>
              </a:ext>
            </a:extLst>
          </p:cNvPr>
          <p:cNvSpPr>
            <a:spLocks noChangeAspect="1"/>
          </p:cNvSpPr>
          <p:nvPr/>
        </p:nvSpPr>
        <p:spPr>
          <a:xfrm>
            <a:off x="3440569" y="4507662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1EC9631-8106-45AC-934F-D61FEF3FA0C1}"/>
              </a:ext>
            </a:extLst>
          </p:cNvPr>
          <p:cNvSpPr>
            <a:spLocks noChangeAspect="1"/>
          </p:cNvSpPr>
          <p:nvPr/>
        </p:nvSpPr>
        <p:spPr>
          <a:xfrm>
            <a:off x="2553228" y="5684250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2FC7B66-336D-4EE1-A54A-26276A6DB358}"/>
              </a:ext>
            </a:extLst>
          </p:cNvPr>
          <p:cNvSpPr>
            <a:spLocks noChangeAspect="1"/>
          </p:cNvSpPr>
          <p:nvPr/>
        </p:nvSpPr>
        <p:spPr>
          <a:xfrm>
            <a:off x="2659908" y="5889831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41431B-94ED-4D59-9956-0D067A3EF4E1}"/>
              </a:ext>
            </a:extLst>
          </p:cNvPr>
          <p:cNvSpPr txBox="1"/>
          <p:nvPr/>
        </p:nvSpPr>
        <p:spPr>
          <a:xfrm>
            <a:off x="9315339" y="3476593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 World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1601B1-86DF-4EB6-B4B7-B59ED5EF09E1}"/>
              </a:ext>
            </a:extLst>
          </p:cNvPr>
          <p:cNvSpPr txBox="1"/>
          <p:nvPr/>
        </p:nvSpPr>
        <p:spPr>
          <a:xfrm>
            <a:off x="7157792" y="3373478"/>
            <a:ext cx="1731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Sampled World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94B419-A2FD-4CA1-9278-D9AEFDB7E5B5}"/>
              </a:ext>
            </a:extLst>
          </p:cNvPr>
          <p:cNvSpPr txBox="1"/>
          <p:nvPr/>
        </p:nvSpPr>
        <p:spPr>
          <a:xfrm>
            <a:off x="4875914" y="5004641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</a:p>
        </p:txBody>
      </p:sp>
      <p:sp>
        <p:nvSpPr>
          <p:cNvPr id="72" name="Arrow: Left-Right-Up 71">
            <a:extLst>
              <a:ext uri="{FF2B5EF4-FFF2-40B4-BE49-F238E27FC236}">
                <a16:creationId xmlns:a16="http://schemas.microsoft.com/office/drawing/2014/main" id="{602C9319-A89A-48CB-B8A1-F2DECD311C9B}"/>
              </a:ext>
            </a:extLst>
          </p:cNvPr>
          <p:cNvSpPr/>
          <p:nvPr/>
        </p:nvSpPr>
        <p:spPr>
          <a:xfrm rot="5400000">
            <a:off x="5660230" y="2923251"/>
            <a:ext cx="1216152" cy="1731450"/>
          </a:xfrm>
          <a:prstGeom prst="leftRight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Left 72">
            <a:extLst>
              <a:ext uri="{FF2B5EF4-FFF2-40B4-BE49-F238E27FC236}">
                <a16:creationId xmlns:a16="http://schemas.microsoft.com/office/drawing/2014/main" id="{075646C6-9230-4759-8D5D-DB1B68E450CF}"/>
              </a:ext>
            </a:extLst>
          </p:cNvPr>
          <p:cNvSpPr/>
          <p:nvPr/>
        </p:nvSpPr>
        <p:spPr>
          <a:xfrm>
            <a:off x="8900671" y="3499312"/>
            <a:ext cx="403237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6022074-CEB0-4E23-B137-C87914B7437C}"/>
              </a:ext>
            </a:extLst>
          </p:cNvPr>
          <p:cNvSpPr/>
          <p:nvPr/>
        </p:nvSpPr>
        <p:spPr>
          <a:xfrm>
            <a:off x="1167306" y="1706536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</p:txBody>
      </p:sp>
      <p:sp>
        <p:nvSpPr>
          <p:cNvPr id="76" name="Arrow: Left 75">
            <a:extLst>
              <a:ext uri="{FF2B5EF4-FFF2-40B4-BE49-F238E27FC236}">
                <a16:creationId xmlns:a16="http://schemas.microsoft.com/office/drawing/2014/main" id="{D01E8C42-B71B-4129-A0EE-20BE0FCF3EDA}"/>
              </a:ext>
            </a:extLst>
          </p:cNvPr>
          <p:cNvSpPr/>
          <p:nvPr/>
        </p:nvSpPr>
        <p:spPr>
          <a:xfrm>
            <a:off x="4005305" y="5012633"/>
            <a:ext cx="870609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Left-Up 78">
            <a:extLst>
              <a:ext uri="{FF2B5EF4-FFF2-40B4-BE49-F238E27FC236}">
                <a16:creationId xmlns:a16="http://schemas.microsoft.com/office/drawing/2014/main" id="{EBE2AB32-A776-4839-BF88-3ABFF045E17B}"/>
              </a:ext>
            </a:extLst>
          </p:cNvPr>
          <p:cNvSpPr/>
          <p:nvPr/>
        </p:nvSpPr>
        <p:spPr>
          <a:xfrm rot="5400000">
            <a:off x="407518" y="3622832"/>
            <a:ext cx="2836556" cy="85039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NOT See Labels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DEFC3E-1587-4DDC-B9B0-003A2DBF6EF8}"/>
              </a:ext>
            </a:extLst>
          </p:cNvPr>
          <p:cNvSpPr/>
          <p:nvPr/>
        </p:nvSpPr>
        <p:spPr>
          <a:xfrm>
            <a:off x="561048" y="3756826"/>
            <a:ext cx="2132823" cy="3636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Limited Submissions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399D1C-2DB9-4C34-89F0-BBBB904F5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742" y="1803186"/>
            <a:ext cx="3967688" cy="18628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2934E7-12DC-49A6-80A2-7DE87DC178D9}"/>
                  </a:ext>
                </a:extLst>
              </p:cNvPr>
              <p:cNvSpPr txBox="1"/>
              <p:nvPr/>
            </p:nvSpPr>
            <p:spPr>
              <a:xfrm>
                <a:off x="6243004" y="4874220"/>
                <a:ext cx="573703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Ready to submit.</a:t>
                </a:r>
              </a:p>
              <a:p>
                <a:pPr algn="ctr">
                  <a:defRPr/>
                </a:pPr>
                <a:r>
                  <a:rPr lang="en-US" sz="48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ROC</a:t>
                </a:r>
                <a:r>
                  <a:rPr lang="en-US" sz="48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test</a:t>
                </a: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prstClr val="black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≄</m:t>
                    </m:r>
                  </m:oMath>
                </a14:m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48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ROC</a:t>
                </a:r>
                <a:r>
                  <a:rPr lang="en-US" sz="48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valid</a:t>
                </a: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2934E7-12DC-49A6-80A2-7DE87DC17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004" y="4874220"/>
                <a:ext cx="5737036" cy="1569660"/>
              </a:xfrm>
              <a:prstGeom prst="rect">
                <a:avLst/>
              </a:prstGeom>
              <a:blipFill>
                <a:blip r:embed="rId3"/>
                <a:stretch>
                  <a:fillRect t="-8949" b="-19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906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5B814-B321-477A-98BF-86E4DA76F30D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Labeled Data = {Train} U {Test}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932EA8-C9BB-4E65-8DBE-ACE76B504C14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8B325A5-0C2F-481B-B3C1-0FD59FB7B5AD}"/>
              </a:ext>
            </a:extLst>
          </p:cNvPr>
          <p:cNvSpPr/>
          <p:nvPr/>
        </p:nvSpPr>
        <p:spPr>
          <a:xfrm>
            <a:off x="9315339" y="288760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185D2E-63A9-4EC3-A894-1DBBECC3BBDB}"/>
              </a:ext>
            </a:extLst>
          </p:cNvPr>
          <p:cNvSpPr>
            <a:spLocks noChangeAspect="1"/>
          </p:cNvSpPr>
          <p:nvPr/>
        </p:nvSpPr>
        <p:spPr>
          <a:xfrm>
            <a:off x="10493484" y="29811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ECA2E9-6FF4-4C08-94C2-2A3A3762511E}"/>
              </a:ext>
            </a:extLst>
          </p:cNvPr>
          <p:cNvSpPr>
            <a:spLocks noChangeAspect="1"/>
          </p:cNvSpPr>
          <p:nvPr/>
        </p:nvSpPr>
        <p:spPr>
          <a:xfrm>
            <a:off x="10645884" y="31335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C72285-E94B-4038-95E6-1101A95B528E}"/>
              </a:ext>
            </a:extLst>
          </p:cNvPr>
          <p:cNvSpPr>
            <a:spLocks noChangeAspect="1"/>
          </p:cNvSpPr>
          <p:nvPr/>
        </p:nvSpPr>
        <p:spPr>
          <a:xfrm>
            <a:off x="10386804" y="322499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EB646D-684B-4C8E-8519-FA02C69A739B}"/>
              </a:ext>
            </a:extLst>
          </p:cNvPr>
          <p:cNvSpPr>
            <a:spLocks noChangeAspect="1"/>
          </p:cNvSpPr>
          <p:nvPr/>
        </p:nvSpPr>
        <p:spPr>
          <a:xfrm>
            <a:off x="10493484" y="3430573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5B2127-9D7D-46C2-B7BB-60C68F63CA17}"/>
              </a:ext>
            </a:extLst>
          </p:cNvPr>
          <p:cNvSpPr>
            <a:spLocks noChangeAspect="1"/>
          </p:cNvSpPr>
          <p:nvPr/>
        </p:nvSpPr>
        <p:spPr>
          <a:xfrm>
            <a:off x="10181064" y="304211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75B4D-6617-4C46-A495-E9655ED922FA}"/>
              </a:ext>
            </a:extLst>
          </p:cNvPr>
          <p:cNvSpPr>
            <a:spLocks noChangeAspect="1"/>
          </p:cNvSpPr>
          <p:nvPr/>
        </p:nvSpPr>
        <p:spPr>
          <a:xfrm>
            <a:off x="10181064" y="340787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EB4712-E255-4345-B2FA-C93285E06CC0}"/>
              </a:ext>
            </a:extLst>
          </p:cNvPr>
          <p:cNvSpPr>
            <a:spLocks noChangeAspect="1"/>
          </p:cNvSpPr>
          <p:nvPr/>
        </p:nvSpPr>
        <p:spPr>
          <a:xfrm>
            <a:off x="9712823" y="391390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233342-4654-4D58-820E-6E05FCA57FAD}"/>
              </a:ext>
            </a:extLst>
          </p:cNvPr>
          <p:cNvSpPr>
            <a:spLocks noChangeAspect="1"/>
          </p:cNvSpPr>
          <p:nvPr/>
        </p:nvSpPr>
        <p:spPr>
          <a:xfrm>
            <a:off x="9865223" y="406630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F05FD2-DC6C-49DD-9E49-F6FE44907140}"/>
              </a:ext>
            </a:extLst>
          </p:cNvPr>
          <p:cNvSpPr>
            <a:spLocks noChangeAspect="1"/>
          </p:cNvSpPr>
          <p:nvPr/>
        </p:nvSpPr>
        <p:spPr>
          <a:xfrm>
            <a:off x="9606143" y="415774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B4DF1B-9DFF-488F-A49F-4156DEE08B76}"/>
              </a:ext>
            </a:extLst>
          </p:cNvPr>
          <p:cNvSpPr>
            <a:spLocks noChangeAspect="1"/>
          </p:cNvSpPr>
          <p:nvPr/>
        </p:nvSpPr>
        <p:spPr>
          <a:xfrm>
            <a:off x="9712823" y="4363321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0069B7-7759-4069-91CA-B25236C46DD1}"/>
              </a:ext>
            </a:extLst>
          </p:cNvPr>
          <p:cNvSpPr>
            <a:spLocks noChangeAspect="1"/>
          </p:cNvSpPr>
          <p:nvPr/>
        </p:nvSpPr>
        <p:spPr>
          <a:xfrm>
            <a:off x="9400403" y="397486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43EC25-69AF-43AC-9504-1998BC15C317}"/>
              </a:ext>
            </a:extLst>
          </p:cNvPr>
          <p:cNvSpPr>
            <a:spLocks noChangeAspect="1"/>
          </p:cNvSpPr>
          <p:nvPr/>
        </p:nvSpPr>
        <p:spPr>
          <a:xfrm>
            <a:off x="9400403" y="434062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FF0D8C-FA7D-4815-BBA2-6E8C3520FA12}"/>
              </a:ext>
            </a:extLst>
          </p:cNvPr>
          <p:cNvSpPr/>
          <p:nvPr/>
        </p:nvSpPr>
        <p:spPr>
          <a:xfrm>
            <a:off x="7146362" y="2896310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AF358E-5AF7-4E71-96AE-A097222002F8}"/>
              </a:ext>
            </a:extLst>
          </p:cNvPr>
          <p:cNvSpPr>
            <a:spLocks noChangeAspect="1"/>
          </p:cNvSpPr>
          <p:nvPr/>
        </p:nvSpPr>
        <p:spPr>
          <a:xfrm>
            <a:off x="8324507" y="298986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8AD213-C5DB-4367-87AE-05844EFB29A5}"/>
              </a:ext>
            </a:extLst>
          </p:cNvPr>
          <p:cNvSpPr>
            <a:spLocks noChangeAspect="1"/>
          </p:cNvSpPr>
          <p:nvPr/>
        </p:nvSpPr>
        <p:spPr>
          <a:xfrm>
            <a:off x="8476907" y="314226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75C0CC6-4DAC-4732-9F51-4AD27E49439D}"/>
              </a:ext>
            </a:extLst>
          </p:cNvPr>
          <p:cNvSpPr>
            <a:spLocks noChangeAspect="1"/>
          </p:cNvSpPr>
          <p:nvPr/>
        </p:nvSpPr>
        <p:spPr>
          <a:xfrm>
            <a:off x="8012087" y="305082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7A49C1B-71DD-43DB-873B-C067B5DB4A05}"/>
              </a:ext>
            </a:extLst>
          </p:cNvPr>
          <p:cNvSpPr>
            <a:spLocks noChangeAspect="1"/>
          </p:cNvSpPr>
          <p:nvPr/>
        </p:nvSpPr>
        <p:spPr>
          <a:xfrm>
            <a:off x="7437166" y="4166449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EEED072-DC55-48E8-AE8E-45FCFD020718}"/>
              </a:ext>
            </a:extLst>
          </p:cNvPr>
          <p:cNvSpPr>
            <a:spLocks noChangeAspect="1"/>
          </p:cNvSpPr>
          <p:nvPr/>
        </p:nvSpPr>
        <p:spPr>
          <a:xfrm>
            <a:off x="7543846" y="437203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693914A-720A-4474-8390-54EAAB51331F}"/>
              </a:ext>
            </a:extLst>
          </p:cNvPr>
          <p:cNvSpPr>
            <a:spLocks noChangeAspect="1"/>
          </p:cNvSpPr>
          <p:nvPr/>
        </p:nvSpPr>
        <p:spPr>
          <a:xfrm>
            <a:off x="7231426" y="4349329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5B560E-837B-4860-A063-5832635CE75E}"/>
              </a:ext>
            </a:extLst>
          </p:cNvPr>
          <p:cNvSpPr/>
          <p:nvPr/>
        </p:nvSpPr>
        <p:spPr>
          <a:xfrm>
            <a:off x="4875914" y="441411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529F042-2BD1-4A20-B915-1CCAEF3B4FFB}"/>
              </a:ext>
            </a:extLst>
          </p:cNvPr>
          <p:cNvSpPr>
            <a:spLocks noChangeAspect="1"/>
          </p:cNvSpPr>
          <p:nvPr/>
        </p:nvSpPr>
        <p:spPr>
          <a:xfrm>
            <a:off x="6054059" y="450766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72B48A8-2FF6-4F67-8D65-26CE5B03A1A9}"/>
              </a:ext>
            </a:extLst>
          </p:cNvPr>
          <p:cNvSpPr>
            <a:spLocks noChangeAspect="1"/>
          </p:cNvSpPr>
          <p:nvPr/>
        </p:nvSpPr>
        <p:spPr>
          <a:xfrm>
            <a:off x="5166718" y="568425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E3E6AE-467B-4AD1-B801-333EE1EB404C}"/>
              </a:ext>
            </a:extLst>
          </p:cNvPr>
          <p:cNvSpPr>
            <a:spLocks noChangeAspect="1"/>
          </p:cNvSpPr>
          <p:nvPr/>
        </p:nvSpPr>
        <p:spPr>
          <a:xfrm>
            <a:off x="5273398" y="5889831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47ECB7-4DC1-4A63-A5F4-56B20949BA39}"/>
              </a:ext>
            </a:extLst>
          </p:cNvPr>
          <p:cNvSpPr/>
          <p:nvPr/>
        </p:nvSpPr>
        <p:spPr>
          <a:xfrm>
            <a:off x="2262424" y="441411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0B9BE98-0EFF-4A4F-845C-B9BC3D4F55CE}"/>
              </a:ext>
            </a:extLst>
          </p:cNvPr>
          <p:cNvSpPr>
            <a:spLocks noChangeAspect="1"/>
          </p:cNvSpPr>
          <p:nvPr/>
        </p:nvSpPr>
        <p:spPr>
          <a:xfrm>
            <a:off x="3440569" y="4507662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1EC9631-8106-45AC-934F-D61FEF3FA0C1}"/>
              </a:ext>
            </a:extLst>
          </p:cNvPr>
          <p:cNvSpPr>
            <a:spLocks noChangeAspect="1"/>
          </p:cNvSpPr>
          <p:nvPr/>
        </p:nvSpPr>
        <p:spPr>
          <a:xfrm>
            <a:off x="2553228" y="5684250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2FC7B66-336D-4EE1-A54A-26276A6DB358}"/>
              </a:ext>
            </a:extLst>
          </p:cNvPr>
          <p:cNvSpPr>
            <a:spLocks noChangeAspect="1"/>
          </p:cNvSpPr>
          <p:nvPr/>
        </p:nvSpPr>
        <p:spPr>
          <a:xfrm>
            <a:off x="2659908" y="5889831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41431B-94ED-4D59-9956-0D067A3EF4E1}"/>
              </a:ext>
            </a:extLst>
          </p:cNvPr>
          <p:cNvSpPr txBox="1"/>
          <p:nvPr/>
        </p:nvSpPr>
        <p:spPr>
          <a:xfrm>
            <a:off x="9315339" y="3476593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 World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1601B1-86DF-4EB6-B4B7-B59ED5EF09E1}"/>
              </a:ext>
            </a:extLst>
          </p:cNvPr>
          <p:cNvSpPr txBox="1"/>
          <p:nvPr/>
        </p:nvSpPr>
        <p:spPr>
          <a:xfrm>
            <a:off x="7157792" y="3373478"/>
            <a:ext cx="1731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Sampled World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94B419-A2FD-4CA1-9278-D9AEFDB7E5B5}"/>
              </a:ext>
            </a:extLst>
          </p:cNvPr>
          <p:cNvSpPr txBox="1"/>
          <p:nvPr/>
        </p:nvSpPr>
        <p:spPr>
          <a:xfrm>
            <a:off x="4875914" y="5004641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</a:p>
        </p:txBody>
      </p:sp>
      <p:sp>
        <p:nvSpPr>
          <p:cNvPr id="72" name="Arrow: Left-Right-Up 71">
            <a:extLst>
              <a:ext uri="{FF2B5EF4-FFF2-40B4-BE49-F238E27FC236}">
                <a16:creationId xmlns:a16="http://schemas.microsoft.com/office/drawing/2014/main" id="{602C9319-A89A-48CB-B8A1-F2DECD311C9B}"/>
              </a:ext>
            </a:extLst>
          </p:cNvPr>
          <p:cNvSpPr/>
          <p:nvPr/>
        </p:nvSpPr>
        <p:spPr>
          <a:xfrm rot="5400000">
            <a:off x="5660230" y="2923251"/>
            <a:ext cx="1216152" cy="1731450"/>
          </a:xfrm>
          <a:prstGeom prst="leftRight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Left 72">
            <a:extLst>
              <a:ext uri="{FF2B5EF4-FFF2-40B4-BE49-F238E27FC236}">
                <a16:creationId xmlns:a16="http://schemas.microsoft.com/office/drawing/2014/main" id="{075646C6-9230-4759-8D5D-DB1B68E450CF}"/>
              </a:ext>
            </a:extLst>
          </p:cNvPr>
          <p:cNvSpPr/>
          <p:nvPr/>
        </p:nvSpPr>
        <p:spPr>
          <a:xfrm>
            <a:off x="8900671" y="3499312"/>
            <a:ext cx="403237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6022074-CEB0-4E23-B137-C87914B7437C}"/>
              </a:ext>
            </a:extLst>
          </p:cNvPr>
          <p:cNvSpPr/>
          <p:nvPr/>
        </p:nvSpPr>
        <p:spPr>
          <a:xfrm>
            <a:off x="1167306" y="1706536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</p:txBody>
      </p:sp>
      <p:sp>
        <p:nvSpPr>
          <p:cNvPr id="76" name="Arrow: Left 75">
            <a:extLst>
              <a:ext uri="{FF2B5EF4-FFF2-40B4-BE49-F238E27FC236}">
                <a16:creationId xmlns:a16="http://schemas.microsoft.com/office/drawing/2014/main" id="{D01E8C42-B71B-4129-A0EE-20BE0FCF3EDA}"/>
              </a:ext>
            </a:extLst>
          </p:cNvPr>
          <p:cNvSpPr/>
          <p:nvPr/>
        </p:nvSpPr>
        <p:spPr>
          <a:xfrm>
            <a:off x="4005305" y="5012633"/>
            <a:ext cx="870609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Left-Up 78">
            <a:extLst>
              <a:ext uri="{FF2B5EF4-FFF2-40B4-BE49-F238E27FC236}">
                <a16:creationId xmlns:a16="http://schemas.microsoft.com/office/drawing/2014/main" id="{EBE2AB32-A776-4839-BF88-3ABFF045E17B}"/>
              </a:ext>
            </a:extLst>
          </p:cNvPr>
          <p:cNvSpPr/>
          <p:nvPr/>
        </p:nvSpPr>
        <p:spPr>
          <a:xfrm rot="5400000">
            <a:off x="407518" y="3622832"/>
            <a:ext cx="2836556" cy="85039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NOT See Labels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DEFC3E-1587-4DDC-B9B0-003A2DBF6EF8}"/>
              </a:ext>
            </a:extLst>
          </p:cNvPr>
          <p:cNvSpPr/>
          <p:nvPr/>
        </p:nvSpPr>
        <p:spPr>
          <a:xfrm>
            <a:off x="561048" y="3756826"/>
            <a:ext cx="2132823" cy="3636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Limited Submissions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399D1C-2DB9-4C34-89F0-BBBB904F5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742" y="1803186"/>
            <a:ext cx="3967688" cy="18628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2934E7-12DC-49A6-80A2-7DE87DC178D9}"/>
                  </a:ext>
                </a:extLst>
              </p:cNvPr>
              <p:cNvSpPr txBox="1"/>
              <p:nvPr/>
            </p:nvSpPr>
            <p:spPr>
              <a:xfrm>
                <a:off x="6243004" y="4874220"/>
                <a:ext cx="573703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Why?</a:t>
                </a:r>
              </a:p>
              <a:p>
                <a:pPr algn="ctr">
                  <a:defRPr/>
                </a:pPr>
                <a:r>
                  <a:rPr lang="en-US" sz="48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ROC</a:t>
                </a:r>
                <a:r>
                  <a:rPr lang="en-US" sz="48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test</a:t>
                </a: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prstClr val="black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≄</m:t>
                    </m:r>
                  </m:oMath>
                </a14:m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48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ROC</a:t>
                </a:r>
                <a:r>
                  <a:rPr lang="en-US" sz="48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valid</a:t>
                </a: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2934E7-12DC-49A6-80A2-7DE87DC17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004" y="4874220"/>
                <a:ext cx="5737036" cy="1569660"/>
              </a:xfrm>
              <a:prstGeom prst="rect">
                <a:avLst/>
              </a:prstGeom>
              <a:blipFill>
                <a:blip r:embed="rId3"/>
                <a:stretch>
                  <a:fillRect t="-8949" b="-19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48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5594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Cross-Validation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AE3371C-9408-4041-AD8F-33024FC1C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895" y="4386159"/>
            <a:ext cx="3967688" cy="18628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1C786EFF-E153-40FD-BE3A-BBC48813E944}"/>
              </a:ext>
            </a:extLst>
          </p:cNvPr>
          <p:cNvSpPr/>
          <p:nvPr/>
        </p:nvSpPr>
        <p:spPr>
          <a:xfrm>
            <a:off x="3900196" y="4497355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E52EE3A4-25B3-4CA3-9836-CC005800DB2C}"/>
              </a:ext>
            </a:extLst>
          </p:cNvPr>
          <p:cNvSpPr/>
          <p:nvPr/>
        </p:nvSpPr>
        <p:spPr>
          <a:xfrm rot="10800000" flipH="1">
            <a:off x="3181739" y="4917233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8E9BC5-EADB-416C-87CC-C93771E2C367}"/>
              </a:ext>
            </a:extLst>
          </p:cNvPr>
          <p:cNvSpPr txBox="1"/>
          <p:nvPr/>
        </p:nvSpPr>
        <p:spPr>
          <a:xfrm>
            <a:off x="3547498" y="3240221"/>
            <a:ext cx="665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 practice vs. Multiple practice</a:t>
            </a:r>
          </a:p>
        </p:txBody>
      </p:sp>
    </p:spTree>
    <p:extLst>
      <p:ext uri="{BB962C8B-B14F-4D97-AF65-F5344CB8AC3E}">
        <p14:creationId xmlns:p14="http://schemas.microsoft.com/office/powerpoint/2010/main" val="1503242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4924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Cross-Validation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921750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77464BF-F65F-433F-A07E-89C2B4CB6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228" y="1618993"/>
            <a:ext cx="8235543" cy="418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6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5594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 Tuning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FF772B0-D433-44DA-ABB5-4EA2C2C365D1}"/>
              </a:ext>
            </a:extLst>
          </p:cNvPr>
          <p:cNvSpPr txBox="1"/>
          <p:nvPr/>
        </p:nvSpPr>
        <p:spPr>
          <a:xfrm>
            <a:off x="0" y="3886552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Find the best running settings of the mode</a:t>
            </a:r>
          </a:p>
          <a:p>
            <a:pPr marL="685800" indent="-685800"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#layers</a:t>
            </a:r>
          </a:p>
          <a:p>
            <a:pPr marL="685800" indent="-685800"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Activation functions</a:t>
            </a:r>
          </a:p>
          <a:p>
            <a:pPr marL="685800" indent="-685800"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Probs. assumption</a:t>
            </a:r>
          </a:p>
        </p:txBody>
      </p:sp>
    </p:spTree>
    <p:extLst>
      <p:ext uri="{BB962C8B-B14F-4D97-AF65-F5344CB8AC3E}">
        <p14:creationId xmlns:p14="http://schemas.microsoft.com/office/powerpoint/2010/main" val="1257251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5B814-B321-477A-98BF-86E4DA76F30D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Labeled Data = {Train} U {Test}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932EA8-C9BB-4E65-8DBE-ACE76B504C14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8B325A5-0C2F-481B-B3C1-0FD59FB7B5AD}"/>
              </a:ext>
            </a:extLst>
          </p:cNvPr>
          <p:cNvSpPr/>
          <p:nvPr/>
        </p:nvSpPr>
        <p:spPr>
          <a:xfrm>
            <a:off x="9315339" y="288760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185D2E-63A9-4EC3-A894-1DBBECC3BBDB}"/>
              </a:ext>
            </a:extLst>
          </p:cNvPr>
          <p:cNvSpPr>
            <a:spLocks noChangeAspect="1"/>
          </p:cNvSpPr>
          <p:nvPr/>
        </p:nvSpPr>
        <p:spPr>
          <a:xfrm>
            <a:off x="10493484" y="29811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ECA2E9-6FF4-4C08-94C2-2A3A3762511E}"/>
              </a:ext>
            </a:extLst>
          </p:cNvPr>
          <p:cNvSpPr>
            <a:spLocks noChangeAspect="1"/>
          </p:cNvSpPr>
          <p:nvPr/>
        </p:nvSpPr>
        <p:spPr>
          <a:xfrm>
            <a:off x="10645884" y="31335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C72285-E94B-4038-95E6-1101A95B528E}"/>
              </a:ext>
            </a:extLst>
          </p:cNvPr>
          <p:cNvSpPr>
            <a:spLocks noChangeAspect="1"/>
          </p:cNvSpPr>
          <p:nvPr/>
        </p:nvSpPr>
        <p:spPr>
          <a:xfrm>
            <a:off x="10386804" y="322499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EB646D-684B-4C8E-8519-FA02C69A739B}"/>
              </a:ext>
            </a:extLst>
          </p:cNvPr>
          <p:cNvSpPr>
            <a:spLocks noChangeAspect="1"/>
          </p:cNvSpPr>
          <p:nvPr/>
        </p:nvSpPr>
        <p:spPr>
          <a:xfrm>
            <a:off x="10493484" y="3430573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5B2127-9D7D-46C2-B7BB-60C68F63CA17}"/>
              </a:ext>
            </a:extLst>
          </p:cNvPr>
          <p:cNvSpPr>
            <a:spLocks noChangeAspect="1"/>
          </p:cNvSpPr>
          <p:nvPr/>
        </p:nvSpPr>
        <p:spPr>
          <a:xfrm>
            <a:off x="10181064" y="304211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75B4D-6617-4C46-A495-E9655ED922FA}"/>
              </a:ext>
            </a:extLst>
          </p:cNvPr>
          <p:cNvSpPr>
            <a:spLocks noChangeAspect="1"/>
          </p:cNvSpPr>
          <p:nvPr/>
        </p:nvSpPr>
        <p:spPr>
          <a:xfrm>
            <a:off x="10181064" y="340787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EB4712-E255-4345-B2FA-C93285E06CC0}"/>
              </a:ext>
            </a:extLst>
          </p:cNvPr>
          <p:cNvSpPr>
            <a:spLocks noChangeAspect="1"/>
          </p:cNvSpPr>
          <p:nvPr/>
        </p:nvSpPr>
        <p:spPr>
          <a:xfrm>
            <a:off x="9712823" y="391390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233342-4654-4D58-820E-6E05FCA57FAD}"/>
              </a:ext>
            </a:extLst>
          </p:cNvPr>
          <p:cNvSpPr>
            <a:spLocks noChangeAspect="1"/>
          </p:cNvSpPr>
          <p:nvPr/>
        </p:nvSpPr>
        <p:spPr>
          <a:xfrm>
            <a:off x="9865223" y="406630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F05FD2-DC6C-49DD-9E49-F6FE44907140}"/>
              </a:ext>
            </a:extLst>
          </p:cNvPr>
          <p:cNvSpPr>
            <a:spLocks noChangeAspect="1"/>
          </p:cNvSpPr>
          <p:nvPr/>
        </p:nvSpPr>
        <p:spPr>
          <a:xfrm>
            <a:off x="9606143" y="415774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B4DF1B-9DFF-488F-A49F-4156DEE08B76}"/>
              </a:ext>
            </a:extLst>
          </p:cNvPr>
          <p:cNvSpPr>
            <a:spLocks noChangeAspect="1"/>
          </p:cNvSpPr>
          <p:nvPr/>
        </p:nvSpPr>
        <p:spPr>
          <a:xfrm>
            <a:off x="9712823" y="4363321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0069B7-7759-4069-91CA-B25236C46DD1}"/>
              </a:ext>
            </a:extLst>
          </p:cNvPr>
          <p:cNvSpPr>
            <a:spLocks noChangeAspect="1"/>
          </p:cNvSpPr>
          <p:nvPr/>
        </p:nvSpPr>
        <p:spPr>
          <a:xfrm>
            <a:off x="9400403" y="397486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43EC25-69AF-43AC-9504-1998BC15C317}"/>
              </a:ext>
            </a:extLst>
          </p:cNvPr>
          <p:cNvSpPr>
            <a:spLocks noChangeAspect="1"/>
          </p:cNvSpPr>
          <p:nvPr/>
        </p:nvSpPr>
        <p:spPr>
          <a:xfrm>
            <a:off x="9400403" y="434062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FF0D8C-FA7D-4815-BBA2-6E8C3520FA12}"/>
              </a:ext>
            </a:extLst>
          </p:cNvPr>
          <p:cNvSpPr/>
          <p:nvPr/>
        </p:nvSpPr>
        <p:spPr>
          <a:xfrm>
            <a:off x="7146362" y="2896310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AF358E-5AF7-4E71-96AE-A097222002F8}"/>
              </a:ext>
            </a:extLst>
          </p:cNvPr>
          <p:cNvSpPr>
            <a:spLocks noChangeAspect="1"/>
          </p:cNvSpPr>
          <p:nvPr/>
        </p:nvSpPr>
        <p:spPr>
          <a:xfrm>
            <a:off x="8324507" y="298986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8AD213-C5DB-4367-87AE-05844EFB29A5}"/>
              </a:ext>
            </a:extLst>
          </p:cNvPr>
          <p:cNvSpPr>
            <a:spLocks noChangeAspect="1"/>
          </p:cNvSpPr>
          <p:nvPr/>
        </p:nvSpPr>
        <p:spPr>
          <a:xfrm>
            <a:off x="8476907" y="314226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75C0CC6-4DAC-4732-9F51-4AD27E49439D}"/>
              </a:ext>
            </a:extLst>
          </p:cNvPr>
          <p:cNvSpPr>
            <a:spLocks noChangeAspect="1"/>
          </p:cNvSpPr>
          <p:nvPr/>
        </p:nvSpPr>
        <p:spPr>
          <a:xfrm>
            <a:off x="8012087" y="305082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7A49C1B-71DD-43DB-873B-C067B5DB4A05}"/>
              </a:ext>
            </a:extLst>
          </p:cNvPr>
          <p:cNvSpPr>
            <a:spLocks noChangeAspect="1"/>
          </p:cNvSpPr>
          <p:nvPr/>
        </p:nvSpPr>
        <p:spPr>
          <a:xfrm>
            <a:off x="7437166" y="4166449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EEED072-DC55-48E8-AE8E-45FCFD020718}"/>
              </a:ext>
            </a:extLst>
          </p:cNvPr>
          <p:cNvSpPr>
            <a:spLocks noChangeAspect="1"/>
          </p:cNvSpPr>
          <p:nvPr/>
        </p:nvSpPr>
        <p:spPr>
          <a:xfrm>
            <a:off x="7543846" y="437203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693914A-720A-4474-8390-54EAAB51331F}"/>
              </a:ext>
            </a:extLst>
          </p:cNvPr>
          <p:cNvSpPr>
            <a:spLocks noChangeAspect="1"/>
          </p:cNvSpPr>
          <p:nvPr/>
        </p:nvSpPr>
        <p:spPr>
          <a:xfrm>
            <a:off x="7231426" y="4349329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5B560E-837B-4860-A063-5832635CE75E}"/>
              </a:ext>
            </a:extLst>
          </p:cNvPr>
          <p:cNvSpPr/>
          <p:nvPr/>
        </p:nvSpPr>
        <p:spPr>
          <a:xfrm>
            <a:off x="4875914" y="441411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529F042-2BD1-4A20-B915-1CCAEF3B4FFB}"/>
              </a:ext>
            </a:extLst>
          </p:cNvPr>
          <p:cNvSpPr>
            <a:spLocks noChangeAspect="1"/>
          </p:cNvSpPr>
          <p:nvPr/>
        </p:nvSpPr>
        <p:spPr>
          <a:xfrm>
            <a:off x="6054059" y="450766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72B48A8-2FF6-4F67-8D65-26CE5B03A1A9}"/>
              </a:ext>
            </a:extLst>
          </p:cNvPr>
          <p:cNvSpPr>
            <a:spLocks noChangeAspect="1"/>
          </p:cNvSpPr>
          <p:nvPr/>
        </p:nvSpPr>
        <p:spPr>
          <a:xfrm>
            <a:off x="5166718" y="568425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E3E6AE-467B-4AD1-B801-333EE1EB404C}"/>
              </a:ext>
            </a:extLst>
          </p:cNvPr>
          <p:cNvSpPr>
            <a:spLocks noChangeAspect="1"/>
          </p:cNvSpPr>
          <p:nvPr/>
        </p:nvSpPr>
        <p:spPr>
          <a:xfrm>
            <a:off x="5273398" y="5889831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47ECB7-4DC1-4A63-A5F4-56B20949BA39}"/>
              </a:ext>
            </a:extLst>
          </p:cNvPr>
          <p:cNvSpPr/>
          <p:nvPr/>
        </p:nvSpPr>
        <p:spPr>
          <a:xfrm>
            <a:off x="2262424" y="441411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0B9BE98-0EFF-4A4F-845C-B9BC3D4F55CE}"/>
              </a:ext>
            </a:extLst>
          </p:cNvPr>
          <p:cNvSpPr>
            <a:spLocks noChangeAspect="1"/>
          </p:cNvSpPr>
          <p:nvPr/>
        </p:nvSpPr>
        <p:spPr>
          <a:xfrm>
            <a:off x="3440569" y="4507662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1EC9631-8106-45AC-934F-D61FEF3FA0C1}"/>
              </a:ext>
            </a:extLst>
          </p:cNvPr>
          <p:cNvSpPr>
            <a:spLocks noChangeAspect="1"/>
          </p:cNvSpPr>
          <p:nvPr/>
        </p:nvSpPr>
        <p:spPr>
          <a:xfrm>
            <a:off x="2553228" y="5684250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2FC7B66-336D-4EE1-A54A-26276A6DB358}"/>
              </a:ext>
            </a:extLst>
          </p:cNvPr>
          <p:cNvSpPr>
            <a:spLocks noChangeAspect="1"/>
          </p:cNvSpPr>
          <p:nvPr/>
        </p:nvSpPr>
        <p:spPr>
          <a:xfrm>
            <a:off x="2659908" y="5889831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41431B-94ED-4D59-9956-0D067A3EF4E1}"/>
              </a:ext>
            </a:extLst>
          </p:cNvPr>
          <p:cNvSpPr txBox="1"/>
          <p:nvPr/>
        </p:nvSpPr>
        <p:spPr>
          <a:xfrm>
            <a:off x="9315339" y="3476593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 World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1601B1-86DF-4EB6-B4B7-B59ED5EF09E1}"/>
              </a:ext>
            </a:extLst>
          </p:cNvPr>
          <p:cNvSpPr txBox="1"/>
          <p:nvPr/>
        </p:nvSpPr>
        <p:spPr>
          <a:xfrm>
            <a:off x="7157792" y="3373478"/>
            <a:ext cx="1731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Sampled World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94B419-A2FD-4CA1-9278-D9AEFDB7E5B5}"/>
              </a:ext>
            </a:extLst>
          </p:cNvPr>
          <p:cNvSpPr txBox="1"/>
          <p:nvPr/>
        </p:nvSpPr>
        <p:spPr>
          <a:xfrm>
            <a:off x="4875914" y="5004641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</a:p>
        </p:txBody>
      </p:sp>
      <p:sp>
        <p:nvSpPr>
          <p:cNvPr id="72" name="Arrow: Left-Right-Up 71">
            <a:extLst>
              <a:ext uri="{FF2B5EF4-FFF2-40B4-BE49-F238E27FC236}">
                <a16:creationId xmlns:a16="http://schemas.microsoft.com/office/drawing/2014/main" id="{602C9319-A89A-48CB-B8A1-F2DECD311C9B}"/>
              </a:ext>
            </a:extLst>
          </p:cNvPr>
          <p:cNvSpPr/>
          <p:nvPr/>
        </p:nvSpPr>
        <p:spPr>
          <a:xfrm rot="5400000">
            <a:off x="5660230" y="2923251"/>
            <a:ext cx="1216152" cy="1731450"/>
          </a:xfrm>
          <a:prstGeom prst="leftRight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Left 72">
            <a:extLst>
              <a:ext uri="{FF2B5EF4-FFF2-40B4-BE49-F238E27FC236}">
                <a16:creationId xmlns:a16="http://schemas.microsoft.com/office/drawing/2014/main" id="{075646C6-9230-4759-8D5D-DB1B68E450CF}"/>
              </a:ext>
            </a:extLst>
          </p:cNvPr>
          <p:cNvSpPr/>
          <p:nvPr/>
        </p:nvSpPr>
        <p:spPr>
          <a:xfrm>
            <a:off x="8900671" y="3499312"/>
            <a:ext cx="403237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6022074-CEB0-4E23-B137-C87914B7437C}"/>
              </a:ext>
            </a:extLst>
          </p:cNvPr>
          <p:cNvSpPr/>
          <p:nvPr/>
        </p:nvSpPr>
        <p:spPr>
          <a:xfrm>
            <a:off x="1167306" y="1706536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</p:txBody>
      </p:sp>
      <p:sp>
        <p:nvSpPr>
          <p:cNvPr id="76" name="Arrow: Left 75">
            <a:extLst>
              <a:ext uri="{FF2B5EF4-FFF2-40B4-BE49-F238E27FC236}">
                <a16:creationId xmlns:a16="http://schemas.microsoft.com/office/drawing/2014/main" id="{D01E8C42-B71B-4129-A0EE-20BE0FCF3EDA}"/>
              </a:ext>
            </a:extLst>
          </p:cNvPr>
          <p:cNvSpPr/>
          <p:nvPr/>
        </p:nvSpPr>
        <p:spPr>
          <a:xfrm>
            <a:off x="4005305" y="5012633"/>
            <a:ext cx="870609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Left-Up 78">
            <a:extLst>
              <a:ext uri="{FF2B5EF4-FFF2-40B4-BE49-F238E27FC236}">
                <a16:creationId xmlns:a16="http://schemas.microsoft.com/office/drawing/2014/main" id="{EBE2AB32-A776-4839-BF88-3ABFF045E17B}"/>
              </a:ext>
            </a:extLst>
          </p:cNvPr>
          <p:cNvSpPr/>
          <p:nvPr/>
        </p:nvSpPr>
        <p:spPr>
          <a:xfrm rot="5400000">
            <a:off x="407518" y="3622832"/>
            <a:ext cx="2836556" cy="85039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NOT See Labels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DEFC3E-1587-4DDC-B9B0-003A2DBF6EF8}"/>
              </a:ext>
            </a:extLst>
          </p:cNvPr>
          <p:cNvSpPr/>
          <p:nvPr/>
        </p:nvSpPr>
        <p:spPr>
          <a:xfrm>
            <a:off x="561048" y="3756826"/>
            <a:ext cx="2132823" cy="3636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Limited Submissions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399D1C-2DB9-4C34-89F0-BBBB904F5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742" y="1803186"/>
            <a:ext cx="3967688" cy="18628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2934E7-12DC-49A6-80A2-7DE87DC178D9}"/>
                  </a:ext>
                </a:extLst>
              </p:cNvPr>
              <p:cNvSpPr txBox="1"/>
              <p:nvPr/>
            </p:nvSpPr>
            <p:spPr>
              <a:xfrm>
                <a:off x="6830008" y="4874220"/>
                <a:ext cx="515003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4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Ready to submit.</a:t>
                </a:r>
              </a:p>
              <a:p>
                <a:pPr algn="ctr">
                  <a:defRPr/>
                </a:pPr>
                <a:r>
                  <a:rPr lang="en-US" sz="4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AUC</a:t>
                </a:r>
                <a:r>
                  <a:rPr lang="en-US" sz="40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test</a:t>
                </a:r>
                <a:r>
                  <a:rPr lang="en-US" sz="4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≃</m:t>
                    </m:r>
                  </m:oMath>
                </a14:m>
                <a:r>
                  <a:rPr lang="en-US" sz="4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40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AVG</a:t>
                </a:r>
                <a:r>
                  <a:rPr lang="en-US" sz="4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4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AUC</a:t>
                </a:r>
                <a:r>
                  <a:rPr lang="en-US" sz="40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valid</a:t>
                </a:r>
                <a:r>
                  <a:rPr lang="en-US" sz="4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2934E7-12DC-49A6-80A2-7DE87DC17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008" y="4874220"/>
                <a:ext cx="5150032" cy="1323439"/>
              </a:xfrm>
              <a:prstGeom prst="rect">
                <a:avLst/>
              </a:prstGeom>
              <a:blipFill>
                <a:blip r:embed="rId3"/>
                <a:stretch>
                  <a:fillRect l="-3432" t="-8295" r="-3432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452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Multiclass Evaluation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831879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E3AC08D-BCA5-4247-90E2-4DB4A624BD47}"/>
              </a:ext>
            </a:extLst>
          </p:cNvPr>
          <p:cNvCxnSpPr>
            <a:cxnSpLocks/>
          </p:cNvCxnSpPr>
          <p:nvPr/>
        </p:nvCxnSpPr>
        <p:spPr>
          <a:xfrm>
            <a:off x="1092661" y="80202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F2BCEEA-BA78-47A0-A518-5FAD4B85D7F3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Multiclass Evaluation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73C895-A510-4E29-942F-D0C802B6A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265012"/>
              </p:ext>
            </p:extLst>
          </p:nvPr>
        </p:nvGraphicFramePr>
        <p:xfrm>
          <a:off x="878417" y="2770172"/>
          <a:ext cx="4227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980">
                  <a:extLst>
                    <a:ext uri="{9D8B030D-6E8A-4147-A177-3AD203B41FA5}">
                      <a16:colId xmlns:a16="http://schemas.microsoft.com/office/drawing/2014/main" val="3321201854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2815730423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3612388822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4094674186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38488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Truth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94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22466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816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6286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2795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C62F26-338E-4FDE-BD30-D5D9E18ED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328427"/>
              </p:ext>
            </p:extLst>
          </p:nvPr>
        </p:nvGraphicFramePr>
        <p:xfrm>
          <a:off x="6254568" y="1106219"/>
          <a:ext cx="43129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980">
                  <a:extLst>
                    <a:ext uri="{9D8B030D-6E8A-4147-A177-3AD203B41FA5}">
                      <a16:colId xmlns:a16="http://schemas.microsoft.com/office/drawing/2014/main" val="3321201854"/>
                    </a:ext>
                  </a:extLst>
                </a:gridCol>
                <a:gridCol w="1292543">
                  <a:extLst>
                    <a:ext uri="{9D8B030D-6E8A-4147-A177-3AD203B41FA5}">
                      <a16:colId xmlns:a16="http://schemas.microsoft.com/office/drawing/2014/main" val="2815730423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3612388822"/>
                    </a:ext>
                  </a:extLst>
                </a:gridCol>
                <a:gridCol w="1292543">
                  <a:extLst>
                    <a:ext uri="{9D8B030D-6E8A-4147-A177-3AD203B41FA5}">
                      <a16:colId xmlns:a16="http://schemas.microsoft.com/office/drawing/2014/main" val="4094674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Truth for Happy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94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Not Happy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2246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816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Not 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6286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7049B4-95AA-4208-970E-E898AB01C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18122"/>
              </p:ext>
            </p:extLst>
          </p:nvPr>
        </p:nvGraphicFramePr>
        <p:xfrm>
          <a:off x="6254568" y="2776310"/>
          <a:ext cx="43129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980">
                  <a:extLst>
                    <a:ext uri="{9D8B030D-6E8A-4147-A177-3AD203B41FA5}">
                      <a16:colId xmlns:a16="http://schemas.microsoft.com/office/drawing/2014/main" val="3321201854"/>
                    </a:ext>
                  </a:extLst>
                </a:gridCol>
                <a:gridCol w="1292543">
                  <a:extLst>
                    <a:ext uri="{9D8B030D-6E8A-4147-A177-3AD203B41FA5}">
                      <a16:colId xmlns:a16="http://schemas.microsoft.com/office/drawing/2014/main" val="2815730423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3612388822"/>
                    </a:ext>
                  </a:extLst>
                </a:gridCol>
                <a:gridCol w="1292543">
                  <a:extLst>
                    <a:ext uri="{9D8B030D-6E8A-4147-A177-3AD203B41FA5}">
                      <a16:colId xmlns:a16="http://schemas.microsoft.com/office/drawing/2014/main" val="4094674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Truth for Sad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94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Not Sad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2246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816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Not 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6286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A9BBBA-DBB0-4F28-8B8A-4C3BCCC04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454010"/>
              </p:ext>
            </p:extLst>
          </p:nvPr>
        </p:nvGraphicFramePr>
        <p:xfrm>
          <a:off x="6254568" y="4661108"/>
          <a:ext cx="454628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980">
                  <a:extLst>
                    <a:ext uri="{9D8B030D-6E8A-4147-A177-3AD203B41FA5}">
                      <a16:colId xmlns:a16="http://schemas.microsoft.com/office/drawing/2014/main" val="3321201854"/>
                    </a:ext>
                  </a:extLst>
                </a:gridCol>
                <a:gridCol w="1370330">
                  <a:extLst>
                    <a:ext uri="{9D8B030D-6E8A-4147-A177-3AD203B41FA5}">
                      <a16:colId xmlns:a16="http://schemas.microsoft.com/office/drawing/2014/main" val="2815730423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3612388822"/>
                    </a:ext>
                  </a:extLst>
                </a:gridCol>
                <a:gridCol w="1370330">
                  <a:extLst>
                    <a:ext uri="{9D8B030D-6E8A-4147-A177-3AD203B41FA5}">
                      <a16:colId xmlns:a16="http://schemas.microsoft.com/office/drawing/2014/main" val="4094674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Truth for Happy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94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Not 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2246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816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Not 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628606"/>
                  </a:ext>
                </a:extLst>
              </a:tr>
            </a:tbl>
          </a:graphicData>
        </a:graphic>
      </p:graphicFrame>
      <p:sp>
        <p:nvSpPr>
          <p:cNvPr id="8" name="Arrow: Left 7">
            <a:extLst>
              <a:ext uri="{FF2B5EF4-FFF2-40B4-BE49-F238E27FC236}">
                <a16:creationId xmlns:a16="http://schemas.microsoft.com/office/drawing/2014/main" id="{9F450B0D-1AF7-478A-AC99-FB858A49B660}"/>
              </a:ext>
            </a:extLst>
          </p:cNvPr>
          <p:cNvSpPr/>
          <p:nvPr/>
        </p:nvSpPr>
        <p:spPr>
          <a:xfrm rot="8527407">
            <a:off x="5105931" y="2074607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C6821E15-383E-4D27-BAE8-A038B58612CC}"/>
              </a:ext>
            </a:extLst>
          </p:cNvPr>
          <p:cNvSpPr/>
          <p:nvPr/>
        </p:nvSpPr>
        <p:spPr>
          <a:xfrm rot="10800000">
            <a:off x="5151646" y="3474142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5A6E290E-3B09-45AD-8470-502423CA5C67}"/>
              </a:ext>
            </a:extLst>
          </p:cNvPr>
          <p:cNvSpPr/>
          <p:nvPr/>
        </p:nvSpPr>
        <p:spPr>
          <a:xfrm rot="12915235">
            <a:off x="5101500" y="486230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59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E3AC08D-BCA5-4247-90E2-4DB4A624BD47}"/>
              </a:ext>
            </a:extLst>
          </p:cNvPr>
          <p:cNvCxnSpPr>
            <a:cxnSpLocks/>
          </p:cNvCxnSpPr>
          <p:nvPr/>
        </p:nvCxnSpPr>
        <p:spPr>
          <a:xfrm>
            <a:off x="1092661" y="80202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F2BCEEA-BA78-47A0-A518-5FAD4B85D7F3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Multiclass Evaluation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73C895-A510-4E29-942F-D0C802B6A040}"/>
              </a:ext>
            </a:extLst>
          </p:cNvPr>
          <p:cNvGraphicFramePr>
            <a:graphicFrameLocks noGrp="1"/>
          </p:cNvGraphicFramePr>
          <p:nvPr/>
        </p:nvGraphicFramePr>
        <p:xfrm>
          <a:off x="0" y="2643217"/>
          <a:ext cx="4227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980">
                  <a:extLst>
                    <a:ext uri="{9D8B030D-6E8A-4147-A177-3AD203B41FA5}">
                      <a16:colId xmlns:a16="http://schemas.microsoft.com/office/drawing/2014/main" val="3321201854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2815730423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3612388822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4094674186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38488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Truth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94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22466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816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6286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2795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C62F26-338E-4FDE-BD30-D5D9E18EDEBA}"/>
              </a:ext>
            </a:extLst>
          </p:cNvPr>
          <p:cNvGraphicFramePr>
            <a:graphicFrameLocks noGrp="1"/>
          </p:cNvGraphicFramePr>
          <p:nvPr/>
        </p:nvGraphicFramePr>
        <p:xfrm>
          <a:off x="5376151" y="979264"/>
          <a:ext cx="43129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980">
                  <a:extLst>
                    <a:ext uri="{9D8B030D-6E8A-4147-A177-3AD203B41FA5}">
                      <a16:colId xmlns:a16="http://schemas.microsoft.com/office/drawing/2014/main" val="3321201854"/>
                    </a:ext>
                  </a:extLst>
                </a:gridCol>
                <a:gridCol w="1292543">
                  <a:extLst>
                    <a:ext uri="{9D8B030D-6E8A-4147-A177-3AD203B41FA5}">
                      <a16:colId xmlns:a16="http://schemas.microsoft.com/office/drawing/2014/main" val="2815730423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3612388822"/>
                    </a:ext>
                  </a:extLst>
                </a:gridCol>
                <a:gridCol w="1292543">
                  <a:extLst>
                    <a:ext uri="{9D8B030D-6E8A-4147-A177-3AD203B41FA5}">
                      <a16:colId xmlns:a16="http://schemas.microsoft.com/office/drawing/2014/main" val="4094674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Truth for Happy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94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Not Happy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2246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816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Not 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340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6286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7049B4-95AA-4208-970E-E898AB01C310}"/>
              </a:ext>
            </a:extLst>
          </p:cNvPr>
          <p:cNvGraphicFramePr>
            <a:graphicFrameLocks noGrp="1"/>
          </p:cNvGraphicFramePr>
          <p:nvPr/>
        </p:nvGraphicFramePr>
        <p:xfrm>
          <a:off x="5376151" y="2756708"/>
          <a:ext cx="43129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980">
                  <a:extLst>
                    <a:ext uri="{9D8B030D-6E8A-4147-A177-3AD203B41FA5}">
                      <a16:colId xmlns:a16="http://schemas.microsoft.com/office/drawing/2014/main" val="3321201854"/>
                    </a:ext>
                  </a:extLst>
                </a:gridCol>
                <a:gridCol w="1292543">
                  <a:extLst>
                    <a:ext uri="{9D8B030D-6E8A-4147-A177-3AD203B41FA5}">
                      <a16:colId xmlns:a16="http://schemas.microsoft.com/office/drawing/2014/main" val="2815730423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3612388822"/>
                    </a:ext>
                  </a:extLst>
                </a:gridCol>
                <a:gridCol w="1292543">
                  <a:extLst>
                    <a:ext uri="{9D8B030D-6E8A-4147-A177-3AD203B41FA5}">
                      <a16:colId xmlns:a16="http://schemas.microsoft.com/office/drawing/2014/main" val="4094674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Truth for Sad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94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Not Sad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2246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816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Not 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212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6286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A9BBBA-DBB0-4F28-8B8A-4C3BCCC04507}"/>
              </a:ext>
            </a:extLst>
          </p:cNvPr>
          <p:cNvGraphicFramePr>
            <a:graphicFrameLocks noGrp="1"/>
          </p:cNvGraphicFramePr>
          <p:nvPr/>
        </p:nvGraphicFramePr>
        <p:xfrm>
          <a:off x="5376151" y="4534153"/>
          <a:ext cx="454628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980">
                  <a:extLst>
                    <a:ext uri="{9D8B030D-6E8A-4147-A177-3AD203B41FA5}">
                      <a16:colId xmlns:a16="http://schemas.microsoft.com/office/drawing/2014/main" val="3321201854"/>
                    </a:ext>
                  </a:extLst>
                </a:gridCol>
                <a:gridCol w="1370330">
                  <a:extLst>
                    <a:ext uri="{9D8B030D-6E8A-4147-A177-3AD203B41FA5}">
                      <a16:colId xmlns:a16="http://schemas.microsoft.com/office/drawing/2014/main" val="2815730423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3612388822"/>
                    </a:ext>
                  </a:extLst>
                </a:gridCol>
                <a:gridCol w="1370330">
                  <a:extLst>
                    <a:ext uri="{9D8B030D-6E8A-4147-A177-3AD203B41FA5}">
                      <a16:colId xmlns:a16="http://schemas.microsoft.com/office/drawing/2014/main" val="4094674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Truth for Happy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94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Not 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2246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816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Not 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628606"/>
                  </a:ext>
                </a:extLst>
              </a:tr>
            </a:tbl>
          </a:graphicData>
        </a:graphic>
      </p:graphicFrame>
      <p:sp>
        <p:nvSpPr>
          <p:cNvPr id="8" name="Arrow: Left 7">
            <a:extLst>
              <a:ext uri="{FF2B5EF4-FFF2-40B4-BE49-F238E27FC236}">
                <a16:creationId xmlns:a16="http://schemas.microsoft.com/office/drawing/2014/main" id="{9F450B0D-1AF7-478A-AC99-FB858A49B660}"/>
              </a:ext>
            </a:extLst>
          </p:cNvPr>
          <p:cNvSpPr/>
          <p:nvPr/>
        </p:nvSpPr>
        <p:spPr>
          <a:xfrm rot="8527407">
            <a:off x="4227514" y="1947652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C6821E15-383E-4D27-BAE8-A038B58612CC}"/>
              </a:ext>
            </a:extLst>
          </p:cNvPr>
          <p:cNvSpPr/>
          <p:nvPr/>
        </p:nvSpPr>
        <p:spPr>
          <a:xfrm rot="10800000">
            <a:off x="4273229" y="3347187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5A6E290E-3B09-45AD-8470-502423CA5C67}"/>
              </a:ext>
            </a:extLst>
          </p:cNvPr>
          <p:cNvSpPr/>
          <p:nvPr/>
        </p:nvSpPr>
        <p:spPr>
          <a:xfrm rot="12915235">
            <a:off x="4223083" y="473534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32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E3AC08D-BCA5-4247-90E2-4DB4A624BD47}"/>
              </a:ext>
            </a:extLst>
          </p:cNvPr>
          <p:cNvCxnSpPr>
            <a:cxnSpLocks/>
          </p:cNvCxnSpPr>
          <p:nvPr/>
        </p:nvCxnSpPr>
        <p:spPr>
          <a:xfrm>
            <a:off x="1092661" y="80202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F2BCEEA-BA78-47A0-A518-5FAD4B85D7F3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Multiclass Evaluation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73C895-A510-4E29-942F-D0C802B6A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81023"/>
              </p:ext>
            </p:extLst>
          </p:nvPr>
        </p:nvGraphicFramePr>
        <p:xfrm>
          <a:off x="0" y="2643217"/>
          <a:ext cx="4227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980">
                  <a:extLst>
                    <a:ext uri="{9D8B030D-6E8A-4147-A177-3AD203B41FA5}">
                      <a16:colId xmlns:a16="http://schemas.microsoft.com/office/drawing/2014/main" val="3321201854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2815730423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3612388822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4094674186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38488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Truth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94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22466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816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6286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2795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C62F26-338E-4FDE-BD30-D5D9E18ED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429906"/>
              </p:ext>
            </p:extLst>
          </p:nvPr>
        </p:nvGraphicFramePr>
        <p:xfrm>
          <a:off x="5376151" y="979264"/>
          <a:ext cx="43129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980">
                  <a:extLst>
                    <a:ext uri="{9D8B030D-6E8A-4147-A177-3AD203B41FA5}">
                      <a16:colId xmlns:a16="http://schemas.microsoft.com/office/drawing/2014/main" val="3321201854"/>
                    </a:ext>
                  </a:extLst>
                </a:gridCol>
                <a:gridCol w="1292543">
                  <a:extLst>
                    <a:ext uri="{9D8B030D-6E8A-4147-A177-3AD203B41FA5}">
                      <a16:colId xmlns:a16="http://schemas.microsoft.com/office/drawing/2014/main" val="2815730423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3612388822"/>
                    </a:ext>
                  </a:extLst>
                </a:gridCol>
                <a:gridCol w="1292543">
                  <a:extLst>
                    <a:ext uri="{9D8B030D-6E8A-4147-A177-3AD203B41FA5}">
                      <a16:colId xmlns:a16="http://schemas.microsoft.com/office/drawing/2014/main" val="4094674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Truth for Happy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94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Not Happy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2246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816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Not 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340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6286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7049B4-95AA-4208-970E-E898AB01C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349231"/>
              </p:ext>
            </p:extLst>
          </p:nvPr>
        </p:nvGraphicFramePr>
        <p:xfrm>
          <a:off x="5376151" y="2756708"/>
          <a:ext cx="43129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980">
                  <a:extLst>
                    <a:ext uri="{9D8B030D-6E8A-4147-A177-3AD203B41FA5}">
                      <a16:colId xmlns:a16="http://schemas.microsoft.com/office/drawing/2014/main" val="3321201854"/>
                    </a:ext>
                  </a:extLst>
                </a:gridCol>
                <a:gridCol w="1292543">
                  <a:extLst>
                    <a:ext uri="{9D8B030D-6E8A-4147-A177-3AD203B41FA5}">
                      <a16:colId xmlns:a16="http://schemas.microsoft.com/office/drawing/2014/main" val="2815730423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3612388822"/>
                    </a:ext>
                  </a:extLst>
                </a:gridCol>
                <a:gridCol w="1292543">
                  <a:extLst>
                    <a:ext uri="{9D8B030D-6E8A-4147-A177-3AD203B41FA5}">
                      <a16:colId xmlns:a16="http://schemas.microsoft.com/office/drawing/2014/main" val="4094674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Truth for Sad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94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Not Sad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2246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816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Not 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212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6286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A9BBBA-DBB0-4F28-8B8A-4C3BCCC04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980772"/>
              </p:ext>
            </p:extLst>
          </p:nvPr>
        </p:nvGraphicFramePr>
        <p:xfrm>
          <a:off x="5376151" y="4534153"/>
          <a:ext cx="454628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980">
                  <a:extLst>
                    <a:ext uri="{9D8B030D-6E8A-4147-A177-3AD203B41FA5}">
                      <a16:colId xmlns:a16="http://schemas.microsoft.com/office/drawing/2014/main" val="3321201854"/>
                    </a:ext>
                  </a:extLst>
                </a:gridCol>
                <a:gridCol w="1370330">
                  <a:extLst>
                    <a:ext uri="{9D8B030D-6E8A-4147-A177-3AD203B41FA5}">
                      <a16:colId xmlns:a16="http://schemas.microsoft.com/office/drawing/2014/main" val="2815730423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3612388822"/>
                    </a:ext>
                  </a:extLst>
                </a:gridCol>
                <a:gridCol w="1370330">
                  <a:extLst>
                    <a:ext uri="{9D8B030D-6E8A-4147-A177-3AD203B41FA5}">
                      <a16:colId xmlns:a16="http://schemas.microsoft.com/office/drawing/2014/main" val="4094674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Truth for Happy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94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Not 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2246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816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Not 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628606"/>
                  </a:ext>
                </a:extLst>
              </a:tr>
            </a:tbl>
          </a:graphicData>
        </a:graphic>
      </p:graphicFrame>
      <p:sp>
        <p:nvSpPr>
          <p:cNvPr id="8" name="Arrow: Left 7">
            <a:extLst>
              <a:ext uri="{FF2B5EF4-FFF2-40B4-BE49-F238E27FC236}">
                <a16:creationId xmlns:a16="http://schemas.microsoft.com/office/drawing/2014/main" id="{9F450B0D-1AF7-478A-AC99-FB858A49B660}"/>
              </a:ext>
            </a:extLst>
          </p:cNvPr>
          <p:cNvSpPr/>
          <p:nvPr/>
        </p:nvSpPr>
        <p:spPr>
          <a:xfrm rot="8527407">
            <a:off x="4227514" y="1947652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C6821E15-383E-4D27-BAE8-A038B58612CC}"/>
              </a:ext>
            </a:extLst>
          </p:cNvPr>
          <p:cNvSpPr/>
          <p:nvPr/>
        </p:nvSpPr>
        <p:spPr>
          <a:xfrm rot="10800000">
            <a:off x="4273229" y="3347187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5A6E290E-3B09-45AD-8470-502423CA5C67}"/>
              </a:ext>
            </a:extLst>
          </p:cNvPr>
          <p:cNvSpPr/>
          <p:nvPr/>
        </p:nvSpPr>
        <p:spPr>
          <a:xfrm rot="12915235">
            <a:off x="4223083" y="473534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ADAE20-BFF0-4BC8-8DE5-020BEF47E240}"/>
                  </a:ext>
                </a:extLst>
              </p:cNvPr>
              <p:cNvSpPr txBox="1"/>
              <p:nvPr/>
            </p:nvSpPr>
            <p:spPr>
              <a:xfrm>
                <a:off x="9709628" y="1251205"/>
                <a:ext cx="2182445" cy="485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kern="1200" dirty="0" err="1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P</a:t>
                </a:r>
                <a:r>
                  <a:rPr lang="en-US" sz="1800" kern="12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happy</a:t>
                </a:r>
                <a:r>
                  <a:rPr lang="en-US" sz="1800" kern="1200" dirty="0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1800" b="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8</m:t>
                        </m:r>
                      </m:num>
                      <m:den>
                        <m:r>
                          <a:rPr lang="en-US" sz="1800" b="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8+11</m:t>
                        </m:r>
                      </m:den>
                    </m:f>
                  </m:oMath>
                </a14:m>
                <a:r>
                  <a:rPr lang="en-US" sz="1800" kern="1200" dirty="0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=0.42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ADAE20-BFF0-4BC8-8DE5-020BEF47E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628" y="1251205"/>
                <a:ext cx="2182445" cy="485902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C97EF7-CEA9-43A1-9220-EC5943B67E45}"/>
                  </a:ext>
                </a:extLst>
              </p:cNvPr>
              <p:cNvSpPr txBox="1"/>
              <p:nvPr/>
            </p:nvSpPr>
            <p:spPr>
              <a:xfrm>
                <a:off x="9709627" y="2769536"/>
                <a:ext cx="2182445" cy="485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kern="1200" dirty="0" err="1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P</a:t>
                </a:r>
                <a:r>
                  <a:rPr lang="en-US" sz="1800" kern="12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sad</a:t>
                </a:r>
                <a:r>
                  <a:rPr lang="en-US" sz="1800" kern="1200" dirty="0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1800" b="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60</m:t>
                        </m:r>
                      </m:num>
                      <m:den>
                        <m:r>
                          <a:rPr lang="en-US" sz="1800" b="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60+55</m:t>
                        </m:r>
                      </m:den>
                    </m:f>
                  </m:oMath>
                </a14:m>
                <a:r>
                  <a:rPr lang="en-US" sz="1800" kern="1200" dirty="0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=0.52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C97EF7-CEA9-43A1-9220-EC5943B67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627" y="2769536"/>
                <a:ext cx="2182445" cy="485774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AC13AC-D66C-4622-9E77-D779F52AF6EA}"/>
                  </a:ext>
                </a:extLst>
              </p:cNvPr>
              <p:cNvSpPr txBox="1"/>
              <p:nvPr/>
            </p:nvSpPr>
            <p:spPr>
              <a:xfrm>
                <a:off x="9886652" y="4497417"/>
                <a:ext cx="2305348" cy="485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kern="1200" dirty="0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P</a:t>
                </a:r>
                <a:r>
                  <a:rPr lang="en-US" sz="1800" kern="12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neutral</a:t>
                </a:r>
                <a:r>
                  <a:rPr lang="en-US" sz="1800" kern="1200" dirty="0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1800" b="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200</m:t>
                        </m:r>
                      </m:num>
                      <m:den>
                        <m:r>
                          <a:rPr lang="en-US" sz="1800" b="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200+33</m:t>
                        </m:r>
                      </m:den>
                    </m:f>
                  </m:oMath>
                </a14:m>
                <a:r>
                  <a:rPr lang="en-US" sz="1800" kern="1200" dirty="0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=0.85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AC13AC-D66C-4622-9E77-D779F52AF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652" y="4497417"/>
                <a:ext cx="2305348" cy="485774"/>
              </a:xfrm>
              <a:prstGeom prst="rect">
                <a:avLst/>
              </a:prstGeom>
              <a:blipFill>
                <a:blip r:embed="rId4"/>
                <a:stretch>
                  <a:fillRect l="-1323" r="-1058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309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E3AC08D-BCA5-4247-90E2-4DB4A624BD47}"/>
              </a:ext>
            </a:extLst>
          </p:cNvPr>
          <p:cNvCxnSpPr>
            <a:cxnSpLocks/>
          </p:cNvCxnSpPr>
          <p:nvPr/>
        </p:nvCxnSpPr>
        <p:spPr>
          <a:xfrm>
            <a:off x="1092661" y="80202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F2BCEEA-BA78-47A0-A518-5FAD4B85D7F3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Multiclass Evaluation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73C895-A510-4E29-942F-D0C802B6A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597783"/>
              </p:ext>
            </p:extLst>
          </p:nvPr>
        </p:nvGraphicFramePr>
        <p:xfrm>
          <a:off x="226143" y="1944751"/>
          <a:ext cx="8726243" cy="2450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689">
                  <a:extLst>
                    <a:ext uri="{9D8B030D-6E8A-4147-A177-3AD203B41FA5}">
                      <a16:colId xmlns:a16="http://schemas.microsoft.com/office/drawing/2014/main" val="3321201854"/>
                    </a:ext>
                  </a:extLst>
                </a:gridCol>
                <a:gridCol w="1091381">
                  <a:extLst>
                    <a:ext uri="{9D8B030D-6E8A-4147-A177-3AD203B41FA5}">
                      <a16:colId xmlns:a16="http://schemas.microsoft.com/office/drawing/2014/main" val="2815730423"/>
                    </a:ext>
                  </a:extLst>
                </a:gridCol>
                <a:gridCol w="2349910">
                  <a:extLst>
                    <a:ext uri="{9D8B030D-6E8A-4147-A177-3AD203B41FA5}">
                      <a16:colId xmlns:a16="http://schemas.microsoft.com/office/drawing/2014/main" val="3612388822"/>
                    </a:ext>
                  </a:extLst>
                </a:gridCol>
                <a:gridCol w="2017053">
                  <a:extLst>
                    <a:ext uri="{9D8B030D-6E8A-4147-A177-3AD203B41FA5}">
                      <a16:colId xmlns:a16="http://schemas.microsoft.com/office/drawing/2014/main" val="4094674186"/>
                    </a:ext>
                  </a:extLst>
                </a:gridCol>
                <a:gridCol w="1960210">
                  <a:extLst>
                    <a:ext uri="{9D8B030D-6E8A-4147-A177-3AD203B41FA5}">
                      <a16:colId xmlns:a16="http://schemas.microsoft.com/office/drawing/2014/main" val="3848805401"/>
                    </a:ext>
                  </a:extLst>
                </a:gridCol>
              </a:tblGrid>
              <a:tr h="49005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Truth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94629"/>
                  </a:ext>
                </a:extLst>
              </a:tr>
              <a:tr h="49005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224667"/>
                  </a:ext>
                </a:extLst>
              </a:tr>
              <a:tr h="490053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81641"/>
                  </a:ext>
                </a:extLst>
              </a:tr>
              <a:tr h="49005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628606"/>
                  </a:ext>
                </a:extLst>
              </a:tr>
              <a:tr h="49005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279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ADAE20-BFF0-4BC8-8DE5-020BEF47E240}"/>
                  </a:ext>
                </a:extLst>
              </p:cNvPr>
              <p:cNvSpPr txBox="1"/>
              <p:nvPr/>
            </p:nvSpPr>
            <p:spPr>
              <a:xfrm>
                <a:off x="8952387" y="2822980"/>
                <a:ext cx="3013471" cy="485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kern="1200" dirty="0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P</a:t>
                </a:r>
                <a:r>
                  <a:rPr lang="en-US" sz="1800" kern="12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happy</a:t>
                </a:r>
                <a:r>
                  <a:rPr lang="en-US" sz="1800" kern="1200" dirty="0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1800" b="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8</m:t>
                        </m:r>
                      </m:num>
                      <m:den>
                        <m:r>
                          <a:rPr lang="en-US" sz="1800" b="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8+10+1</m:t>
                        </m:r>
                      </m:den>
                    </m:f>
                  </m:oMath>
                </a14:m>
                <a:r>
                  <a:rPr lang="en-US" sz="1800" kern="1200" dirty="0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=0.42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ADAE20-BFF0-4BC8-8DE5-020BEF47E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387" y="2822980"/>
                <a:ext cx="3013471" cy="485902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C97EF7-CEA9-43A1-9220-EC5943B67E45}"/>
                  </a:ext>
                </a:extLst>
              </p:cNvPr>
              <p:cNvSpPr txBox="1"/>
              <p:nvPr/>
            </p:nvSpPr>
            <p:spPr>
              <a:xfrm>
                <a:off x="9517741" y="3310417"/>
                <a:ext cx="2182445" cy="485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kern="1200" dirty="0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P</a:t>
                </a:r>
                <a:r>
                  <a:rPr lang="en-US" sz="1800" kern="12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sad</a:t>
                </a:r>
                <a:r>
                  <a:rPr lang="en-US" sz="1800" kern="1200" dirty="0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1800" b="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60</m:t>
                        </m:r>
                      </m:num>
                      <m:den>
                        <m:r>
                          <a:rPr lang="en-US" sz="1800" b="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5+60+50</m:t>
                        </m:r>
                      </m:den>
                    </m:f>
                  </m:oMath>
                </a14:m>
                <a:r>
                  <a:rPr lang="en-US" sz="1800" kern="1200" dirty="0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=0.52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C97EF7-CEA9-43A1-9220-EC5943B67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741" y="3310417"/>
                <a:ext cx="2182445" cy="485774"/>
              </a:xfrm>
              <a:prstGeom prst="rect">
                <a:avLst/>
              </a:prstGeom>
              <a:blipFill>
                <a:blip r:embed="rId3"/>
                <a:stretch>
                  <a:fillRect l="-1676" r="-1676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AC13AC-D66C-4622-9E77-D779F52AF6EA}"/>
                  </a:ext>
                </a:extLst>
              </p:cNvPr>
              <p:cNvSpPr txBox="1"/>
              <p:nvPr/>
            </p:nvSpPr>
            <p:spPr>
              <a:xfrm>
                <a:off x="8952387" y="3796191"/>
                <a:ext cx="3013470" cy="485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kern="1200" dirty="0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P</a:t>
                </a:r>
                <a:r>
                  <a:rPr lang="en-US" sz="1800" kern="12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neutral</a:t>
                </a:r>
                <a:r>
                  <a:rPr lang="en-US" sz="1800" kern="1200" dirty="0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1800" b="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200</m:t>
                        </m:r>
                      </m:num>
                      <m:den>
                        <m:r>
                          <a:rPr lang="en-US" sz="1800" b="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3+30+200</m:t>
                        </m:r>
                      </m:den>
                    </m:f>
                  </m:oMath>
                </a14:m>
                <a:r>
                  <a:rPr lang="en-US" sz="1800" kern="1200" dirty="0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=0.85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AC13AC-D66C-4622-9E77-D779F52AF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387" y="3796191"/>
                <a:ext cx="3013470" cy="485774"/>
              </a:xfrm>
              <a:prstGeom prst="rect">
                <a:avLst/>
              </a:prstGeom>
              <a:blipFill>
                <a:blip r:embed="rId4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4048D7-8B85-427C-A9D8-0B40EB06938D}"/>
                  </a:ext>
                </a:extLst>
              </p:cNvPr>
              <p:cNvSpPr txBox="1"/>
              <p:nvPr/>
            </p:nvSpPr>
            <p:spPr>
              <a:xfrm>
                <a:off x="2718777" y="4417199"/>
                <a:ext cx="2182445" cy="485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kern="1200" dirty="0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R</a:t>
                </a:r>
                <a:r>
                  <a:rPr lang="en-US" sz="1800" kern="12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happy</a:t>
                </a:r>
                <a:r>
                  <a:rPr lang="en-US" sz="1800" kern="1200" dirty="0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1800" b="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8</m:t>
                        </m:r>
                      </m:num>
                      <m:den>
                        <m:r>
                          <a:rPr lang="en-US" sz="1800" b="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8+5+3</m:t>
                        </m:r>
                      </m:den>
                    </m:f>
                  </m:oMath>
                </a14:m>
                <a:r>
                  <a:rPr lang="en-US" sz="1800" kern="1200" dirty="0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=?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4048D7-8B85-427C-A9D8-0B40EB069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777" y="4417199"/>
                <a:ext cx="2182445" cy="485902"/>
              </a:xfrm>
              <a:prstGeom prst="rect">
                <a:avLst/>
              </a:prstGeom>
              <a:blipFill>
                <a:blip r:embed="rId5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740582-4FDC-4E83-B18F-3C65AAC03B44}"/>
                  </a:ext>
                </a:extLst>
              </p:cNvPr>
              <p:cNvSpPr txBox="1"/>
              <p:nvPr/>
            </p:nvSpPr>
            <p:spPr>
              <a:xfrm>
                <a:off x="4855533" y="4439382"/>
                <a:ext cx="2182445" cy="485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kern="1200" dirty="0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R</a:t>
                </a:r>
                <a:r>
                  <a:rPr lang="en-US" sz="1800" kern="12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sad</a:t>
                </a:r>
                <a:r>
                  <a:rPr lang="en-US" sz="1800" kern="1200" dirty="0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1800" b="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60</m:t>
                        </m:r>
                      </m:num>
                      <m:den>
                        <m:r>
                          <a:rPr lang="en-US" sz="1800" b="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10+60+30</m:t>
                        </m:r>
                      </m:den>
                    </m:f>
                  </m:oMath>
                </a14:m>
                <a:r>
                  <a:rPr lang="en-US" sz="1800" kern="1200" dirty="0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=?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740582-4FDC-4E83-B18F-3C65AAC0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533" y="4439382"/>
                <a:ext cx="2182445" cy="485902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85F97F-03EB-4042-B0E3-84F5002AE4A7}"/>
                  </a:ext>
                </a:extLst>
              </p:cNvPr>
              <p:cNvSpPr txBox="1"/>
              <p:nvPr/>
            </p:nvSpPr>
            <p:spPr>
              <a:xfrm>
                <a:off x="6992289" y="4439510"/>
                <a:ext cx="2182445" cy="485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kern="1200" dirty="0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R</a:t>
                </a:r>
                <a:r>
                  <a:rPr lang="en-US" sz="1800" kern="12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neutral</a:t>
                </a:r>
                <a:r>
                  <a:rPr lang="en-US" sz="1800" kern="1200" dirty="0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1800" b="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200</m:t>
                        </m:r>
                      </m:num>
                      <m:den>
                        <m:r>
                          <a:rPr lang="en-US" sz="1800" b="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Segoe UI Light" panose="020B0502040204020203" pitchFamily="34" charset="0"/>
                          </a:rPr>
                          <m:t>1+50+200</m:t>
                        </m:r>
                      </m:den>
                    </m:f>
                  </m:oMath>
                </a14:m>
                <a:r>
                  <a:rPr lang="en-US" sz="1800" kern="1200" dirty="0">
                    <a:solidFill>
                      <a:prstClr val="black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rPr>
                  <a:t> =?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85F97F-03EB-4042-B0E3-84F5002AE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289" y="4439510"/>
                <a:ext cx="2182445" cy="485774"/>
              </a:xfrm>
              <a:prstGeom prst="rect">
                <a:avLst/>
              </a:prstGeom>
              <a:blipFill>
                <a:blip r:embed="rId7"/>
                <a:stretch>
                  <a:fillRect l="-1676" r="-195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381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E3AC08D-BCA5-4247-90E2-4DB4A624BD47}"/>
              </a:ext>
            </a:extLst>
          </p:cNvPr>
          <p:cNvCxnSpPr>
            <a:cxnSpLocks/>
          </p:cNvCxnSpPr>
          <p:nvPr/>
        </p:nvCxnSpPr>
        <p:spPr>
          <a:xfrm>
            <a:off x="1092661" y="80202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F2BCEEA-BA78-47A0-A518-5FAD4B85D7F3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Multiclass Evaluation: M</a:t>
            </a:r>
            <a:r>
              <a:rPr lang="en-US" sz="4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cro-Avg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9EEEB1-E2D2-4C81-A707-85FD01ADD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380" y="3788502"/>
            <a:ext cx="6459794" cy="2727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8B58C2-09E5-4EE9-8482-9E886BD7C463}"/>
                  </a:ext>
                </a:extLst>
              </p:cNvPr>
              <p:cNvSpPr txBox="1"/>
              <p:nvPr/>
            </p:nvSpPr>
            <p:spPr>
              <a:xfrm>
                <a:off x="4057008" y="1113775"/>
                <a:ext cx="377949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𝑀𝑎𝑐𝑟𝑜𝑎𝑣𝑔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𝑀𝑒𝑡𝑟𝑖𝑐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8B58C2-09E5-4EE9-8482-9E886BD7C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008" y="1113775"/>
                <a:ext cx="3779496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099469-DDE4-4101-A83D-EF1248F06975}"/>
                  </a:ext>
                </a:extLst>
              </p:cNvPr>
              <p:cNvSpPr txBox="1"/>
              <p:nvPr/>
            </p:nvSpPr>
            <p:spPr>
              <a:xfrm>
                <a:off x="4057008" y="2649600"/>
                <a:ext cx="5601277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𝑀𝑎𝑐𝑟𝑜𝑎𝑣𝑔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h𝑎𝑝𝑝𝑦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𝑠𝑎𝑑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𝑛𝑒𝑢𝑡𝑟𝑎𝑙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099469-DDE4-4101-A83D-EF1248F06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008" y="2649600"/>
                <a:ext cx="5601277" cy="693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535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E3AC08D-BCA5-4247-90E2-4DB4A624BD47}"/>
              </a:ext>
            </a:extLst>
          </p:cNvPr>
          <p:cNvCxnSpPr>
            <a:cxnSpLocks/>
          </p:cNvCxnSpPr>
          <p:nvPr/>
        </p:nvCxnSpPr>
        <p:spPr>
          <a:xfrm>
            <a:off x="1092661" y="80202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F2BCEEA-BA78-47A0-A518-5FAD4B85D7F3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Multiclass Evaluation: M</a:t>
            </a:r>
            <a:r>
              <a:rPr lang="en-US" sz="4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cro-Avg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7A172B0-F5BC-4300-A8EA-ED554E888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770354"/>
              </p:ext>
            </p:extLst>
          </p:nvPr>
        </p:nvGraphicFramePr>
        <p:xfrm>
          <a:off x="1001815" y="2643216"/>
          <a:ext cx="4227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980">
                  <a:extLst>
                    <a:ext uri="{9D8B030D-6E8A-4147-A177-3AD203B41FA5}">
                      <a16:colId xmlns:a16="http://schemas.microsoft.com/office/drawing/2014/main" val="3321201854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2815730423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3612388822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4094674186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38488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Truth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94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22466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816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6286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27959"/>
                  </a:ext>
                </a:extLst>
              </a:tr>
            </a:tbl>
          </a:graphicData>
        </a:graphic>
      </p:graphicFrame>
      <p:sp>
        <p:nvSpPr>
          <p:cNvPr id="8" name="Arrow: Left 7">
            <a:extLst>
              <a:ext uri="{FF2B5EF4-FFF2-40B4-BE49-F238E27FC236}">
                <a16:creationId xmlns:a16="http://schemas.microsoft.com/office/drawing/2014/main" id="{F82E9EA1-4E43-490B-8CCD-9DA48F11A6B2}"/>
              </a:ext>
            </a:extLst>
          </p:cNvPr>
          <p:cNvSpPr/>
          <p:nvPr/>
        </p:nvSpPr>
        <p:spPr>
          <a:xfrm rot="10800000">
            <a:off x="5606796" y="332800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9CD32AAA-06F5-450A-BFE0-880BA776A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022441"/>
              </p:ext>
            </p:extLst>
          </p:nvPr>
        </p:nvGraphicFramePr>
        <p:xfrm>
          <a:off x="6774783" y="2872740"/>
          <a:ext cx="38620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980">
                  <a:extLst>
                    <a:ext uri="{9D8B030D-6E8A-4147-A177-3AD203B41FA5}">
                      <a16:colId xmlns:a16="http://schemas.microsoft.com/office/drawing/2014/main" val="3321201854"/>
                    </a:ext>
                  </a:extLst>
                </a:gridCol>
                <a:gridCol w="1067118">
                  <a:extLst>
                    <a:ext uri="{9D8B030D-6E8A-4147-A177-3AD203B41FA5}">
                      <a16:colId xmlns:a16="http://schemas.microsoft.com/office/drawing/2014/main" val="2815730423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3612388822"/>
                    </a:ext>
                  </a:extLst>
                </a:gridCol>
                <a:gridCol w="1067117">
                  <a:extLst>
                    <a:ext uri="{9D8B030D-6E8A-4147-A177-3AD203B41FA5}">
                      <a16:colId xmlns:a16="http://schemas.microsoft.com/office/drawing/2014/main" val="4094674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Not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2246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268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816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Not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?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62860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8005C6-48DB-4D29-922A-F4C31825C82A}"/>
              </a:ext>
            </a:extLst>
          </p:cNvPr>
          <p:cNvSpPr txBox="1"/>
          <p:nvPr/>
        </p:nvSpPr>
        <p:spPr>
          <a:xfrm>
            <a:off x="10260077" y="3085049"/>
            <a:ext cx="1931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kern="1200" dirty="0" err="1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</a:t>
            </a:r>
            <a:r>
              <a:rPr lang="en-US" sz="1800" kern="1200" baseline="-25000" dirty="0" err="1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true</a:t>
            </a:r>
            <a:r>
              <a:rPr lang="en-US" sz="1800" kern="1200" dirty="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=?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C69217-DFE2-4BB6-A7B6-A084D9D91D3E}"/>
              </a:ext>
            </a:extLst>
          </p:cNvPr>
          <p:cNvSpPr txBox="1"/>
          <p:nvPr/>
        </p:nvSpPr>
        <p:spPr>
          <a:xfrm>
            <a:off x="8187477" y="4094390"/>
            <a:ext cx="1931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kern="1200" dirty="0" err="1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</a:t>
            </a:r>
            <a:r>
              <a:rPr lang="en-US" sz="1800" kern="1200" baseline="-25000" dirty="0" err="1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true</a:t>
            </a:r>
            <a:r>
              <a:rPr lang="en-US" sz="1800" kern="1200" dirty="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=?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1D3956-358C-4FE3-A034-B6B23D481AEC}"/>
              </a:ext>
            </a:extLst>
          </p:cNvPr>
          <p:cNvSpPr txBox="1"/>
          <p:nvPr/>
        </p:nvSpPr>
        <p:spPr>
          <a:xfrm>
            <a:off x="5318090" y="2620703"/>
            <a:ext cx="19770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43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78ADA0-6BFD-4E6A-8368-93721713E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1171575"/>
            <a:ext cx="5819775" cy="4514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55246D-E52A-47E6-B66B-5FAEF1B70C07}"/>
              </a:ext>
            </a:extLst>
          </p:cNvPr>
          <p:cNvSpPr txBox="1"/>
          <p:nvPr/>
        </p:nvSpPr>
        <p:spPr>
          <a:xfrm>
            <a:off x="167147" y="6367289"/>
            <a:ext cx="12162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https://scikit-learn.org/stable/auto_examples/model_selection/plot_roc.html</a:t>
            </a:r>
          </a:p>
        </p:txBody>
      </p:sp>
    </p:spTree>
    <p:extLst>
      <p:ext uri="{BB962C8B-B14F-4D97-AF65-F5344CB8AC3E}">
        <p14:creationId xmlns:p14="http://schemas.microsoft.com/office/powerpoint/2010/main" val="1081372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Macro vs. Micro Averaging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94701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5594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 Tuning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FF772B0-D433-44DA-ABB5-4EA2C2C365D1}"/>
              </a:ext>
            </a:extLst>
          </p:cNvPr>
          <p:cNvSpPr txBox="1"/>
          <p:nvPr/>
        </p:nvSpPr>
        <p:spPr>
          <a:xfrm>
            <a:off x="0" y="3886552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Find the best running settings of the mode</a:t>
            </a:r>
          </a:p>
          <a:p>
            <a:pPr marL="685800" indent="-685800"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Checking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performance of model on Train and Test</a:t>
            </a:r>
          </a:p>
          <a:p>
            <a:pPr marL="685800" indent="-685800"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all different possibilities</a:t>
            </a:r>
          </a:p>
          <a:p>
            <a:pPr algn="ctr">
              <a:defRPr/>
            </a:pPr>
            <a:r>
              <a:rPr lang="en-US" sz="54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Blind</a:t>
            </a:r>
            <a:r>
              <a:rPr lang="en-US" sz="5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grid search! Brute-force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0816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Macro vs. Micro Averaging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18E8FF-B2CE-48DE-BF34-17C57EEF93FC}"/>
              </a:ext>
            </a:extLst>
          </p:cNvPr>
          <p:cNvSpPr txBox="1"/>
          <p:nvPr/>
        </p:nvSpPr>
        <p:spPr>
          <a:xfrm>
            <a:off x="0" y="4111843"/>
            <a:ext cx="12191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US" sz="2400" dirty="0" err="1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2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croavg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dominated by the more frequent class since the counts are pooled.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US" sz="2400" dirty="0" err="1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2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croavg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better reflects the statistics of the smaller classes, and so is more appropriate when performance on all the classes is equally important.</a:t>
            </a:r>
          </a:p>
        </p:txBody>
      </p:sp>
    </p:spTree>
    <p:extLst>
      <p:ext uri="{BB962C8B-B14F-4D97-AF65-F5344CB8AC3E}">
        <p14:creationId xmlns:p14="http://schemas.microsoft.com/office/powerpoint/2010/main" val="1299863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Transparent (Interpretable) Model</a:t>
            </a:r>
          </a:p>
          <a:p>
            <a:pPr lvl="0"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Qualitative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090563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Transparent (Interpretable) Model</a:t>
            </a:r>
          </a:p>
          <a:p>
            <a:pPr lvl="0"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Qualitative (Descriptive)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90FFA1-C40A-4B5A-B1DE-BDE25A866030}"/>
              </a:ext>
            </a:extLst>
          </p:cNvPr>
          <p:cNvSpPr txBox="1"/>
          <p:nvPr/>
        </p:nvSpPr>
        <p:spPr>
          <a:xfrm>
            <a:off x="1092661" y="4055004"/>
            <a:ext cx="936886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How (why) the model make “this prediction”?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“*** ** ****”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 Happy</a:t>
            </a:r>
          </a:p>
          <a:p>
            <a:pPr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“*** ** ****”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 Sad</a:t>
            </a:r>
          </a:p>
          <a:p>
            <a:pPr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“*** ** ****”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 Neutral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943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Transparent (Interpretable) Model</a:t>
            </a:r>
          </a:p>
          <a:p>
            <a:pPr lvl="0"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Qualitative (Descriptive)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90FFA1-C40A-4B5A-B1DE-BDE25A866030}"/>
              </a:ext>
            </a:extLst>
          </p:cNvPr>
          <p:cNvSpPr txBox="1"/>
          <p:nvPr/>
        </p:nvSpPr>
        <p:spPr>
          <a:xfrm>
            <a:off x="1092661" y="4055004"/>
            <a:ext cx="93688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How (why) the model make “this prediction”?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Manually inspect the test or valid sets.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Very time c</a:t>
            </a:r>
            <a:r>
              <a:rPr lang="en-US" sz="32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onsuming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303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Transparent (Interpretable) Model</a:t>
            </a:r>
          </a:p>
          <a:p>
            <a:pPr lvl="0"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Qualitative (Descriptive)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90FFA1-C40A-4B5A-B1DE-BDE25A866030}"/>
              </a:ext>
            </a:extLst>
          </p:cNvPr>
          <p:cNvSpPr txBox="1"/>
          <p:nvPr/>
        </p:nvSpPr>
        <p:spPr>
          <a:xfrm>
            <a:off x="1092661" y="4055004"/>
            <a:ext cx="93688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How (why) the model make “this prediction”?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Look at the model’s parameters.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On what part of the input the model pay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attention?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46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Transparent (Interpretable) Model</a:t>
            </a:r>
          </a:p>
          <a:p>
            <a:pPr lvl="0"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Qualitative (Descriptive)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90FFA1-C40A-4B5A-B1DE-BDE25A866030}"/>
              </a:ext>
            </a:extLst>
          </p:cNvPr>
          <p:cNvSpPr txBox="1"/>
          <p:nvPr/>
        </p:nvSpPr>
        <p:spPr>
          <a:xfrm>
            <a:off x="0" y="4055004"/>
            <a:ext cx="1219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algn="ctr"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Sigmoid([x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</a:t>
            </a:r>
            <a:r>
              <a:rPr lang="en-US" sz="32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:|V|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][w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1</a:t>
            </a:r>
            <a:r>
              <a:rPr lang="en-US" sz="32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:|V|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]) &gt; 0.5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 Positive</a:t>
            </a:r>
          </a:p>
          <a:p>
            <a:pPr algn="ctr"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Whe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n we look at all </a:t>
            </a:r>
            <a:r>
              <a:rPr lang="en-US" sz="32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w</a:t>
            </a:r>
            <a:r>
              <a:rPr lang="en-US" sz="32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 we see only w</a:t>
            </a:r>
            <a:r>
              <a:rPr lang="en-US" sz="32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34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= 0.8</a:t>
            </a:r>
          </a:p>
          <a:p>
            <a:pPr>
              <a:defRPr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Others are either 0 or negative.</a:t>
            </a:r>
            <a:endParaRPr kumimoji="0" lang="en-US" sz="32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680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Transparent (Interpretable) Model</a:t>
            </a:r>
          </a:p>
          <a:p>
            <a:pPr lvl="0"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Qualitative (Descriptive)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90FFA1-C40A-4B5A-B1DE-BDE25A866030}"/>
              </a:ext>
            </a:extLst>
          </p:cNvPr>
          <p:cNvSpPr txBox="1"/>
          <p:nvPr/>
        </p:nvSpPr>
        <p:spPr>
          <a:xfrm>
            <a:off x="0" y="4055004"/>
            <a:ext cx="1219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Sigmoid([x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</a:t>
            </a:r>
            <a:r>
              <a:rPr lang="en-US" sz="32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:|V|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][w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1</a:t>
            </a:r>
            <a:r>
              <a:rPr lang="en-US" sz="32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:|V|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]) &gt; 0.5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 Positive</a:t>
            </a:r>
          </a:p>
          <a:p>
            <a:pPr algn="ctr"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Only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w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34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 brings an input to the positive class. </a:t>
            </a:r>
          </a:p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Only x</a:t>
            </a:r>
            <a:r>
              <a:rPr lang="en-US" sz="32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34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w</a:t>
            </a:r>
            <a:r>
              <a:rPr lang="en-US" sz="32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34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brings an input to the positive class.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Wha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t is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x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34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?</a:t>
            </a: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The model learns to keep x</a:t>
            </a:r>
            <a:r>
              <a:rPr lang="en-US" sz="32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34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w</a:t>
            </a:r>
            <a:r>
              <a:rPr lang="en-US" sz="32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34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to correctly classify positive instances.</a:t>
            </a:r>
          </a:p>
        </p:txBody>
      </p:sp>
    </p:spTree>
    <p:extLst>
      <p:ext uri="{BB962C8B-B14F-4D97-AF65-F5344CB8AC3E}">
        <p14:creationId xmlns:p14="http://schemas.microsoft.com/office/powerpoint/2010/main" val="1421935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Transparent (Interpretable) Model</a:t>
            </a:r>
          </a:p>
          <a:p>
            <a:pPr lvl="0"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Qualitative (Descriptive)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90FFA1-C40A-4B5A-B1DE-BDE25A866030}"/>
              </a:ext>
            </a:extLst>
          </p:cNvPr>
          <p:cNvSpPr txBox="1"/>
          <p:nvPr/>
        </p:nvSpPr>
        <p:spPr>
          <a:xfrm>
            <a:off x="1092661" y="4055004"/>
            <a:ext cx="93688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[I am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happy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to be a student]</a:t>
            </a:r>
          </a:p>
          <a:p>
            <a:pPr algn="ctr"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[0, 0, .., 1, 0, 0, …, 1, 0,0, 1, …, 1, 0, 0, …, 1, 0,0, 1, …]</a:t>
            </a:r>
          </a:p>
          <a:p>
            <a:pPr algn="ctr"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x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34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[happy]</a:t>
            </a:r>
            <a:endParaRPr kumimoji="0" lang="en-US" sz="32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0BAE358-6A4C-4690-8F0E-D8B3AB89F20D}"/>
              </a:ext>
            </a:extLst>
          </p:cNvPr>
          <p:cNvCxnSpPr>
            <a:cxnSpLocks/>
          </p:cNvCxnSpPr>
          <p:nvPr/>
        </p:nvCxnSpPr>
        <p:spPr>
          <a:xfrm flipH="1">
            <a:off x="3087329" y="4375355"/>
            <a:ext cx="403123" cy="28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F4F11D-B67F-4F41-A343-6B14B1E0AB6F}"/>
              </a:ext>
            </a:extLst>
          </p:cNvPr>
          <p:cNvCxnSpPr>
            <a:cxnSpLocks/>
          </p:cNvCxnSpPr>
          <p:nvPr/>
        </p:nvCxnSpPr>
        <p:spPr>
          <a:xfrm>
            <a:off x="3854246" y="4493342"/>
            <a:ext cx="757083" cy="25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0EE0F9-52A3-4EBE-BA19-40B7E3C4F4FE}"/>
              </a:ext>
            </a:extLst>
          </p:cNvPr>
          <p:cNvCxnSpPr>
            <a:cxnSpLocks/>
          </p:cNvCxnSpPr>
          <p:nvPr/>
        </p:nvCxnSpPr>
        <p:spPr>
          <a:xfrm>
            <a:off x="4876801" y="4493342"/>
            <a:ext cx="835741" cy="16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DD6B23-917E-469B-A16D-A00693F5D716}"/>
              </a:ext>
            </a:extLst>
          </p:cNvPr>
          <p:cNvCxnSpPr>
            <a:cxnSpLocks/>
          </p:cNvCxnSpPr>
          <p:nvPr/>
        </p:nvCxnSpPr>
        <p:spPr>
          <a:xfrm>
            <a:off x="5712542" y="4493342"/>
            <a:ext cx="766918" cy="25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23B7CA-205F-4993-A538-7EAA6E34D359}"/>
              </a:ext>
            </a:extLst>
          </p:cNvPr>
          <p:cNvCxnSpPr>
            <a:cxnSpLocks/>
          </p:cNvCxnSpPr>
          <p:nvPr/>
        </p:nvCxnSpPr>
        <p:spPr>
          <a:xfrm>
            <a:off x="6174658" y="4493342"/>
            <a:ext cx="1976284" cy="25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02365B-51AA-4C85-A327-B3F547FEFE37}"/>
              </a:ext>
            </a:extLst>
          </p:cNvPr>
          <p:cNvCxnSpPr>
            <a:cxnSpLocks/>
          </p:cNvCxnSpPr>
          <p:nvPr/>
        </p:nvCxnSpPr>
        <p:spPr>
          <a:xfrm>
            <a:off x="7098890" y="4493342"/>
            <a:ext cx="2113936" cy="25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829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Transparent (Interpretable) Model</a:t>
            </a:r>
          </a:p>
          <a:p>
            <a:pPr lvl="0"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Qualitative (Descriptive)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90FFA1-C40A-4B5A-B1DE-BDE25A866030}"/>
              </a:ext>
            </a:extLst>
          </p:cNvPr>
          <p:cNvSpPr txBox="1"/>
          <p:nvPr/>
        </p:nvSpPr>
        <p:spPr>
          <a:xfrm>
            <a:off x="1092661" y="4055004"/>
            <a:ext cx="93688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Whenever “happy” is in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 input, the model classify the input as positive!</a:t>
            </a:r>
            <a:endParaRPr kumimoji="0" lang="en-US" sz="32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4093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8B5A1C-2582-4782-A095-3AD6E5C4E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76" y="199103"/>
            <a:ext cx="12197376" cy="645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8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5594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 Tuning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FF772B0-D433-44DA-ABB5-4EA2C2C365D1}"/>
              </a:ext>
            </a:extLst>
          </p:cNvPr>
          <p:cNvSpPr txBox="1"/>
          <p:nvPr/>
        </p:nvSpPr>
        <p:spPr>
          <a:xfrm>
            <a:off x="0" y="3886552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Find the best running settings of the mode</a:t>
            </a:r>
          </a:p>
          <a:p>
            <a:pPr marL="685800" indent="-685800"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Learn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performance of model on Train and Test</a:t>
            </a:r>
          </a:p>
          <a:p>
            <a:pPr marL="685800" indent="-685800"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all different possibilities</a:t>
            </a:r>
          </a:p>
          <a:p>
            <a:pPr algn="ctr">
              <a:defRPr/>
            </a:pPr>
            <a:r>
              <a:rPr lang="en-US" sz="54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Guided</a:t>
            </a:r>
            <a:r>
              <a:rPr lang="en-US" sz="5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grid search!</a:t>
            </a: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673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59C3CD-D575-497F-BC86-B542E9450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876300"/>
            <a:ext cx="6000750" cy="5591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01D68A-EBF1-4E5A-8483-FBAE73641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0" y="876300"/>
            <a:ext cx="5629275" cy="35337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384F67-785A-4044-A08F-ADE549516B00}"/>
              </a:ext>
            </a:extLst>
          </p:cNvPr>
          <p:cNvSpPr/>
          <p:nvPr/>
        </p:nvSpPr>
        <p:spPr>
          <a:xfrm>
            <a:off x="10471355" y="757084"/>
            <a:ext cx="1349170" cy="629264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22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 Significance Testing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61E56E4-1E51-4B08-8124-3B7FDE541CAF}"/>
              </a:ext>
            </a:extLst>
          </p:cNvPr>
          <p:cNvSpPr txBox="1"/>
          <p:nvPr/>
        </p:nvSpPr>
        <p:spPr>
          <a:xfrm>
            <a:off x="0" y="41966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1815322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5B814-B321-477A-98BF-86E4DA76F30D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 Significance Testing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932EA8-C9BB-4E65-8DBE-ACE76B504C14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8B325A5-0C2F-481B-B3C1-0FD59FB7B5AD}"/>
              </a:ext>
            </a:extLst>
          </p:cNvPr>
          <p:cNvSpPr/>
          <p:nvPr/>
        </p:nvSpPr>
        <p:spPr>
          <a:xfrm>
            <a:off x="9315339" y="288760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185D2E-63A9-4EC3-A894-1DBBECC3BBDB}"/>
              </a:ext>
            </a:extLst>
          </p:cNvPr>
          <p:cNvSpPr>
            <a:spLocks noChangeAspect="1"/>
          </p:cNvSpPr>
          <p:nvPr/>
        </p:nvSpPr>
        <p:spPr>
          <a:xfrm>
            <a:off x="10493484" y="29811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ECA2E9-6FF4-4C08-94C2-2A3A3762511E}"/>
              </a:ext>
            </a:extLst>
          </p:cNvPr>
          <p:cNvSpPr>
            <a:spLocks noChangeAspect="1"/>
          </p:cNvSpPr>
          <p:nvPr/>
        </p:nvSpPr>
        <p:spPr>
          <a:xfrm>
            <a:off x="10645884" y="31335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C72285-E94B-4038-95E6-1101A95B528E}"/>
              </a:ext>
            </a:extLst>
          </p:cNvPr>
          <p:cNvSpPr>
            <a:spLocks noChangeAspect="1"/>
          </p:cNvSpPr>
          <p:nvPr/>
        </p:nvSpPr>
        <p:spPr>
          <a:xfrm>
            <a:off x="10386804" y="322499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EB646D-684B-4C8E-8519-FA02C69A739B}"/>
              </a:ext>
            </a:extLst>
          </p:cNvPr>
          <p:cNvSpPr>
            <a:spLocks noChangeAspect="1"/>
          </p:cNvSpPr>
          <p:nvPr/>
        </p:nvSpPr>
        <p:spPr>
          <a:xfrm>
            <a:off x="10493484" y="3430573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5B2127-9D7D-46C2-B7BB-60C68F63CA17}"/>
              </a:ext>
            </a:extLst>
          </p:cNvPr>
          <p:cNvSpPr>
            <a:spLocks noChangeAspect="1"/>
          </p:cNvSpPr>
          <p:nvPr/>
        </p:nvSpPr>
        <p:spPr>
          <a:xfrm>
            <a:off x="10181064" y="304211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75B4D-6617-4C46-A495-E9655ED922FA}"/>
              </a:ext>
            </a:extLst>
          </p:cNvPr>
          <p:cNvSpPr>
            <a:spLocks noChangeAspect="1"/>
          </p:cNvSpPr>
          <p:nvPr/>
        </p:nvSpPr>
        <p:spPr>
          <a:xfrm>
            <a:off x="10181064" y="340787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EB4712-E255-4345-B2FA-C93285E06CC0}"/>
              </a:ext>
            </a:extLst>
          </p:cNvPr>
          <p:cNvSpPr>
            <a:spLocks noChangeAspect="1"/>
          </p:cNvSpPr>
          <p:nvPr/>
        </p:nvSpPr>
        <p:spPr>
          <a:xfrm>
            <a:off x="9712823" y="391390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233342-4654-4D58-820E-6E05FCA57FAD}"/>
              </a:ext>
            </a:extLst>
          </p:cNvPr>
          <p:cNvSpPr>
            <a:spLocks noChangeAspect="1"/>
          </p:cNvSpPr>
          <p:nvPr/>
        </p:nvSpPr>
        <p:spPr>
          <a:xfrm>
            <a:off x="9865223" y="406630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F05FD2-DC6C-49DD-9E49-F6FE44907140}"/>
              </a:ext>
            </a:extLst>
          </p:cNvPr>
          <p:cNvSpPr>
            <a:spLocks noChangeAspect="1"/>
          </p:cNvSpPr>
          <p:nvPr/>
        </p:nvSpPr>
        <p:spPr>
          <a:xfrm>
            <a:off x="9606143" y="415774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B4DF1B-9DFF-488F-A49F-4156DEE08B76}"/>
              </a:ext>
            </a:extLst>
          </p:cNvPr>
          <p:cNvSpPr>
            <a:spLocks noChangeAspect="1"/>
          </p:cNvSpPr>
          <p:nvPr/>
        </p:nvSpPr>
        <p:spPr>
          <a:xfrm>
            <a:off x="9712823" y="4363321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0069B7-7759-4069-91CA-B25236C46DD1}"/>
              </a:ext>
            </a:extLst>
          </p:cNvPr>
          <p:cNvSpPr>
            <a:spLocks noChangeAspect="1"/>
          </p:cNvSpPr>
          <p:nvPr/>
        </p:nvSpPr>
        <p:spPr>
          <a:xfrm>
            <a:off x="9400403" y="397486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43EC25-69AF-43AC-9504-1998BC15C317}"/>
              </a:ext>
            </a:extLst>
          </p:cNvPr>
          <p:cNvSpPr>
            <a:spLocks noChangeAspect="1"/>
          </p:cNvSpPr>
          <p:nvPr/>
        </p:nvSpPr>
        <p:spPr>
          <a:xfrm>
            <a:off x="9400403" y="434062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FF0D8C-FA7D-4815-BBA2-6E8C3520FA12}"/>
              </a:ext>
            </a:extLst>
          </p:cNvPr>
          <p:cNvSpPr/>
          <p:nvPr/>
        </p:nvSpPr>
        <p:spPr>
          <a:xfrm>
            <a:off x="7146362" y="2896310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AF358E-5AF7-4E71-96AE-A097222002F8}"/>
              </a:ext>
            </a:extLst>
          </p:cNvPr>
          <p:cNvSpPr>
            <a:spLocks noChangeAspect="1"/>
          </p:cNvSpPr>
          <p:nvPr/>
        </p:nvSpPr>
        <p:spPr>
          <a:xfrm>
            <a:off x="8324507" y="298986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8AD213-C5DB-4367-87AE-05844EFB29A5}"/>
              </a:ext>
            </a:extLst>
          </p:cNvPr>
          <p:cNvSpPr>
            <a:spLocks noChangeAspect="1"/>
          </p:cNvSpPr>
          <p:nvPr/>
        </p:nvSpPr>
        <p:spPr>
          <a:xfrm>
            <a:off x="8476907" y="314226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75C0CC6-4DAC-4732-9F51-4AD27E49439D}"/>
              </a:ext>
            </a:extLst>
          </p:cNvPr>
          <p:cNvSpPr>
            <a:spLocks noChangeAspect="1"/>
          </p:cNvSpPr>
          <p:nvPr/>
        </p:nvSpPr>
        <p:spPr>
          <a:xfrm>
            <a:off x="8012087" y="305082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7A49C1B-71DD-43DB-873B-C067B5DB4A05}"/>
              </a:ext>
            </a:extLst>
          </p:cNvPr>
          <p:cNvSpPr>
            <a:spLocks noChangeAspect="1"/>
          </p:cNvSpPr>
          <p:nvPr/>
        </p:nvSpPr>
        <p:spPr>
          <a:xfrm>
            <a:off x="7437166" y="4166449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EEED072-DC55-48E8-AE8E-45FCFD020718}"/>
              </a:ext>
            </a:extLst>
          </p:cNvPr>
          <p:cNvSpPr>
            <a:spLocks noChangeAspect="1"/>
          </p:cNvSpPr>
          <p:nvPr/>
        </p:nvSpPr>
        <p:spPr>
          <a:xfrm>
            <a:off x="7543846" y="437203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693914A-720A-4474-8390-54EAAB51331F}"/>
              </a:ext>
            </a:extLst>
          </p:cNvPr>
          <p:cNvSpPr>
            <a:spLocks noChangeAspect="1"/>
          </p:cNvSpPr>
          <p:nvPr/>
        </p:nvSpPr>
        <p:spPr>
          <a:xfrm>
            <a:off x="7231426" y="4349329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5B560E-837B-4860-A063-5832635CE75E}"/>
              </a:ext>
            </a:extLst>
          </p:cNvPr>
          <p:cNvSpPr/>
          <p:nvPr/>
        </p:nvSpPr>
        <p:spPr>
          <a:xfrm>
            <a:off x="4875914" y="441411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529F042-2BD1-4A20-B915-1CCAEF3B4FFB}"/>
              </a:ext>
            </a:extLst>
          </p:cNvPr>
          <p:cNvSpPr>
            <a:spLocks noChangeAspect="1"/>
          </p:cNvSpPr>
          <p:nvPr/>
        </p:nvSpPr>
        <p:spPr>
          <a:xfrm>
            <a:off x="6054059" y="450766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72B48A8-2FF6-4F67-8D65-26CE5B03A1A9}"/>
              </a:ext>
            </a:extLst>
          </p:cNvPr>
          <p:cNvSpPr>
            <a:spLocks noChangeAspect="1"/>
          </p:cNvSpPr>
          <p:nvPr/>
        </p:nvSpPr>
        <p:spPr>
          <a:xfrm>
            <a:off x="5166718" y="568425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E3E6AE-467B-4AD1-B801-333EE1EB404C}"/>
              </a:ext>
            </a:extLst>
          </p:cNvPr>
          <p:cNvSpPr>
            <a:spLocks noChangeAspect="1"/>
          </p:cNvSpPr>
          <p:nvPr/>
        </p:nvSpPr>
        <p:spPr>
          <a:xfrm>
            <a:off x="5273398" y="5889831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47ECB7-4DC1-4A63-A5F4-56B20949BA39}"/>
              </a:ext>
            </a:extLst>
          </p:cNvPr>
          <p:cNvSpPr/>
          <p:nvPr/>
        </p:nvSpPr>
        <p:spPr>
          <a:xfrm>
            <a:off x="2262424" y="441411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0B9BE98-0EFF-4A4F-845C-B9BC3D4F55CE}"/>
              </a:ext>
            </a:extLst>
          </p:cNvPr>
          <p:cNvSpPr>
            <a:spLocks noChangeAspect="1"/>
          </p:cNvSpPr>
          <p:nvPr/>
        </p:nvSpPr>
        <p:spPr>
          <a:xfrm>
            <a:off x="3440569" y="4507662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1EC9631-8106-45AC-934F-D61FEF3FA0C1}"/>
              </a:ext>
            </a:extLst>
          </p:cNvPr>
          <p:cNvSpPr>
            <a:spLocks noChangeAspect="1"/>
          </p:cNvSpPr>
          <p:nvPr/>
        </p:nvSpPr>
        <p:spPr>
          <a:xfrm>
            <a:off x="2553228" y="5684250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2FC7B66-336D-4EE1-A54A-26276A6DB358}"/>
              </a:ext>
            </a:extLst>
          </p:cNvPr>
          <p:cNvSpPr>
            <a:spLocks noChangeAspect="1"/>
          </p:cNvSpPr>
          <p:nvPr/>
        </p:nvSpPr>
        <p:spPr>
          <a:xfrm>
            <a:off x="2659908" y="5889831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41431B-94ED-4D59-9956-0D067A3EF4E1}"/>
              </a:ext>
            </a:extLst>
          </p:cNvPr>
          <p:cNvSpPr txBox="1"/>
          <p:nvPr/>
        </p:nvSpPr>
        <p:spPr>
          <a:xfrm>
            <a:off x="9315339" y="3476593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 World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1601B1-86DF-4EB6-B4B7-B59ED5EF09E1}"/>
              </a:ext>
            </a:extLst>
          </p:cNvPr>
          <p:cNvSpPr txBox="1"/>
          <p:nvPr/>
        </p:nvSpPr>
        <p:spPr>
          <a:xfrm>
            <a:off x="7157792" y="3373478"/>
            <a:ext cx="1731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Sampled World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94B419-A2FD-4CA1-9278-D9AEFDB7E5B5}"/>
              </a:ext>
            </a:extLst>
          </p:cNvPr>
          <p:cNvSpPr txBox="1"/>
          <p:nvPr/>
        </p:nvSpPr>
        <p:spPr>
          <a:xfrm>
            <a:off x="4875914" y="5004641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</a:p>
        </p:txBody>
      </p:sp>
      <p:sp>
        <p:nvSpPr>
          <p:cNvPr id="72" name="Arrow: Left-Right-Up 71">
            <a:extLst>
              <a:ext uri="{FF2B5EF4-FFF2-40B4-BE49-F238E27FC236}">
                <a16:creationId xmlns:a16="http://schemas.microsoft.com/office/drawing/2014/main" id="{602C9319-A89A-48CB-B8A1-F2DECD311C9B}"/>
              </a:ext>
            </a:extLst>
          </p:cNvPr>
          <p:cNvSpPr/>
          <p:nvPr/>
        </p:nvSpPr>
        <p:spPr>
          <a:xfrm rot="5400000">
            <a:off x="5660230" y="2923251"/>
            <a:ext cx="1216152" cy="1731450"/>
          </a:xfrm>
          <a:prstGeom prst="leftRight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Left 72">
            <a:extLst>
              <a:ext uri="{FF2B5EF4-FFF2-40B4-BE49-F238E27FC236}">
                <a16:creationId xmlns:a16="http://schemas.microsoft.com/office/drawing/2014/main" id="{075646C6-9230-4759-8D5D-DB1B68E450CF}"/>
              </a:ext>
            </a:extLst>
          </p:cNvPr>
          <p:cNvSpPr/>
          <p:nvPr/>
        </p:nvSpPr>
        <p:spPr>
          <a:xfrm>
            <a:off x="8900671" y="3499312"/>
            <a:ext cx="403237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6022074-CEB0-4E23-B137-C87914B7437C}"/>
              </a:ext>
            </a:extLst>
          </p:cNvPr>
          <p:cNvSpPr/>
          <p:nvPr/>
        </p:nvSpPr>
        <p:spPr>
          <a:xfrm>
            <a:off x="1167306" y="1706536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</a:p>
        </p:txBody>
      </p:sp>
      <p:sp>
        <p:nvSpPr>
          <p:cNvPr id="76" name="Arrow: Left 75">
            <a:extLst>
              <a:ext uri="{FF2B5EF4-FFF2-40B4-BE49-F238E27FC236}">
                <a16:creationId xmlns:a16="http://schemas.microsoft.com/office/drawing/2014/main" id="{D01E8C42-B71B-4129-A0EE-20BE0FCF3EDA}"/>
              </a:ext>
            </a:extLst>
          </p:cNvPr>
          <p:cNvSpPr/>
          <p:nvPr/>
        </p:nvSpPr>
        <p:spPr>
          <a:xfrm>
            <a:off x="4005305" y="5012633"/>
            <a:ext cx="870609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Left-Up 78">
            <a:extLst>
              <a:ext uri="{FF2B5EF4-FFF2-40B4-BE49-F238E27FC236}">
                <a16:creationId xmlns:a16="http://schemas.microsoft.com/office/drawing/2014/main" id="{EBE2AB32-A776-4839-BF88-3ABFF045E17B}"/>
              </a:ext>
            </a:extLst>
          </p:cNvPr>
          <p:cNvSpPr/>
          <p:nvPr/>
        </p:nvSpPr>
        <p:spPr>
          <a:xfrm rot="5400000">
            <a:off x="407518" y="3622832"/>
            <a:ext cx="2836556" cy="85039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NOT See Labels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DEFC3E-1587-4DDC-B9B0-003A2DBF6EF8}"/>
              </a:ext>
            </a:extLst>
          </p:cNvPr>
          <p:cNvSpPr/>
          <p:nvPr/>
        </p:nvSpPr>
        <p:spPr>
          <a:xfrm>
            <a:off x="561048" y="3756826"/>
            <a:ext cx="2132823" cy="3636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Limited Submissions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399D1C-2DB9-4C34-89F0-BBBB904F5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742" y="1803186"/>
            <a:ext cx="3967688" cy="18628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22934E7-12DC-49A6-80A2-7DE87DC178D9}"/>
              </a:ext>
            </a:extLst>
          </p:cNvPr>
          <p:cNvSpPr txBox="1"/>
          <p:nvPr/>
        </p:nvSpPr>
        <p:spPr>
          <a:xfrm>
            <a:off x="6825387" y="5258589"/>
            <a:ext cx="5150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Model-A-</a:t>
            </a:r>
            <a:r>
              <a:rPr lang="en-US" sz="4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AUC</a:t>
            </a:r>
            <a:r>
              <a:rPr lang="en-US" sz="40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  <a:endParaRPr lang="en-US" sz="4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3270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5B814-B321-477A-98BF-86E4DA76F30D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 Significance Testing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932EA8-C9BB-4E65-8DBE-ACE76B504C14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8B325A5-0C2F-481B-B3C1-0FD59FB7B5AD}"/>
              </a:ext>
            </a:extLst>
          </p:cNvPr>
          <p:cNvSpPr/>
          <p:nvPr/>
        </p:nvSpPr>
        <p:spPr>
          <a:xfrm>
            <a:off x="9315339" y="288760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185D2E-63A9-4EC3-A894-1DBBECC3BBDB}"/>
              </a:ext>
            </a:extLst>
          </p:cNvPr>
          <p:cNvSpPr>
            <a:spLocks noChangeAspect="1"/>
          </p:cNvSpPr>
          <p:nvPr/>
        </p:nvSpPr>
        <p:spPr>
          <a:xfrm>
            <a:off x="10493484" y="29811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ECA2E9-6FF4-4C08-94C2-2A3A3762511E}"/>
              </a:ext>
            </a:extLst>
          </p:cNvPr>
          <p:cNvSpPr>
            <a:spLocks noChangeAspect="1"/>
          </p:cNvSpPr>
          <p:nvPr/>
        </p:nvSpPr>
        <p:spPr>
          <a:xfrm>
            <a:off x="10645884" y="31335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C72285-E94B-4038-95E6-1101A95B528E}"/>
              </a:ext>
            </a:extLst>
          </p:cNvPr>
          <p:cNvSpPr>
            <a:spLocks noChangeAspect="1"/>
          </p:cNvSpPr>
          <p:nvPr/>
        </p:nvSpPr>
        <p:spPr>
          <a:xfrm>
            <a:off x="10386804" y="322499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EB646D-684B-4C8E-8519-FA02C69A739B}"/>
              </a:ext>
            </a:extLst>
          </p:cNvPr>
          <p:cNvSpPr>
            <a:spLocks noChangeAspect="1"/>
          </p:cNvSpPr>
          <p:nvPr/>
        </p:nvSpPr>
        <p:spPr>
          <a:xfrm>
            <a:off x="10493484" y="3430573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5B2127-9D7D-46C2-B7BB-60C68F63CA17}"/>
              </a:ext>
            </a:extLst>
          </p:cNvPr>
          <p:cNvSpPr>
            <a:spLocks noChangeAspect="1"/>
          </p:cNvSpPr>
          <p:nvPr/>
        </p:nvSpPr>
        <p:spPr>
          <a:xfrm>
            <a:off x="10181064" y="304211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75B4D-6617-4C46-A495-E9655ED922FA}"/>
              </a:ext>
            </a:extLst>
          </p:cNvPr>
          <p:cNvSpPr>
            <a:spLocks noChangeAspect="1"/>
          </p:cNvSpPr>
          <p:nvPr/>
        </p:nvSpPr>
        <p:spPr>
          <a:xfrm>
            <a:off x="10181064" y="340787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EB4712-E255-4345-B2FA-C93285E06CC0}"/>
              </a:ext>
            </a:extLst>
          </p:cNvPr>
          <p:cNvSpPr>
            <a:spLocks noChangeAspect="1"/>
          </p:cNvSpPr>
          <p:nvPr/>
        </p:nvSpPr>
        <p:spPr>
          <a:xfrm>
            <a:off x="9712823" y="391390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233342-4654-4D58-820E-6E05FCA57FAD}"/>
              </a:ext>
            </a:extLst>
          </p:cNvPr>
          <p:cNvSpPr>
            <a:spLocks noChangeAspect="1"/>
          </p:cNvSpPr>
          <p:nvPr/>
        </p:nvSpPr>
        <p:spPr>
          <a:xfrm>
            <a:off x="9865223" y="406630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F05FD2-DC6C-49DD-9E49-F6FE44907140}"/>
              </a:ext>
            </a:extLst>
          </p:cNvPr>
          <p:cNvSpPr>
            <a:spLocks noChangeAspect="1"/>
          </p:cNvSpPr>
          <p:nvPr/>
        </p:nvSpPr>
        <p:spPr>
          <a:xfrm>
            <a:off x="9606143" y="415774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B4DF1B-9DFF-488F-A49F-4156DEE08B76}"/>
              </a:ext>
            </a:extLst>
          </p:cNvPr>
          <p:cNvSpPr>
            <a:spLocks noChangeAspect="1"/>
          </p:cNvSpPr>
          <p:nvPr/>
        </p:nvSpPr>
        <p:spPr>
          <a:xfrm>
            <a:off x="9712823" y="4363321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0069B7-7759-4069-91CA-B25236C46DD1}"/>
              </a:ext>
            </a:extLst>
          </p:cNvPr>
          <p:cNvSpPr>
            <a:spLocks noChangeAspect="1"/>
          </p:cNvSpPr>
          <p:nvPr/>
        </p:nvSpPr>
        <p:spPr>
          <a:xfrm>
            <a:off x="9400403" y="397486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43EC25-69AF-43AC-9504-1998BC15C317}"/>
              </a:ext>
            </a:extLst>
          </p:cNvPr>
          <p:cNvSpPr>
            <a:spLocks noChangeAspect="1"/>
          </p:cNvSpPr>
          <p:nvPr/>
        </p:nvSpPr>
        <p:spPr>
          <a:xfrm>
            <a:off x="9400403" y="434062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FF0D8C-FA7D-4815-BBA2-6E8C3520FA12}"/>
              </a:ext>
            </a:extLst>
          </p:cNvPr>
          <p:cNvSpPr/>
          <p:nvPr/>
        </p:nvSpPr>
        <p:spPr>
          <a:xfrm>
            <a:off x="7146362" y="2896310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AF358E-5AF7-4E71-96AE-A097222002F8}"/>
              </a:ext>
            </a:extLst>
          </p:cNvPr>
          <p:cNvSpPr>
            <a:spLocks noChangeAspect="1"/>
          </p:cNvSpPr>
          <p:nvPr/>
        </p:nvSpPr>
        <p:spPr>
          <a:xfrm>
            <a:off x="8324507" y="298986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8AD213-C5DB-4367-87AE-05844EFB29A5}"/>
              </a:ext>
            </a:extLst>
          </p:cNvPr>
          <p:cNvSpPr>
            <a:spLocks noChangeAspect="1"/>
          </p:cNvSpPr>
          <p:nvPr/>
        </p:nvSpPr>
        <p:spPr>
          <a:xfrm>
            <a:off x="8476907" y="314226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75C0CC6-4DAC-4732-9F51-4AD27E49439D}"/>
              </a:ext>
            </a:extLst>
          </p:cNvPr>
          <p:cNvSpPr>
            <a:spLocks noChangeAspect="1"/>
          </p:cNvSpPr>
          <p:nvPr/>
        </p:nvSpPr>
        <p:spPr>
          <a:xfrm>
            <a:off x="8012087" y="305082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7A49C1B-71DD-43DB-873B-C067B5DB4A05}"/>
              </a:ext>
            </a:extLst>
          </p:cNvPr>
          <p:cNvSpPr>
            <a:spLocks noChangeAspect="1"/>
          </p:cNvSpPr>
          <p:nvPr/>
        </p:nvSpPr>
        <p:spPr>
          <a:xfrm>
            <a:off x="7437166" y="4166449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EEED072-DC55-48E8-AE8E-45FCFD020718}"/>
              </a:ext>
            </a:extLst>
          </p:cNvPr>
          <p:cNvSpPr>
            <a:spLocks noChangeAspect="1"/>
          </p:cNvSpPr>
          <p:nvPr/>
        </p:nvSpPr>
        <p:spPr>
          <a:xfrm>
            <a:off x="7543846" y="437203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693914A-720A-4474-8390-54EAAB51331F}"/>
              </a:ext>
            </a:extLst>
          </p:cNvPr>
          <p:cNvSpPr>
            <a:spLocks noChangeAspect="1"/>
          </p:cNvSpPr>
          <p:nvPr/>
        </p:nvSpPr>
        <p:spPr>
          <a:xfrm>
            <a:off x="7231426" y="4349329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5B560E-837B-4860-A063-5832635CE75E}"/>
              </a:ext>
            </a:extLst>
          </p:cNvPr>
          <p:cNvSpPr/>
          <p:nvPr/>
        </p:nvSpPr>
        <p:spPr>
          <a:xfrm>
            <a:off x="4875914" y="441411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529F042-2BD1-4A20-B915-1CCAEF3B4FFB}"/>
              </a:ext>
            </a:extLst>
          </p:cNvPr>
          <p:cNvSpPr>
            <a:spLocks noChangeAspect="1"/>
          </p:cNvSpPr>
          <p:nvPr/>
        </p:nvSpPr>
        <p:spPr>
          <a:xfrm>
            <a:off x="6054059" y="450766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72B48A8-2FF6-4F67-8D65-26CE5B03A1A9}"/>
              </a:ext>
            </a:extLst>
          </p:cNvPr>
          <p:cNvSpPr>
            <a:spLocks noChangeAspect="1"/>
          </p:cNvSpPr>
          <p:nvPr/>
        </p:nvSpPr>
        <p:spPr>
          <a:xfrm>
            <a:off x="5166718" y="568425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E3E6AE-467B-4AD1-B801-333EE1EB404C}"/>
              </a:ext>
            </a:extLst>
          </p:cNvPr>
          <p:cNvSpPr>
            <a:spLocks noChangeAspect="1"/>
          </p:cNvSpPr>
          <p:nvPr/>
        </p:nvSpPr>
        <p:spPr>
          <a:xfrm>
            <a:off x="5273398" y="5889831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47ECB7-4DC1-4A63-A5F4-56B20949BA39}"/>
              </a:ext>
            </a:extLst>
          </p:cNvPr>
          <p:cNvSpPr/>
          <p:nvPr/>
        </p:nvSpPr>
        <p:spPr>
          <a:xfrm>
            <a:off x="2262424" y="441411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0B9BE98-0EFF-4A4F-845C-B9BC3D4F55CE}"/>
              </a:ext>
            </a:extLst>
          </p:cNvPr>
          <p:cNvSpPr>
            <a:spLocks noChangeAspect="1"/>
          </p:cNvSpPr>
          <p:nvPr/>
        </p:nvSpPr>
        <p:spPr>
          <a:xfrm>
            <a:off x="3440569" y="4507662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1EC9631-8106-45AC-934F-D61FEF3FA0C1}"/>
              </a:ext>
            </a:extLst>
          </p:cNvPr>
          <p:cNvSpPr>
            <a:spLocks noChangeAspect="1"/>
          </p:cNvSpPr>
          <p:nvPr/>
        </p:nvSpPr>
        <p:spPr>
          <a:xfrm>
            <a:off x="2553228" y="5684250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2FC7B66-336D-4EE1-A54A-26276A6DB358}"/>
              </a:ext>
            </a:extLst>
          </p:cNvPr>
          <p:cNvSpPr>
            <a:spLocks noChangeAspect="1"/>
          </p:cNvSpPr>
          <p:nvPr/>
        </p:nvSpPr>
        <p:spPr>
          <a:xfrm>
            <a:off x="2659908" y="5889831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41431B-94ED-4D59-9956-0D067A3EF4E1}"/>
              </a:ext>
            </a:extLst>
          </p:cNvPr>
          <p:cNvSpPr txBox="1"/>
          <p:nvPr/>
        </p:nvSpPr>
        <p:spPr>
          <a:xfrm>
            <a:off x="9315339" y="3476593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 World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1601B1-86DF-4EB6-B4B7-B59ED5EF09E1}"/>
              </a:ext>
            </a:extLst>
          </p:cNvPr>
          <p:cNvSpPr txBox="1"/>
          <p:nvPr/>
        </p:nvSpPr>
        <p:spPr>
          <a:xfrm>
            <a:off x="7157792" y="3373478"/>
            <a:ext cx="1731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Sampled World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94B419-A2FD-4CA1-9278-D9AEFDB7E5B5}"/>
              </a:ext>
            </a:extLst>
          </p:cNvPr>
          <p:cNvSpPr txBox="1"/>
          <p:nvPr/>
        </p:nvSpPr>
        <p:spPr>
          <a:xfrm>
            <a:off x="4875914" y="5004641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</a:p>
        </p:txBody>
      </p:sp>
      <p:sp>
        <p:nvSpPr>
          <p:cNvPr id="72" name="Arrow: Left-Right-Up 71">
            <a:extLst>
              <a:ext uri="{FF2B5EF4-FFF2-40B4-BE49-F238E27FC236}">
                <a16:creationId xmlns:a16="http://schemas.microsoft.com/office/drawing/2014/main" id="{602C9319-A89A-48CB-B8A1-F2DECD311C9B}"/>
              </a:ext>
            </a:extLst>
          </p:cNvPr>
          <p:cNvSpPr/>
          <p:nvPr/>
        </p:nvSpPr>
        <p:spPr>
          <a:xfrm rot="5400000">
            <a:off x="5660230" y="2923251"/>
            <a:ext cx="1216152" cy="1731450"/>
          </a:xfrm>
          <a:prstGeom prst="leftRight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Left 72">
            <a:extLst>
              <a:ext uri="{FF2B5EF4-FFF2-40B4-BE49-F238E27FC236}">
                <a16:creationId xmlns:a16="http://schemas.microsoft.com/office/drawing/2014/main" id="{075646C6-9230-4759-8D5D-DB1B68E450CF}"/>
              </a:ext>
            </a:extLst>
          </p:cNvPr>
          <p:cNvSpPr/>
          <p:nvPr/>
        </p:nvSpPr>
        <p:spPr>
          <a:xfrm>
            <a:off x="8900671" y="3499312"/>
            <a:ext cx="403237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6022074-CEB0-4E23-B137-C87914B7437C}"/>
              </a:ext>
            </a:extLst>
          </p:cNvPr>
          <p:cNvSpPr/>
          <p:nvPr/>
        </p:nvSpPr>
        <p:spPr>
          <a:xfrm>
            <a:off x="1167306" y="1706536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</a:p>
        </p:txBody>
      </p:sp>
      <p:sp>
        <p:nvSpPr>
          <p:cNvPr id="76" name="Arrow: Left 75">
            <a:extLst>
              <a:ext uri="{FF2B5EF4-FFF2-40B4-BE49-F238E27FC236}">
                <a16:creationId xmlns:a16="http://schemas.microsoft.com/office/drawing/2014/main" id="{D01E8C42-B71B-4129-A0EE-20BE0FCF3EDA}"/>
              </a:ext>
            </a:extLst>
          </p:cNvPr>
          <p:cNvSpPr/>
          <p:nvPr/>
        </p:nvSpPr>
        <p:spPr>
          <a:xfrm>
            <a:off x="4005305" y="5012633"/>
            <a:ext cx="870609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Left-Up 78">
            <a:extLst>
              <a:ext uri="{FF2B5EF4-FFF2-40B4-BE49-F238E27FC236}">
                <a16:creationId xmlns:a16="http://schemas.microsoft.com/office/drawing/2014/main" id="{EBE2AB32-A776-4839-BF88-3ABFF045E17B}"/>
              </a:ext>
            </a:extLst>
          </p:cNvPr>
          <p:cNvSpPr/>
          <p:nvPr/>
        </p:nvSpPr>
        <p:spPr>
          <a:xfrm rot="5400000">
            <a:off x="407518" y="3622832"/>
            <a:ext cx="2836556" cy="85039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NOT See Labels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DEFC3E-1587-4DDC-B9B0-003A2DBF6EF8}"/>
              </a:ext>
            </a:extLst>
          </p:cNvPr>
          <p:cNvSpPr/>
          <p:nvPr/>
        </p:nvSpPr>
        <p:spPr>
          <a:xfrm>
            <a:off x="561048" y="3756826"/>
            <a:ext cx="2132823" cy="3636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Limited Submissions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399D1C-2DB9-4C34-89F0-BBBB904F5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742" y="1803186"/>
            <a:ext cx="3967688" cy="18628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22934E7-12DC-49A6-80A2-7DE87DC178D9}"/>
              </a:ext>
            </a:extLst>
          </p:cNvPr>
          <p:cNvSpPr txBox="1"/>
          <p:nvPr/>
        </p:nvSpPr>
        <p:spPr>
          <a:xfrm>
            <a:off x="6825387" y="5258589"/>
            <a:ext cx="5150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Model-B-</a:t>
            </a:r>
            <a:r>
              <a:rPr lang="en-US" sz="4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AUC</a:t>
            </a:r>
            <a:r>
              <a:rPr lang="en-US" sz="40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  <a:endParaRPr lang="en-US" sz="4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5251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65F561-FF50-44FD-BF0B-57C3FB622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2286000"/>
            <a:ext cx="5924550" cy="4572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FEF4333-7594-48FC-AD59-7DDF238B7882}"/>
              </a:ext>
            </a:extLst>
          </p:cNvPr>
          <p:cNvSpPr>
            <a:spLocks noChangeAspect="1"/>
          </p:cNvSpPr>
          <p:nvPr/>
        </p:nvSpPr>
        <p:spPr>
          <a:xfrm>
            <a:off x="4443238" y="2869164"/>
            <a:ext cx="182880" cy="182880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A99866-7D93-41E5-8A70-23FB4F08C1AE}"/>
              </a:ext>
            </a:extLst>
          </p:cNvPr>
          <p:cNvSpPr>
            <a:spLocks noChangeAspect="1"/>
          </p:cNvSpPr>
          <p:nvPr/>
        </p:nvSpPr>
        <p:spPr>
          <a:xfrm>
            <a:off x="4443238" y="3889311"/>
            <a:ext cx="182880" cy="182880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ED809D-A7FA-4AB0-A7C4-B72C0C900156}"/>
              </a:ext>
            </a:extLst>
          </p:cNvPr>
          <p:cNvSpPr>
            <a:spLocks noChangeAspect="1"/>
          </p:cNvSpPr>
          <p:nvPr/>
        </p:nvSpPr>
        <p:spPr>
          <a:xfrm>
            <a:off x="4443238" y="5373655"/>
            <a:ext cx="182880" cy="182880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A6CCA-AA44-43C6-BAEA-DB039723411E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 Significance Testing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95781F-4291-45DA-896C-7890426700A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1E60B9-42E2-48B7-B6A7-AF4F0317816F}"/>
              </a:ext>
            </a:extLst>
          </p:cNvPr>
          <p:cNvCxnSpPr>
            <a:cxnSpLocks/>
          </p:cNvCxnSpPr>
          <p:nvPr/>
        </p:nvCxnSpPr>
        <p:spPr>
          <a:xfrm flipH="1">
            <a:off x="6661337" y="2196681"/>
            <a:ext cx="179452" cy="6618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9C3045-7DDB-4E89-9237-7AAF3B84B740}"/>
              </a:ext>
            </a:extLst>
          </p:cNvPr>
          <p:cNvCxnSpPr>
            <a:cxnSpLocks/>
          </p:cNvCxnSpPr>
          <p:nvPr/>
        </p:nvCxnSpPr>
        <p:spPr>
          <a:xfrm flipH="1">
            <a:off x="5381488" y="2136661"/>
            <a:ext cx="272863" cy="6011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3B2547-7F18-4858-9113-AAE961B7A5B0}"/>
                  </a:ext>
                </a:extLst>
              </p:cNvPr>
              <p:cNvSpPr txBox="1"/>
              <p:nvPr/>
            </p:nvSpPr>
            <p:spPr>
              <a:xfrm>
                <a:off x="5220481" y="1795495"/>
                <a:ext cx="119763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A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3B2547-7F18-4858-9113-AAE961B7A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481" y="1795495"/>
                <a:ext cx="119763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274E669-60BC-45A5-A628-E010B564AA30}"/>
              </a:ext>
            </a:extLst>
          </p:cNvPr>
          <p:cNvSpPr txBox="1"/>
          <p:nvPr/>
        </p:nvSpPr>
        <p:spPr>
          <a:xfrm>
            <a:off x="6793416" y="1946503"/>
            <a:ext cx="5533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618563-DBD1-4F99-8AAD-5F49C84F77F7}"/>
              </a:ext>
            </a:extLst>
          </p:cNvPr>
          <p:cNvSpPr txBox="1"/>
          <p:nvPr/>
        </p:nvSpPr>
        <p:spPr>
          <a:xfrm>
            <a:off x="-2" y="101230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Which one? A or B?  A-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AUC</a:t>
            </a:r>
            <a:r>
              <a:rPr lang="en-US" sz="28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&gt; B-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AUC</a:t>
            </a:r>
            <a:r>
              <a:rPr lang="en-US" sz="28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⇾ 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0D7813-2BE8-4B99-B090-719D4894A4F0}"/>
              </a:ext>
            </a:extLst>
          </p:cNvPr>
          <p:cNvCxnSpPr>
            <a:cxnSpLocks/>
          </p:cNvCxnSpPr>
          <p:nvPr/>
        </p:nvCxnSpPr>
        <p:spPr>
          <a:xfrm>
            <a:off x="4536548" y="2183363"/>
            <a:ext cx="0" cy="467463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50D016-73D4-4F1E-8E95-33693FB35BE4}"/>
              </a:ext>
            </a:extLst>
          </p:cNvPr>
          <p:cNvCxnSpPr>
            <a:cxnSpLocks/>
          </p:cNvCxnSpPr>
          <p:nvPr/>
        </p:nvCxnSpPr>
        <p:spPr>
          <a:xfrm flipV="1">
            <a:off x="3237722" y="3188941"/>
            <a:ext cx="5820553" cy="5345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A7A3877-15AE-46A0-847C-E306B5EE8B52}"/>
              </a:ext>
            </a:extLst>
          </p:cNvPr>
          <p:cNvSpPr>
            <a:spLocks noChangeAspect="1"/>
          </p:cNvSpPr>
          <p:nvPr/>
        </p:nvSpPr>
        <p:spPr>
          <a:xfrm>
            <a:off x="6840789" y="3124228"/>
            <a:ext cx="182880" cy="182880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CE1D4CC-A4D7-4025-8D89-8F32CE6EEC34}"/>
              </a:ext>
            </a:extLst>
          </p:cNvPr>
          <p:cNvSpPr>
            <a:spLocks noChangeAspect="1"/>
          </p:cNvSpPr>
          <p:nvPr/>
        </p:nvSpPr>
        <p:spPr>
          <a:xfrm>
            <a:off x="7565884" y="3097501"/>
            <a:ext cx="182880" cy="182880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0C514F-6DBB-4CEB-AE1F-2623C87FE69D}"/>
              </a:ext>
            </a:extLst>
          </p:cNvPr>
          <p:cNvSpPr>
            <a:spLocks noChangeAspect="1"/>
          </p:cNvSpPr>
          <p:nvPr/>
        </p:nvSpPr>
        <p:spPr>
          <a:xfrm>
            <a:off x="5371849" y="3124228"/>
            <a:ext cx="182880" cy="182880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E141D83-F907-4094-BC9A-9CE4AB92E467}"/>
              </a:ext>
            </a:extLst>
          </p:cNvPr>
          <p:cNvSpPr>
            <a:spLocks noChangeAspect="1"/>
          </p:cNvSpPr>
          <p:nvPr/>
        </p:nvSpPr>
        <p:spPr>
          <a:xfrm>
            <a:off x="4136156" y="3139072"/>
            <a:ext cx="182880" cy="182880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280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65F561-FF50-44FD-BF0B-57C3FB622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22" y="2026029"/>
            <a:ext cx="5924550" cy="4572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FEF4333-7594-48FC-AD59-7DDF238B7882}"/>
              </a:ext>
            </a:extLst>
          </p:cNvPr>
          <p:cNvSpPr>
            <a:spLocks noChangeAspect="1"/>
          </p:cNvSpPr>
          <p:nvPr/>
        </p:nvSpPr>
        <p:spPr>
          <a:xfrm>
            <a:off x="1603935" y="2609193"/>
            <a:ext cx="182880" cy="182880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A99866-7D93-41E5-8A70-23FB4F08C1AE}"/>
              </a:ext>
            </a:extLst>
          </p:cNvPr>
          <p:cNvSpPr>
            <a:spLocks noChangeAspect="1"/>
          </p:cNvSpPr>
          <p:nvPr/>
        </p:nvSpPr>
        <p:spPr>
          <a:xfrm>
            <a:off x="1603935" y="3629340"/>
            <a:ext cx="182880" cy="182880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ED809D-A7FA-4AB0-A7C4-B72C0C900156}"/>
              </a:ext>
            </a:extLst>
          </p:cNvPr>
          <p:cNvSpPr>
            <a:spLocks noChangeAspect="1"/>
          </p:cNvSpPr>
          <p:nvPr/>
        </p:nvSpPr>
        <p:spPr>
          <a:xfrm>
            <a:off x="1603935" y="5113684"/>
            <a:ext cx="182880" cy="182880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A6CCA-AA44-43C6-BAEA-DB039723411E}"/>
              </a:ext>
            </a:extLst>
          </p:cNvPr>
          <p:cNvSpPr txBox="1"/>
          <p:nvPr/>
        </p:nvSpPr>
        <p:spPr>
          <a:xfrm>
            <a:off x="68094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 Significance Testing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95781F-4291-45DA-896C-7890426700A2}"/>
              </a:ext>
            </a:extLst>
          </p:cNvPr>
          <p:cNvCxnSpPr>
            <a:cxnSpLocks/>
          </p:cNvCxnSpPr>
          <p:nvPr/>
        </p:nvCxnSpPr>
        <p:spPr>
          <a:xfrm>
            <a:off x="1092661" y="862964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1E60B9-42E2-48B7-B6A7-AF4F0317816F}"/>
              </a:ext>
            </a:extLst>
          </p:cNvPr>
          <p:cNvCxnSpPr>
            <a:cxnSpLocks/>
          </p:cNvCxnSpPr>
          <p:nvPr/>
        </p:nvCxnSpPr>
        <p:spPr>
          <a:xfrm flipH="1">
            <a:off x="3822034" y="1936710"/>
            <a:ext cx="179452" cy="6618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9C3045-7DDB-4E89-9237-7AAF3B84B740}"/>
              </a:ext>
            </a:extLst>
          </p:cNvPr>
          <p:cNvCxnSpPr>
            <a:cxnSpLocks/>
          </p:cNvCxnSpPr>
          <p:nvPr/>
        </p:nvCxnSpPr>
        <p:spPr>
          <a:xfrm flipH="1">
            <a:off x="2542185" y="1876690"/>
            <a:ext cx="272863" cy="6011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3B2547-7F18-4858-9113-AAE961B7A5B0}"/>
                  </a:ext>
                </a:extLst>
              </p:cNvPr>
              <p:cNvSpPr txBox="1"/>
              <p:nvPr/>
            </p:nvSpPr>
            <p:spPr>
              <a:xfrm>
                <a:off x="2381178" y="1535524"/>
                <a:ext cx="119763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A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3B2547-7F18-4858-9113-AAE961B7A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178" y="1535524"/>
                <a:ext cx="119763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274E669-60BC-45A5-A628-E010B564AA30}"/>
              </a:ext>
            </a:extLst>
          </p:cNvPr>
          <p:cNvSpPr txBox="1"/>
          <p:nvPr/>
        </p:nvSpPr>
        <p:spPr>
          <a:xfrm>
            <a:off x="3954113" y="1686532"/>
            <a:ext cx="5533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0D7813-2BE8-4B99-B090-719D4894A4F0}"/>
              </a:ext>
            </a:extLst>
          </p:cNvPr>
          <p:cNvCxnSpPr>
            <a:cxnSpLocks/>
          </p:cNvCxnSpPr>
          <p:nvPr/>
        </p:nvCxnSpPr>
        <p:spPr>
          <a:xfrm>
            <a:off x="1697245" y="1923392"/>
            <a:ext cx="0" cy="467463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50D016-73D4-4F1E-8E95-33693FB35BE4}"/>
              </a:ext>
            </a:extLst>
          </p:cNvPr>
          <p:cNvCxnSpPr>
            <a:cxnSpLocks/>
          </p:cNvCxnSpPr>
          <p:nvPr/>
        </p:nvCxnSpPr>
        <p:spPr>
          <a:xfrm flipV="1">
            <a:off x="398419" y="2928970"/>
            <a:ext cx="5820553" cy="5345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A7A3877-15AE-46A0-847C-E306B5EE8B52}"/>
              </a:ext>
            </a:extLst>
          </p:cNvPr>
          <p:cNvSpPr>
            <a:spLocks noChangeAspect="1"/>
          </p:cNvSpPr>
          <p:nvPr/>
        </p:nvSpPr>
        <p:spPr>
          <a:xfrm>
            <a:off x="4001486" y="2864257"/>
            <a:ext cx="182880" cy="182880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CE1D4CC-A4D7-4025-8D89-8F32CE6EEC34}"/>
              </a:ext>
            </a:extLst>
          </p:cNvPr>
          <p:cNvSpPr>
            <a:spLocks noChangeAspect="1"/>
          </p:cNvSpPr>
          <p:nvPr/>
        </p:nvSpPr>
        <p:spPr>
          <a:xfrm>
            <a:off x="4726581" y="2837530"/>
            <a:ext cx="182880" cy="182880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0C514F-6DBB-4CEB-AE1F-2623C87FE69D}"/>
              </a:ext>
            </a:extLst>
          </p:cNvPr>
          <p:cNvSpPr>
            <a:spLocks noChangeAspect="1"/>
          </p:cNvSpPr>
          <p:nvPr/>
        </p:nvSpPr>
        <p:spPr>
          <a:xfrm>
            <a:off x="2532546" y="2864257"/>
            <a:ext cx="182880" cy="182880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E141D83-F907-4094-BC9A-9CE4AB92E467}"/>
              </a:ext>
            </a:extLst>
          </p:cNvPr>
          <p:cNvSpPr>
            <a:spLocks noChangeAspect="1"/>
          </p:cNvSpPr>
          <p:nvPr/>
        </p:nvSpPr>
        <p:spPr>
          <a:xfrm>
            <a:off x="1296853" y="2879101"/>
            <a:ext cx="182880" cy="182880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934E17-0137-4951-881B-5E6EFF4571E2}"/>
              </a:ext>
            </a:extLst>
          </p:cNvPr>
          <p:cNvSpPr txBox="1"/>
          <p:nvPr/>
        </p:nvSpPr>
        <p:spPr>
          <a:xfrm>
            <a:off x="-2" y="101230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Which one? A or B?  A-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AUC</a:t>
            </a:r>
            <a:r>
              <a:rPr lang="en-US" sz="28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&gt; B-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AUC</a:t>
            </a:r>
            <a:r>
              <a:rPr lang="en-US" sz="28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⇾ A</a:t>
            </a:r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93B2BF1E-B0D8-439F-91F9-2324E8C9CC4B}"/>
              </a:ext>
            </a:extLst>
          </p:cNvPr>
          <p:cNvSpPr/>
          <p:nvPr/>
        </p:nvSpPr>
        <p:spPr>
          <a:xfrm rot="18995413">
            <a:off x="9610529" y="842974"/>
            <a:ext cx="914400" cy="914400"/>
          </a:xfrm>
          <a:prstGeom prst="plus">
            <a:avLst>
              <a:gd name="adj" fmla="val 464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1C6826-7044-49B2-950B-35C74FFBF4CE}"/>
              </a:ext>
            </a:extLst>
          </p:cNvPr>
          <p:cNvSpPr txBox="1"/>
          <p:nvPr/>
        </p:nvSpPr>
        <p:spPr>
          <a:xfrm>
            <a:off x="6761187" y="2982425"/>
            <a:ext cx="466278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am pessimist! Although, I trust you, but still there is a possibility that A is not a better model. Why? Where? </a:t>
            </a:r>
          </a:p>
        </p:txBody>
      </p:sp>
    </p:spTree>
    <p:extLst>
      <p:ext uri="{BB962C8B-B14F-4D97-AF65-F5344CB8AC3E}">
        <p14:creationId xmlns:p14="http://schemas.microsoft.com/office/powerpoint/2010/main" val="30669769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10111BC-D213-40EF-9219-1FC3A6908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93720"/>
              </p:ext>
            </p:extLst>
          </p:nvPr>
        </p:nvGraphicFramePr>
        <p:xfrm>
          <a:off x="1957401" y="1420741"/>
          <a:ext cx="8128000" cy="22250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102404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07624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282039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777589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69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E.g.,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E.g.,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8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B-AUC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38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8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4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1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8357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95C23C-7ECD-4370-8C45-7D3013F33B47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 Significance Testing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02F71D-D3BF-47E8-AE46-2D6946004D62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BAA0B3A-DEEF-463C-B961-DE89184FEC85}"/>
              </a:ext>
            </a:extLst>
          </p:cNvPr>
          <p:cNvSpPr txBox="1"/>
          <p:nvPr/>
        </p:nvSpPr>
        <p:spPr>
          <a:xfrm>
            <a:off x="1957400" y="4094332"/>
            <a:ext cx="98924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is 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than B.</a:t>
            </a:r>
          </a:p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is 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significantly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better than B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0.99 &gt;&gt; 0.6</a:t>
            </a:r>
          </a:p>
        </p:txBody>
      </p:sp>
    </p:spTree>
    <p:extLst>
      <p:ext uri="{BB962C8B-B14F-4D97-AF65-F5344CB8AC3E}">
        <p14:creationId xmlns:p14="http://schemas.microsoft.com/office/powerpoint/2010/main" val="14070106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5B814-B321-477A-98BF-86E4DA76F30D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 Significance Testing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932EA8-C9BB-4E65-8DBE-ACE76B504C14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8B325A5-0C2F-481B-B3C1-0FD59FB7B5AD}"/>
              </a:ext>
            </a:extLst>
          </p:cNvPr>
          <p:cNvSpPr/>
          <p:nvPr/>
        </p:nvSpPr>
        <p:spPr>
          <a:xfrm>
            <a:off x="9315339" y="288760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185D2E-63A9-4EC3-A894-1DBBECC3BBDB}"/>
              </a:ext>
            </a:extLst>
          </p:cNvPr>
          <p:cNvSpPr>
            <a:spLocks noChangeAspect="1"/>
          </p:cNvSpPr>
          <p:nvPr/>
        </p:nvSpPr>
        <p:spPr>
          <a:xfrm>
            <a:off x="10493484" y="29811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ECA2E9-6FF4-4C08-94C2-2A3A3762511E}"/>
              </a:ext>
            </a:extLst>
          </p:cNvPr>
          <p:cNvSpPr>
            <a:spLocks noChangeAspect="1"/>
          </p:cNvSpPr>
          <p:nvPr/>
        </p:nvSpPr>
        <p:spPr>
          <a:xfrm>
            <a:off x="10645884" y="31335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C72285-E94B-4038-95E6-1101A95B528E}"/>
              </a:ext>
            </a:extLst>
          </p:cNvPr>
          <p:cNvSpPr>
            <a:spLocks noChangeAspect="1"/>
          </p:cNvSpPr>
          <p:nvPr/>
        </p:nvSpPr>
        <p:spPr>
          <a:xfrm>
            <a:off x="10386804" y="322499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EB646D-684B-4C8E-8519-FA02C69A739B}"/>
              </a:ext>
            </a:extLst>
          </p:cNvPr>
          <p:cNvSpPr>
            <a:spLocks noChangeAspect="1"/>
          </p:cNvSpPr>
          <p:nvPr/>
        </p:nvSpPr>
        <p:spPr>
          <a:xfrm>
            <a:off x="10493484" y="3430573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5B2127-9D7D-46C2-B7BB-60C68F63CA17}"/>
              </a:ext>
            </a:extLst>
          </p:cNvPr>
          <p:cNvSpPr>
            <a:spLocks noChangeAspect="1"/>
          </p:cNvSpPr>
          <p:nvPr/>
        </p:nvSpPr>
        <p:spPr>
          <a:xfrm>
            <a:off x="10181064" y="304211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75B4D-6617-4C46-A495-E9655ED922FA}"/>
              </a:ext>
            </a:extLst>
          </p:cNvPr>
          <p:cNvSpPr>
            <a:spLocks noChangeAspect="1"/>
          </p:cNvSpPr>
          <p:nvPr/>
        </p:nvSpPr>
        <p:spPr>
          <a:xfrm>
            <a:off x="10181064" y="340787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EB4712-E255-4345-B2FA-C93285E06CC0}"/>
              </a:ext>
            </a:extLst>
          </p:cNvPr>
          <p:cNvSpPr>
            <a:spLocks noChangeAspect="1"/>
          </p:cNvSpPr>
          <p:nvPr/>
        </p:nvSpPr>
        <p:spPr>
          <a:xfrm>
            <a:off x="9712823" y="391390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233342-4654-4D58-820E-6E05FCA57FAD}"/>
              </a:ext>
            </a:extLst>
          </p:cNvPr>
          <p:cNvSpPr>
            <a:spLocks noChangeAspect="1"/>
          </p:cNvSpPr>
          <p:nvPr/>
        </p:nvSpPr>
        <p:spPr>
          <a:xfrm>
            <a:off x="9865223" y="406630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F05FD2-DC6C-49DD-9E49-F6FE44907140}"/>
              </a:ext>
            </a:extLst>
          </p:cNvPr>
          <p:cNvSpPr>
            <a:spLocks noChangeAspect="1"/>
          </p:cNvSpPr>
          <p:nvPr/>
        </p:nvSpPr>
        <p:spPr>
          <a:xfrm>
            <a:off x="9606143" y="415774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B4DF1B-9DFF-488F-A49F-4156DEE08B76}"/>
              </a:ext>
            </a:extLst>
          </p:cNvPr>
          <p:cNvSpPr>
            <a:spLocks noChangeAspect="1"/>
          </p:cNvSpPr>
          <p:nvPr/>
        </p:nvSpPr>
        <p:spPr>
          <a:xfrm>
            <a:off x="9712823" y="4363321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0069B7-7759-4069-91CA-B25236C46DD1}"/>
              </a:ext>
            </a:extLst>
          </p:cNvPr>
          <p:cNvSpPr>
            <a:spLocks noChangeAspect="1"/>
          </p:cNvSpPr>
          <p:nvPr/>
        </p:nvSpPr>
        <p:spPr>
          <a:xfrm>
            <a:off x="9400403" y="397486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43EC25-69AF-43AC-9504-1998BC15C317}"/>
              </a:ext>
            </a:extLst>
          </p:cNvPr>
          <p:cNvSpPr>
            <a:spLocks noChangeAspect="1"/>
          </p:cNvSpPr>
          <p:nvPr/>
        </p:nvSpPr>
        <p:spPr>
          <a:xfrm>
            <a:off x="9400403" y="434062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FF0D8C-FA7D-4815-BBA2-6E8C3520FA12}"/>
              </a:ext>
            </a:extLst>
          </p:cNvPr>
          <p:cNvSpPr/>
          <p:nvPr/>
        </p:nvSpPr>
        <p:spPr>
          <a:xfrm>
            <a:off x="7146362" y="2896310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AF358E-5AF7-4E71-96AE-A097222002F8}"/>
              </a:ext>
            </a:extLst>
          </p:cNvPr>
          <p:cNvSpPr>
            <a:spLocks noChangeAspect="1"/>
          </p:cNvSpPr>
          <p:nvPr/>
        </p:nvSpPr>
        <p:spPr>
          <a:xfrm>
            <a:off x="8324507" y="298986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8AD213-C5DB-4367-87AE-05844EFB29A5}"/>
              </a:ext>
            </a:extLst>
          </p:cNvPr>
          <p:cNvSpPr>
            <a:spLocks noChangeAspect="1"/>
          </p:cNvSpPr>
          <p:nvPr/>
        </p:nvSpPr>
        <p:spPr>
          <a:xfrm>
            <a:off x="8476907" y="314226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75C0CC6-4DAC-4732-9F51-4AD27E49439D}"/>
              </a:ext>
            </a:extLst>
          </p:cNvPr>
          <p:cNvSpPr>
            <a:spLocks noChangeAspect="1"/>
          </p:cNvSpPr>
          <p:nvPr/>
        </p:nvSpPr>
        <p:spPr>
          <a:xfrm>
            <a:off x="8012087" y="305082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7A49C1B-71DD-43DB-873B-C067B5DB4A05}"/>
              </a:ext>
            </a:extLst>
          </p:cNvPr>
          <p:cNvSpPr>
            <a:spLocks noChangeAspect="1"/>
          </p:cNvSpPr>
          <p:nvPr/>
        </p:nvSpPr>
        <p:spPr>
          <a:xfrm>
            <a:off x="7437166" y="4166449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EEED072-DC55-48E8-AE8E-45FCFD020718}"/>
              </a:ext>
            </a:extLst>
          </p:cNvPr>
          <p:cNvSpPr>
            <a:spLocks noChangeAspect="1"/>
          </p:cNvSpPr>
          <p:nvPr/>
        </p:nvSpPr>
        <p:spPr>
          <a:xfrm>
            <a:off x="7543846" y="437203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693914A-720A-4474-8390-54EAAB51331F}"/>
              </a:ext>
            </a:extLst>
          </p:cNvPr>
          <p:cNvSpPr>
            <a:spLocks noChangeAspect="1"/>
          </p:cNvSpPr>
          <p:nvPr/>
        </p:nvSpPr>
        <p:spPr>
          <a:xfrm>
            <a:off x="7231426" y="4349329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5B560E-837B-4860-A063-5832635CE75E}"/>
              </a:ext>
            </a:extLst>
          </p:cNvPr>
          <p:cNvSpPr/>
          <p:nvPr/>
        </p:nvSpPr>
        <p:spPr>
          <a:xfrm>
            <a:off x="4875914" y="441411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529F042-2BD1-4A20-B915-1CCAEF3B4FFB}"/>
              </a:ext>
            </a:extLst>
          </p:cNvPr>
          <p:cNvSpPr>
            <a:spLocks noChangeAspect="1"/>
          </p:cNvSpPr>
          <p:nvPr/>
        </p:nvSpPr>
        <p:spPr>
          <a:xfrm>
            <a:off x="6054059" y="450766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72B48A8-2FF6-4F67-8D65-26CE5B03A1A9}"/>
              </a:ext>
            </a:extLst>
          </p:cNvPr>
          <p:cNvSpPr>
            <a:spLocks noChangeAspect="1"/>
          </p:cNvSpPr>
          <p:nvPr/>
        </p:nvSpPr>
        <p:spPr>
          <a:xfrm>
            <a:off x="5166718" y="568425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E3E6AE-467B-4AD1-B801-333EE1EB404C}"/>
              </a:ext>
            </a:extLst>
          </p:cNvPr>
          <p:cNvSpPr>
            <a:spLocks noChangeAspect="1"/>
          </p:cNvSpPr>
          <p:nvPr/>
        </p:nvSpPr>
        <p:spPr>
          <a:xfrm>
            <a:off x="5273398" y="5889831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47ECB7-4DC1-4A63-A5F4-56B20949BA39}"/>
              </a:ext>
            </a:extLst>
          </p:cNvPr>
          <p:cNvSpPr/>
          <p:nvPr/>
        </p:nvSpPr>
        <p:spPr>
          <a:xfrm>
            <a:off x="2262424" y="441411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0B9BE98-0EFF-4A4F-845C-B9BC3D4F55CE}"/>
              </a:ext>
            </a:extLst>
          </p:cNvPr>
          <p:cNvSpPr>
            <a:spLocks noChangeAspect="1"/>
          </p:cNvSpPr>
          <p:nvPr/>
        </p:nvSpPr>
        <p:spPr>
          <a:xfrm>
            <a:off x="3440569" y="4507662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1EC9631-8106-45AC-934F-D61FEF3FA0C1}"/>
              </a:ext>
            </a:extLst>
          </p:cNvPr>
          <p:cNvSpPr>
            <a:spLocks noChangeAspect="1"/>
          </p:cNvSpPr>
          <p:nvPr/>
        </p:nvSpPr>
        <p:spPr>
          <a:xfrm>
            <a:off x="2553228" y="5684250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2FC7B66-336D-4EE1-A54A-26276A6DB358}"/>
              </a:ext>
            </a:extLst>
          </p:cNvPr>
          <p:cNvSpPr>
            <a:spLocks noChangeAspect="1"/>
          </p:cNvSpPr>
          <p:nvPr/>
        </p:nvSpPr>
        <p:spPr>
          <a:xfrm>
            <a:off x="2659908" y="5889831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41431B-94ED-4D59-9956-0D067A3EF4E1}"/>
              </a:ext>
            </a:extLst>
          </p:cNvPr>
          <p:cNvSpPr txBox="1"/>
          <p:nvPr/>
        </p:nvSpPr>
        <p:spPr>
          <a:xfrm>
            <a:off x="9315339" y="3476593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 World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1601B1-86DF-4EB6-B4B7-B59ED5EF09E1}"/>
              </a:ext>
            </a:extLst>
          </p:cNvPr>
          <p:cNvSpPr txBox="1"/>
          <p:nvPr/>
        </p:nvSpPr>
        <p:spPr>
          <a:xfrm>
            <a:off x="7157792" y="3373478"/>
            <a:ext cx="1731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Sampled World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94B419-A2FD-4CA1-9278-D9AEFDB7E5B5}"/>
              </a:ext>
            </a:extLst>
          </p:cNvPr>
          <p:cNvSpPr txBox="1"/>
          <p:nvPr/>
        </p:nvSpPr>
        <p:spPr>
          <a:xfrm>
            <a:off x="4875914" y="5004641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</a:p>
        </p:txBody>
      </p:sp>
      <p:sp>
        <p:nvSpPr>
          <p:cNvPr id="72" name="Arrow: Left-Right-Up 71">
            <a:extLst>
              <a:ext uri="{FF2B5EF4-FFF2-40B4-BE49-F238E27FC236}">
                <a16:creationId xmlns:a16="http://schemas.microsoft.com/office/drawing/2014/main" id="{602C9319-A89A-48CB-B8A1-F2DECD311C9B}"/>
              </a:ext>
            </a:extLst>
          </p:cNvPr>
          <p:cNvSpPr/>
          <p:nvPr/>
        </p:nvSpPr>
        <p:spPr>
          <a:xfrm rot="5400000">
            <a:off x="5660230" y="2923251"/>
            <a:ext cx="1216152" cy="1731450"/>
          </a:xfrm>
          <a:prstGeom prst="leftRight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Left 72">
            <a:extLst>
              <a:ext uri="{FF2B5EF4-FFF2-40B4-BE49-F238E27FC236}">
                <a16:creationId xmlns:a16="http://schemas.microsoft.com/office/drawing/2014/main" id="{075646C6-9230-4759-8D5D-DB1B68E450CF}"/>
              </a:ext>
            </a:extLst>
          </p:cNvPr>
          <p:cNvSpPr/>
          <p:nvPr/>
        </p:nvSpPr>
        <p:spPr>
          <a:xfrm>
            <a:off x="8900671" y="3499312"/>
            <a:ext cx="403237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6022074-CEB0-4E23-B137-C87914B7437C}"/>
              </a:ext>
            </a:extLst>
          </p:cNvPr>
          <p:cNvSpPr/>
          <p:nvPr/>
        </p:nvSpPr>
        <p:spPr>
          <a:xfrm>
            <a:off x="1167306" y="1706536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or B</a:t>
            </a:r>
          </a:p>
        </p:txBody>
      </p:sp>
      <p:sp>
        <p:nvSpPr>
          <p:cNvPr id="76" name="Arrow: Left 75">
            <a:extLst>
              <a:ext uri="{FF2B5EF4-FFF2-40B4-BE49-F238E27FC236}">
                <a16:creationId xmlns:a16="http://schemas.microsoft.com/office/drawing/2014/main" id="{D01E8C42-B71B-4129-A0EE-20BE0FCF3EDA}"/>
              </a:ext>
            </a:extLst>
          </p:cNvPr>
          <p:cNvSpPr/>
          <p:nvPr/>
        </p:nvSpPr>
        <p:spPr>
          <a:xfrm>
            <a:off x="4005305" y="5012633"/>
            <a:ext cx="870609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Left-Up 78">
            <a:extLst>
              <a:ext uri="{FF2B5EF4-FFF2-40B4-BE49-F238E27FC236}">
                <a16:creationId xmlns:a16="http://schemas.microsoft.com/office/drawing/2014/main" id="{EBE2AB32-A776-4839-BF88-3ABFF045E17B}"/>
              </a:ext>
            </a:extLst>
          </p:cNvPr>
          <p:cNvSpPr/>
          <p:nvPr/>
        </p:nvSpPr>
        <p:spPr>
          <a:xfrm rot="5400000">
            <a:off x="407518" y="3622832"/>
            <a:ext cx="2836556" cy="85039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NOT See Labels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DEFC3E-1587-4DDC-B9B0-003A2DBF6EF8}"/>
              </a:ext>
            </a:extLst>
          </p:cNvPr>
          <p:cNvSpPr/>
          <p:nvPr/>
        </p:nvSpPr>
        <p:spPr>
          <a:xfrm>
            <a:off x="561048" y="3756826"/>
            <a:ext cx="2132823" cy="3636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Limited Submissions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399D1C-2DB9-4C34-89F0-BBBB904F5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742" y="1803186"/>
            <a:ext cx="3967688" cy="18628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22934E7-12DC-49A6-80A2-7DE87DC178D9}"/>
              </a:ext>
            </a:extLst>
          </p:cNvPr>
          <p:cNvSpPr txBox="1"/>
          <p:nvPr/>
        </p:nvSpPr>
        <p:spPr>
          <a:xfrm>
            <a:off x="6825387" y="4752157"/>
            <a:ext cx="51500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have only 1 test set. What if it favors A than B due to its sample distribution!</a:t>
            </a:r>
          </a:p>
        </p:txBody>
      </p:sp>
    </p:spTree>
    <p:extLst>
      <p:ext uri="{BB962C8B-B14F-4D97-AF65-F5344CB8AC3E}">
        <p14:creationId xmlns:p14="http://schemas.microsoft.com/office/powerpoint/2010/main" val="6232696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5B814-B321-477A-98BF-86E4DA76F30D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 Significance Testing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932EA8-C9BB-4E65-8DBE-ACE76B504C14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8B325A5-0C2F-481B-B3C1-0FD59FB7B5AD}"/>
              </a:ext>
            </a:extLst>
          </p:cNvPr>
          <p:cNvSpPr/>
          <p:nvPr/>
        </p:nvSpPr>
        <p:spPr>
          <a:xfrm>
            <a:off x="9315339" y="288760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185D2E-63A9-4EC3-A894-1DBBECC3BBDB}"/>
              </a:ext>
            </a:extLst>
          </p:cNvPr>
          <p:cNvSpPr>
            <a:spLocks noChangeAspect="1"/>
          </p:cNvSpPr>
          <p:nvPr/>
        </p:nvSpPr>
        <p:spPr>
          <a:xfrm>
            <a:off x="10493484" y="29811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ECA2E9-6FF4-4C08-94C2-2A3A3762511E}"/>
              </a:ext>
            </a:extLst>
          </p:cNvPr>
          <p:cNvSpPr>
            <a:spLocks noChangeAspect="1"/>
          </p:cNvSpPr>
          <p:nvPr/>
        </p:nvSpPr>
        <p:spPr>
          <a:xfrm>
            <a:off x="10645884" y="31335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C72285-E94B-4038-95E6-1101A95B528E}"/>
              </a:ext>
            </a:extLst>
          </p:cNvPr>
          <p:cNvSpPr>
            <a:spLocks noChangeAspect="1"/>
          </p:cNvSpPr>
          <p:nvPr/>
        </p:nvSpPr>
        <p:spPr>
          <a:xfrm>
            <a:off x="10386804" y="322499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EB646D-684B-4C8E-8519-FA02C69A739B}"/>
              </a:ext>
            </a:extLst>
          </p:cNvPr>
          <p:cNvSpPr>
            <a:spLocks noChangeAspect="1"/>
          </p:cNvSpPr>
          <p:nvPr/>
        </p:nvSpPr>
        <p:spPr>
          <a:xfrm>
            <a:off x="10493484" y="3430573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5B2127-9D7D-46C2-B7BB-60C68F63CA17}"/>
              </a:ext>
            </a:extLst>
          </p:cNvPr>
          <p:cNvSpPr>
            <a:spLocks noChangeAspect="1"/>
          </p:cNvSpPr>
          <p:nvPr/>
        </p:nvSpPr>
        <p:spPr>
          <a:xfrm>
            <a:off x="10181064" y="304211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75B4D-6617-4C46-A495-E9655ED922FA}"/>
              </a:ext>
            </a:extLst>
          </p:cNvPr>
          <p:cNvSpPr>
            <a:spLocks noChangeAspect="1"/>
          </p:cNvSpPr>
          <p:nvPr/>
        </p:nvSpPr>
        <p:spPr>
          <a:xfrm>
            <a:off x="10181064" y="340787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EB4712-E255-4345-B2FA-C93285E06CC0}"/>
              </a:ext>
            </a:extLst>
          </p:cNvPr>
          <p:cNvSpPr>
            <a:spLocks noChangeAspect="1"/>
          </p:cNvSpPr>
          <p:nvPr/>
        </p:nvSpPr>
        <p:spPr>
          <a:xfrm>
            <a:off x="9712823" y="391390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233342-4654-4D58-820E-6E05FCA57FAD}"/>
              </a:ext>
            </a:extLst>
          </p:cNvPr>
          <p:cNvSpPr>
            <a:spLocks noChangeAspect="1"/>
          </p:cNvSpPr>
          <p:nvPr/>
        </p:nvSpPr>
        <p:spPr>
          <a:xfrm>
            <a:off x="9865223" y="406630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F05FD2-DC6C-49DD-9E49-F6FE44907140}"/>
              </a:ext>
            </a:extLst>
          </p:cNvPr>
          <p:cNvSpPr>
            <a:spLocks noChangeAspect="1"/>
          </p:cNvSpPr>
          <p:nvPr/>
        </p:nvSpPr>
        <p:spPr>
          <a:xfrm>
            <a:off x="9606143" y="415774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B4DF1B-9DFF-488F-A49F-4156DEE08B76}"/>
              </a:ext>
            </a:extLst>
          </p:cNvPr>
          <p:cNvSpPr>
            <a:spLocks noChangeAspect="1"/>
          </p:cNvSpPr>
          <p:nvPr/>
        </p:nvSpPr>
        <p:spPr>
          <a:xfrm>
            <a:off x="9712823" y="4363321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0069B7-7759-4069-91CA-B25236C46DD1}"/>
              </a:ext>
            </a:extLst>
          </p:cNvPr>
          <p:cNvSpPr>
            <a:spLocks noChangeAspect="1"/>
          </p:cNvSpPr>
          <p:nvPr/>
        </p:nvSpPr>
        <p:spPr>
          <a:xfrm>
            <a:off x="9400403" y="397486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43EC25-69AF-43AC-9504-1998BC15C317}"/>
              </a:ext>
            </a:extLst>
          </p:cNvPr>
          <p:cNvSpPr>
            <a:spLocks noChangeAspect="1"/>
          </p:cNvSpPr>
          <p:nvPr/>
        </p:nvSpPr>
        <p:spPr>
          <a:xfrm>
            <a:off x="9400403" y="434062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FF0D8C-FA7D-4815-BBA2-6E8C3520FA12}"/>
              </a:ext>
            </a:extLst>
          </p:cNvPr>
          <p:cNvSpPr/>
          <p:nvPr/>
        </p:nvSpPr>
        <p:spPr>
          <a:xfrm>
            <a:off x="7146362" y="2896310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AF358E-5AF7-4E71-96AE-A097222002F8}"/>
              </a:ext>
            </a:extLst>
          </p:cNvPr>
          <p:cNvSpPr>
            <a:spLocks noChangeAspect="1"/>
          </p:cNvSpPr>
          <p:nvPr/>
        </p:nvSpPr>
        <p:spPr>
          <a:xfrm>
            <a:off x="8324507" y="298986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8AD213-C5DB-4367-87AE-05844EFB29A5}"/>
              </a:ext>
            </a:extLst>
          </p:cNvPr>
          <p:cNvSpPr>
            <a:spLocks noChangeAspect="1"/>
          </p:cNvSpPr>
          <p:nvPr/>
        </p:nvSpPr>
        <p:spPr>
          <a:xfrm>
            <a:off x="8476907" y="314226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75C0CC6-4DAC-4732-9F51-4AD27E49439D}"/>
              </a:ext>
            </a:extLst>
          </p:cNvPr>
          <p:cNvSpPr>
            <a:spLocks noChangeAspect="1"/>
          </p:cNvSpPr>
          <p:nvPr/>
        </p:nvSpPr>
        <p:spPr>
          <a:xfrm>
            <a:off x="8012087" y="305082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7A49C1B-71DD-43DB-873B-C067B5DB4A05}"/>
              </a:ext>
            </a:extLst>
          </p:cNvPr>
          <p:cNvSpPr>
            <a:spLocks noChangeAspect="1"/>
          </p:cNvSpPr>
          <p:nvPr/>
        </p:nvSpPr>
        <p:spPr>
          <a:xfrm>
            <a:off x="7437166" y="4166449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EEED072-DC55-48E8-AE8E-45FCFD020718}"/>
              </a:ext>
            </a:extLst>
          </p:cNvPr>
          <p:cNvSpPr>
            <a:spLocks noChangeAspect="1"/>
          </p:cNvSpPr>
          <p:nvPr/>
        </p:nvSpPr>
        <p:spPr>
          <a:xfrm>
            <a:off x="7543846" y="437203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693914A-720A-4474-8390-54EAAB51331F}"/>
              </a:ext>
            </a:extLst>
          </p:cNvPr>
          <p:cNvSpPr>
            <a:spLocks noChangeAspect="1"/>
          </p:cNvSpPr>
          <p:nvPr/>
        </p:nvSpPr>
        <p:spPr>
          <a:xfrm>
            <a:off x="7231426" y="4349329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5B560E-837B-4860-A063-5832635CE75E}"/>
              </a:ext>
            </a:extLst>
          </p:cNvPr>
          <p:cNvSpPr/>
          <p:nvPr/>
        </p:nvSpPr>
        <p:spPr>
          <a:xfrm>
            <a:off x="4875914" y="441411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529F042-2BD1-4A20-B915-1CCAEF3B4FFB}"/>
              </a:ext>
            </a:extLst>
          </p:cNvPr>
          <p:cNvSpPr>
            <a:spLocks noChangeAspect="1"/>
          </p:cNvSpPr>
          <p:nvPr/>
        </p:nvSpPr>
        <p:spPr>
          <a:xfrm>
            <a:off x="6054059" y="450766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72B48A8-2FF6-4F67-8D65-26CE5B03A1A9}"/>
              </a:ext>
            </a:extLst>
          </p:cNvPr>
          <p:cNvSpPr>
            <a:spLocks noChangeAspect="1"/>
          </p:cNvSpPr>
          <p:nvPr/>
        </p:nvSpPr>
        <p:spPr>
          <a:xfrm>
            <a:off x="5166718" y="568425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E3E6AE-467B-4AD1-B801-333EE1EB404C}"/>
              </a:ext>
            </a:extLst>
          </p:cNvPr>
          <p:cNvSpPr>
            <a:spLocks noChangeAspect="1"/>
          </p:cNvSpPr>
          <p:nvPr/>
        </p:nvSpPr>
        <p:spPr>
          <a:xfrm>
            <a:off x="5273398" y="5889831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47ECB7-4DC1-4A63-A5F4-56B20949BA39}"/>
              </a:ext>
            </a:extLst>
          </p:cNvPr>
          <p:cNvSpPr/>
          <p:nvPr/>
        </p:nvSpPr>
        <p:spPr>
          <a:xfrm>
            <a:off x="2262424" y="441411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0B9BE98-0EFF-4A4F-845C-B9BC3D4F55CE}"/>
              </a:ext>
            </a:extLst>
          </p:cNvPr>
          <p:cNvSpPr>
            <a:spLocks noChangeAspect="1"/>
          </p:cNvSpPr>
          <p:nvPr/>
        </p:nvSpPr>
        <p:spPr>
          <a:xfrm>
            <a:off x="3440569" y="4507662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1EC9631-8106-45AC-934F-D61FEF3FA0C1}"/>
              </a:ext>
            </a:extLst>
          </p:cNvPr>
          <p:cNvSpPr>
            <a:spLocks noChangeAspect="1"/>
          </p:cNvSpPr>
          <p:nvPr/>
        </p:nvSpPr>
        <p:spPr>
          <a:xfrm>
            <a:off x="2553228" y="5684250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2FC7B66-336D-4EE1-A54A-26276A6DB358}"/>
              </a:ext>
            </a:extLst>
          </p:cNvPr>
          <p:cNvSpPr>
            <a:spLocks noChangeAspect="1"/>
          </p:cNvSpPr>
          <p:nvPr/>
        </p:nvSpPr>
        <p:spPr>
          <a:xfrm>
            <a:off x="2659908" y="5889831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41431B-94ED-4D59-9956-0D067A3EF4E1}"/>
              </a:ext>
            </a:extLst>
          </p:cNvPr>
          <p:cNvSpPr txBox="1"/>
          <p:nvPr/>
        </p:nvSpPr>
        <p:spPr>
          <a:xfrm>
            <a:off x="9315339" y="3476593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 World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1601B1-86DF-4EB6-B4B7-B59ED5EF09E1}"/>
              </a:ext>
            </a:extLst>
          </p:cNvPr>
          <p:cNvSpPr txBox="1"/>
          <p:nvPr/>
        </p:nvSpPr>
        <p:spPr>
          <a:xfrm>
            <a:off x="7157792" y="3373478"/>
            <a:ext cx="1731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Sampled World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94B419-A2FD-4CA1-9278-D9AEFDB7E5B5}"/>
              </a:ext>
            </a:extLst>
          </p:cNvPr>
          <p:cNvSpPr txBox="1"/>
          <p:nvPr/>
        </p:nvSpPr>
        <p:spPr>
          <a:xfrm>
            <a:off x="4875914" y="5004641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</a:p>
        </p:txBody>
      </p:sp>
      <p:sp>
        <p:nvSpPr>
          <p:cNvPr id="72" name="Arrow: Left-Right-Up 71">
            <a:extLst>
              <a:ext uri="{FF2B5EF4-FFF2-40B4-BE49-F238E27FC236}">
                <a16:creationId xmlns:a16="http://schemas.microsoft.com/office/drawing/2014/main" id="{602C9319-A89A-48CB-B8A1-F2DECD311C9B}"/>
              </a:ext>
            </a:extLst>
          </p:cNvPr>
          <p:cNvSpPr/>
          <p:nvPr/>
        </p:nvSpPr>
        <p:spPr>
          <a:xfrm rot="5400000">
            <a:off x="5660230" y="2923251"/>
            <a:ext cx="1216152" cy="1731450"/>
          </a:xfrm>
          <a:prstGeom prst="leftRight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Left 72">
            <a:extLst>
              <a:ext uri="{FF2B5EF4-FFF2-40B4-BE49-F238E27FC236}">
                <a16:creationId xmlns:a16="http://schemas.microsoft.com/office/drawing/2014/main" id="{075646C6-9230-4759-8D5D-DB1B68E450CF}"/>
              </a:ext>
            </a:extLst>
          </p:cNvPr>
          <p:cNvSpPr/>
          <p:nvPr/>
        </p:nvSpPr>
        <p:spPr>
          <a:xfrm>
            <a:off x="8900671" y="3499312"/>
            <a:ext cx="403237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6022074-CEB0-4E23-B137-C87914B7437C}"/>
              </a:ext>
            </a:extLst>
          </p:cNvPr>
          <p:cNvSpPr/>
          <p:nvPr/>
        </p:nvSpPr>
        <p:spPr>
          <a:xfrm>
            <a:off x="1167306" y="1706536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or B</a:t>
            </a:r>
          </a:p>
        </p:txBody>
      </p:sp>
      <p:sp>
        <p:nvSpPr>
          <p:cNvPr id="76" name="Arrow: Left 75">
            <a:extLst>
              <a:ext uri="{FF2B5EF4-FFF2-40B4-BE49-F238E27FC236}">
                <a16:creationId xmlns:a16="http://schemas.microsoft.com/office/drawing/2014/main" id="{D01E8C42-B71B-4129-A0EE-20BE0FCF3EDA}"/>
              </a:ext>
            </a:extLst>
          </p:cNvPr>
          <p:cNvSpPr/>
          <p:nvPr/>
        </p:nvSpPr>
        <p:spPr>
          <a:xfrm>
            <a:off x="4005305" y="5012633"/>
            <a:ext cx="870609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Left-Up 78">
            <a:extLst>
              <a:ext uri="{FF2B5EF4-FFF2-40B4-BE49-F238E27FC236}">
                <a16:creationId xmlns:a16="http://schemas.microsoft.com/office/drawing/2014/main" id="{EBE2AB32-A776-4839-BF88-3ABFF045E17B}"/>
              </a:ext>
            </a:extLst>
          </p:cNvPr>
          <p:cNvSpPr/>
          <p:nvPr/>
        </p:nvSpPr>
        <p:spPr>
          <a:xfrm rot="5400000">
            <a:off x="407518" y="3622832"/>
            <a:ext cx="2836556" cy="85039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NOT See Labels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DEFC3E-1587-4DDC-B9B0-003A2DBF6EF8}"/>
              </a:ext>
            </a:extLst>
          </p:cNvPr>
          <p:cNvSpPr/>
          <p:nvPr/>
        </p:nvSpPr>
        <p:spPr>
          <a:xfrm>
            <a:off x="561048" y="3756826"/>
            <a:ext cx="2132823" cy="3636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Limited Submissions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399D1C-2DB9-4C34-89F0-BBBB904F5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742" y="1803186"/>
            <a:ext cx="3967688" cy="18628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22934E7-12DC-49A6-80A2-7DE87DC178D9}"/>
              </a:ext>
            </a:extLst>
          </p:cNvPr>
          <p:cNvSpPr txBox="1"/>
          <p:nvPr/>
        </p:nvSpPr>
        <p:spPr>
          <a:xfrm>
            <a:off x="6825387" y="4752157"/>
            <a:ext cx="5150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Ok! Lets have multiple test sets and compare the </a:t>
            </a:r>
          </a:p>
          <a:p>
            <a:pPr>
              <a:defRPr/>
            </a:pPr>
            <a:r>
              <a:rPr lang="en-US" sz="32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AVG</a:t>
            </a:r>
            <a:r>
              <a:rPr lang="en-US" sz="32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  <a:r>
              <a:rPr lang="en-US" sz="32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sets</a:t>
            </a:r>
          </a:p>
        </p:txBody>
      </p:sp>
    </p:spTree>
    <p:extLst>
      <p:ext uri="{BB962C8B-B14F-4D97-AF65-F5344CB8AC3E}">
        <p14:creationId xmlns:p14="http://schemas.microsoft.com/office/powerpoint/2010/main" val="41365058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10111BC-D213-40EF-9219-1FC3A6908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04441"/>
              </p:ext>
            </p:extLst>
          </p:nvPr>
        </p:nvGraphicFramePr>
        <p:xfrm>
          <a:off x="1957401" y="1420741"/>
          <a:ext cx="8128000" cy="22250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102404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07624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282039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777589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69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E.g.,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E.g.,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8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B-AUC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38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B-AUC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8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test-3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B-AUC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test-3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4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test-4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B-AUC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test-4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1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0.6225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8357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95C23C-7ECD-4370-8C45-7D3013F33B47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 Significance Testing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02F71D-D3BF-47E8-AE46-2D6946004D62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BAA0B3A-DEEF-463C-B961-DE89184FEC85}"/>
              </a:ext>
            </a:extLst>
          </p:cNvPr>
          <p:cNvSpPr txBox="1"/>
          <p:nvPr/>
        </p:nvSpPr>
        <p:spPr>
          <a:xfrm>
            <a:off x="226142" y="4094332"/>
            <a:ext cx="119658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  <a:defRPr/>
            </a:pP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By average, A is better than B.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However, 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clearly B is better than A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514350" indent="-514350">
              <a:buAutoNum type="arabicParenR"/>
              <a:defRPr/>
            </a:pP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By average, A is better than B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but 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only slightly NOT significantly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  <a:p>
            <a:pPr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the problem here?</a:t>
            </a:r>
          </a:p>
        </p:txBody>
      </p:sp>
    </p:spTree>
    <p:extLst>
      <p:ext uri="{BB962C8B-B14F-4D97-AF65-F5344CB8AC3E}">
        <p14:creationId xmlns:p14="http://schemas.microsoft.com/office/powerpoint/2010/main" val="185827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5594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 Tuning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FF772B0-D433-44DA-ABB5-4EA2C2C365D1}"/>
              </a:ext>
            </a:extLst>
          </p:cNvPr>
          <p:cNvSpPr txBox="1"/>
          <p:nvPr/>
        </p:nvSpPr>
        <p:spPr>
          <a:xfrm>
            <a:off x="0" y="3886552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Find the best running settings of the mode</a:t>
            </a:r>
          </a:p>
          <a:p>
            <a:pPr marL="685800" indent="-685800"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Learn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performance of model on Train and Test</a:t>
            </a:r>
          </a:p>
          <a:p>
            <a:pPr marL="685800" indent="-685800"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all different possibilities</a:t>
            </a:r>
          </a:p>
          <a:p>
            <a:pPr algn="ctr">
              <a:defRPr/>
            </a:pPr>
            <a:r>
              <a:rPr lang="en-US" sz="5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Guided grid search!</a:t>
            </a: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936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10111BC-D213-40EF-9219-1FC3A6908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64263"/>
              </p:ext>
            </p:extLst>
          </p:nvPr>
        </p:nvGraphicFramePr>
        <p:xfrm>
          <a:off x="1957401" y="1420741"/>
          <a:ext cx="8128000" cy="22250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102404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07624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282039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777589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69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E.g.,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E.g.,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8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B-AUC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0.6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38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B-AUC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0.6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8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test-3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B-AUC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test-3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0.6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4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test-4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B-AUC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test-4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1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E[X]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E[Y]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8357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95C23C-7ECD-4370-8C45-7D3013F33B47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 Significance Testing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02F71D-D3BF-47E8-AE46-2D6946004D62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130B88BC-E099-4D1B-B4C4-6110CA36D3C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99633645"/>
                  </p:ext>
                </p:extLst>
              </p:nvPr>
            </p:nvGraphicFramePr>
            <p:xfrm>
              <a:off x="3183764" y="3761288"/>
              <a:ext cx="3048200" cy="270524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130B88BC-E099-4D1B-B4C4-6110CA36D3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3764" y="3761288"/>
                <a:ext cx="3048200" cy="2705247"/>
              </a:xfrm>
              <a:prstGeom prst="rect">
                <a:avLst/>
              </a:prstGeom>
            </p:spPr>
          </p:pic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5B3194-27F7-473A-9E81-10C4F2C91B7E}"/>
              </a:ext>
            </a:extLst>
          </p:cNvPr>
          <p:cNvCxnSpPr>
            <a:cxnSpLocks/>
          </p:cNvCxnSpPr>
          <p:nvPr/>
        </p:nvCxnSpPr>
        <p:spPr>
          <a:xfrm flipV="1">
            <a:off x="9686649" y="2644878"/>
            <a:ext cx="204602" cy="501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C0DCBD-C896-4532-9EAC-C4DA8452E0DE}"/>
              </a:ext>
            </a:extLst>
          </p:cNvPr>
          <p:cNvCxnSpPr>
            <a:cxnSpLocks/>
          </p:cNvCxnSpPr>
          <p:nvPr/>
        </p:nvCxnSpPr>
        <p:spPr>
          <a:xfrm flipV="1">
            <a:off x="9681423" y="2282538"/>
            <a:ext cx="204602" cy="501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653482-32EC-48B4-AA31-5BDEA7986E9A}"/>
              </a:ext>
            </a:extLst>
          </p:cNvPr>
          <p:cNvCxnSpPr>
            <a:cxnSpLocks/>
          </p:cNvCxnSpPr>
          <p:nvPr/>
        </p:nvCxnSpPr>
        <p:spPr>
          <a:xfrm flipV="1">
            <a:off x="9686649" y="1892711"/>
            <a:ext cx="204602" cy="501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C1D47C-1AD2-4CB3-A77A-BC8D9B974B3D}"/>
              </a:ext>
            </a:extLst>
          </p:cNvPr>
          <p:cNvCxnSpPr>
            <a:cxnSpLocks/>
          </p:cNvCxnSpPr>
          <p:nvPr/>
        </p:nvCxnSpPr>
        <p:spPr>
          <a:xfrm flipV="1">
            <a:off x="9681423" y="1530371"/>
            <a:ext cx="204602" cy="501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A578A3-2AD7-4DB7-8F4E-2C108AF6FB7D}"/>
              </a:ext>
            </a:extLst>
          </p:cNvPr>
          <p:cNvCxnSpPr>
            <a:cxnSpLocks/>
          </p:cNvCxnSpPr>
          <p:nvPr/>
        </p:nvCxnSpPr>
        <p:spPr>
          <a:xfrm flipV="1">
            <a:off x="6417423" y="2890687"/>
            <a:ext cx="9144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C3EB02-3674-4E5F-B756-752A4C29657E}"/>
              </a:ext>
            </a:extLst>
          </p:cNvPr>
          <p:cNvCxnSpPr>
            <a:cxnSpLocks/>
          </p:cNvCxnSpPr>
          <p:nvPr/>
        </p:nvCxnSpPr>
        <p:spPr>
          <a:xfrm flipV="1">
            <a:off x="6412197" y="2528347"/>
            <a:ext cx="9144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17D209-1A05-4BEF-999F-266C4A9275F9}"/>
              </a:ext>
            </a:extLst>
          </p:cNvPr>
          <p:cNvCxnSpPr>
            <a:cxnSpLocks/>
          </p:cNvCxnSpPr>
          <p:nvPr/>
        </p:nvCxnSpPr>
        <p:spPr>
          <a:xfrm flipV="1">
            <a:off x="6417423" y="2138520"/>
            <a:ext cx="9144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0DEEFA-D498-4C0E-8EC1-93228396ADCA}"/>
              </a:ext>
            </a:extLst>
          </p:cNvPr>
          <p:cNvCxnSpPr>
            <a:cxnSpLocks/>
          </p:cNvCxnSpPr>
          <p:nvPr/>
        </p:nvCxnSpPr>
        <p:spPr>
          <a:xfrm>
            <a:off x="6514089" y="1926966"/>
            <a:ext cx="204913" cy="269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6" name="Chart 15">
                <a:extLst>
                  <a:ext uri="{FF2B5EF4-FFF2-40B4-BE49-F238E27FC236}">
                    <a16:creationId xmlns:a16="http://schemas.microsoft.com/office/drawing/2014/main" id="{C906C09C-B956-40FE-95C2-8E0D25DBA4B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04432676"/>
                  </p:ext>
                </p:extLst>
              </p:nvPr>
            </p:nvGraphicFramePr>
            <p:xfrm>
              <a:off x="6096000" y="3770985"/>
              <a:ext cx="3048200" cy="270524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6" name="Chart 15">
                <a:extLst>
                  <a:ext uri="{FF2B5EF4-FFF2-40B4-BE49-F238E27FC236}">
                    <a16:creationId xmlns:a16="http://schemas.microsoft.com/office/drawing/2014/main" id="{C906C09C-B956-40FE-95C2-8E0D25DBA4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96000" y="3770985"/>
                <a:ext cx="3048200" cy="27052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11182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10111BC-D213-40EF-9219-1FC3A6908BC0}"/>
              </a:ext>
            </a:extLst>
          </p:cNvPr>
          <p:cNvGraphicFramePr>
            <a:graphicFrameLocks noGrp="1"/>
          </p:cNvGraphicFramePr>
          <p:nvPr/>
        </p:nvGraphicFramePr>
        <p:xfrm>
          <a:off x="1957401" y="1420741"/>
          <a:ext cx="8128000" cy="22250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102404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07624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282039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777589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69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E.g.,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E.g.,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8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B-AUC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0.6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38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B-AUC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0.6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8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test-3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B-AUC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test-3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0.6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4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test-4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B-AUC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test-4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1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E[X]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E[Y]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8357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95C23C-7ECD-4370-8C45-7D3013F33B47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 Significance Testing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02F71D-D3BF-47E8-AE46-2D6946004D62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5B3194-27F7-473A-9E81-10C4F2C91B7E}"/>
              </a:ext>
            </a:extLst>
          </p:cNvPr>
          <p:cNvCxnSpPr>
            <a:cxnSpLocks/>
          </p:cNvCxnSpPr>
          <p:nvPr/>
        </p:nvCxnSpPr>
        <p:spPr>
          <a:xfrm flipV="1">
            <a:off x="9686649" y="2644878"/>
            <a:ext cx="204602" cy="501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C0DCBD-C896-4532-9EAC-C4DA8452E0DE}"/>
              </a:ext>
            </a:extLst>
          </p:cNvPr>
          <p:cNvCxnSpPr>
            <a:cxnSpLocks/>
          </p:cNvCxnSpPr>
          <p:nvPr/>
        </p:nvCxnSpPr>
        <p:spPr>
          <a:xfrm flipV="1">
            <a:off x="9681423" y="2282538"/>
            <a:ext cx="204602" cy="501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653482-32EC-48B4-AA31-5BDEA7986E9A}"/>
              </a:ext>
            </a:extLst>
          </p:cNvPr>
          <p:cNvCxnSpPr>
            <a:cxnSpLocks/>
          </p:cNvCxnSpPr>
          <p:nvPr/>
        </p:nvCxnSpPr>
        <p:spPr>
          <a:xfrm flipV="1">
            <a:off x="9686649" y="1892711"/>
            <a:ext cx="204602" cy="501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C1D47C-1AD2-4CB3-A77A-BC8D9B974B3D}"/>
              </a:ext>
            </a:extLst>
          </p:cNvPr>
          <p:cNvCxnSpPr>
            <a:cxnSpLocks/>
          </p:cNvCxnSpPr>
          <p:nvPr/>
        </p:nvCxnSpPr>
        <p:spPr>
          <a:xfrm flipV="1">
            <a:off x="9681423" y="1530371"/>
            <a:ext cx="204602" cy="501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A578A3-2AD7-4DB7-8F4E-2C108AF6FB7D}"/>
              </a:ext>
            </a:extLst>
          </p:cNvPr>
          <p:cNvCxnSpPr>
            <a:cxnSpLocks/>
          </p:cNvCxnSpPr>
          <p:nvPr/>
        </p:nvCxnSpPr>
        <p:spPr>
          <a:xfrm flipV="1">
            <a:off x="6417423" y="2890687"/>
            <a:ext cx="9144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C3EB02-3674-4E5F-B756-752A4C29657E}"/>
              </a:ext>
            </a:extLst>
          </p:cNvPr>
          <p:cNvCxnSpPr>
            <a:cxnSpLocks/>
          </p:cNvCxnSpPr>
          <p:nvPr/>
        </p:nvCxnSpPr>
        <p:spPr>
          <a:xfrm flipV="1">
            <a:off x="6412197" y="2528347"/>
            <a:ext cx="9144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17D209-1A05-4BEF-999F-266C4A9275F9}"/>
              </a:ext>
            </a:extLst>
          </p:cNvPr>
          <p:cNvCxnSpPr>
            <a:cxnSpLocks/>
          </p:cNvCxnSpPr>
          <p:nvPr/>
        </p:nvCxnSpPr>
        <p:spPr>
          <a:xfrm flipV="1">
            <a:off x="6417423" y="2138520"/>
            <a:ext cx="9144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0DEEFA-D498-4C0E-8EC1-93228396ADCA}"/>
              </a:ext>
            </a:extLst>
          </p:cNvPr>
          <p:cNvCxnSpPr>
            <a:cxnSpLocks/>
          </p:cNvCxnSpPr>
          <p:nvPr/>
        </p:nvCxnSpPr>
        <p:spPr>
          <a:xfrm>
            <a:off x="6514089" y="1926966"/>
            <a:ext cx="204913" cy="269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9F40676D-3003-4AAB-8C87-10F524268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106" y="3714750"/>
            <a:ext cx="4055806" cy="31432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621C82C-9022-475E-8890-4633CCB87E70}"/>
              </a:ext>
            </a:extLst>
          </p:cNvPr>
          <p:cNvSpPr txBox="1"/>
          <p:nvPr/>
        </p:nvSpPr>
        <p:spPr>
          <a:xfrm>
            <a:off x="3185652" y="39330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AED8D3-FD96-45D5-A40A-E11D4247A762}"/>
              </a:ext>
            </a:extLst>
          </p:cNvPr>
          <p:cNvSpPr txBox="1"/>
          <p:nvPr/>
        </p:nvSpPr>
        <p:spPr>
          <a:xfrm>
            <a:off x="3898709" y="39096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7F269F-BE52-487A-A1B0-144A7653AABC}"/>
                  </a:ext>
                </a:extLst>
              </p:cNvPr>
              <p:cNvSpPr txBox="1"/>
              <p:nvPr/>
            </p:nvSpPr>
            <p:spPr>
              <a:xfrm>
                <a:off x="5956145" y="3998105"/>
                <a:ext cx="5551645" cy="2576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P(a&lt;X&lt;b)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𝑎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𝑏</m:t>
                        </m:r>
                      </m:sup>
                      <m:e>
                        <m:r>
                          <a:rPr lang="en-U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  <a:endParaRPr lang="en-US" sz="3200" baseline="-25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endParaRPr lang="en-US" sz="3200" baseline="-25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P(0.2&lt;X&lt;0.4) &gt; P(0.7&lt;X)</a:t>
                </a:r>
              </a:p>
              <a:p>
                <a:pPr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E(X) &lt; E(Y)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7F269F-BE52-487A-A1B0-144A7653A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145" y="3998105"/>
                <a:ext cx="5551645" cy="2576539"/>
              </a:xfrm>
              <a:prstGeom prst="rect">
                <a:avLst/>
              </a:prstGeom>
              <a:blipFill>
                <a:blip r:embed="rId4"/>
                <a:stretch>
                  <a:fillRect l="-2744" b="-6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0049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10111BC-D213-40EF-9219-1FC3A6908BC0}"/>
              </a:ext>
            </a:extLst>
          </p:cNvPr>
          <p:cNvGraphicFramePr>
            <a:graphicFrameLocks noGrp="1"/>
          </p:cNvGraphicFramePr>
          <p:nvPr/>
        </p:nvGraphicFramePr>
        <p:xfrm>
          <a:off x="1957401" y="1420741"/>
          <a:ext cx="8128000" cy="22250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102404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07624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282039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777589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69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E.g.,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E.g.,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8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B-AUC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0.6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38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B-AUC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0.6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8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test-3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B-AUC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test-3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0.6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4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A-AUC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test-4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B-AUC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test-4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1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E[X]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E[Y]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8357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95C23C-7ECD-4370-8C45-7D3013F33B47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 Significance Testing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02F71D-D3BF-47E8-AE46-2D6946004D62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5B3194-27F7-473A-9E81-10C4F2C91B7E}"/>
              </a:ext>
            </a:extLst>
          </p:cNvPr>
          <p:cNvCxnSpPr>
            <a:cxnSpLocks/>
          </p:cNvCxnSpPr>
          <p:nvPr/>
        </p:nvCxnSpPr>
        <p:spPr>
          <a:xfrm flipV="1">
            <a:off x="9686649" y="2644878"/>
            <a:ext cx="204602" cy="501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C0DCBD-C896-4532-9EAC-C4DA8452E0DE}"/>
              </a:ext>
            </a:extLst>
          </p:cNvPr>
          <p:cNvCxnSpPr>
            <a:cxnSpLocks/>
          </p:cNvCxnSpPr>
          <p:nvPr/>
        </p:nvCxnSpPr>
        <p:spPr>
          <a:xfrm flipV="1">
            <a:off x="9681423" y="2282538"/>
            <a:ext cx="204602" cy="501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653482-32EC-48B4-AA31-5BDEA7986E9A}"/>
              </a:ext>
            </a:extLst>
          </p:cNvPr>
          <p:cNvCxnSpPr>
            <a:cxnSpLocks/>
          </p:cNvCxnSpPr>
          <p:nvPr/>
        </p:nvCxnSpPr>
        <p:spPr>
          <a:xfrm flipV="1">
            <a:off x="9686649" y="1892711"/>
            <a:ext cx="204602" cy="501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C1D47C-1AD2-4CB3-A77A-BC8D9B974B3D}"/>
              </a:ext>
            </a:extLst>
          </p:cNvPr>
          <p:cNvCxnSpPr>
            <a:cxnSpLocks/>
          </p:cNvCxnSpPr>
          <p:nvPr/>
        </p:nvCxnSpPr>
        <p:spPr>
          <a:xfrm flipV="1">
            <a:off x="9681423" y="1530371"/>
            <a:ext cx="204602" cy="501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A578A3-2AD7-4DB7-8F4E-2C108AF6FB7D}"/>
              </a:ext>
            </a:extLst>
          </p:cNvPr>
          <p:cNvCxnSpPr>
            <a:cxnSpLocks/>
          </p:cNvCxnSpPr>
          <p:nvPr/>
        </p:nvCxnSpPr>
        <p:spPr>
          <a:xfrm flipV="1">
            <a:off x="6417423" y="2890687"/>
            <a:ext cx="9144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C3EB02-3674-4E5F-B756-752A4C29657E}"/>
              </a:ext>
            </a:extLst>
          </p:cNvPr>
          <p:cNvCxnSpPr>
            <a:cxnSpLocks/>
          </p:cNvCxnSpPr>
          <p:nvPr/>
        </p:nvCxnSpPr>
        <p:spPr>
          <a:xfrm flipV="1">
            <a:off x="6412197" y="2528347"/>
            <a:ext cx="9144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17D209-1A05-4BEF-999F-266C4A9275F9}"/>
              </a:ext>
            </a:extLst>
          </p:cNvPr>
          <p:cNvCxnSpPr>
            <a:cxnSpLocks/>
          </p:cNvCxnSpPr>
          <p:nvPr/>
        </p:nvCxnSpPr>
        <p:spPr>
          <a:xfrm flipV="1">
            <a:off x="6417423" y="2138520"/>
            <a:ext cx="9144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0DEEFA-D498-4C0E-8EC1-93228396ADCA}"/>
              </a:ext>
            </a:extLst>
          </p:cNvPr>
          <p:cNvCxnSpPr>
            <a:cxnSpLocks/>
          </p:cNvCxnSpPr>
          <p:nvPr/>
        </p:nvCxnSpPr>
        <p:spPr>
          <a:xfrm>
            <a:off x="6514089" y="1926966"/>
            <a:ext cx="204913" cy="269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9F40676D-3003-4AAB-8C87-10F524268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106" y="3714750"/>
            <a:ext cx="4055806" cy="31432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621C82C-9022-475E-8890-4633CCB87E70}"/>
              </a:ext>
            </a:extLst>
          </p:cNvPr>
          <p:cNvSpPr txBox="1"/>
          <p:nvPr/>
        </p:nvSpPr>
        <p:spPr>
          <a:xfrm>
            <a:off x="3185652" y="39330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AED8D3-FD96-45D5-A40A-E11D4247A762}"/>
              </a:ext>
            </a:extLst>
          </p:cNvPr>
          <p:cNvSpPr txBox="1"/>
          <p:nvPr/>
        </p:nvSpPr>
        <p:spPr>
          <a:xfrm>
            <a:off x="3898709" y="39096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375F8F0-D8C8-4847-B3CE-71F70F56649D}"/>
              </a:ext>
            </a:extLst>
          </p:cNvPr>
          <p:cNvSpPr/>
          <p:nvPr/>
        </p:nvSpPr>
        <p:spPr>
          <a:xfrm>
            <a:off x="2231924" y="3598375"/>
            <a:ext cx="3765754" cy="1160438"/>
          </a:xfrm>
          <a:custGeom>
            <a:avLst/>
            <a:gdLst>
              <a:gd name="connsiteX0" fmla="*/ 4847303 w 4847303"/>
              <a:gd name="connsiteY0" fmla="*/ 1160438 h 1160438"/>
              <a:gd name="connsiteX1" fmla="*/ 2930012 w 4847303"/>
              <a:gd name="connsiteY1" fmla="*/ 231 h 1160438"/>
              <a:gd name="connsiteX2" fmla="*/ 2998838 w 4847303"/>
              <a:gd name="connsiteY2" fmla="*/ 1052283 h 1160438"/>
              <a:gd name="connsiteX3" fmla="*/ 1720645 w 4847303"/>
              <a:gd name="connsiteY3" fmla="*/ 167380 h 1160438"/>
              <a:gd name="connsiteX4" fmla="*/ 0 w 4847303"/>
              <a:gd name="connsiteY4" fmla="*/ 452515 h 116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7303" h="1160438">
                <a:moveTo>
                  <a:pt x="4847303" y="1160438"/>
                </a:moveTo>
                <a:cubicBezTo>
                  <a:pt x="4042696" y="589347"/>
                  <a:pt x="3238089" y="18257"/>
                  <a:pt x="2930012" y="231"/>
                </a:cubicBezTo>
                <a:cubicBezTo>
                  <a:pt x="2621935" y="-17795"/>
                  <a:pt x="3200399" y="1024425"/>
                  <a:pt x="2998838" y="1052283"/>
                </a:cubicBezTo>
                <a:cubicBezTo>
                  <a:pt x="2797277" y="1080141"/>
                  <a:pt x="2220451" y="267341"/>
                  <a:pt x="1720645" y="167380"/>
                </a:cubicBezTo>
                <a:cubicBezTo>
                  <a:pt x="1220839" y="67419"/>
                  <a:pt x="610419" y="259967"/>
                  <a:pt x="0" y="452515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454C3A-AD02-41E0-A570-E618786CAE67}"/>
              </a:ext>
            </a:extLst>
          </p:cNvPr>
          <p:cNvSpPr txBox="1"/>
          <p:nvPr/>
        </p:nvSpPr>
        <p:spPr>
          <a:xfrm>
            <a:off x="6031234" y="3956045"/>
            <a:ext cx="61607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1) Labeled data is already expensive.</a:t>
            </a:r>
          </a:p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2) Sometimes testing is slow.</a:t>
            </a:r>
          </a:p>
          <a:p>
            <a:pPr lvl="0"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Reporting for a lot of runs on different test sets is very challenging!</a:t>
            </a:r>
          </a:p>
        </p:txBody>
      </p:sp>
    </p:spTree>
    <p:extLst>
      <p:ext uri="{BB962C8B-B14F-4D97-AF65-F5344CB8AC3E}">
        <p14:creationId xmlns:p14="http://schemas.microsoft.com/office/powerpoint/2010/main" val="30924903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95C23C-7ECD-4370-8C45-7D3013F33B47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 Significance Testing: 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-test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02F71D-D3BF-47E8-AE46-2D6946004D62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022F4D-D783-4362-9876-1416C5A4F498}"/>
                  </a:ext>
                </a:extLst>
              </p:cNvPr>
              <p:cNvSpPr txBox="1"/>
              <p:nvPr/>
            </p:nvSpPr>
            <p:spPr>
              <a:xfrm>
                <a:off x="0" y="1108369"/>
                <a:ext cx="12192000" cy="3096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Assuming X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X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… </a:t>
                </a:r>
                <a:r>
                  <a:rPr lang="en-US" sz="32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X</a:t>
                </a:r>
                <a:r>
                  <a:rPr lang="en-US" sz="32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are n random variable </a:t>
                </a:r>
                <a:r>
                  <a:rPr lang="en-US" sz="32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X</a:t>
                </a:r>
                <a:r>
                  <a:rPr lang="en-US" sz="3200" baseline="-250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</a:t>
                </a:r>
                <a:r>
                  <a:rPr lang="en-US" sz="32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32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Cambria" panose="02040503050406030204" pitchFamily="18" charset="0"/>
                    <a:ea typeface="Cambria" panose="02040503050406030204" pitchFamily="18" charset="0"/>
                    <a:cs typeface="Segoe UI Light" panose="020B0502040204020203" pitchFamily="34" charset="0"/>
                  </a:rPr>
                  <a:t>∿ </a:t>
                </a:r>
                <a:r>
                  <a:rPr lang="en-US" sz="32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N(</a:t>
                </a:r>
                <a:r>
                  <a:rPr lang="el-GR" sz="32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μ</a:t>
                </a:r>
                <a:r>
                  <a:rPr lang="en-US" sz="32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</a:t>
                </a:r>
                <a:r>
                  <a:rPr lang="el-GR" sz="32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δ</a:t>
                </a:r>
                <a:r>
                  <a:rPr lang="en-US" sz="32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),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and </a:t>
                </a:r>
                <a:r>
                  <a:rPr lang="en-US" sz="3200" dirty="0" err="1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iid</a:t>
                </a:r>
                <a:endParaRPr lang="en-US" sz="3200" dirty="0">
                  <a:solidFill>
                    <a:prstClr val="black"/>
                  </a:solidFill>
                  <a:highlight>
                    <a:srgbClr val="FFFF00"/>
                  </a:highlight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then the [Student’s] </a:t>
                </a:r>
                <a:r>
                  <a:rPr lang="en-US" sz="32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-distribution with </a:t>
                </a:r>
                <a:r>
                  <a:rPr lang="el-GR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ν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=n-1 </a:t>
                </a:r>
                <a:r>
                  <a:rPr lang="en-US" sz="32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degrees of freedom 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can be defined as the distribution of the </a:t>
                </a:r>
                <a:r>
                  <a:rPr lang="en-US" sz="32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location of the sample mean (AVG=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smtClean="0">
                            <a:solidFill>
                              <a:prstClr val="black"/>
                            </a:solidFill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prstClr val="black"/>
                            </a:solidFill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relative to the </a:t>
                </a:r>
                <a:r>
                  <a:rPr lang="en-US" sz="3200" i="1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true</a:t>
                </a:r>
                <a:r>
                  <a:rPr lang="en-US" sz="32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mean (</a:t>
                </a:r>
                <a:r>
                  <a:rPr lang="el-GR" sz="32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μ</a:t>
                </a:r>
                <a:r>
                  <a:rPr lang="en-US" sz="32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divided by the sample standard deviation, after multiplying by the standardizing term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022F4D-D783-4362-9876-1416C5A4F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08369"/>
                <a:ext cx="12192000" cy="3096169"/>
              </a:xfrm>
              <a:prstGeom prst="rect">
                <a:avLst/>
              </a:prstGeom>
              <a:blipFill>
                <a:blip r:embed="rId3"/>
                <a:stretch>
                  <a:fillRect l="-1250" t="-2559" r="-550" b="-4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4618EE3-ED84-45E2-86EF-0D3E2AEF8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6067" y="4204538"/>
            <a:ext cx="3316827" cy="26534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B9FC9A-A591-413A-8C73-9F9ACA0C2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61073"/>
            <a:ext cx="3301356" cy="14885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FA9B59-159E-4D10-AF6F-4833E9A45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8394" y="4418651"/>
            <a:ext cx="2261464" cy="117340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FEF3274-227A-4E29-B44B-3AE62918AE1F}"/>
              </a:ext>
            </a:extLst>
          </p:cNvPr>
          <p:cNvSpPr/>
          <p:nvPr/>
        </p:nvSpPr>
        <p:spPr>
          <a:xfrm>
            <a:off x="3305907" y="4522530"/>
            <a:ext cx="1759975" cy="965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-value</a:t>
            </a:r>
          </a:p>
        </p:txBody>
      </p:sp>
    </p:spTree>
    <p:extLst>
      <p:ext uri="{BB962C8B-B14F-4D97-AF65-F5344CB8AC3E}">
        <p14:creationId xmlns:p14="http://schemas.microsoft.com/office/powerpoint/2010/main" val="258560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49B0896-477F-4213-A701-14C38EDF4794}"/>
              </a:ext>
            </a:extLst>
          </p:cNvPr>
          <p:cNvSpPr txBox="1"/>
          <p:nvPr/>
        </p:nvSpPr>
        <p:spPr>
          <a:xfrm>
            <a:off x="5117582" y="1111137"/>
            <a:ext cx="66778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2-tailed (2-sided)</a:t>
            </a:r>
          </a:p>
          <a:p>
            <a:pPr lvl="0"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true mean </a:t>
            </a:r>
            <a:r>
              <a:rPr lang="el-GR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μ</a:t>
            </a:r>
            <a:r>
              <a:rPr lang="el-GR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lies between </a:t>
            </a:r>
          </a:p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 90% probability</a:t>
            </a:r>
          </a:p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 90% confidence</a:t>
            </a:r>
          </a:p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90% of the time</a:t>
            </a:r>
          </a:p>
          <a:p>
            <a:pPr lvl="0"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p-value = 1 – </a:t>
            </a:r>
            <a:r>
              <a:rPr lang="en-US" sz="2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(…) = 10% = 0.1</a:t>
            </a:r>
          </a:p>
          <a:p>
            <a:pPr lvl="0"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less p-value, the more confidence.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3F3719-3A95-417B-BB99-781F4BBD6C0E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 Significance Testing: 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-test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141EF-7BE9-4D1A-9E77-E85728D1F10F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37F5F60-09BD-4989-A5EB-40276D652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2" y="972189"/>
            <a:ext cx="5015950" cy="40127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399EC5-DD6B-4B8D-8B6D-1E7BF64C97D6}"/>
              </a:ext>
            </a:extLst>
          </p:cNvPr>
          <p:cNvSpPr/>
          <p:nvPr/>
        </p:nvSpPr>
        <p:spPr>
          <a:xfrm>
            <a:off x="2153263" y="1297859"/>
            <a:ext cx="1592825" cy="3165986"/>
          </a:xfrm>
          <a:custGeom>
            <a:avLst/>
            <a:gdLst>
              <a:gd name="connsiteX0" fmla="*/ 0 w 1592825"/>
              <a:gd name="connsiteY0" fmla="*/ 0 h 4168866"/>
              <a:gd name="connsiteX1" fmla="*/ 1592825 w 1592825"/>
              <a:gd name="connsiteY1" fmla="*/ 0 h 4168866"/>
              <a:gd name="connsiteX2" fmla="*/ 1592825 w 1592825"/>
              <a:gd name="connsiteY2" fmla="*/ 4168866 h 4168866"/>
              <a:gd name="connsiteX3" fmla="*/ 0 w 1592825"/>
              <a:gd name="connsiteY3" fmla="*/ 4168866 h 4168866"/>
              <a:gd name="connsiteX4" fmla="*/ 0 w 1592825"/>
              <a:gd name="connsiteY4" fmla="*/ 0 h 4168866"/>
              <a:gd name="connsiteX0" fmla="*/ 521109 w 1592825"/>
              <a:gd name="connsiteY0" fmla="*/ 747252 h 4168866"/>
              <a:gd name="connsiteX1" fmla="*/ 1592825 w 1592825"/>
              <a:gd name="connsiteY1" fmla="*/ 0 h 4168866"/>
              <a:gd name="connsiteX2" fmla="*/ 1592825 w 1592825"/>
              <a:gd name="connsiteY2" fmla="*/ 4168866 h 4168866"/>
              <a:gd name="connsiteX3" fmla="*/ 0 w 1592825"/>
              <a:gd name="connsiteY3" fmla="*/ 4168866 h 4168866"/>
              <a:gd name="connsiteX4" fmla="*/ 521109 w 1592825"/>
              <a:gd name="connsiteY4" fmla="*/ 747252 h 4168866"/>
              <a:gd name="connsiteX0" fmla="*/ 521109 w 1592825"/>
              <a:gd name="connsiteY0" fmla="*/ 747252 h 4168866"/>
              <a:gd name="connsiteX1" fmla="*/ 1592825 w 1592825"/>
              <a:gd name="connsiteY1" fmla="*/ 0 h 4168866"/>
              <a:gd name="connsiteX2" fmla="*/ 1592825 w 1592825"/>
              <a:gd name="connsiteY2" fmla="*/ 4168866 h 4168866"/>
              <a:gd name="connsiteX3" fmla="*/ 0 w 1592825"/>
              <a:gd name="connsiteY3" fmla="*/ 4168866 h 4168866"/>
              <a:gd name="connsiteX4" fmla="*/ 19664 w 1592825"/>
              <a:gd name="connsiteY4" fmla="*/ 2654710 h 4168866"/>
              <a:gd name="connsiteX5" fmla="*/ 521109 w 1592825"/>
              <a:gd name="connsiteY5" fmla="*/ 747252 h 4168866"/>
              <a:gd name="connsiteX0" fmla="*/ 521109 w 1592825"/>
              <a:gd name="connsiteY0" fmla="*/ 747252 h 4168866"/>
              <a:gd name="connsiteX1" fmla="*/ 1592825 w 1592825"/>
              <a:gd name="connsiteY1" fmla="*/ 0 h 4168866"/>
              <a:gd name="connsiteX2" fmla="*/ 1592825 w 1592825"/>
              <a:gd name="connsiteY2" fmla="*/ 4168866 h 4168866"/>
              <a:gd name="connsiteX3" fmla="*/ 0 w 1592825"/>
              <a:gd name="connsiteY3" fmla="*/ 4168866 h 4168866"/>
              <a:gd name="connsiteX4" fmla="*/ 19664 w 1592825"/>
              <a:gd name="connsiteY4" fmla="*/ 2654710 h 4168866"/>
              <a:gd name="connsiteX5" fmla="*/ 521109 w 1592825"/>
              <a:gd name="connsiteY5" fmla="*/ 747252 h 4168866"/>
              <a:gd name="connsiteX0" fmla="*/ 698090 w 1592825"/>
              <a:gd name="connsiteY0" fmla="*/ 39329 h 4168866"/>
              <a:gd name="connsiteX1" fmla="*/ 1592825 w 1592825"/>
              <a:gd name="connsiteY1" fmla="*/ 0 h 4168866"/>
              <a:gd name="connsiteX2" fmla="*/ 1592825 w 1592825"/>
              <a:gd name="connsiteY2" fmla="*/ 4168866 h 4168866"/>
              <a:gd name="connsiteX3" fmla="*/ 0 w 1592825"/>
              <a:gd name="connsiteY3" fmla="*/ 4168866 h 4168866"/>
              <a:gd name="connsiteX4" fmla="*/ 19664 w 1592825"/>
              <a:gd name="connsiteY4" fmla="*/ 2654710 h 4168866"/>
              <a:gd name="connsiteX5" fmla="*/ 698090 w 1592825"/>
              <a:gd name="connsiteY5" fmla="*/ 39329 h 4168866"/>
              <a:gd name="connsiteX0" fmla="*/ 698090 w 1592825"/>
              <a:gd name="connsiteY0" fmla="*/ 0 h 4129537"/>
              <a:gd name="connsiteX1" fmla="*/ 934063 w 1592825"/>
              <a:gd name="connsiteY1" fmla="*/ 39329 h 4129537"/>
              <a:gd name="connsiteX2" fmla="*/ 1592825 w 1592825"/>
              <a:gd name="connsiteY2" fmla="*/ 4129537 h 4129537"/>
              <a:gd name="connsiteX3" fmla="*/ 0 w 1592825"/>
              <a:gd name="connsiteY3" fmla="*/ 4129537 h 4129537"/>
              <a:gd name="connsiteX4" fmla="*/ 19664 w 1592825"/>
              <a:gd name="connsiteY4" fmla="*/ 2615381 h 4129537"/>
              <a:gd name="connsiteX5" fmla="*/ 698090 w 1592825"/>
              <a:gd name="connsiteY5" fmla="*/ 0 h 4129537"/>
              <a:gd name="connsiteX0" fmla="*/ 698090 w 1592825"/>
              <a:gd name="connsiteY0" fmla="*/ 0 h 4129537"/>
              <a:gd name="connsiteX1" fmla="*/ 934063 w 1592825"/>
              <a:gd name="connsiteY1" fmla="*/ 39329 h 4129537"/>
              <a:gd name="connsiteX2" fmla="*/ 1592825 w 1592825"/>
              <a:gd name="connsiteY2" fmla="*/ 4129537 h 4129537"/>
              <a:gd name="connsiteX3" fmla="*/ 0 w 1592825"/>
              <a:gd name="connsiteY3" fmla="*/ 4129537 h 4129537"/>
              <a:gd name="connsiteX4" fmla="*/ 19664 w 1592825"/>
              <a:gd name="connsiteY4" fmla="*/ 2615381 h 4129537"/>
              <a:gd name="connsiteX5" fmla="*/ 698090 w 1592825"/>
              <a:gd name="connsiteY5" fmla="*/ 0 h 4129537"/>
              <a:gd name="connsiteX0" fmla="*/ 698090 w 1718777"/>
              <a:gd name="connsiteY0" fmla="*/ 0 h 4129537"/>
              <a:gd name="connsiteX1" fmla="*/ 934063 w 1718777"/>
              <a:gd name="connsiteY1" fmla="*/ 39329 h 4129537"/>
              <a:gd name="connsiteX2" fmla="*/ 1573161 w 1718777"/>
              <a:gd name="connsiteY2" fmla="*/ 2654710 h 4129537"/>
              <a:gd name="connsiteX3" fmla="*/ 1592825 w 1718777"/>
              <a:gd name="connsiteY3" fmla="*/ 4129537 h 4129537"/>
              <a:gd name="connsiteX4" fmla="*/ 0 w 1718777"/>
              <a:gd name="connsiteY4" fmla="*/ 4129537 h 4129537"/>
              <a:gd name="connsiteX5" fmla="*/ 19664 w 1718777"/>
              <a:gd name="connsiteY5" fmla="*/ 2615381 h 4129537"/>
              <a:gd name="connsiteX6" fmla="*/ 698090 w 1718777"/>
              <a:gd name="connsiteY6" fmla="*/ 0 h 4129537"/>
              <a:gd name="connsiteX0" fmla="*/ 698090 w 1690454"/>
              <a:gd name="connsiteY0" fmla="*/ 0 h 4129537"/>
              <a:gd name="connsiteX1" fmla="*/ 934063 w 1690454"/>
              <a:gd name="connsiteY1" fmla="*/ 39329 h 4129537"/>
              <a:gd name="connsiteX2" fmla="*/ 1573161 w 1690454"/>
              <a:gd name="connsiteY2" fmla="*/ 2654710 h 4129537"/>
              <a:gd name="connsiteX3" fmla="*/ 1592825 w 1690454"/>
              <a:gd name="connsiteY3" fmla="*/ 4129537 h 4129537"/>
              <a:gd name="connsiteX4" fmla="*/ 0 w 1690454"/>
              <a:gd name="connsiteY4" fmla="*/ 4129537 h 4129537"/>
              <a:gd name="connsiteX5" fmla="*/ 19664 w 1690454"/>
              <a:gd name="connsiteY5" fmla="*/ 2615381 h 4129537"/>
              <a:gd name="connsiteX6" fmla="*/ 698090 w 1690454"/>
              <a:gd name="connsiteY6" fmla="*/ 0 h 4129537"/>
              <a:gd name="connsiteX0" fmla="*/ 698090 w 1592825"/>
              <a:gd name="connsiteY0" fmla="*/ 0 h 4129537"/>
              <a:gd name="connsiteX1" fmla="*/ 934063 w 1592825"/>
              <a:gd name="connsiteY1" fmla="*/ 39329 h 4129537"/>
              <a:gd name="connsiteX2" fmla="*/ 1573161 w 1592825"/>
              <a:gd name="connsiteY2" fmla="*/ 2654710 h 4129537"/>
              <a:gd name="connsiteX3" fmla="*/ 1592825 w 1592825"/>
              <a:gd name="connsiteY3" fmla="*/ 4129537 h 4129537"/>
              <a:gd name="connsiteX4" fmla="*/ 0 w 1592825"/>
              <a:gd name="connsiteY4" fmla="*/ 4129537 h 4129537"/>
              <a:gd name="connsiteX5" fmla="*/ 19664 w 1592825"/>
              <a:gd name="connsiteY5" fmla="*/ 2615381 h 4129537"/>
              <a:gd name="connsiteX6" fmla="*/ 698090 w 1592825"/>
              <a:gd name="connsiteY6" fmla="*/ 0 h 4129537"/>
              <a:gd name="connsiteX0" fmla="*/ 698090 w 1592825"/>
              <a:gd name="connsiteY0" fmla="*/ 0 h 4129537"/>
              <a:gd name="connsiteX1" fmla="*/ 934063 w 1592825"/>
              <a:gd name="connsiteY1" fmla="*/ 39329 h 4129537"/>
              <a:gd name="connsiteX2" fmla="*/ 1111046 w 1592825"/>
              <a:gd name="connsiteY2" fmla="*/ 1474839 h 4129537"/>
              <a:gd name="connsiteX3" fmla="*/ 1573161 w 1592825"/>
              <a:gd name="connsiteY3" fmla="*/ 2654710 h 4129537"/>
              <a:gd name="connsiteX4" fmla="*/ 1592825 w 1592825"/>
              <a:gd name="connsiteY4" fmla="*/ 4129537 h 4129537"/>
              <a:gd name="connsiteX5" fmla="*/ 0 w 1592825"/>
              <a:gd name="connsiteY5" fmla="*/ 4129537 h 4129537"/>
              <a:gd name="connsiteX6" fmla="*/ 19664 w 1592825"/>
              <a:gd name="connsiteY6" fmla="*/ 2615381 h 4129537"/>
              <a:gd name="connsiteX7" fmla="*/ 698090 w 1592825"/>
              <a:gd name="connsiteY7" fmla="*/ 0 h 4129537"/>
              <a:gd name="connsiteX0" fmla="*/ 698090 w 1592825"/>
              <a:gd name="connsiteY0" fmla="*/ 0 h 4129537"/>
              <a:gd name="connsiteX1" fmla="*/ 934063 w 1592825"/>
              <a:gd name="connsiteY1" fmla="*/ 39329 h 4129537"/>
              <a:gd name="connsiteX2" fmla="*/ 1189704 w 1592825"/>
              <a:gd name="connsiteY2" fmla="*/ 1474839 h 4129537"/>
              <a:gd name="connsiteX3" fmla="*/ 1573161 w 1592825"/>
              <a:gd name="connsiteY3" fmla="*/ 2654710 h 4129537"/>
              <a:gd name="connsiteX4" fmla="*/ 1592825 w 1592825"/>
              <a:gd name="connsiteY4" fmla="*/ 4129537 h 4129537"/>
              <a:gd name="connsiteX5" fmla="*/ 0 w 1592825"/>
              <a:gd name="connsiteY5" fmla="*/ 4129537 h 4129537"/>
              <a:gd name="connsiteX6" fmla="*/ 19664 w 1592825"/>
              <a:gd name="connsiteY6" fmla="*/ 2615381 h 4129537"/>
              <a:gd name="connsiteX7" fmla="*/ 698090 w 1592825"/>
              <a:gd name="connsiteY7" fmla="*/ 0 h 4129537"/>
              <a:gd name="connsiteX0" fmla="*/ 698090 w 1592825"/>
              <a:gd name="connsiteY0" fmla="*/ 0 h 4129537"/>
              <a:gd name="connsiteX1" fmla="*/ 835740 w 1592825"/>
              <a:gd name="connsiteY1" fmla="*/ 9832 h 4129537"/>
              <a:gd name="connsiteX2" fmla="*/ 1189704 w 1592825"/>
              <a:gd name="connsiteY2" fmla="*/ 1474839 h 4129537"/>
              <a:gd name="connsiteX3" fmla="*/ 1573161 w 1592825"/>
              <a:gd name="connsiteY3" fmla="*/ 2654710 h 4129537"/>
              <a:gd name="connsiteX4" fmla="*/ 1592825 w 1592825"/>
              <a:gd name="connsiteY4" fmla="*/ 4129537 h 4129537"/>
              <a:gd name="connsiteX5" fmla="*/ 0 w 1592825"/>
              <a:gd name="connsiteY5" fmla="*/ 4129537 h 4129537"/>
              <a:gd name="connsiteX6" fmla="*/ 19664 w 1592825"/>
              <a:gd name="connsiteY6" fmla="*/ 2615381 h 4129537"/>
              <a:gd name="connsiteX7" fmla="*/ 698090 w 1592825"/>
              <a:gd name="connsiteY7" fmla="*/ 0 h 4129537"/>
              <a:gd name="connsiteX0" fmla="*/ 698090 w 1592825"/>
              <a:gd name="connsiteY0" fmla="*/ 0 h 4129537"/>
              <a:gd name="connsiteX1" fmla="*/ 835740 w 1592825"/>
              <a:gd name="connsiteY1" fmla="*/ 9832 h 4129537"/>
              <a:gd name="connsiteX2" fmla="*/ 1189704 w 1592825"/>
              <a:gd name="connsiteY2" fmla="*/ 1474839 h 4129537"/>
              <a:gd name="connsiteX3" fmla="*/ 1533832 w 1592825"/>
              <a:gd name="connsiteY3" fmla="*/ 2654710 h 4129537"/>
              <a:gd name="connsiteX4" fmla="*/ 1592825 w 1592825"/>
              <a:gd name="connsiteY4" fmla="*/ 4129537 h 4129537"/>
              <a:gd name="connsiteX5" fmla="*/ 0 w 1592825"/>
              <a:gd name="connsiteY5" fmla="*/ 4129537 h 4129537"/>
              <a:gd name="connsiteX6" fmla="*/ 19664 w 1592825"/>
              <a:gd name="connsiteY6" fmla="*/ 2615381 h 4129537"/>
              <a:gd name="connsiteX7" fmla="*/ 698090 w 1592825"/>
              <a:gd name="connsiteY7" fmla="*/ 0 h 4129537"/>
              <a:gd name="connsiteX0" fmla="*/ 698090 w 1592825"/>
              <a:gd name="connsiteY0" fmla="*/ 0 h 4129537"/>
              <a:gd name="connsiteX1" fmla="*/ 835740 w 1592825"/>
              <a:gd name="connsiteY1" fmla="*/ 9832 h 4129537"/>
              <a:gd name="connsiteX2" fmla="*/ 1189704 w 1592825"/>
              <a:gd name="connsiteY2" fmla="*/ 1474839 h 4129537"/>
              <a:gd name="connsiteX3" fmla="*/ 1533832 w 1592825"/>
              <a:gd name="connsiteY3" fmla="*/ 2654710 h 4129537"/>
              <a:gd name="connsiteX4" fmla="*/ 1592825 w 1592825"/>
              <a:gd name="connsiteY4" fmla="*/ 4129537 h 4129537"/>
              <a:gd name="connsiteX5" fmla="*/ 0 w 1592825"/>
              <a:gd name="connsiteY5" fmla="*/ 4129537 h 4129537"/>
              <a:gd name="connsiteX6" fmla="*/ 19664 w 1592825"/>
              <a:gd name="connsiteY6" fmla="*/ 2615381 h 4129537"/>
              <a:gd name="connsiteX7" fmla="*/ 698090 w 1592825"/>
              <a:gd name="connsiteY7" fmla="*/ 0 h 4129537"/>
              <a:gd name="connsiteX0" fmla="*/ 698090 w 1592825"/>
              <a:gd name="connsiteY0" fmla="*/ 0 h 4129537"/>
              <a:gd name="connsiteX1" fmla="*/ 835740 w 1592825"/>
              <a:gd name="connsiteY1" fmla="*/ 9832 h 4129537"/>
              <a:gd name="connsiteX2" fmla="*/ 1189704 w 1592825"/>
              <a:gd name="connsiteY2" fmla="*/ 1474839 h 4129537"/>
              <a:gd name="connsiteX3" fmla="*/ 1533832 w 1592825"/>
              <a:gd name="connsiteY3" fmla="*/ 2654710 h 4129537"/>
              <a:gd name="connsiteX4" fmla="*/ 1592825 w 1592825"/>
              <a:gd name="connsiteY4" fmla="*/ 4129537 h 4129537"/>
              <a:gd name="connsiteX5" fmla="*/ 0 w 1592825"/>
              <a:gd name="connsiteY5" fmla="*/ 4129537 h 4129537"/>
              <a:gd name="connsiteX6" fmla="*/ 58993 w 1592825"/>
              <a:gd name="connsiteY6" fmla="*/ 3372035 h 4129537"/>
              <a:gd name="connsiteX7" fmla="*/ 698090 w 1592825"/>
              <a:gd name="connsiteY7" fmla="*/ 0 h 4129537"/>
              <a:gd name="connsiteX0" fmla="*/ 698090 w 1592825"/>
              <a:gd name="connsiteY0" fmla="*/ 0 h 4129537"/>
              <a:gd name="connsiteX1" fmla="*/ 835740 w 1592825"/>
              <a:gd name="connsiteY1" fmla="*/ 9832 h 4129537"/>
              <a:gd name="connsiteX2" fmla="*/ 1189704 w 1592825"/>
              <a:gd name="connsiteY2" fmla="*/ 1474839 h 4129537"/>
              <a:gd name="connsiteX3" fmla="*/ 1573161 w 1592825"/>
              <a:gd name="connsiteY3" fmla="*/ 3501139 h 4129537"/>
              <a:gd name="connsiteX4" fmla="*/ 1592825 w 1592825"/>
              <a:gd name="connsiteY4" fmla="*/ 4129537 h 4129537"/>
              <a:gd name="connsiteX5" fmla="*/ 0 w 1592825"/>
              <a:gd name="connsiteY5" fmla="*/ 4129537 h 4129537"/>
              <a:gd name="connsiteX6" fmla="*/ 58993 w 1592825"/>
              <a:gd name="connsiteY6" fmla="*/ 3372035 h 4129537"/>
              <a:gd name="connsiteX7" fmla="*/ 698090 w 1592825"/>
              <a:gd name="connsiteY7" fmla="*/ 0 h 4129537"/>
              <a:gd name="connsiteX0" fmla="*/ 698090 w 1592825"/>
              <a:gd name="connsiteY0" fmla="*/ 0 h 4129537"/>
              <a:gd name="connsiteX1" fmla="*/ 835740 w 1592825"/>
              <a:gd name="connsiteY1" fmla="*/ 9832 h 4129537"/>
              <a:gd name="connsiteX2" fmla="*/ 1189704 w 1592825"/>
              <a:gd name="connsiteY2" fmla="*/ 1474839 h 4129537"/>
              <a:gd name="connsiteX3" fmla="*/ 1229033 w 1592825"/>
              <a:gd name="connsiteY3" fmla="*/ 2218664 h 4129537"/>
              <a:gd name="connsiteX4" fmla="*/ 1573161 w 1592825"/>
              <a:gd name="connsiteY4" fmla="*/ 3501139 h 4129537"/>
              <a:gd name="connsiteX5" fmla="*/ 1592825 w 1592825"/>
              <a:gd name="connsiteY5" fmla="*/ 4129537 h 4129537"/>
              <a:gd name="connsiteX6" fmla="*/ 0 w 1592825"/>
              <a:gd name="connsiteY6" fmla="*/ 4129537 h 4129537"/>
              <a:gd name="connsiteX7" fmla="*/ 58993 w 1592825"/>
              <a:gd name="connsiteY7" fmla="*/ 3372035 h 4129537"/>
              <a:gd name="connsiteX8" fmla="*/ 698090 w 1592825"/>
              <a:gd name="connsiteY8" fmla="*/ 0 h 4129537"/>
              <a:gd name="connsiteX0" fmla="*/ 698090 w 1592825"/>
              <a:gd name="connsiteY0" fmla="*/ 0 h 4129537"/>
              <a:gd name="connsiteX1" fmla="*/ 835740 w 1592825"/>
              <a:gd name="connsiteY1" fmla="*/ 9832 h 4129537"/>
              <a:gd name="connsiteX2" fmla="*/ 1111046 w 1592825"/>
              <a:gd name="connsiteY2" fmla="*/ 1487665 h 4129537"/>
              <a:gd name="connsiteX3" fmla="*/ 1229033 w 1592825"/>
              <a:gd name="connsiteY3" fmla="*/ 2218664 h 4129537"/>
              <a:gd name="connsiteX4" fmla="*/ 1573161 w 1592825"/>
              <a:gd name="connsiteY4" fmla="*/ 3501139 h 4129537"/>
              <a:gd name="connsiteX5" fmla="*/ 1592825 w 1592825"/>
              <a:gd name="connsiteY5" fmla="*/ 4129537 h 4129537"/>
              <a:gd name="connsiteX6" fmla="*/ 0 w 1592825"/>
              <a:gd name="connsiteY6" fmla="*/ 4129537 h 4129537"/>
              <a:gd name="connsiteX7" fmla="*/ 58993 w 1592825"/>
              <a:gd name="connsiteY7" fmla="*/ 3372035 h 4129537"/>
              <a:gd name="connsiteX8" fmla="*/ 698090 w 1592825"/>
              <a:gd name="connsiteY8" fmla="*/ 0 h 412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2825" h="4129537">
                <a:moveTo>
                  <a:pt x="698090" y="0"/>
                </a:moveTo>
                <a:lnTo>
                  <a:pt x="835740" y="9832"/>
                </a:lnTo>
                <a:cubicBezTo>
                  <a:pt x="930785" y="239251"/>
                  <a:pt x="1004530" y="1051768"/>
                  <a:pt x="1111046" y="1487665"/>
                </a:cubicBezTo>
                <a:cubicBezTo>
                  <a:pt x="1191343" y="1847254"/>
                  <a:pt x="1165124" y="1880947"/>
                  <a:pt x="1229033" y="2218664"/>
                </a:cubicBezTo>
                <a:cubicBezTo>
                  <a:pt x="1292943" y="2556381"/>
                  <a:pt x="1527278" y="3174111"/>
                  <a:pt x="1573161" y="3501139"/>
                </a:cubicBezTo>
                <a:cubicBezTo>
                  <a:pt x="1614129" y="4163176"/>
                  <a:pt x="1561689" y="3803436"/>
                  <a:pt x="1592825" y="4129537"/>
                </a:cubicBezTo>
                <a:lnTo>
                  <a:pt x="0" y="4129537"/>
                </a:lnTo>
                <a:cubicBezTo>
                  <a:pt x="52439" y="3749360"/>
                  <a:pt x="6554" y="3752212"/>
                  <a:pt x="58993" y="3372035"/>
                </a:cubicBezTo>
                <a:cubicBezTo>
                  <a:pt x="334296" y="2746048"/>
                  <a:pt x="530942" y="635819"/>
                  <a:pt x="698090" y="0"/>
                </a:cubicBezTo>
                <a:close/>
              </a:path>
            </a:pathLst>
          </a:cu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ED3F91-9FB3-42BD-9542-E472B2BDF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225" y="4916408"/>
            <a:ext cx="1866900" cy="35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109B0B-352B-490F-B3F4-7A9685A18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475" y="5256543"/>
            <a:ext cx="2438400" cy="819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68346B-ADD1-43C5-91F1-FD8E54300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712" y="6115812"/>
            <a:ext cx="3209925" cy="571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85C21A-346E-4DA2-B2D4-B68CA76FF2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5796" y="1961744"/>
            <a:ext cx="1466393" cy="72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659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3F3719-3A95-417B-BB99-781F4BBD6C0E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 Significance Testing: 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-test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141EF-7BE9-4D1A-9E77-E85728D1F10F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37F5F60-09BD-4989-A5EB-40276D652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2" y="972189"/>
            <a:ext cx="5015950" cy="40127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399EC5-DD6B-4B8D-8B6D-1E7BF64C97D6}"/>
              </a:ext>
            </a:extLst>
          </p:cNvPr>
          <p:cNvSpPr/>
          <p:nvPr/>
        </p:nvSpPr>
        <p:spPr>
          <a:xfrm>
            <a:off x="2153263" y="1297859"/>
            <a:ext cx="1592825" cy="3165986"/>
          </a:xfrm>
          <a:custGeom>
            <a:avLst/>
            <a:gdLst>
              <a:gd name="connsiteX0" fmla="*/ 0 w 1592825"/>
              <a:gd name="connsiteY0" fmla="*/ 0 h 4168866"/>
              <a:gd name="connsiteX1" fmla="*/ 1592825 w 1592825"/>
              <a:gd name="connsiteY1" fmla="*/ 0 h 4168866"/>
              <a:gd name="connsiteX2" fmla="*/ 1592825 w 1592825"/>
              <a:gd name="connsiteY2" fmla="*/ 4168866 h 4168866"/>
              <a:gd name="connsiteX3" fmla="*/ 0 w 1592825"/>
              <a:gd name="connsiteY3" fmla="*/ 4168866 h 4168866"/>
              <a:gd name="connsiteX4" fmla="*/ 0 w 1592825"/>
              <a:gd name="connsiteY4" fmla="*/ 0 h 4168866"/>
              <a:gd name="connsiteX0" fmla="*/ 521109 w 1592825"/>
              <a:gd name="connsiteY0" fmla="*/ 747252 h 4168866"/>
              <a:gd name="connsiteX1" fmla="*/ 1592825 w 1592825"/>
              <a:gd name="connsiteY1" fmla="*/ 0 h 4168866"/>
              <a:gd name="connsiteX2" fmla="*/ 1592825 w 1592825"/>
              <a:gd name="connsiteY2" fmla="*/ 4168866 h 4168866"/>
              <a:gd name="connsiteX3" fmla="*/ 0 w 1592825"/>
              <a:gd name="connsiteY3" fmla="*/ 4168866 h 4168866"/>
              <a:gd name="connsiteX4" fmla="*/ 521109 w 1592825"/>
              <a:gd name="connsiteY4" fmla="*/ 747252 h 4168866"/>
              <a:gd name="connsiteX0" fmla="*/ 521109 w 1592825"/>
              <a:gd name="connsiteY0" fmla="*/ 747252 h 4168866"/>
              <a:gd name="connsiteX1" fmla="*/ 1592825 w 1592825"/>
              <a:gd name="connsiteY1" fmla="*/ 0 h 4168866"/>
              <a:gd name="connsiteX2" fmla="*/ 1592825 w 1592825"/>
              <a:gd name="connsiteY2" fmla="*/ 4168866 h 4168866"/>
              <a:gd name="connsiteX3" fmla="*/ 0 w 1592825"/>
              <a:gd name="connsiteY3" fmla="*/ 4168866 h 4168866"/>
              <a:gd name="connsiteX4" fmla="*/ 19664 w 1592825"/>
              <a:gd name="connsiteY4" fmla="*/ 2654710 h 4168866"/>
              <a:gd name="connsiteX5" fmla="*/ 521109 w 1592825"/>
              <a:gd name="connsiteY5" fmla="*/ 747252 h 4168866"/>
              <a:gd name="connsiteX0" fmla="*/ 521109 w 1592825"/>
              <a:gd name="connsiteY0" fmla="*/ 747252 h 4168866"/>
              <a:gd name="connsiteX1" fmla="*/ 1592825 w 1592825"/>
              <a:gd name="connsiteY1" fmla="*/ 0 h 4168866"/>
              <a:gd name="connsiteX2" fmla="*/ 1592825 w 1592825"/>
              <a:gd name="connsiteY2" fmla="*/ 4168866 h 4168866"/>
              <a:gd name="connsiteX3" fmla="*/ 0 w 1592825"/>
              <a:gd name="connsiteY3" fmla="*/ 4168866 h 4168866"/>
              <a:gd name="connsiteX4" fmla="*/ 19664 w 1592825"/>
              <a:gd name="connsiteY4" fmla="*/ 2654710 h 4168866"/>
              <a:gd name="connsiteX5" fmla="*/ 521109 w 1592825"/>
              <a:gd name="connsiteY5" fmla="*/ 747252 h 4168866"/>
              <a:gd name="connsiteX0" fmla="*/ 698090 w 1592825"/>
              <a:gd name="connsiteY0" fmla="*/ 39329 h 4168866"/>
              <a:gd name="connsiteX1" fmla="*/ 1592825 w 1592825"/>
              <a:gd name="connsiteY1" fmla="*/ 0 h 4168866"/>
              <a:gd name="connsiteX2" fmla="*/ 1592825 w 1592825"/>
              <a:gd name="connsiteY2" fmla="*/ 4168866 h 4168866"/>
              <a:gd name="connsiteX3" fmla="*/ 0 w 1592825"/>
              <a:gd name="connsiteY3" fmla="*/ 4168866 h 4168866"/>
              <a:gd name="connsiteX4" fmla="*/ 19664 w 1592825"/>
              <a:gd name="connsiteY4" fmla="*/ 2654710 h 4168866"/>
              <a:gd name="connsiteX5" fmla="*/ 698090 w 1592825"/>
              <a:gd name="connsiteY5" fmla="*/ 39329 h 4168866"/>
              <a:gd name="connsiteX0" fmla="*/ 698090 w 1592825"/>
              <a:gd name="connsiteY0" fmla="*/ 0 h 4129537"/>
              <a:gd name="connsiteX1" fmla="*/ 934063 w 1592825"/>
              <a:gd name="connsiteY1" fmla="*/ 39329 h 4129537"/>
              <a:gd name="connsiteX2" fmla="*/ 1592825 w 1592825"/>
              <a:gd name="connsiteY2" fmla="*/ 4129537 h 4129537"/>
              <a:gd name="connsiteX3" fmla="*/ 0 w 1592825"/>
              <a:gd name="connsiteY3" fmla="*/ 4129537 h 4129537"/>
              <a:gd name="connsiteX4" fmla="*/ 19664 w 1592825"/>
              <a:gd name="connsiteY4" fmla="*/ 2615381 h 4129537"/>
              <a:gd name="connsiteX5" fmla="*/ 698090 w 1592825"/>
              <a:gd name="connsiteY5" fmla="*/ 0 h 4129537"/>
              <a:gd name="connsiteX0" fmla="*/ 698090 w 1592825"/>
              <a:gd name="connsiteY0" fmla="*/ 0 h 4129537"/>
              <a:gd name="connsiteX1" fmla="*/ 934063 w 1592825"/>
              <a:gd name="connsiteY1" fmla="*/ 39329 h 4129537"/>
              <a:gd name="connsiteX2" fmla="*/ 1592825 w 1592825"/>
              <a:gd name="connsiteY2" fmla="*/ 4129537 h 4129537"/>
              <a:gd name="connsiteX3" fmla="*/ 0 w 1592825"/>
              <a:gd name="connsiteY3" fmla="*/ 4129537 h 4129537"/>
              <a:gd name="connsiteX4" fmla="*/ 19664 w 1592825"/>
              <a:gd name="connsiteY4" fmla="*/ 2615381 h 4129537"/>
              <a:gd name="connsiteX5" fmla="*/ 698090 w 1592825"/>
              <a:gd name="connsiteY5" fmla="*/ 0 h 4129537"/>
              <a:gd name="connsiteX0" fmla="*/ 698090 w 1718777"/>
              <a:gd name="connsiteY0" fmla="*/ 0 h 4129537"/>
              <a:gd name="connsiteX1" fmla="*/ 934063 w 1718777"/>
              <a:gd name="connsiteY1" fmla="*/ 39329 h 4129537"/>
              <a:gd name="connsiteX2" fmla="*/ 1573161 w 1718777"/>
              <a:gd name="connsiteY2" fmla="*/ 2654710 h 4129537"/>
              <a:gd name="connsiteX3" fmla="*/ 1592825 w 1718777"/>
              <a:gd name="connsiteY3" fmla="*/ 4129537 h 4129537"/>
              <a:gd name="connsiteX4" fmla="*/ 0 w 1718777"/>
              <a:gd name="connsiteY4" fmla="*/ 4129537 h 4129537"/>
              <a:gd name="connsiteX5" fmla="*/ 19664 w 1718777"/>
              <a:gd name="connsiteY5" fmla="*/ 2615381 h 4129537"/>
              <a:gd name="connsiteX6" fmla="*/ 698090 w 1718777"/>
              <a:gd name="connsiteY6" fmla="*/ 0 h 4129537"/>
              <a:gd name="connsiteX0" fmla="*/ 698090 w 1690454"/>
              <a:gd name="connsiteY0" fmla="*/ 0 h 4129537"/>
              <a:gd name="connsiteX1" fmla="*/ 934063 w 1690454"/>
              <a:gd name="connsiteY1" fmla="*/ 39329 h 4129537"/>
              <a:gd name="connsiteX2" fmla="*/ 1573161 w 1690454"/>
              <a:gd name="connsiteY2" fmla="*/ 2654710 h 4129537"/>
              <a:gd name="connsiteX3" fmla="*/ 1592825 w 1690454"/>
              <a:gd name="connsiteY3" fmla="*/ 4129537 h 4129537"/>
              <a:gd name="connsiteX4" fmla="*/ 0 w 1690454"/>
              <a:gd name="connsiteY4" fmla="*/ 4129537 h 4129537"/>
              <a:gd name="connsiteX5" fmla="*/ 19664 w 1690454"/>
              <a:gd name="connsiteY5" fmla="*/ 2615381 h 4129537"/>
              <a:gd name="connsiteX6" fmla="*/ 698090 w 1690454"/>
              <a:gd name="connsiteY6" fmla="*/ 0 h 4129537"/>
              <a:gd name="connsiteX0" fmla="*/ 698090 w 1592825"/>
              <a:gd name="connsiteY0" fmla="*/ 0 h 4129537"/>
              <a:gd name="connsiteX1" fmla="*/ 934063 w 1592825"/>
              <a:gd name="connsiteY1" fmla="*/ 39329 h 4129537"/>
              <a:gd name="connsiteX2" fmla="*/ 1573161 w 1592825"/>
              <a:gd name="connsiteY2" fmla="*/ 2654710 h 4129537"/>
              <a:gd name="connsiteX3" fmla="*/ 1592825 w 1592825"/>
              <a:gd name="connsiteY3" fmla="*/ 4129537 h 4129537"/>
              <a:gd name="connsiteX4" fmla="*/ 0 w 1592825"/>
              <a:gd name="connsiteY4" fmla="*/ 4129537 h 4129537"/>
              <a:gd name="connsiteX5" fmla="*/ 19664 w 1592825"/>
              <a:gd name="connsiteY5" fmla="*/ 2615381 h 4129537"/>
              <a:gd name="connsiteX6" fmla="*/ 698090 w 1592825"/>
              <a:gd name="connsiteY6" fmla="*/ 0 h 4129537"/>
              <a:gd name="connsiteX0" fmla="*/ 698090 w 1592825"/>
              <a:gd name="connsiteY0" fmla="*/ 0 h 4129537"/>
              <a:gd name="connsiteX1" fmla="*/ 934063 w 1592825"/>
              <a:gd name="connsiteY1" fmla="*/ 39329 h 4129537"/>
              <a:gd name="connsiteX2" fmla="*/ 1111046 w 1592825"/>
              <a:gd name="connsiteY2" fmla="*/ 1474839 h 4129537"/>
              <a:gd name="connsiteX3" fmla="*/ 1573161 w 1592825"/>
              <a:gd name="connsiteY3" fmla="*/ 2654710 h 4129537"/>
              <a:gd name="connsiteX4" fmla="*/ 1592825 w 1592825"/>
              <a:gd name="connsiteY4" fmla="*/ 4129537 h 4129537"/>
              <a:gd name="connsiteX5" fmla="*/ 0 w 1592825"/>
              <a:gd name="connsiteY5" fmla="*/ 4129537 h 4129537"/>
              <a:gd name="connsiteX6" fmla="*/ 19664 w 1592825"/>
              <a:gd name="connsiteY6" fmla="*/ 2615381 h 4129537"/>
              <a:gd name="connsiteX7" fmla="*/ 698090 w 1592825"/>
              <a:gd name="connsiteY7" fmla="*/ 0 h 4129537"/>
              <a:gd name="connsiteX0" fmla="*/ 698090 w 1592825"/>
              <a:gd name="connsiteY0" fmla="*/ 0 h 4129537"/>
              <a:gd name="connsiteX1" fmla="*/ 934063 w 1592825"/>
              <a:gd name="connsiteY1" fmla="*/ 39329 h 4129537"/>
              <a:gd name="connsiteX2" fmla="*/ 1189704 w 1592825"/>
              <a:gd name="connsiteY2" fmla="*/ 1474839 h 4129537"/>
              <a:gd name="connsiteX3" fmla="*/ 1573161 w 1592825"/>
              <a:gd name="connsiteY3" fmla="*/ 2654710 h 4129537"/>
              <a:gd name="connsiteX4" fmla="*/ 1592825 w 1592825"/>
              <a:gd name="connsiteY4" fmla="*/ 4129537 h 4129537"/>
              <a:gd name="connsiteX5" fmla="*/ 0 w 1592825"/>
              <a:gd name="connsiteY5" fmla="*/ 4129537 h 4129537"/>
              <a:gd name="connsiteX6" fmla="*/ 19664 w 1592825"/>
              <a:gd name="connsiteY6" fmla="*/ 2615381 h 4129537"/>
              <a:gd name="connsiteX7" fmla="*/ 698090 w 1592825"/>
              <a:gd name="connsiteY7" fmla="*/ 0 h 4129537"/>
              <a:gd name="connsiteX0" fmla="*/ 698090 w 1592825"/>
              <a:gd name="connsiteY0" fmla="*/ 0 h 4129537"/>
              <a:gd name="connsiteX1" fmla="*/ 835740 w 1592825"/>
              <a:gd name="connsiteY1" fmla="*/ 9832 h 4129537"/>
              <a:gd name="connsiteX2" fmla="*/ 1189704 w 1592825"/>
              <a:gd name="connsiteY2" fmla="*/ 1474839 h 4129537"/>
              <a:gd name="connsiteX3" fmla="*/ 1573161 w 1592825"/>
              <a:gd name="connsiteY3" fmla="*/ 2654710 h 4129537"/>
              <a:gd name="connsiteX4" fmla="*/ 1592825 w 1592825"/>
              <a:gd name="connsiteY4" fmla="*/ 4129537 h 4129537"/>
              <a:gd name="connsiteX5" fmla="*/ 0 w 1592825"/>
              <a:gd name="connsiteY5" fmla="*/ 4129537 h 4129537"/>
              <a:gd name="connsiteX6" fmla="*/ 19664 w 1592825"/>
              <a:gd name="connsiteY6" fmla="*/ 2615381 h 4129537"/>
              <a:gd name="connsiteX7" fmla="*/ 698090 w 1592825"/>
              <a:gd name="connsiteY7" fmla="*/ 0 h 4129537"/>
              <a:gd name="connsiteX0" fmla="*/ 698090 w 1592825"/>
              <a:gd name="connsiteY0" fmla="*/ 0 h 4129537"/>
              <a:gd name="connsiteX1" fmla="*/ 835740 w 1592825"/>
              <a:gd name="connsiteY1" fmla="*/ 9832 h 4129537"/>
              <a:gd name="connsiteX2" fmla="*/ 1189704 w 1592825"/>
              <a:gd name="connsiteY2" fmla="*/ 1474839 h 4129537"/>
              <a:gd name="connsiteX3" fmla="*/ 1533832 w 1592825"/>
              <a:gd name="connsiteY3" fmla="*/ 2654710 h 4129537"/>
              <a:gd name="connsiteX4" fmla="*/ 1592825 w 1592825"/>
              <a:gd name="connsiteY4" fmla="*/ 4129537 h 4129537"/>
              <a:gd name="connsiteX5" fmla="*/ 0 w 1592825"/>
              <a:gd name="connsiteY5" fmla="*/ 4129537 h 4129537"/>
              <a:gd name="connsiteX6" fmla="*/ 19664 w 1592825"/>
              <a:gd name="connsiteY6" fmla="*/ 2615381 h 4129537"/>
              <a:gd name="connsiteX7" fmla="*/ 698090 w 1592825"/>
              <a:gd name="connsiteY7" fmla="*/ 0 h 4129537"/>
              <a:gd name="connsiteX0" fmla="*/ 698090 w 1592825"/>
              <a:gd name="connsiteY0" fmla="*/ 0 h 4129537"/>
              <a:gd name="connsiteX1" fmla="*/ 835740 w 1592825"/>
              <a:gd name="connsiteY1" fmla="*/ 9832 h 4129537"/>
              <a:gd name="connsiteX2" fmla="*/ 1189704 w 1592825"/>
              <a:gd name="connsiteY2" fmla="*/ 1474839 h 4129537"/>
              <a:gd name="connsiteX3" fmla="*/ 1533832 w 1592825"/>
              <a:gd name="connsiteY3" fmla="*/ 2654710 h 4129537"/>
              <a:gd name="connsiteX4" fmla="*/ 1592825 w 1592825"/>
              <a:gd name="connsiteY4" fmla="*/ 4129537 h 4129537"/>
              <a:gd name="connsiteX5" fmla="*/ 0 w 1592825"/>
              <a:gd name="connsiteY5" fmla="*/ 4129537 h 4129537"/>
              <a:gd name="connsiteX6" fmla="*/ 19664 w 1592825"/>
              <a:gd name="connsiteY6" fmla="*/ 2615381 h 4129537"/>
              <a:gd name="connsiteX7" fmla="*/ 698090 w 1592825"/>
              <a:gd name="connsiteY7" fmla="*/ 0 h 4129537"/>
              <a:gd name="connsiteX0" fmla="*/ 698090 w 1592825"/>
              <a:gd name="connsiteY0" fmla="*/ 0 h 4129537"/>
              <a:gd name="connsiteX1" fmla="*/ 835740 w 1592825"/>
              <a:gd name="connsiteY1" fmla="*/ 9832 h 4129537"/>
              <a:gd name="connsiteX2" fmla="*/ 1189704 w 1592825"/>
              <a:gd name="connsiteY2" fmla="*/ 1474839 h 4129537"/>
              <a:gd name="connsiteX3" fmla="*/ 1533832 w 1592825"/>
              <a:gd name="connsiteY3" fmla="*/ 2654710 h 4129537"/>
              <a:gd name="connsiteX4" fmla="*/ 1592825 w 1592825"/>
              <a:gd name="connsiteY4" fmla="*/ 4129537 h 4129537"/>
              <a:gd name="connsiteX5" fmla="*/ 0 w 1592825"/>
              <a:gd name="connsiteY5" fmla="*/ 4129537 h 4129537"/>
              <a:gd name="connsiteX6" fmla="*/ 58993 w 1592825"/>
              <a:gd name="connsiteY6" fmla="*/ 3372035 h 4129537"/>
              <a:gd name="connsiteX7" fmla="*/ 698090 w 1592825"/>
              <a:gd name="connsiteY7" fmla="*/ 0 h 4129537"/>
              <a:gd name="connsiteX0" fmla="*/ 698090 w 1592825"/>
              <a:gd name="connsiteY0" fmla="*/ 0 h 4129537"/>
              <a:gd name="connsiteX1" fmla="*/ 835740 w 1592825"/>
              <a:gd name="connsiteY1" fmla="*/ 9832 h 4129537"/>
              <a:gd name="connsiteX2" fmla="*/ 1189704 w 1592825"/>
              <a:gd name="connsiteY2" fmla="*/ 1474839 h 4129537"/>
              <a:gd name="connsiteX3" fmla="*/ 1573161 w 1592825"/>
              <a:gd name="connsiteY3" fmla="*/ 3501139 h 4129537"/>
              <a:gd name="connsiteX4" fmla="*/ 1592825 w 1592825"/>
              <a:gd name="connsiteY4" fmla="*/ 4129537 h 4129537"/>
              <a:gd name="connsiteX5" fmla="*/ 0 w 1592825"/>
              <a:gd name="connsiteY5" fmla="*/ 4129537 h 4129537"/>
              <a:gd name="connsiteX6" fmla="*/ 58993 w 1592825"/>
              <a:gd name="connsiteY6" fmla="*/ 3372035 h 4129537"/>
              <a:gd name="connsiteX7" fmla="*/ 698090 w 1592825"/>
              <a:gd name="connsiteY7" fmla="*/ 0 h 4129537"/>
              <a:gd name="connsiteX0" fmla="*/ 698090 w 1592825"/>
              <a:gd name="connsiteY0" fmla="*/ 0 h 4129537"/>
              <a:gd name="connsiteX1" fmla="*/ 835740 w 1592825"/>
              <a:gd name="connsiteY1" fmla="*/ 9832 h 4129537"/>
              <a:gd name="connsiteX2" fmla="*/ 1189704 w 1592825"/>
              <a:gd name="connsiteY2" fmla="*/ 1474839 h 4129537"/>
              <a:gd name="connsiteX3" fmla="*/ 1229033 w 1592825"/>
              <a:gd name="connsiteY3" fmla="*/ 2218664 h 4129537"/>
              <a:gd name="connsiteX4" fmla="*/ 1573161 w 1592825"/>
              <a:gd name="connsiteY4" fmla="*/ 3501139 h 4129537"/>
              <a:gd name="connsiteX5" fmla="*/ 1592825 w 1592825"/>
              <a:gd name="connsiteY5" fmla="*/ 4129537 h 4129537"/>
              <a:gd name="connsiteX6" fmla="*/ 0 w 1592825"/>
              <a:gd name="connsiteY6" fmla="*/ 4129537 h 4129537"/>
              <a:gd name="connsiteX7" fmla="*/ 58993 w 1592825"/>
              <a:gd name="connsiteY7" fmla="*/ 3372035 h 4129537"/>
              <a:gd name="connsiteX8" fmla="*/ 698090 w 1592825"/>
              <a:gd name="connsiteY8" fmla="*/ 0 h 4129537"/>
              <a:gd name="connsiteX0" fmla="*/ 698090 w 1592825"/>
              <a:gd name="connsiteY0" fmla="*/ 0 h 4129537"/>
              <a:gd name="connsiteX1" fmla="*/ 835740 w 1592825"/>
              <a:gd name="connsiteY1" fmla="*/ 9832 h 4129537"/>
              <a:gd name="connsiteX2" fmla="*/ 1111046 w 1592825"/>
              <a:gd name="connsiteY2" fmla="*/ 1487665 h 4129537"/>
              <a:gd name="connsiteX3" fmla="*/ 1229033 w 1592825"/>
              <a:gd name="connsiteY3" fmla="*/ 2218664 h 4129537"/>
              <a:gd name="connsiteX4" fmla="*/ 1573161 w 1592825"/>
              <a:gd name="connsiteY4" fmla="*/ 3501139 h 4129537"/>
              <a:gd name="connsiteX5" fmla="*/ 1592825 w 1592825"/>
              <a:gd name="connsiteY5" fmla="*/ 4129537 h 4129537"/>
              <a:gd name="connsiteX6" fmla="*/ 0 w 1592825"/>
              <a:gd name="connsiteY6" fmla="*/ 4129537 h 4129537"/>
              <a:gd name="connsiteX7" fmla="*/ 58993 w 1592825"/>
              <a:gd name="connsiteY7" fmla="*/ 3372035 h 4129537"/>
              <a:gd name="connsiteX8" fmla="*/ 698090 w 1592825"/>
              <a:gd name="connsiteY8" fmla="*/ 0 h 412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2825" h="4129537">
                <a:moveTo>
                  <a:pt x="698090" y="0"/>
                </a:moveTo>
                <a:lnTo>
                  <a:pt x="835740" y="9832"/>
                </a:lnTo>
                <a:cubicBezTo>
                  <a:pt x="930785" y="239251"/>
                  <a:pt x="1004530" y="1051768"/>
                  <a:pt x="1111046" y="1487665"/>
                </a:cubicBezTo>
                <a:cubicBezTo>
                  <a:pt x="1191343" y="1847254"/>
                  <a:pt x="1165124" y="1880947"/>
                  <a:pt x="1229033" y="2218664"/>
                </a:cubicBezTo>
                <a:cubicBezTo>
                  <a:pt x="1292943" y="2556381"/>
                  <a:pt x="1527278" y="3174111"/>
                  <a:pt x="1573161" y="3501139"/>
                </a:cubicBezTo>
                <a:cubicBezTo>
                  <a:pt x="1614129" y="4163176"/>
                  <a:pt x="1561689" y="3803436"/>
                  <a:pt x="1592825" y="4129537"/>
                </a:cubicBezTo>
                <a:lnTo>
                  <a:pt x="0" y="4129537"/>
                </a:lnTo>
                <a:cubicBezTo>
                  <a:pt x="52439" y="3749360"/>
                  <a:pt x="6554" y="3752212"/>
                  <a:pt x="58993" y="3372035"/>
                </a:cubicBezTo>
                <a:cubicBezTo>
                  <a:pt x="334296" y="2746048"/>
                  <a:pt x="530942" y="635819"/>
                  <a:pt x="698090" y="0"/>
                </a:cubicBezTo>
                <a:close/>
              </a:path>
            </a:pathLst>
          </a:cu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ED3F91-9FB3-42BD-9542-E472B2BDF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225" y="4916408"/>
            <a:ext cx="1866900" cy="35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109B0B-352B-490F-B3F4-7A9685A18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475" y="5256543"/>
            <a:ext cx="2438400" cy="819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68346B-ADD1-43C5-91F1-FD8E54300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712" y="6115812"/>
            <a:ext cx="3209925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C4D35F-D95A-47A0-9E4C-1B19AD48385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556"/>
          <a:stretch/>
        </p:blipFill>
        <p:spPr>
          <a:xfrm>
            <a:off x="7687214" y="1203960"/>
            <a:ext cx="4508500" cy="565404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F1D6F5-6962-4E00-9EB0-CABA5AECE0A9}"/>
              </a:ext>
            </a:extLst>
          </p:cNvPr>
          <p:cNvCxnSpPr>
            <a:cxnSpLocks/>
          </p:cNvCxnSpPr>
          <p:nvPr/>
        </p:nvCxnSpPr>
        <p:spPr>
          <a:xfrm>
            <a:off x="7247720" y="2700517"/>
            <a:ext cx="439494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107224-D555-4F14-95B9-DB6889E71E5C}"/>
              </a:ext>
            </a:extLst>
          </p:cNvPr>
          <p:cNvCxnSpPr>
            <a:cxnSpLocks/>
          </p:cNvCxnSpPr>
          <p:nvPr/>
        </p:nvCxnSpPr>
        <p:spPr>
          <a:xfrm>
            <a:off x="8661017" y="1021975"/>
            <a:ext cx="0" cy="406734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7DCDFE-4173-4652-BC78-5BEF8E81AAB2}"/>
              </a:ext>
            </a:extLst>
          </p:cNvPr>
          <p:cNvCxnSpPr>
            <a:cxnSpLocks/>
          </p:cNvCxnSpPr>
          <p:nvPr/>
        </p:nvCxnSpPr>
        <p:spPr>
          <a:xfrm flipH="1" flipV="1">
            <a:off x="8921671" y="2700517"/>
            <a:ext cx="359314" cy="367799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171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49B0896-477F-4213-A701-14C38EDF4794}"/>
              </a:ext>
            </a:extLst>
          </p:cNvPr>
          <p:cNvSpPr txBox="1"/>
          <p:nvPr/>
        </p:nvSpPr>
        <p:spPr>
          <a:xfrm>
            <a:off x="1137809" y="1228397"/>
            <a:ext cx="108509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2-tailed (2-sided), independent two-sample (paired) </a:t>
            </a:r>
            <a:r>
              <a:rPr lang="en-US" sz="2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-test</a:t>
            </a:r>
          </a:p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Given two groups and 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assuming equal variances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lvl="0"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3F3719-3A95-417B-BB99-781F4BBD6C0E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 Significance Testing: </a:t>
            </a:r>
            <a:r>
              <a:rPr lang="en-US" sz="4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Paired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-test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141EF-7BE9-4D1A-9E77-E85728D1F10F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074499-3AB4-4EA2-96AE-03C86C4FC1E1}"/>
              </a:ext>
            </a:extLst>
          </p:cNvPr>
          <p:cNvGrpSpPr/>
          <p:nvPr/>
        </p:nvGrpSpPr>
        <p:grpSpPr>
          <a:xfrm>
            <a:off x="774699" y="5271612"/>
            <a:ext cx="2572408" cy="1228397"/>
            <a:chOff x="1883906" y="5488411"/>
            <a:chExt cx="2572408" cy="122839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AC7EB12-8760-4D60-BCB3-5A6B4C929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3906" y="5488411"/>
              <a:ext cx="2572408" cy="122839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359620-7250-4B76-8EC4-1CB5DD069F15}"/>
                </a:ext>
              </a:extLst>
            </p:cNvPr>
            <p:cNvSpPr txBox="1"/>
            <p:nvPr/>
          </p:nvSpPr>
          <p:spPr>
            <a:xfrm>
              <a:off x="4081386" y="5885811"/>
              <a:ext cx="11221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840DFE-7591-4F50-AB1A-342D3388C2E1}"/>
                </a:ext>
              </a:extLst>
            </p:cNvPr>
            <p:cNvSpPr txBox="1"/>
            <p:nvPr/>
          </p:nvSpPr>
          <p:spPr>
            <a:xfrm>
              <a:off x="3357486" y="5898511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8571AE6-B6B5-48A4-9F0B-825D0128A5E3}"/>
              </a:ext>
            </a:extLst>
          </p:cNvPr>
          <p:cNvGrpSpPr/>
          <p:nvPr/>
        </p:nvGrpSpPr>
        <p:grpSpPr>
          <a:xfrm>
            <a:off x="774699" y="2521060"/>
            <a:ext cx="10279491" cy="2585324"/>
            <a:chOff x="774699" y="2521060"/>
            <a:chExt cx="10279491" cy="258532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2AA8C3A-CDEF-40D1-84B4-25992F529F04}"/>
                </a:ext>
              </a:extLst>
            </p:cNvPr>
            <p:cNvGrpSpPr/>
            <p:nvPr/>
          </p:nvGrpSpPr>
          <p:grpSpPr>
            <a:xfrm>
              <a:off x="774699" y="2521060"/>
              <a:ext cx="10279491" cy="2585324"/>
              <a:chOff x="774699" y="2521060"/>
              <a:chExt cx="10279491" cy="2585324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8328088-D06E-4AFE-8BB1-01270AC4EC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4699" y="2521060"/>
                <a:ext cx="10279491" cy="258532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20AD4D21-311F-4C5C-ABEB-09260B1B310D}"/>
                      </a:ext>
                    </a:extLst>
                  </p:cNvPr>
                  <p:cNvSpPr txBox="1"/>
                  <p:nvPr/>
                </p:nvSpPr>
                <p:spPr>
                  <a:xfrm>
                    <a:off x="3859527" y="3134256"/>
                    <a:ext cx="4144211" cy="50642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)−(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20AD4D21-311F-4C5C-ABEB-09260B1B31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9527" y="3134256"/>
                    <a:ext cx="4144211" cy="5064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EB44204-D668-4CDA-A95B-CCA774F9F2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069" t="44924"/>
            <a:stretch/>
          </p:blipFill>
          <p:spPr>
            <a:xfrm>
              <a:off x="4696161" y="3845210"/>
              <a:ext cx="2545778" cy="1168400"/>
            </a:xfrm>
            <a:prstGeom prst="rect">
              <a:avLst/>
            </a:prstGeom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B67883-8F26-4D1B-8455-C3D1870A594C}"/>
              </a:ext>
            </a:extLst>
          </p:cNvPr>
          <p:cNvCxnSpPr>
            <a:cxnSpLocks/>
          </p:cNvCxnSpPr>
          <p:nvPr/>
        </p:nvCxnSpPr>
        <p:spPr>
          <a:xfrm flipV="1">
            <a:off x="3162300" y="4724400"/>
            <a:ext cx="1651000" cy="62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860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10111BC-D213-40EF-9219-1FC3A6908B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713546"/>
                  </p:ext>
                </p:extLst>
              </p:nvPr>
            </p:nvGraphicFramePr>
            <p:xfrm>
              <a:off x="2634733" y="1203960"/>
              <a:ext cx="6773335" cy="2225040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71024040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9076244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2820398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777589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699900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 Sets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A-AUC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6082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389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86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948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512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AVG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Segoe UI Light" panose="020B0502040204020203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Segoe UI Light" panose="020B0502040204020203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8357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10111BC-D213-40EF-9219-1FC3A6908B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713546"/>
                  </p:ext>
                </p:extLst>
              </p:nvPr>
            </p:nvGraphicFramePr>
            <p:xfrm>
              <a:off x="2634733" y="1203960"/>
              <a:ext cx="6773335" cy="2225040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71024040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9076244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2820398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777589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699900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 Sets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A-AUC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6082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389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86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948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512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AVG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01" t="-506557" r="-20225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552" t="-506557" r="-10134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8357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895C23C-7ECD-4370-8C45-7D3013F33B47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 Significance Testing: </a:t>
            </a:r>
            <a:r>
              <a:rPr lang="en-US" sz="4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Paired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-test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02F71D-D3BF-47E8-AE46-2D6946004D62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27C165-03C0-423C-9205-5FEBC3DE63DA}"/>
                  </a:ext>
                </a:extLst>
              </p:cNvPr>
              <p:cNvSpPr txBox="1"/>
              <p:nvPr/>
            </p:nvSpPr>
            <p:spPr>
              <a:xfrm>
                <a:off x="226142" y="4094332"/>
                <a:ext cx="1196585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Claim (</a:t>
                </a:r>
                <a:r>
                  <a:rPr lang="en-US" sz="3200" b="1" dirty="0">
                    <a:solidFill>
                      <a:prstClr val="black"/>
                    </a:solidFill>
                    <a:latin typeface="Segoe UI "/>
                    <a:cs typeface="Segoe UI Light" panose="020B0502040204020203" pitchFamily="34" charset="0"/>
                  </a:rPr>
                  <a:t>Alternative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Hypothesis H1): </a:t>
                </a: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 is significantly better than B on average (</a:t>
                </a:r>
                <a:r>
                  <a:rPr lang="el-GR" sz="32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μ</a:t>
                </a:r>
                <a:r>
                  <a:rPr lang="en-US" sz="3200" baseline="-250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</a:t>
                </a:r>
                <a:r>
                  <a:rPr lang="en-US" sz="32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&gt;</a:t>
                </a:r>
                <a:r>
                  <a:rPr lang="el-GR" sz="32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μ</a:t>
                </a:r>
                <a:r>
                  <a:rPr lang="en-US" sz="3200" baseline="-250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). </a:t>
                </a: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Subclaim: the difference of their averages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200" dirty="0">
                        <a:solidFill>
                          <a:prstClr val="black"/>
                        </a:solidFill>
                        <a:highlight>
                          <a:srgbClr val="00FF00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μ</m:t>
                    </m:r>
                    <m:r>
                      <m:rPr>
                        <m:nor/>
                      </m:rPr>
                      <a:rPr lang="en-US" sz="3200" baseline="-25000" dirty="0">
                        <a:solidFill>
                          <a:prstClr val="black"/>
                        </a:solidFill>
                        <a:highlight>
                          <a:srgbClr val="00FF00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prstClr val="black"/>
                        </a:solidFill>
                        <a:highlight>
                          <a:srgbClr val="00FF00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0" i="0" dirty="0" smtClean="0">
                        <a:solidFill>
                          <a:prstClr val="black"/>
                        </a:solidFill>
                        <a:highlight>
                          <a:srgbClr val="00FF00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−</m:t>
                    </m:r>
                    <m:r>
                      <m:rPr>
                        <m:nor/>
                      </m:rPr>
                      <a:rPr lang="el-GR" sz="3200" dirty="0">
                        <a:solidFill>
                          <a:prstClr val="black"/>
                        </a:solidFill>
                        <a:highlight>
                          <a:srgbClr val="00FF00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l-GR" sz="3200" dirty="0">
                        <a:solidFill>
                          <a:prstClr val="black"/>
                        </a:solidFill>
                        <a:highlight>
                          <a:srgbClr val="00FF00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μ</m:t>
                    </m:r>
                    <m:r>
                      <m:rPr>
                        <m:nor/>
                      </m:rPr>
                      <a:rPr lang="en-US" sz="3200" baseline="-25000" dirty="0">
                        <a:solidFill>
                          <a:prstClr val="black"/>
                        </a:solidFill>
                        <a:highlight>
                          <a:srgbClr val="00FF00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B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is significant.</a:t>
                </a:r>
              </a:p>
              <a:p>
                <a:pPr>
                  <a:defRPr/>
                </a:pPr>
                <a:r>
                  <a:rPr lang="en-US" sz="32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Subsubclaim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</a:t>
                </a:r>
                <a:r>
                  <a:rPr lang="el-GR" sz="32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μ</a:t>
                </a:r>
                <a:r>
                  <a:rPr lang="en-US" sz="3200" baseline="-250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</a:t>
                </a:r>
                <a:r>
                  <a:rPr lang="en-US" sz="32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≠</a:t>
                </a:r>
                <a:r>
                  <a:rPr lang="el-GR" sz="32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μ</a:t>
                </a:r>
                <a:r>
                  <a:rPr lang="en-US" sz="3200" baseline="-250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</a:t>
                </a:r>
                <a:endParaRPr lang="en-US" sz="3200" baseline="-25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27C165-03C0-423C-9205-5FEBC3DE6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42" y="4094332"/>
                <a:ext cx="11965858" cy="2554545"/>
              </a:xfrm>
              <a:prstGeom prst="rect">
                <a:avLst/>
              </a:prstGeom>
              <a:blipFill>
                <a:blip r:embed="rId4"/>
                <a:stretch>
                  <a:fillRect l="-1274" t="-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8439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10111BC-D213-40EF-9219-1FC3A6908B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34733" y="1203960"/>
              <a:ext cx="6773335" cy="2225040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71024040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9076244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2820398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777589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699900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 Sets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A-AUC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6082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389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86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948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512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AVG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Segoe UI Light" panose="020B0502040204020203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Segoe UI Light" panose="020B0502040204020203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8357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10111BC-D213-40EF-9219-1FC3A6908B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34733" y="1203960"/>
              <a:ext cx="6773335" cy="2225040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71024040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9076244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2820398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777589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699900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 Sets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A-AUC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6082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389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86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948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512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AVG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01" t="-506557" r="-20225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552" t="-506557" r="-10134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8357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895C23C-7ECD-4370-8C45-7D3013F33B47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 Significance Testing: </a:t>
            </a:r>
            <a:r>
              <a:rPr lang="en-US" sz="4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Paired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-test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02F71D-D3BF-47E8-AE46-2D6946004D62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27C165-03C0-423C-9205-5FEBC3DE63DA}"/>
                  </a:ext>
                </a:extLst>
              </p:cNvPr>
              <p:cNvSpPr txBox="1"/>
              <p:nvPr/>
            </p:nvSpPr>
            <p:spPr>
              <a:xfrm>
                <a:off x="226142" y="4094332"/>
                <a:ext cx="11965858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3200" b="1" dirty="0">
                    <a:solidFill>
                      <a:prstClr val="black"/>
                    </a:solidFill>
                    <a:latin typeface="Segoe UI "/>
                    <a:cs typeface="Segoe UI Light" panose="020B0502040204020203" pitchFamily="34" charset="0"/>
                  </a:rPr>
                  <a:t>Null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Hypothesis H0: </a:t>
                </a: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 is NOT significantly better than B on average. (</a:t>
                </a:r>
                <a:r>
                  <a:rPr lang="el-GR" sz="32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μ</a:t>
                </a:r>
                <a:r>
                  <a:rPr lang="en-US" sz="3200" baseline="-250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</a:t>
                </a:r>
                <a:r>
                  <a:rPr lang="en-US" sz="32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≤</a:t>
                </a:r>
                <a:r>
                  <a:rPr lang="el-GR" sz="32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μ</a:t>
                </a:r>
                <a:r>
                  <a:rPr lang="en-US" sz="3200" baseline="-250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). </a:t>
                </a:r>
              </a:p>
              <a:p>
                <a:pPr>
                  <a:defRPr/>
                </a:pPr>
                <a:r>
                  <a:rPr lang="en-US" sz="32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Subnull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The difference of their averages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200" dirty="0">
                        <a:solidFill>
                          <a:prstClr val="black"/>
                        </a:solidFill>
                        <a:highlight>
                          <a:srgbClr val="00FF00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μ</m:t>
                    </m:r>
                    <m:r>
                      <m:rPr>
                        <m:nor/>
                      </m:rPr>
                      <a:rPr lang="en-US" sz="3200" baseline="-25000" dirty="0">
                        <a:solidFill>
                          <a:prstClr val="black"/>
                        </a:solidFill>
                        <a:highlight>
                          <a:srgbClr val="00FF00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prstClr val="black"/>
                        </a:solidFill>
                        <a:highlight>
                          <a:srgbClr val="00FF00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0" i="0" dirty="0" smtClean="0">
                        <a:solidFill>
                          <a:prstClr val="black"/>
                        </a:solidFill>
                        <a:highlight>
                          <a:srgbClr val="00FF00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−</m:t>
                    </m:r>
                    <m:r>
                      <m:rPr>
                        <m:nor/>
                      </m:rPr>
                      <a:rPr lang="el-GR" sz="3200" dirty="0">
                        <a:solidFill>
                          <a:prstClr val="black"/>
                        </a:solidFill>
                        <a:highlight>
                          <a:srgbClr val="00FF00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l-GR" sz="3200" dirty="0">
                        <a:solidFill>
                          <a:prstClr val="black"/>
                        </a:solidFill>
                        <a:highlight>
                          <a:srgbClr val="00FF00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μ</m:t>
                    </m:r>
                    <m:r>
                      <m:rPr>
                        <m:nor/>
                      </m:rPr>
                      <a:rPr lang="en-US" sz="3200" baseline="-25000" dirty="0">
                        <a:solidFill>
                          <a:prstClr val="black"/>
                        </a:solidFill>
                        <a:highlight>
                          <a:srgbClr val="00FF00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B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is NOT significant.</a:t>
                </a:r>
              </a:p>
              <a:p>
                <a:pPr>
                  <a:defRPr/>
                </a:pPr>
                <a:r>
                  <a:rPr lang="en-US" sz="32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Subsubnull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</a:t>
                </a:r>
                <a:r>
                  <a:rPr lang="el-GR" sz="32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μ</a:t>
                </a:r>
                <a:r>
                  <a:rPr lang="en-US" sz="3200" baseline="-250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</a:t>
                </a:r>
                <a:r>
                  <a:rPr lang="en-US" sz="32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=</a:t>
                </a:r>
                <a:r>
                  <a:rPr lang="el-GR" sz="32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μ</a:t>
                </a:r>
                <a:r>
                  <a:rPr lang="en-US" sz="3200" baseline="-250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is significant.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27C165-03C0-423C-9205-5FEBC3DE6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42" y="4094332"/>
                <a:ext cx="11965858" cy="2062103"/>
              </a:xfrm>
              <a:prstGeom prst="rect">
                <a:avLst/>
              </a:prstGeom>
              <a:blipFill>
                <a:blip r:embed="rId4"/>
                <a:stretch>
                  <a:fillRect l="-1274" t="-3846" b="-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3428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10111BC-D213-40EF-9219-1FC3A6908B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34733" y="1203960"/>
              <a:ext cx="6773335" cy="2225040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71024040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9076244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2820398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777589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699900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 Sets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A-AUC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6082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389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86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948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512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AVG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Segoe UI Light" panose="020B0502040204020203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Segoe UI Light" panose="020B0502040204020203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8357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10111BC-D213-40EF-9219-1FC3A6908B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34733" y="1203960"/>
              <a:ext cx="6773335" cy="2225040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71024040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9076244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2820398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777589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699900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 Sets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A-AUC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6082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389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86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948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512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AVG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01" t="-506557" r="-20225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552" t="-506557" r="-10134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8357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895C23C-7ECD-4370-8C45-7D3013F33B47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 Significance Testing: </a:t>
            </a:r>
            <a:r>
              <a:rPr lang="en-US" sz="4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Paired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-test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02F71D-D3BF-47E8-AE46-2D6946004D62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27C165-03C0-423C-9205-5FEBC3DE63DA}"/>
              </a:ext>
            </a:extLst>
          </p:cNvPr>
          <p:cNvSpPr txBox="1"/>
          <p:nvPr/>
        </p:nvSpPr>
        <p:spPr>
          <a:xfrm>
            <a:off x="226142" y="4094332"/>
            <a:ext cx="119658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try to reject H0 in favor of H1. </a:t>
            </a:r>
          </a:p>
          <a:p>
            <a:pPr marL="514350" indent="-514350">
              <a:buAutoNum type="arabicParenR"/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Rejecting H0 does not prove H1. Only more confidence about H1.</a:t>
            </a:r>
          </a:p>
          <a:p>
            <a:pPr marL="514350" indent="-514350">
              <a:buAutoNum type="arabicParenR"/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“Not rejecting” H0 does not prove H0. </a:t>
            </a:r>
          </a:p>
          <a:p>
            <a:pPr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2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030F9CB-ED5D-414A-862D-AFA9039DA6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59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CE56C8-93BA-4CAE-803A-FCDB46E810DB}"/>
              </a:ext>
            </a:extLst>
          </p:cNvPr>
          <p:cNvSpPr/>
          <p:nvPr/>
        </p:nvSpPr>
        <p:spPr>
          <a:xfrm>
            <a:off x="7371183" y="6232849"/>
            <a:ext cx="2855167" cy="466531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24EFB-BA4A-4AAE-8056-20B83667E215}"/>
              </a:ext>
            </a:extLst>
          </p:cNvPr>
          <p:cNvSpPr txBox="1"/>
          <p:nvPr/>
        </p:nvSpPr>
        <p:spPr>
          <a:xfrm>
            <a:off x="2845983" y="157442"/>
            <a:ext cx="893468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https://www.kaggle.com/c/petfinder-adoption-prediction/discussion/125436</a:t>
            </a:r>
          </a:p>
        </p:txBody>
      </p:sp>
    </p:spTree>
    <p:extLst>
      <p:ext uri="{BB962C8B-B14F-4D97-AF65-F5344CB8AC3E}">
        <p14:creationId xmlns:p14="http://schemas.microsoft.com/office/powerpoint/2010/main" val="4839186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10111BC-D213-40EF-9219-1FC3A6908B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34733" y="1203960"/>
              <a:ext cx="6773335" cy="2225040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71024040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9076244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2820398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777589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699900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 Sets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A-AUC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6082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389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86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948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512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AVG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Segoe UI Light" panose="020B0502040204020203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Segoe UI Light" panose="020B0502040204020203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8357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10111BC-D213-40EF-9219-1FC3A6908B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34733" y="1203960"/>
              <a:ext cx="6773335" cy="2225040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71024040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9076244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2820398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777589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699900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 Sets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A-AUC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6082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389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86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948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512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AVG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01" t="-506557" r="-20225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552" t="-506557" r="-10134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8357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895C23C-7ECD-4370-8C45-7D3013F33B47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 Significance Testing: </a:t>
            </a:r>
            <a:r>
              <a:rPr lang="en-US" sz="4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Paired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-test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02F71D-D3BF-47E8-AE46-2D6946004D62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27C165-03C0-423C-9205-5FEBC3DE63DA}"/>
              </a:ext>
            </a:extLst>
          </p:cNvPr>
          <p:cNvSpPr txBox="1"/>
          <p:nvPr/>
        </p:nvSpPr>
        <p:spPr>
          <a:xfrm>
            <a:off x="226142" y="4094332"/>
            <a:ext cx="119658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Degree of freedom = 2*(4-1) = 6</a:t>
            </a:r>
          </a:p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Confidence about the H0 = 0.9 = 90% =&gt; p-value = 0.1</a:t>
            </a:r>
          </a:p>
          <a:p>
            <a:pPr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8353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10111BC-D213-40EF-9219-1FC3A6908B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34733" y="1203960"/>
              <a:ext cx="6773335" cy="2225040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71024040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9076244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2820398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777589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699900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 Sets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A-AUC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6082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389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86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948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512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AVG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Segoe UI Light" panose="020B0502040204020203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Segoe UI Light" panose="020B0502040204020203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8357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10111BC-D213-40EF-9219-1FC3A6908B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34733" y="1203960"/>
              <a:ext cx="6773335" cy="2225040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71024040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9076244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2820398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777589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699900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 Sets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A-AUC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6082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389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86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948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512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AVG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01" t="-506557" r="-20225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552" t="-506557" r="-10134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8357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895C23C-7ECD-4370-8C45-7D3013F33B47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 Significance Testing : </a:t>
            </a:r>
            <a:r>
              <a:rPr lang="en-US" sz="4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Paired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-test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02F71D-D3BF-47E8-AE46-2D6946004D62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E4F508-03D2-4765-A896-6F6F96C8E10A}"/>
              </a:ext>
            </a:extLst>
          </p:cNvPr>
          <p:cNvCxnSpPr>
            <a:cxnSpLocks/>
          </p:cNvCxnSpPr>
          <p:nvPr/>
        </p:nvCxnSpPr>
        <p:spPr>
          <a:xfrm>
            <a:off x="5911333" y="3504042"/>
            <a:ext cx="0" cy="2730500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9339EB-3873-4060-87BD-BB57DACBC726}"/>
              </a:ext>
            </a:extLst>
          </p:cNvPr>
          <p:cNvCxnSpPr/>
          <p:nvPr/>
        </p:nvCxnSpPr>
        <p:spPr>
          <a:xfrm>
            <a:off x="2032000" y="6108700"/>
            <a:ext cx="6769100" cy="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FE00D2D-DD5A-48DB-A197-5CC7CD52C938}"/>
              </a:ext>
            </a:extLst>
          </p:cNvPr>
          <p:cNvSpPr/>
          <p:nvPr/>
        </p:nvSpPr>
        <p:spPr>
          <a:xfrm>
            <a:off x="2705100" y="3750437"/>
            <a:ext cx="6273800" cy="2318944"/>
          </a:xfrm>
          <a:custGeom>
            <a:avLst/>
            <a:gdLst>
              <a:gd name="connsiteX0" fmla="*/ 0 w 6273800"/>
              <a:gd name="connsiteY0" fmla="*/ 2243963 h 2318944"/>
              <a:gd name="connsiteX1" fmla="*/ 1168400 w 6273800"/>
              <a:gd name="connsiteY1" fmla="*/ 2066163 h 2318944"/>
              <a:gd name="connsiteX2" fmla="*/ 2806700 w 6273800"/>
              <a:gd name="connsiteY2" fmla="*/ 161163 h 2318944"/>
              <a:gd name="connsiteX3" fmla="*/ 3797300 w 6273800"/>
              <a:gd name="connsiteY3" fmla="*/ 313563 h 2318944"/>
              <a:gd name="connsiteX4" fmla="*/ 5245100 w 6273800"/>
              <a:gd name="connsiteY4" fmla="*/ 2002663 h 2318944"/>
              <a:gd name="connsiteX5" fmla="*/ 6273800 w 6273800"/>
              <a:gd name="connsiteY5" fmla="*/ 2282063 h 231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3800" h="2318944">
                <a:moveTo>
                  <a:pt x="0" y="2243963"/>
                </a:moveTo>
                <a:cubicBezTo>
                  <a:pt x="350308" y="2328629"/>
                  <a:pt x="700617" y="2413296"/>
                  <a:pt x="1168400" y="2066163"/>
                </a:cubicBezTo>
                <a:cubicBezTo>
                  <a:pt x="1636183" y="1719030"/>
                  <a:pt x="2368550" y="453263"/>
                  <a:pt x="2806700" y="161163"/>
                </a:cubicBezTo>
                <a:cubicBezTo>
                  <a:pt x="3244850" y="-130937"/>
                  <a:pt x="3390900" y="6646"/>
                  <a:pt x="3797300" y="313563"/>
                </a:cubicBezTo>
                <a:cubicBezTo>
                  <a:pt x="4203700" y="620480"/>
                  <a:pt x="4832350" y="1674580"/>
                  <a:pt x="5245100" y="2002663"/>
                </a:cubicBezTo>
                <a:cubicBezTo>
                  <a:pt x="5657850" y="2330746"/>
                  <a:pt x="5965825" y="2306404"/>
                  <a:pt x="6273800" y="22820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F01315-329D-4108-AADE-D794BB440ABE}"/>
              </a:ext>
            </a:extLst>
          </p:cNvPr>
          <p:cNvSpPr/>
          <p:nvPr/>
        </p:nvSpPr>
        <p:spPr>
          <a:xfrm>
            <a:off x="4298705" y="3876281"/>
            <a:ext cx="3232386" cy="2232416"/>
          </a:xfrm>
          <a:custGeom>
            <a:avLst/>
            <a:gdLst>
              <a:gd name="connsiteX0" fmla="*/ 0 w 3225791"/>
              <a:gd name="connsiteY0" fmla="*/ 0 h 2358260"/>
              <a:gd name="connsiteX1" fmla="*/ 3225791 w 3225791"/>
              <a:gd name="connsiteY1" fmla="*/ 0 h 2358260"/>
              <a:gd name="connsiteX2" fmla="*/ 3225791 w 3225791"/>
              <a:gd name="connsiteY2" fmla="*/ 2358260 h 2358260"/>
              <a:gd name="connsiteX3" fmla="*/ 0 w 3225791"/>
              <a:gd name="connsiteY3" fmla="*/ 2358260 h 2358260"/>
              <a:gd name="connsiteX4" fmla="*/ 0 w 3225791"/>
              <a:gd name="connsiteY4" fmla="*/ 0 h 2358260"/>
              <a:gd name="connsiteX0" fmla="*/ 596900 w 3225791"/>
              <a:gd name="connsiteY0" fmla="*/ 914400 h 2358260"/>
              <a:gd name="connsiteX1" fmla="*/ 3225791 w 3225791"/>
              <a:gd name="connsiteY1" fmla="*/ 0 h 2358260"/>
              <a:gd name="connsiteX2" fmla="*/ 3225791 w 3225791"/>
              <a:gd name="connsiteY2" fmla="*/ 2358260 h 2358260"/>
              <a:gd name="connsiteX3" fmla="*/ 0 w 3225791"/>
              <a:gd name="connsiteY3" fmla="*/ 2358260 h 2358260"/>
              <a:gd name="connsiteX4" fmla="*/ 596900 w 3225791"/>
              <a:gd name="connsiteY4" fmla="*/ 914400 h 2358260"/>
              <a:gd name="connsiteX0" fmla="*/ 596900 w 3225791"/>
              <a:gd name="connsiteY0" fmla="*/ 914400 h 2358260"/>
              <a:gd name="connsiteX1" fmla="*/ 3225791 w 3225791"/>
              <a:gd name="connsiteY1" fmla="*/ 0 h 2358260"/>
              <a:gd name="connsiteX2" fmla="*/ 3225791 w 3225791"/>
              <a:gd name="connsiteY2" fmla="*/ 2358260 h 2358260"/>
              <a:gd name="connsiteX3" fmla="*/ 0 w 3225791"/>
              <a:gd name="connsiteY3" fmla="*/ 2358260 h 2358260"/>
              <a:gd name="connsiteX4" fmla="*/ 596900 w 3225791"/>
              <a:gd name="connsiteY4" fmla="*/ 914400 h 2358260"/>
              <a:gd name="connsiteX0" fmla="*/ 596900 w 3225791"/>
              <a:gd name="connsiteY0" fmla="*/ 305796 h 1749656"/>
              <a:gd name="connsiteX1" fmla="*/ 2933691 w 3225791"/>
              <a:gd name="connsiteY1" fmla="*/ 508996 h 1749656"/>
              <a:gd name="connsiteX2" fmla="*/ 3225791 w 3225791"/>
              <a:gd name="connsiteY2" fmla="*/ 1749656 h 1749656"/>
              <a:gd name="connsiteX3" fmla="*/ 0 w 3225791"/>
              <a:gd name="connsiteY3" fmla="*/ 1749656 h 1749656"/>
              <a:gd name="connsiteX4" fmla="*/ 596900 w 3225791"/>
              <a:gd name="connsiteY4" fmla="*/ 305796 h 1749656"/>
              <a:gd name="connsiteX0" fmla="*/ 596900 w 3225791"/>
              <a:gd name="connsiteY0" fmla="*/ 809823 h 2253683"/>
              <a:gd name="connsiteX1" fmla="*/ 2933691 w 3225791"/>
              <a:gd name="connsiteY1" fmla="*/ 1013023 h 2253683"/>
              <a:gd name="connsiteX2" fmla="*/ 3225791 w 3225791"/>
              <a:gd name="connsiteY2" fmla="*/ 2253683 h 2253683"/>
              <a:gd name="connsiteX3" fmla="*/ 0 w 3225791"/>
              <a:gd name="connsiteY3" fmla="*/ 2253683 h 2253683"/>
              <a:gd name="connsiteX4" fmla="*/ 596900 w 3225791"/>
              <a:gd name="connsiteY4" fmla="*/ 809823 h 2253683"/>
              <a:gd name="connsiteX0" fmla="*/ 596900 w 3225791"/>
              <a:gd name="connsiteY0" fmla="*/ 809823 h 2253683"/>
              <a:gd name="connsiteX1" fmla="*/ 2933691 w 3225791"/>
              <a:gd name="connsiteY1" fmla="*/ 1013023 h 2253683"/>
              <a:gd name="connsiteX2" fmla="*/ 3225791 w 3225791"/>
              <a:gd name="connsiteY2" fmla="*/ 2253683 h 2253683"/>
              <a:gd name="connsiteX3" fmla="*/ 0 w 3225791"/>
              <a:gd name="connsiteY3" fmla="*/ 2253683 h 2253683"/>
              <a:gd name="connsiteX4" fmla="*/ 596900 w 3225791"/>
              <a:gd name="connsiteY4" fmla="*/ 809823 h 2253683"/>
              <a:gd name="connsiteX0" fmla="*/ 63500 w 3225791"/>
              <a:gd name="connsiteY0" fmla="*/ 1194160 h 2015720"/>
              <a:gd name="connsiteX1" fmla="*/ 2933691 w 3225791"/>
              <a:gd name="connsiteY1" fmla="*/ 775060 h 2015720"/>
              <a:gd name="connsiteX2" fmla="*/ 3225791 w 3225791"/>
              <a:gd name="connsiteY2" fmla="*/ 2015720 h 2015720"/>
              <a:gd name="connsiteX3" fmla="*/ 0 w 3225791"/>
              <a:gd name="connsiteY3" fmla="*/ 2015720 h 2015720"/>
              <a:gd name="connsiteX4" fmla="*/ 63500 w 3225791"/>
              <a:gd name="connsiteY4" fmla="*/ 1194160 h 2015720"/>
              <a:gd name="connsiteX0" fmla="*/ 63500 w 3225791"/>
              <a:gd name="connsiteY0" fmla="*/ 1410856 h 2232416"/>
              <a:gd name="connsiteX1" fmla="*/ 2933691 w 3225791"/>
              <a:gd name="connsiteY1" fmla="*/ 991756 h 2232416"/>
              <a:gd name="connsiteX2" fmla="*/ 3225791 w 3225791"/>
              <a:gd name="connsiteY2" fmla="*/ 2232416 h 2232416"/>
              <a:gd name="connsiteX3" fmla="*/ 0 w 3225791"/>
              <a:gd name="connsiteY3" fmla="*/ 2232416 h 2232416"/>
              <a:gd name="connsiteX4" fmla="*/ 63500 w 3225791"/>
              <a:gd name="connsiteY4" fmla="*/ 1410856 h 2232416"/>
              <a:gd name="connsiteX0" fmla="*/ 70095 w 3232386"/>
              <a:gd name="connsiteY0" fmla="*/ 1410856 h 2232416"/>
              <a:gd name="connsiteX1" fmla="*/ 2940286 w 3232386"/>
              <a:gd name="connsiteY1" fmla="*/ 991756 h 2232416"/>
              <a:gd name="connsiteX2" fmla="*/ 3232386 w 3232386"/>
              <a:gd name="connsiteY2" fmla="*/ 2232416 h 2232416"/>
              <a:gd name="connsiteX3" fmla="*/ 6595 w 3232386"/>
              <a:gd name="connsiteY3" fmla="*/ 2232416 h 2232416"/>
              <a:gd name="connsiteX4" fmla="*/ 70095 w 3232386"/>
              <a:gd name="connsiteY4" fmla="*/ 1410856 h 2232416"/>
              <a:gd name="connsiteX0" fmla="*/ 70095 w 3232386"/>
              <a:gd name="connsiteY0" fmla="*/ 1410856 h 2232416"/>
              <a:gd name="connsiteX1" fmla="*/ 2940286 w 3232386"/>
              <a:gd name="connsiteY1" fmla="*/ 991756 h 2232416"/>
              <a:gd name="connsiteX2" fmla="*/ 3232386 w 3232386"/>
              <a:gd name="connsiteY2" fmla="*/ 2232416 h 2232416"/>
              <a:gd name="connsiteX3" fmla="*/ 6595 w 3232386"/>
              <a:gd name="connsiteY3" fmla="*/ 2232416 h 2232416"/>
              <a:gd name="connsiteX4" fmla="*/ 70095 w 3232386"/>
              <a:gd name="connsiteY4" fmla="*/ 1410856 h 223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2386" h="2232416">
                <a:moveTo>
                  <a:pt x="70095" y="1410856"/>
                </a:moveTo>
                <a:cubicBezTo>
                  <a:pt x="1479792" y="-227444"/>
                  <a:pt x="1530589" y="-532244"/>
                  <a:pt x="2940286" y="991756"/>
                </a:cubicBezTo>
                <a:cubicBezTo>
                  <a:pt x="3278953" y="1494209"/>
                  <a:pt x="3198519" y="1806163"/>
                  <a:pt x="3232386" y="2232416"/>
                </a:cubicBezTo>
                <a:lnTo>
                  <a:pt x="6595" y="2232416"/>
                </a:lnTo>
                <a:cubicBezTo>
                  <a:pt x="27762" y="1958563"/>
                  <a:pt x="-52672" y="1684709"/>
                  <a:pt x="70095" y="1410856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90%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BB184C-38FB-4AAA-B7BB-D0A9DD2AFF11}"/>
              </a:ext>
            </a:extLst>
          </p:cNvPr>
          <p:cNvCxnSpPr>
            <a:cxnSpLocks/>
          </p:cNvCxnSpPr>
          <p:nvPr/>
        </p:nvCxnSpPr>
        <p:spPr>
          <a:xfrm flipV="1">
            <a:off x="4298705" y="6234542"/>
            <a:ext cx="1" cy="48226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AA8BEC-4D40-4D4D-A916-1B2111A12590}"/>
              </a:ext>
            </a:extLst>
          </p:cNvPr>
          <p:cNvCxnSpPr>
            <a:cxnSpLocks/>
          </p:cNvCxnSpPr>
          <p:nvPr/>
        </p:nvCxnSpPr>
        <p:spPr>
          <a:xfrm flipV="1">
            <a:off x="7531091" y="6195225"/>
            <a:ext cx="1" cy="482266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50F0C9B-B936-409B-AF8C-0697DAE22BEC}"/>
              </a:ext>
            </a:extLst>
          </p:cNvPr>
          <p:cNvSpPr/>
          <p:nvPr/>
        </p:nvSpPr>
        <p:spPr>
          <a:xfrm>
            <a:off x="3594099" y="5486399"/>
            <a:ext cx="679215" cy="622299"/>
          </a:xfrm>
          <a:prstGeom prst="triangle">
            <a:avLst>
              <a:gd name="adj" fmla="val 100000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D6AE1FC-BE27-433E-B6C5-E2879B29C694}"/>
              </a:ext>
            </a:extLst>
          </p:cNvPr>
          <p:cNvSpPr/>
          <p:nvPr/>
        </p:nvSpPr>
        <p:spPr>
          <a:xfrm rot="5400000">
            <a:off x="7528024" y="5418624"/>
            <a:ext cx="679215" cy="622299"/>
          </a:xfrm>
          <a:prstGeom prst="triangle">
            <a:avLst>
              <a:gd name="adj" fmla="val 100000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06CB4E-92F7-4A77-9D5A-FD0CE018DC1C}"/>
              </a:ext>
            </a:extLst>
          </p:cNvPr>
          <p:cNvSpPr txBox="1"/>
          <p:nvPr/>
        </p:nvSpPr>
        <p:spPr>
          <a:xfrm>
            <a:off x="7601457" y="5264325"/>
            <a:ext cx="707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5</a:t>
            </a:r>
            <a:r>
              <a:rPr lang="en-US" sz="1800" dirty="0">
                <a:solidFill>
                  <a:schemeClr val="tx1"/>
                </a:solidFill>
              </a:rPr>
              <a:t>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C42459-34E8-4EEB-87B5-FEA7D0F71564}"/>
              </a:ext>
            </a:extLst>
          </p:cNvPr>
          <p:cNvSpPr txBox="1"/>
          <p:nvPr/>
        </p:nvSpPr>
        <p:spPr>
          <a:xfrm>
            <a:off x="3457957" y="5386532"/>
            <a:ext cx="707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5</a:t>
            </a:r>
            <a:r>
              <a:rPr lang="en-US" sz="1800" dirty="0">
                <a:solidFill>
                  <a:schemeClr val="tx1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6463047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10111BC-D213-40EF-9219-1FC3A6908B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1892552"/>
                  </p:ext>
                </p:extLst>
              </p:nvPr>
            </p:nvGraphicFramePr>
            <p:xfrm>
              <a:off x="158233" y="1203960"/>
              <a:ext cx="6773335" cy="2225040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71024040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9076244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2820398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777589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699900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 Sets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A-AUC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6082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389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86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948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512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AVG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Segoe UI Light" panose="020B0502040204020203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Segoe UI Light" panose="020B0502040204020203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8357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10111BC-D213-40EF-9219-1FC3A6908B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1892552"/>
                  </p:ext>
                </p:extLst>
              </p:nvPr>
            </p:nvGraphicFramePr>
            <p:xfrm>
              <a:off x="158233" y="1203960"/>
              <a:ext cx="6773335" cy="2225040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71024040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9076244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2820398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777589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699900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 Sets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A-AUC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6082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389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86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948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512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AVG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06557" r="-20134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51" t="-506557" r="-10225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8357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895C23C-7ECD-4370-8C45-7D3013F33B47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 Significance Testing : </a:t>
            </a:r>
            <a:r>
              <a:rPr lang="en-US" sz="4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Paired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-test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02F71D-D3BF-47E8-AE46-2D6946004D62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E4F508-03D2-4765-A896-6F6F96C8E10A}"/>
              </a:ext>
            </a:extLst>
          </p:cNvPr>
          <p:cNvCxnSpPr>
            <a:cxnSpLocks/>
          </p:cNvCxnSpPr>
          <p:nvPr/>
        </p:nvCxnSpPr>
        <p:spPr>
          <a:xfrm>
            <a:off x="3409433" y="3521192"/>
            <a:ext cx="0" cy="2730500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9339EB-3873-4060-87BD-BB57DACBC726}"/>
              </a:ext>
            </a:extLst>
          </p:cNvPr>
          <p:cNvCxnSpPr/>
          <p:nvPr/>
        </p:nvCxnSpPr>
        <p:spPr>
          <a:xfrm>
            <a:off x="-444500" y="6108700"/>
            <a:ext cx="6769100" cy="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FE00D2D-DD5A-48DB-A197-5CC7CD52C938}"/>
              </a:ext>
            </a:extLst>
          </p:cNvPr>
          <p:cNvSpPr/>
          <p:nvPr/>
        </p:nvSpPr>
        <p:spPr>
          <a:xfrm>
            <a:off x="228600" y="3750437"/>
            <a:ext cx="6273800" cy="2318944"/>
          </a:xfrm>
          <a:custGeom>
            <a:avLst/>
            <a:gdLst>
              <a:gd name="connsiteX0" fmla="*/ 0 w 6273800"/>
              <a:gd name="connsiteY0" fmla="*/ 2243963 h 2318944"/>
              <a:gd name="connsiteX1" fmla="*/ 1168400 w 6273800"/>
              <a:gd name="connsiteY1" fmla="*/ 2066163 h 2318944"/>
              <a:gd name="connsiteX2" fmla="*/ 2806700 w 6273800"/>
              <a:gd name="connsiteY2" fmla="*/ 161163 h 2318944"/>
              <a:gd name="connsiteX3" fmla="*/ 3797300 w 6273800"/>
              <a:gd name="connsiteY3" fmla="*/ 313563 h 2318944"/>
              <a:gd name="connsiteX4" fmla="*/ 5245100 w 6273800"/>
              <a:gd name="connsiteY4" fmla="*/ 2002663 h 2318944"/>
              <a:gd name="connsiteX5" fmla="*/ 6273800 w 6273800"/>
              <a:gd name="connsiteY5" fmla="*/ 2282063 h 231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3800" h="2318944">
                <a:moveTo>
                  <a:pt x="0" y="2243963"/>
                </a:moveTo>
                <a:cubicBezTo>
                  <a:pt x="350308" y="2328629"/>
                  <a:pt x="700617" y="2413296"/>
                  <a:pt x="1168400" y="2066163"/>
                </a:cubicBezTo>
                <a:cubicBezTo>
                  <a:pt x="1636183" y="1719030"/>
                  <a:pt x="2368550" y="453263"/>
                  <a:pt x="2806700" y="161163"/>
                </a:cubicBezTo>
                <a:cubicBezTo>
                  <a:pt x="3244850" y="-130937"/>
                  <a:pt x="3390900" y="6646"/>
                  <a:pt x="3797300" y="313563"/>
                </a:cubicBezTo>
                <a:cubicBezTo>
                  <a:pt x="4203700" y="620480"/>
                  <a:pt x="4832350" y="1674580"/>
                  <a:pt x="5245100" y="2002663"/>
                </a:cubicBezTo>
                <a:cubicBezTo>
                  <a:pt x="5657850" y="2330746"/>
                  <a:pt x="5965825" y="2306404"/>
                  <a:pt x="6273800" y="22820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F01315-329D-4108-AADE-D794BB440ABE}"/>
              </a:ext>
            </a:extLst>
          </p:cNvPr>
          <p:cNvSpPr/>
          <p:nvPr/>
        </p:nvSpPr>
        <p:spPr>
          <a:xfrm>
            <a:off x="1822205" y="3876281"/>
            <a:ext cx="3232386" cy="2232416"/>
          </a:xfrm>
          <a:custGeom>
            <a:avLst/>
            <a:gdLst>
              <a:gd name="connsiteX0" fmla="*/ 0 w 3225791"/>
              <a:gd name="connsiteY0" fmla="*/ 0 h 2358260"/>
              <a:gd name="connsiteX1" fmla="*/ 3225791 w 3225791"/>
              <a:gd name="connsiteY1" fmla="*/ 0 h 2358260"/>
              <a:gd name="connsiteX2" fmla="*/ 3225791 w 3225791"/>
              <a:gd name="connsiteY2" fmla="*/ 2358260 h 2358260"/>
              <a:gd name="connsiteX3" fmla="*/ 0 w 3225791"/>
              <a:gd name="connsiteY3" fmla="*/ 2358260 h 2358260"/>
              <a:gd name="connsiteX4" fmla="*/ 0 w 3225791"/>
              <a:gd name="connsiteY4" fmla="*/ 0 h 2358260"/>
              <a:gd name="connsiteX0" fmla="*/ 596900 w 3225791"/>
              <a:gd name="connsiteY0" fmla="*/ 914400 h 2358260"/>
              <a:gd name="connsiteX1" fmla="*/ 3225791 w 3225791"/>
              <a:gd name="connsiteY1" fmla="*/ 0 h 2358260"/>
              <a:gd name="connsiteX2" fmla="*/ 3225791 w 3225791"/>
              <a:gd name="connsiteY2" fmla="*/ 2358260 h 2358260"/>
              <a:gd name="connsiteX3" fmla="*/ 0 w 3225791"/>
              <a:gd name="connsiteY3" fmla="*/ 2358260 h 2358260"/>
              <a:gd name="connsiteX4" fmla="*/ 596900 w 3225791"/>
              <a:gd name="connsiteY4" fmla="*/ 914400 h 2358260"/>
              <a:gd name="connsiteX0" fmla="*/ 596900 w 3225791"/>
              <a:gd name="connsiteY0" fmla="*/ 914400 h 2358260"/>
              <a:gd name="connsiteX1" fmla="*/ 3225791 w 3225791"/>
              <a:gd name="connsiteY1" fmla="*/ 0 h 2358260"/>
              <a:gd name="connsiteX2" fmla="*/ 3225791 w 3225791"/>
              <a:gd name="connsiteY2" fmla="*/ 2358260 h 2358260"/>
              <a:gd name="connsiteX3" fmla="*/ 0 w 3225791"/>
              <a:gd name="connsiteY3" fmla="*/ 2358260 h 2358260"/>
              <a:gd name="connsiteX4" fmla="*/ 596900 w 3225791"/>
              <a:gd name="connsiteY4" fmla="*/ 914400 h 2358260"/>
              <a:gd name="connsiteX0" fmla="*/ 596900 w 3225791"/>
              <a:gd name="connsiteY0" fmla="*/ 305796 h 1749656"/>
              <a:gd name="connsiteX1" fmla="*/ 2933691 w 3225791"/>
              <a:gd name="connsiteY1" fmla="*/ 508996 h 1749656"/>
              <a:gd name="connsiteX2" fmla="*/ 3225791 w 3225791"/>
              <a:gd name="connsiteY2" fmla="*/ 1749656 h 1749656"/>
              <a:gd name="connsiteX3" fmla="*/ 0 w 3225791"/>
              <a:gd name="connsiteY3" fmla="*/ 1749656 h 1749656"/>
              <a:gd name="connsiteX4" fmla="*/ 596900 w 3225791"/>
              <a:gd name="connsiteY4" fmla="*/ 305796 h 1749656"/>
              <a:gd name="connsiteX0" fmla="*/ 596900 w 3225791"/>
              <a:gd name="connsiteY0" fmla="*/ 809823 h 2253683"/>
              <a:gd name="connsiteX1" fmla="*/ 2933691 w 3225791"/>
              <a:gd name="connsiteY1" fmla="*/ 1013023 h 2253683"/>
              <a:gd name="connsiteX2" fmla="*/ 3225791 w 3225791"/>
              <a:gd name="connsiteY2" fmla="*/ 2253683 h 2253683"/>
              <a:gd name="connsiteX3" fmla="*/ 0 w 3225791"/>
              <a:gd name="connsiteY3" fmla="*/ 2253683 h 2253683"/>
              <a:gd name="connsiteX4" fmla="*/ 596900 w 3225791"/>
              <a:gd name="connsiteY4" fmla="*/ 809823 h 2253683"/>
              <a:gd name="connsiteX0" fmla="*/ 596900 w 3225791"/>
              <a:gd name="connsiteY0" fmla="*/ 809823 h 2253683"/>
              <a:gd name="connsiteX1" fmla="*/ 2933691 w 3225791"/>
              <a:gd name="connsiteY1" fmla="*/ 1013023 h 2253683"/>
              <a:gd name="connsiteX2" fmla="*/ 3225791 w 3225791"/>
              <a:gd name="connsiteY2" fmla="*/ 2253683 h 2253683"/>
              <a:gd name="connsiteX3" fmla="*/ 0 w 3225791"/>
              <a:gd name="connsiteY3" fmla="*/ 2253683 h 2253683"/>
              <a:gd name="connsiteX4" fmla="*/ 596900 w 3225791"/>
              <a:gd name="connsiteY4" fmla="*/ 809823 h 2253683"/>
              <a:gd name="connsiteX0" fmla="*/ 63500 w 3225791"/>
              <a:gd name="connsiteY0" fmla="*/ 1194160 h 2015720"/>
              <a:gd name="connsiteX1" fmla="*/ 2933691 w 3225791"/>
              <a:gd name="connsiteY1" fmla="*/ 775060 h 2015720"/>
              <a:gd name="connsiteX2" fmla="*/ 3225791 w 3225791"/>
              <a:gd name="connsiteY2" fmla="*/ 2015720 h 2015720"/>
              <a:gd name="connsiteX3" fmla="*/ 0 w 3225791"/>
              <a:gd name="connsiteY3" fmla="*/ 2015720 h 2015720"/>
              <a:gd name="connsiteX4" fmla="*/ 63500 w 3225791"/>
              <a:gd name="connsiteY4" fmla="*/ 1194160 h 2015720"/>
              <a:gd name="connsiteX0" fmla="*/ 63500 w 3225791"/>
              <a:gd name="connsiteY0" fmla="*/ 1410856 h 2232416"/>
              <a:gd name="connsiteX1" fmla="*/ 2933691 w 3225791"/>
              <a:gd name="connsiteY1" fmla="*/ 991756 h 2232416"/>
              <a:gd name="connsiteX2" fmla="*/ 3225791 w 3225791"/>
              <a:gd name="connsiteY2" fmla="*/ 2232416 h 2232416"/>
              <a:gd name="connsiteX3" fmla="*/ 0 w 3225791"/>
              <a:gd name="connsiteY3" fmla="*/ 2232416 h 2232416"/>
              <a:gd name="connsiteX4" fmla="*/ 63500 w 3225791"/>
              <a:gd name="connsiteY4" fmla="*/ 1410856 h 2232416"/>
              <a:gd name="connsiteX0" fmla="*/ 70095 w 3232386"/>
              <a:gd name="connsiteY0" fmla="*/ 1410856 h 2232416"/>
              <a:gd name="connsiteX1" fmla="*/ 2940286 w 3232386"/>
              <a:gd name="connsiteY1" fmla="*/ 991756 h 2232416"/>
              <a:gd name="connsiteX2" fmla="*/ 3232386 w 3232386"/>
              <a:gd name="connsiteY2" fmla="*/ 2232416 h 2232416"/>
              <a:gd name="connsiteX3" fmla="*/ 6595 w 3232386"/>
              <a:gd name="connsiteY3" fmla="*/ 2232416 h 2232416"/>
              <a:gd name="connsiteX4" fmla="*/ 70095 w 3232386"/>
              <a:gd name="connsiteY4" fmla="*/ 1410856 h 2232416"/>
              <a:gd name="connsiteX0" fmla="*/ 70095 w 3232386"/>
              <a:gd name="connsiteY0" fmla="*/ 1410856 h 2232416"/>
              <a:gd name="connsiteX1" fmla="*/ 2940286 w 3232386"/>
              <a:gd name="connsiteY1" fmla="*/ 991756 h 2232416"/>
              <a:gd name="connsiteX2" fmla="*/ 3232386 w 3232386"/>
              <a:gd name="connsiteY2" fmla="*/ 2232416 h 2232416"/>
              <a:gd name="connsiteX3" fmla="*/ 6595 w 3232386"/>
              <a:gd name="connsiteY3" fmla="*/ 2232416 h 2232416"/>
              <a:gd name="connsiteX4" fmla="*/ 70095 w 3232386"/>
              <a:gd name="connsiteY4" fmla="*/ 1410856 h 223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2386" h="2232416">
                <a:moveTo>
                  <a:pt x="70095" y="1410856"/>
                </a:moveTo>
                <a:cubicBezTo>
                  <a:pt x="1479792" y="-227444"/>
                  <a:pt x="1530589" y="-532244"/>
                  <a:pt x="2940286" y="991756"/>
                </a:cubicBezTo>
                <a:cubicBezTo>
                  <a:pt x="3278953" y="1494209"/>
                  <a:pt x="3198519" y="1806163"/>
                  <a:pt x="3232386" y="2232416"/>
                </a:cubicBezTo>
                <a:lnTo>
                  <a:pt x="6595" y="2232416"/>
                </a:lnTo>
                <a:cubicBezTo>
                  <a:pt x="27762" y="1958563"/>
                  <a:pt x="-52672" y="1684709"/>
                  <a:pt x="70095" y="1410856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90%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BB184C-38FB-4AAA-B7BB-D0A9DD2AFF11}"/>
              </a:ext>
            </a:extLst>
          </p:cNvPr>
          <p:cNvCxnSpPr>
            <a:cxnSpLocks/>
          </p:cNvCxnSpPr>
          <p:nvPr/>
        </p:nvCxnSpPr>
        <p:spPr>
          <a:xfrm flipV="1">
            <a:off x="1822205" y="6234542"/>
            <a:ext cx="1" cy="48226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AA8BEC-4D40-4D4D-A916-1B2111A12590}"/>
              </a:ext>
            </a:extLst>
          </p:cNvPr>
          <p:cNvCxnSpPr>
            <a:cxnSpLocks/>
          </p:cNvCxnSpPr>
          <p:nvPr/>
        </p:nvCxnSpPr>
        <p:spPr>
          <a:xfrm flipV="1">
            <a:off x="5054591" y="6195225"/>
            <a:ext cx="1" cy="482266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50F0C9B-B936-409B-AF8C-0697DAE22BEC}"/>
              </a:ext>
            </a:extLst>
          </p:cNvPr>
          <p:cNvSpPr/>
          <p:nvPr/>
        </p:nvSpPr>
        <p:spPr>
          <a:xfrm>
            <a:off x="1117599" y="5486399"/>
            <a:ext cx="679215" cy="622299"/>
          </a:xfrm>
          <a:prstGeom prst="triangle">
            <a:avLst>
              <a:gd name="adj" fmla="val 100000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D6AE1FC-BE27-433E-B6C5-E2879B29C694}"/>
              </a:ext>
            </a:extLst>
          </p:cNvPr>
          <p:cNvSpPr/>
          <p:nvPr/>
        </p:nvSpPr>
        <p:spPr>
          <a:xfrm rot="5400000">
            <a:off x="5051524" y="5418624"/>
            <a:ext cx="679215" cy="622299"/>
          </a:xfrm>
          <a:prstGeom prst="triangle">
            <a:avLst>
              <a:gd name="adj" fmla="val 100000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06CB4E-92F7-4A77-9D5A-FD0CE018DC1C}"/>
              </a:ext>
            </a:extLst>
          </p:cNvPr>
          <p:cNvSpPr txBox="1"/>
          <p:nvPr/>
        </p:nvSpPr>
        <p:spPr>
          <a:xfrm>
            <a:off x="5124957" y="5264325"/>
            <a:ext cx="707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5</a:t>
            </a:r>
            <a:r>
              <a:rPr lang="en-US" sz="1800" dirty="0">
                <a:solidFill>
                  <a:schemeClr val="tx1"/>
                </a:solidFill>
              </a:rPr>
              <a:t>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C42459-34E8-4EEB-87B5-FEA7D0F71564}"/>
              </a:ext>
            </a:extLst>
          </p:cNvPr>
          <p:cNvSpPr txBox="1"/>
          <p:nvPr/>
        </p:nvSpPr>
        <p:spPr>
          <a:xfrm>
            <a:off x="981457" y="5386532"/>
            <a:ext cx="707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5</a:t>
            </a:r>
            <a:r>
              <a:rPr lang="en-US" sz="1800" dirty="0">
                <a:solidFill>
                  <a:schemeClr val="tx1"/>
                </a:solidFill>
              </a:rPr>
              <a:t>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3E99AB-2977-4F3D-9A33-B04BDCDF3A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556"/>
          <a:stretch/>
        </p:blipFill>
        <p:spPr>
          <a:xfrm>
            <a:off x="7687214" y="1203960"/>
            <a:ext cx="4508500" cy="565404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CFAC5C-2B11-4E19-BD1A-14E8E7974E18}"/>
              </a:ext>
            </a:extLst>
          </p:cNvPr>
          <p:cNvCxnSpPr>
            <a:cxnSpLocks/>
          </p:cNvCxnSpPr>
          <p:nvPr/>
        </p:nvCxnSpPr>
        <p:spPr>
          <a:xfrm>
            <a:off x="7247720" y="2857834"/>
            <a:ext cx="439494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6F2A0E-D71C-4A39-A12A-2F4D18AB82DD}"/>
              </a:ext>
            </a:extLst>
          </p:cNvPr>
          <p:cNvCxnSpPr>
            <a:cxnSpLocks/>
          </p:cNvCxnSpPr>
          <p:nvPr/>
        </p:nvCxnSpPr>
        <p:spPr>
          <a:xfrm>
            <a:off x="8690514" y="997886"/>
            <a:ext cx="0" cy="406734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2D92DF-7534-434F-A1B0-B354F5AC2EF2}"/>
              </a:ext>
            </a:extLst>
          </p:cNvPr>
          <p:cNvCxnSpPr>
            <a:cxnSpLocks/>
          </p:cNvCxnSpPr>
          <p:nvPr/>
        </p:nvCxnSpPr>
        <p:spPr>
          <a:xfrm flipH="1" flipV="1">
            <a:off x="8870171" y="2857834"/>
            <a:ext cx="359314" cy="367799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E49CD17-A1DE-44B2-ADA7-5630EF0A97CC}"/>
              </a:ext>
            </a:extLst>
          </p:cNvPr>
          <p:cNvSpPr txBox="1"/>
          <p:nvPr/>
        </p:nvSpPr>
        <p:spPr>
          <a:xfrm>
            <a:off x="5049577" y="6251692"/>
            <a:ext cx="115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+1.9432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CA9973-A28D-49FE-AFD0-B5A502EBD210}"/>
              </a:ext>
            </a:extLst>
          </p:cNvPr>
          <p:cNvSpPr txBox="1"/>
          <p:nvPr/>
        </p:nvSpPr>
        <p:spPr>
          <a:xfrm>
            <a:off x="724992" y="6251692"/>
            <a:ext cx="115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- 1.9432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5063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10111BC-D213-40EF-9219-1FC3A6908B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9020563"/>
                  </p:ext>
                </p:extLst>
              </p:nvPr>
            </p:nvGraphicFramePr>
            <p:xfrm>
              <a:off x="310633" y="1203960"/>
              <a:ext cx="6773335" cy="2225040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71024040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9076244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2820398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777589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699900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 Sets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A-AUC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6082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389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86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948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512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AVG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Segoe UI Light" panose="020B0502040204020203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Segoe UI Light" panose="020B0502040204020203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8357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10111BC-D213-40EF-9219-1FC3A6908B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9020563"/>
                  </p:ext>
                </p:extLst>
              </p:nvPr>
            </p:nvGraphicFramePr>
            <p:xfrm>
              <a:off x="310633" y="1203960"/>
              <a:ext cx="6773335" cy="2225040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71024040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9076244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2820398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777589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699900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 Sets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A-AUC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6082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389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86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948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512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AVG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06557" r="-20134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51" t="-506557" r="-10225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8357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895C23C-7ECD-4370-8C45-7D3013F33B47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 Significance Testing : </a:t>
            </a:r>
            <a:r>
              <a:rPr lang="en-US" sz="4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Paired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-test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02F71D-D3BF-47E8-AE46-2D6946004D62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E4F508-03D2-4765-A896-6F6F96C8E10A}"/>
              </a:ext>
            </a:extLst>
          </p:cNvPr>
          <p:cNvCxnSpPr>
            <a:cxnSpLocks/>
          </p:cNvCxnSpPr>
          <p:nvPr/>
        </p:nvCxnSpPr>
        <p:spPr>
          <a:xfrm>
            <a:off x="3561833" y="3577659"/>
            <a:ext cx="0" cy="2730500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9339EB-3873-4060-87BD-BB57DACBC726}"/>
              </a:ext>
            </a:extLst>
          </p:cNvPr>
          <p:cNvCxnSpPr/>
          <p:nvPr/>
        </p:nvCxnSpPr>
        <p:spPr>
          <a:xfrm>
            <a:off x="-292100" y="6108700"/>
            <a:ext cx="6769100" cy="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FE00D2D-DD5A-48DB-A197-5CC7CD52C938}"/>
              </a:ext>
            </a:extLst>
          </p:cNvPr>
          <p:cNvSpPr/>
          <p:nvPr/>
        </p:nvSpPr>
        <p:spPr>
          <a:xfrm>
            <a:off x="381000" y="3750437"/>
            <a:ext cx="6273800" cy="2318944"/>
          </a:xfrm>
          <a:custGeom>
            <a:avLst/>
            <a:gdLst>
              <a:gd name="connsiteX0" fmla="*/ 0 w 6273800"/>
              <a:gd name="connsiteY0" fmla="*/ 2243963 h 2318944"/>
              <a:gd name="connsiteX1" fmla="*/ 1168400 w 6273800"/>
              <a:gd name="connsiteY1" fmla="*/ 2066163 h 2318944"/>
              <a:gd name="connsiteX2" fmla="*/ 2806700 w 6273800"/>
              <a:gd name="connsiteY2" fmla="*/ 161163 h 2318944"/>
              <a:gd name="connsiteX3" fmla="*/ 3797300 w 6273800"/>
              <a:gd name="connsiteY3" fmla="*/ 313563 h 2318944"/>
              <a:gd name="connsiteX4" fmla="*/ 5245100 w 6273800"/>
              <a:gd name="connsiteY4" fmla="*/ 2002663 h 2318944"/>
              <a:gd name="connsiteX5" fmla="*/ 6273800 w 6273800"/>
              <a:gd name="connsiteY5" fmla="*/ 2282063 h 231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3800" h="2318944">
                <a:moveTo>
                  <a:pt x="0" y="2243963"/>
                </a:moveTo>
                <a:cubicBezTo>
                  <a:pt x="350308" y="2328629"/>
                  <a:pt x="700617" y="2413296"/>
                  <a:pt x="1168400" y="2066163"/>
                </a:cubicBezTo>
                <a:cubicBezTo>
                  <a:pt x="1636183" y="1719030"/>
                  <a:pt x="2368550" y="453263"/>
                  <a:pt x="2806700" y="161163"/>
                </a:cubicBezTo>
                <a:cubicBezTo>
                  <a:pt x="3244850" y="-130937"/>
                  <a:pt x="3390900" y="6646"/>
                  <a:pt x="3797300" y="313563"/>
                </a:cubicBezTo>
                <a:cubicBezTo>
                  <a:pt x="4203700" y="620480"/>
                  <a:pt x="4832350" y="1674580"/>
                  <a:pt x="5245100" y="2002663"/>
                </a:cubicBezTo>
                <a:cubicBezTo>
                  <a:pt x="5657850" y="2330746"/>
                  <a:pt x="5965825" y="2306404"/>
                  <a:pt x="6273800" y="22820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F01315-329D-4108-AADE-D794BB440ABE}"/>
              </a:ext>
            </a:extLst>
          </p:cNvPr>
          <p:cNvSpPr/>
          <p:nvPr/>
        </p:nvSpPr>
        <p:spPr>
          <a:xfrm>
            <a:off x="1974605" y="3876281"/>
            <a:ext cx="3232386" cy="2232416"/>
          </a:xfrm>
          <a:custGeom>
            <a:avLst/>
            <a:gdLst>
              <a:gd name="connsiteX0" fmla="*/ 0 w 3225791"/>
              <a:gd name="connsiteY0" fmla="*/ 0 h 2358260"/>
              <a:gd name="connsiteX1" fmla="*/ 3225791 w 3225791"/>
              <a:gd name="connsiteY1" fmla="*/ 0 h 2358260"/>
              <a:gd name="connsiteX2" fmla="*/ 3225791 w 3225791"/>
              <a:gd name="connsiteY2" fmla="*/ 2358260 h 2358260"/>
              <a:gd name="connsiteX3" fmla="*/ 0 w 3225791"/>
              <a:gd name="connsiteY3" fmla="*/ 2358260 h 2358260"/>
              <a:gd name="connsiteX4" fmla="*/ 0 w 3225791"/>
              <a:gd name="connsiteY4" fmla="*/ 0 h 2358260"/>
              <a:gd name="connsiteX0" fmla="*/ 596900 w 3225791"/>
              <a:gd name="connsiteY0" fmla="*/ 914400 h 2358260"/>
              <a:gd name="connsiteX1" fmla="*/ 3225791 w 3225791"/>
              <a:gd name="connsiteY1" fmla="*/ 0 h 2358260"/>
              <a:gd name="connsiteX2" fmla="*/ 3225791 w 3225791"/>
              <a:gd name="connsiteY2" fmla="*/ 2358260 h 2358260"/>
              <a:gd name="connsiteX3" fmla="*/ 0 w 3225791"/>
              <a:gd name="connsiteY3" fmla="*/ 2358260 h 2358260"/>
              <a:gd name="connsiteX4" fmla="*/ 596900 w 3225791"/>
              <a:gd name="connsiteY4" fmla="*/ 914400 h 2358260"/>
              <a:gd name="connsiteX0" fmla="*/ 596900 w 3225791"/>
              <a:gd name="connsiteY0" fmla="*/ 914400 h 2358260"/>
              <a:gd name="connsiteX1" fmla="*/ 3225791 w 3225791"/>
              <a:gd name="connsiteY1" fmla="*/ 0 h 2358260"/>
              <a:gd name="connsiteX2" fmla="*/ 3225791 w 3225791"/>
              <a:gd name="connsiteY2" fmla="*/ 2358260 h 2358260"/>
              <a:gd name="connsiteX3" fmla="*/ 0 w 3225791"/>
              <a:gd name="connsiteY3" fmla="*/ 2358260 h 2358260"/>
              <a:gd name="connsiteX4" fmla="*/ 596900 w 3225791"/>
              <a:gd name="connsiteY4" fmla="*/ 914400 h 2358260"/>
              <a:gd name="connsiteX0" fmla="*/ 596900 w 3225791"/>
              <a:gd name="connsiteY0" fmla="*/ 305796 h 1749656"/>
              <a:gd name="connsiteX1" fmla="*/ 2933691 w 3225791"/>
              <a:gd name="connsiteY1" fmla="*/ 508996 h 1749656"/>
              <a:gd name="connsiteX2" fmla="*/ 3225791 w 3225791"/>
              <a:gd name="connsiteY2" fmla="*/ 1749656 h 1749656"/>
              <a:gd name="connsiteX3" fmla="*/ 0 w 3225791"/>
              <a:gd name="connsiteY3" fmla="*/ 1749656 h 1749656"/>
              <a:gd name="connsiteX4" fmla="*/ 596900 w 3225791"/>
              <a:gd name="connsiteY4" fmla="*/ 305796 h 1749656"/>
              <a:gd name="connsiteX0" fmla="*/ 596900 w 3225791"/>
              <a:gd name="connsiteY0" fmla="*/ 809823 h 2253683"/>
              <a:gd name="connsiteX1" fmla="*/ 2933691 w 3225791"/>
              <a:gd name="connsiteY1" fmla="*/ 1013023 h 2253683"/>
              <a:gd name="connsiteX2" fmla="*/ 3225791 w 3225791"/>
              <a:gd name="connsiteY2" fmla="*/ 2253683 h 2253683"/>
              <a:gd name="connsiteX3" fmla="*/ 0 w 3225791"/>
              <a:gd name="connsiteY3" fmla="*/ 2253683 h 2253683"/>
              <a:gd name="connsiteX4" fmla="*/ 596900 w 3225791"/>
              <a:gd name="connsiteY4" fmla="*/ 809823 h 2253683"/>
              <a:gd name="connsiteX0" fmla="*/ 596900 w 3225791"/>
              <a:gd name="connsiteY0" fmla="*/ 809823 h 2253683"/>
              <a:gd name="connsiteX1" fmla="*/ 2933691 w 3225791"/>
              <a:gd name="connsiteY1" fmla="*/ 1013023 h 2253683"/>
              <a:gd name="connsiteX2" fmla="*/ 3225791 w 3225791"/>
              <a:gd name="connsiteY2" fmla="*/ 2253683 h 2253683"/>
              <a:gd name="connsiteX3" fmla="*/ 0 w 3225791"/>
              <a:gd name="connsiteY3" fmla="*/ 2253683 h 2253683"/>
              <a:gd name="connsiteX4" fmla="*/ 596900 w 3225791"/>
              <a:gd name="connsiteY4" fmla="*/ 809823 h 2253683"/>
              <a:gd name="connsiteX0" fmla="*/ 63500 w 3225791"/>
              <a:gd name="connsiteY0" fmla="*/ 1194160 h 2015720"/>
              <a:gd name="connsiteX1" fmla="*/ 2933691 w 3225791"/>
              <a:gd name="connsiteY1" fmla="*/ 775060 h 2015720"/>
              <a:gd name="connsiteX2" fmla="*/ 3225791 w 3225791"/>
              <a:gd name="connsiteY2" fmla="*/ 2015720 h 2015720"/>
              <a:gd name="connsiteX3" fmla="*/ 0 w 3225791"/>
              <a:gd name="connsiteY3" fmla="*/ 2015720 h 2015720"/>
              <a:gd name="connsiteX4" fmla="*/ 63500 w 3225791"/>
              <a:gd name="connsiteY4" fmla="*/ 1194160 h 2015720"/>
              <a:gd name="connsiteX0" fmla="*/ 63500 w 3225791"/>
              <a:gd name="connsiteY0" fmla="*/ 1410856 h 2232416"/>
              <a:gd name="connsiteX1" fmla="*/ 2933691 w 3225791"/>
              <a:gd name="connsiteY1" fmla="*/ 991756 h 2232416"/>
              <a:gd name="connsiteX2" fmla="*/ 3225791 w 3225791"/>
              <a:gd name="connsiteY2" fmla="*/ 2232416 h 2232416"/>
              <a:gd name="connsiteX3" fmla="*/ 0 w 3225791"/>
              <a:gd name="connsiteY3" fmla="*/ 2232416 h 2232416"/>
              <a:gd name="connsiteX4" fmla="*/ 63500 w 3225791"/>
              <a:gd name="connsiteY4" fmla="*/ 1410856 h 2232416"/>
              <a:gd name="connsiteX0" fmla="*/ 70095 w 3232386"/>
              <a:gd name="connsiteY0" fmla="*/ 1410856 h 2232416"/>
              <a:gd name="connsiteX1" fmla="*/ 2940286 w 3232386"/>
              <a:gd name="connsiteY1" fmla="*/ 991756 h 2232416"/>
              <a:gd name="connsiteX2" fmla="*/ 3232386 w 3232386"/>
              <a:gd name="connsiteY2" fmla="*/ 2232416 h 2232416"/>
              <a:gd name="connsiteX3" fmla="*/ 6595 w 3232386"/>
              <a:gd name="connsiteY3" fmla="*/ 2232416 h 2232416"/>
              <a:gd name="connsiteX4" fmla="*/ 70095 w 3232386"/>
              <a:gd name="connsiteY4" fmla="*/ 1410856 h 2232416"/>
              <a:gd name="connsiteX0" fmla="*/ 70095 w 3232386"/>
              <a:gd name="connsiteY0" fmla="*/ 1410856 h 2232416"/>
              <a:gd name="connsiteX1" fmla="*/ 2940286 w 3232386"/>
              <a:gd name="connsiteY1" fmla="*/ 991756 h 2232416"/>
              <a:gd name="connsiteX2" fmla="*/ 3232386 w 3232386"/>
              <a:gd name="connsiteY2" fmla="*/ 2232416 h 2232416"/>
              <a:gd name="connsiteX3" fmla="*/ 6595 w 3232386"/>
              <a:gd name="connsiteY3" fmla="*/ 2232416 h 2232416"/>
              <a:gd name="connsiteX4" fmla="*/ 70095 w 3232386"/>
              <a:gd name="connsiteY4" fmla="*/ 1410856 h 223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2386" h="2232416">
                <a:moveTo>
                  <a:pt x="70095" y="1410856"/>
                </a:moveTo>
                <a:cubicBezTo>
                  <a:pt x="1479792" y="-227444"/>
                  <a:pt x="1530589" y="-532244"/>
                  <a:pt x="2940286" y="991756"/>
                </a:cubicBezTo>
                <a:cubicBezTo>
                  <a:pt x="3278953" y="1494209"/>
                  <a:pt x="3198519" y="1806163"/>
                  <a:pt x="3232386" y="2232416"/>
                </a:cubicBezTo>
                <a:lnTo>
                  <a:pt x="6595" y="2232416"/>
                </a:lnTo>
                <a:cubicBezTo>
                  <a:pt x="27762" y="1958563"/>
                  <a:pt x="-52672" y="1684709"/>
                  <a:pt x="70095" y="1410856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90%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BB184C-38FB-4AAA-B7BB-D0A9DD2AFF11}"/>
              </a:ext>
            </a:extLst>
          </p:cNvPr>
          <p:cNvCxnSpPr>
            <a:cxnSpLocks/>
          </p:cNvCxnSpPr>
          <p:nvPr/>
        </p:nvCxnSpPr>
        <p:spPr>
          <a:xfrm flipV="1">
            <a:off x="1974605" y="6234542"/>
            <a:ext cx="1" cy="48226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AA8BEC-4D40-4D4D-A916-1B2111A12590}"/>
              </a:ext>
            </a:extLst>
          </p:cNvPr>
          <p:cNvCxnSpPr>
            <a:cxnSpLocks/>
          </p:cNvCxnSpPr>
          <p:nvPr/>
        </p:nvCxnSpPr>
        <p:spPr>
          <a:xfrm flipV="1">
            <a:off x="5206991" y="6195225"/>
            <a:ext cx="1" cy="482266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50F0C9B-B936-409B-AF8C-0697DAE22BEC}"/>
              </a:ext>
            </a:extLst>
          </p:cNvPr>
          <p:cNvSpPr/>
          <p:nvPr/>
        </p:nvSpPr>
        <p:spPr>
          <a:xfrm>
            <a:off x="1269999" y="5486399"/>
            <a:ext cx="679215" cy="622299"/>
          </a:xfrm>
          <a:prstGeom prst="triangle">
            <a:avLst>
              <a:gd name="adj" fmla="val 100000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D6AE1FC-BE27-433E-B6C5-E2879B29C694}"/>
              </a:ext>
            </a:extLst>
          </p:cNvPr>
          <p:cNvSpPr/>
          <p:nvPr/>
        </p:nvSpPr>
        <p:spPr>
          <a:xfrm rot="5400000">
            <a:off x="5203924" y="5418624"/>
            <a:ext cx="679215" cy="622299"/>
          </a:xfrm>
          <a:prstGeom prst="triangle">
            <a:avLst>
              <a:gd name="adj" fmla="val 100000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06CB4E-92F7-4A77-9D5A-FD0CE018DC1C}"/>
              </a:ext>
            </a:extLst>
          </p:cNvPr>
          <p:cNvSpPr txBox="1"/>
          <p:nvPr/>
        </p:nvSpPr>
        <p:spPr>
          <a:xfrm>
            <a:off x="5277357" y="5264325"/>
            <a:ext cx="707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5</a:t>
            </a:r>
            <a:r>
              <a:rPr lang="en-US" sz="1800" dirty="0">
                <a:solidFill>
                  <a:schemeClr val="tx1"/>
                </a:solidFill>
              </a:rPr>
              <a:t>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C42459-34E8-4EEB-87B5-FEA7D0F71564}"/>
              </a:ext>
            </a:extLst>
          </p:cNvPr>
          <p:cNvSpPr txBox="1"/>
          <p:nvPr/>
        </p:nvSpPr>
        <p:spPr>
          <a:xfrm>
            <a:off x="1133857" y="5386532"/>
            <a:ext cx="707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5</a:t>
            </a:r>
            <a:r>
              <a:rPr lang="en-US" sz="1800" dirty="0">
                <a:solidFill>
                  <a:schemeClr val="tx1"/>
                </a:solidFill>
              </a:rPr>
              <a:t>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17C01-2F33-4A3F-B370-BD59B5D05801}"/>
              </a:ext>
            </a:extLst>
          </p:cNvPr>
          <p:cNvSpPr txBox="1"/>
          <p:nvPr/>
        </p:nvSpPr>
        <p:spPr>
          <a:xfrm>
            <a:off x="5206991" y="6308159"/>
            <a:ext cx="115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+ 1.9432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37661-1FD3-437A-B561-82EA3011FED7}"/>
              </a:ext>
            </a:extLst>
          </p:cNvPr>
          <p:cNvSpPr txBox="1"/>
          <p:nvPr/>
        </p:nvSpPr>
        <p:spPr>
          <a:xfrm>
            <a:off x="882406" y="6308159"/>
            <a:ext cx="115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- 1.9432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86EFB6-39CF-4E02-955F-49FF41BE5D78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9489031" y="2304485"/>
            <a:ext cx="140494" cy="144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984EB3-3803-4132-B9D1-764C37C0B18A}"/>
              </a:ext>
            </a:extLst>
          </p:cNvPr>
          <p:cNvSpPr txBox="1"/>
          <p:nvPr/>
        </p:nvSpPr>
        <p:spPr>
          <a:xfrm>
            <a:off x="6547366" y="3774572"/>
            <a:ext cx="56446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assumed H0 (</a:t>
            </a:r>
            <a:r>
              <a:rPr lang="el-GR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μ</a:t>
            </a:r>
            <a:r>
              <a:rPr lang="en-US" sz="3200" baseline="-25000" dirty="0">
                <a:solidFill>
                  <a:prstClr val="black"/>
                </a:solidFill>
                <a:highlight>
                  <a:srgbClr val="00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 =</a:t>
            </a:r>
            <a:r>
              <a:rPr lang="el-GR" sz="3200" dirty="0">
                <a:solidFill>
                  <a:prstClr val="black"/>
                </a:solidFill>
                <a:highlight>
                  <a:srgbClr val="00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 μ</a:t>
            </a:r>
            <a:r>
              <a:rPr lang="en-US" sz="3200" baseline="-25000" dirty="0">
                <a:solidFill>
                  <a:prstClr val="black"/>
                </a:solidFill>
                <a:highlight>
                  <a:srgbClr val="00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), we should see </a:t>
            </a:r>
            <a:r>
              <a:rPr lang="en-US" sz="32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lies in between [-A, +A] with 0.9 probability.</a:t>
            </a:r>
          </a:p>
          <a:p>
            <a:pPr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Otherwise, 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what?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F2F538B-85DA-4D5F-91ED-990B60A0765D}"/>
              </a:ext>
            </a:extLst>
          </p:cNvPr>
          <p:cNvGrpSpPr/>
          <p:nvPr/>
        </p:nvGrpSpPr>
        <p:grpSpPr>
          <a:xfrm>
            <a:off x="7096696" y="1014917"/>
            <a:ext cx="4784669" cy="1289568"/>
            <a:chOff x="774699" y="2521060"/>
            <a:chExt cx="10279491" cy="258532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00D5B34-C129-4CE5-91E2-07D45F8BF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4699" y="2521060"/>
              <a:ext cx="10279491" cy="258532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8F6FBC9-D3C6-4621-922E-116312CFD5DB}"/>
                    </a:ext>
                  </a:extLst>
                </p:cNvPr>
                <p:cNvSpPr txBox="1"/>
                <p:nvPr/>
              </p:nvSpPr>
              <p:spPr>
                <a:xfrm>
                  <a:off x="3859527" y="3185178"/>
                  <a:ext cx="3800169" cy="4441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acc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)−(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8F6FBC9-D3C6-4621-922E-116312CFD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9527" y="3185178"/>
                  <a:ext cx="3800169" cy="444135"/>
                </a:xfrm>
                <a:prstGeom prst="rect">
                  <a:avLst/>
                </a:prstGeom>
                <a:blipFill>
                  <a:blip r:embed="rId5"/>
                  <a:stretch>
                    <a:fillRect l="-3103" r="-310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A3025E2-F761-48E5-85D6-BE148347B473}"/>
              </a:ext>
            </a:extLst>
          </p:cNvPr>
          <p:cNvSpPr txBox="1"/>
          <p:nvPr/>
        </p:nvSpPr>
        <p:spPr>
          <a:xfrm>
            <a:off x="9963191" y="2209767"/>
            <a:ext cx="115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+ 1.9432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5D47F8-3261-483B-87CC-EE391CB7B273}"/>
              </a:ext>
            </a:extLst>
          </p:cNvPr>
          <p:cNvSpPr txBox="1"/>
          <p:nvPr/>
        </p:nvSpPr>
        <p:spPr>
          <a:xfrm>
            <a:off x="7631098" y="2265500"/>
            <a:ext cx="115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- 1.9432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854FFB-357C-4722-9983-9A29C57720BC}"/>
              </a:ext>
            </a:extLst>
          </p:cNvPr>
          <p:cNvCxnSpPr>
            <a:cxnSpLocks/>
          </p:cNvCxnSpPr>
          <p:nvPr/>
        </p:nvCxnSpPr>
        <p:spPr>
          <a:xfrm>
            <a:off x="8305541" y="1782430"/>
            <a:ext cx="0" cy="40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83B621-0553-4AAB-ADC7-DEED62E325D8}"/>
              </a:ext>
            </a:extLst>
          </p:cNvPr>
          <p:cNvCxnSpPr>
            <a:cxnSpLocks/>
          </p:cNvCxnSpPr>
          <p:nvPr/>
        </p:nvCxnSpPr>
        <p:spPr>
          <a:xfrm>
            <a:off x="10541000" y="1855853"/>
            <a:ext cx="0" cy="40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C8DEBCF-57A6-498F-BC7E-48DCAC0B425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069" t="44924"/>
          <a:stretch/>
        </p:blipFill>
        <p:spPr>
          <a:xfrm>
            <a:off x="8748088" y="1684010"/>
            <a:ext cx="1378062" cy="63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500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10111BC-D213-40EF-9219-1FC3A6908B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0633" y="1203960"/>
              <a:ext cx="6773335" cy="2225040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71024040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9076244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2820398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777589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699900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 Sets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A-AUC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6082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389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86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948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512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AVG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Segoe UI Light" panose="020B0502040204020203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Segoe UI Light" panose="020B0502040204020203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8357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10111BC-D213-40EF-9219-1FC3A6908B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0633" y="1203960"/>
              <a:ext cx="6773335" cy="2225040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71024040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9076244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2820398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777589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699900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 Sets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A-AUC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6082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389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86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948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512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AVG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06557" r="-20134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51" t="-506557" r="-10225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8357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895C23C-7ECD-4370-8C45-7D3013F33B47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 Significance Testing : </a:t>
            </a:r>
            <a:r>
              <a:rPr lang="en-US" sz="4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Paired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-test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02F71D-D3BF-47E8-AE46-2D6946004D62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E4F508-03D2-4765-A896-6F6F96C8E10A}"/>
              </a:ext>
            </a:extLst>
          </p:cNvPr>
          <p:cNvCxnSpPr>
            <a:cxnSpLocks/>
          </p:cNvCxnSpPr>
          <p:nvPr/>
        </p:nvCxnSpPr>
        <p:spPr>
          <a:xfrm>
            <a:off x="3587233" y="3577659"/>
            <a:ext cx="0" cy="2730500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9339EB-3873-4060-87BD-BB57DACBC726}"/>
              </a:ext>
            </a:extLst>
          </p:cNvPr>
          <p:cNvCxnSpPr/>
          <p:nvPr/>
        </p:nvCxnSpPr>
        <p:spPr>
          <a:xfrm>
            <a:off x="-292100" y="6108700"/>
            <a:ext cx="6769100" cy="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FE00D2D-DD5A-48DB-A197-5CC7CD52C938}"/>
              </a:ext>
            </a:extLst>
          </p:cNvPr>
          <p:cNvSpPr/>
          <p:nvPr/>
        </p:nvSpPr>
        <p:spPr>
          <a:xfrm>
            <a:off x="381000" y="3750437"/>
            <a:ext cx="6273800" cy="2318944"/>
          </a:xfrm>
          <a:custGeom>
            <a:avLst/>
            <a:gdLst>
              <a:gd name="connsiteX0" fmla="*/ 0 w 6273800"/>
              <a:gd name="connsiteY0" fmla="*/ 2243963 h 2318944"/>
              <a:gd name="connsiteX1" fmla="*/ 1168400 w 6273800"/>
              <a:gd name="connsiteY1" fmla="*/ 2066163 h 2318944"/>
              <a:gd name="connsiteX2" fmla="*/ 2806700 w 6273800"/>
              <a:gd name="connsiteY2" fmla="*/ 161163 h 2318944"/>
              <a:gd name="connsiteX3" fmla="*/ 3797300 w 6273800"/>
              <a:gd name="connsiteY3" fmla="*/ 313563 h 2318944"/>
              <a:gd name="connsiteX4" fmla="*/ 5245100 w 6273800"/>
              <a:gd name="connsiteY4" fmla="*/ 2002663 h 2318944"/>
              <a:gd name="connsiteX5" fmla="*/ 6273800 w 6273800"/>
              <a:gd name="connsiteY5" fmla="*/ 2282063 h 231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3800" h="2318944">
                <a:moveTo>
                  <a:pt x="0" y="2243963"/>
                </a:moveTo>
                <a:cubicBezTo>
                  <a:pt x="350308" y="2328629"/>
                  <a:pt x="700617" y="2413296"/>
                  <a:pt x="1168400" y="2066163"/>
                </a:cubicBezTo>
                <a:cubicBezTo>
                  <a:pt x="1636183" y="1719030"/>
                  <a:pt x="2368550" y="453263"/>
                  <a:pt x="2806700" y="161163"/>
                </a:cubicBezTo>
                <a:cubicBezTo>
                  <a:pt x="3244850" y="-130937"/>
                  <a:pt x="3390900" y="6646"/>
                  <a:pt x="3797300" y="313563"/>
                </a:cubicBezTo>
                <a:cubicBezTo>
                  <a:pt x="4203700" y="620480"/>
                  <a:pt x="4832350" y="1674580"/>
                  <a:pt x="5245100" y="2002663"/>
                </a:cubicBezTo>
                <a:cubicBezTo>
                  <a:pt x="5657850" y="2330746"/>
                  <a:pt x="5965825" y="2306404"/>
                  <a:pt x="6273800" y="22820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F01315-329D-4108-AADE-D794BB440ABE}"/>
              </a:ext>
            </a:extLst>
          </p:cNvPr>
          <p:cNvSpPr/>
          <p:nvPr/>
        </p:nvSpPr>
        <p:spPr>
          <a:xfrm>
            <a:off x="1974605" y="3876281"/>
            <a:ext cx="3232386" cy="2232416"/>
          </a:xfrm>
          <a:custGeom>
            <a:avLst/>
            <a:gdLst>
              <a:gd name="connsiteX0" fmla="*/ 0 w 3225791"/>
              <a:gd name="connsiteY0" fmla="*/ 0 h 2358260"/>
              <a:gd name="connsiteX1" fmla="*/ 3225791 w 3225791"/>
              <a:gd name="connsiteY1" fmla="*/ 0 h 2358260"/>
              <a:gd name="connsiteX2" fmla="*/ 3225791 w 3225791"/>
              <a:gd name="connsiteY2" fmla="*/ 2358260 h 2358260"/>
              <a:gd name="connsiteX3" fmla="*/ 0 w 3225791"/>
              <a:gd name="connsiteY3" fmla="*/ 2358260 h 2358260"/>
              <a:gd name="connsiteX4" fmla="*/ 0 w 3225791"/>
              <a:gd name="connsiteY4" fmla="*/ 0 h 2358260"/>
              <a:gd name="connsiteX0" fmla="*/ 596900 w 3225791"/>
              <a:gd name="connsiteY0" fmla="*/ 914400 h 2358260"/>
              <a:gd name="connsiteX1" fmla="*/ 3225791 w 3225791"/>
              <a:gd name="connsiteY1" fmla="*/ 0 h 2358260"/>
              <a:gd name="connsiteX2" fmla="*/ 3225791 w 3225791"/>
              <a:gd name="connsiteY2" fmla="*/ 2358260 h 2358260"/>
              <a:gd name="connsiteX3" fmla="*/ 0 w 3225791"/>
              <a:gd name="connsiteY3" fmla="*/ 2358260 h 2358260"/>
              <a:gd name="connsiteX4" fmla="*/ 596900 w 3225791"/>
              <a:gd name="connsiteY4" fmla="*/ 914400 h 2358260"/>
              <a:gd name="connsiteX0" fmla="*/ 596900 w 3225791"/>
              <a:gd name="connsiteY0" fmla="*/ 914400 h 2358260"/>
              <a:gd name="connsiteX1" fmla="*/ 3225791 w 3225791"/>
              <a:gd name="connsiteY1" fmla="*/ 0 h 2358260"/>
              <a:gd name="connsiteX2" fmla="*/ 3225791 w 3225791"/>
              <a:gd name="connsiteY2" fmla="*/ 2358260 h 2358260"/>
              <a:gd name="connsiteX3" fmla="*/ 0 w 3225791"/>
              <a:gd name="connsiteY3" fmla="*/ 2358260 h 2358260"/>
              <a:gd name="connsiteX4" fmla="*/ 596900 w 3225791"/>
              <a:gd name="connsiteY4" fmla="*/ 914400 h 2358260"/>
              <a:gd name="connsiteX0" fmla="*/ 596900 w 3225791"/>
              <a:gd name="connsiteY0" fmla="*/ 305796 h 1749656"/>
              <a:gd name="connsiteX1" fmla="*/ 2933691 w 3225791"/>
              <a:gd name="connsiteY1" fmla="*/ 508996 h 1749656"/>
              <a:gd name="connsiteX2" fmla="*/ 3225791 w 3225791"/>
              <a:gd name="connsiteY2" fmla="*/ 1749656 h 1749656"/>
              <a:gd name="connsiteX3" fmla="*/ 0 w 3225791"/>
              <a:gd name="connsiteY3" fmla="*/ 1749656 h 1749656"/>
              <a:gd name="connsiteX4" fmla="*/ 596900 w 3225791"/>
              <a:gd name="connsiteY4" fmla="*/ 305796 h 1749656"/>
              <a:gd name="connsiteX0" fmla="*/ 596900 w 3225791"/>
              <a:gd name="connsiteY0" fmla="*/ 809823 h 2253683"/>
              <a:gd name="connsiteX1" fmla="*/ 2933691 w 3225791"/>
              <a:gd name="connsiteY1" fmla="*/ 1013023 h 2253683"/>
              <a:gd name="connsiteX2" fmla="*/ 3225791 w 3225791"/>
              <a:gd name="connsiteY2" fmla="*/ 2253683 h 2253683"/>
              <a:gd name="connsiteX3" fmla="*/ 0 w 3225791"/>
              <a:gd name="connsiteY3" fmla="*/ 2253683 h 2253683"/>
              <a:gd name="connsiteX4" fmla="*/ 596900 w 3225791"/>
              <a:gd name="connsiteY4" fmla="*/ 809823 h 2253683"/>
              <a:gd name="connsiteX0" fmla="*/ 596900 w 3225791"/>
              <a:gd name="connsiteY0" fmla="*/ 809823 h 2253683"/>
              <a:gd name="connsiteX1" fmla="*/ 2933691 w 3225791"/>
              <a:gd name="connsiteY1" fmla="*/ 1013023 h 2253683"/>
              <a:gd name="connsiteX2" fmla="*/ 3225791 w 3225791"/>
              <a:gd name="connsiteY2" fmla="*/ 2253683 h 2253683"/>
              <a:gd name="connsiteX3" fmla="*/ 0 w 3225791"/>
              <a:gd name="connsiteY3" fmla="*/ 2253683 h 2253683"/>
              <a:gd name="connsiteX4" fmla="*/ 596900 w 3225791"/>
              <a:gd name="connsiteY4" fmla="*/ 809823 h 2253683"/>
              <a:gd name="connsiteX0" fmla="*/ 63500 w 3225791"/>
              <a:gd name="connsiteY0" fmla="*/ 1194160 h 2015720"/>
              <a:gd name="connsiteX1" fmla="*/ 2933691 w 3225791"/>
              <a:gd name="connsiteY1" fmla="*/ 775060 h 2015720"/>
              <a:gd name="connsiteX2" fmla="*/ 3225791 w 3225791"/>
              <a:gd name="connsiteY2" fmla="*/ 2015720 h 2015720"/>
              <a:gd name="connsiteX3" fmla="*/ 0 w 3225791"/>
              <a:gd name="connsiteY3" fmla="*/ 2015720 h 2015720"/>
              <a:gd name="connsiteX4" fmla="*/ 63500 w 3225791"/>
              <a:gd name="connsiteY4" fmla="*/ 1194160 h 2015720"/>
              <a:gd name="connsiteX0" fmla="*/ 63500 w 3225791"/>
              <a:gd name="connsiteY0" fmla="*/ 1410856 h 2232416"/>
              <a:gd name="connsiteX1" fmla="*/ 2933691 w 3225791"/>
              <a:gd name="connsiteY1" fmla="*/ 991756 h 2232416"/>
              <a:gd name="connsiteX2" fmla="*/ 3225791 w 3225791"/>
              <a:gd name="connsiteY2" fmla="*/ 2232416 h 2232416"/>
              <a:gd name="connsiteX3" fmla="*/ 0 w 3225791"/>
              <a:gd name="connsiteY3" fmla="*/ 2232416 h 2232416"/>
              <a:gd name="connsiteX4" fmla="*/ 63500 w 3225791"/>
              <a:gd name="connsiteY4" fmla="*/ 1410856 h 2232416"/>
              <a:gd name="connsiteX0" fmla="*/ 70095 w 3232386"/>
              <a:gd name="connsiteY0" fmla="*/ 1410856 h 2232416"/>
              <a:gd name="connsiteX1" fmla="*/ 2940286 w 3232386"/>
              <a:gd name="connsiteY1" fmla="*/ 991756 h 2232416"/>
              <a:gd name="connsiteX2" fmla="*/ 3232386 w 3232386"/>
              <a:gd name="connsiteY2" fmla="*/ 2232416 h 2232416"/>
              <a:gd name="connsiteX3" fmla="*/ 6595 w 3232386"/>
              <a:gd name="connsiteY3" fmla="*/ 2232416 h 2232416"/>
              <a:gd name="connsiteX4" fmla="*/ 70095 w 3232386"/>
              <a:gd name="connsiteY4" fmla="*/ 1410856 h 2232416"/>
              <a:gd name="connsiteX0" fmla="*/ 70095 w 3232386"/>
              <a:gd name="connsiteY0" fmla="*/ 1410856 h 2232416"/>
              <a:gd name="connsiteX1" fmla="*/ 2940286 w 3232386"/>
              <a:gd name="connsiteY1" fmla="*/ 991756 h 2232416"/>
              <a:gd name="connsiteX2" fmla="*/ 3232386 w 3232386"/>
              <a:gd name="connsiteY2" fmla="*/ 2232416 h 2232416"/>
              <a:gd name="connsiteX3" fmla="*/ 6595 w 3232386"/>
              <a:gd name="connsiteY3" fmla="*/ 2232416 h 2232416"/>
              <a:gd name="connsiteX4" fmla="*/ 70095 w 3232386"/>
              <a:gd name="connsiteY4" fmla="*/ 1410856 h 223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2386" h="2232416">
                <a:moveTo>
                  <a:pt x="70095" y="1410856"/>
                </a:moveTo>
                <a:cubicBezTo>
                  <a:pt x="1479792" y="-227444"/>
                  <a:pt x="1530589" y="-532244"/>
                  <a:pt x="2940286" y="991756"/>
                </a:cubicBezTo>
                <a:cubicBezTo>
                  <a:pt x="3278953" y="1494209"/>
                  <a:pt x="3198519" y="1806163"/>
                  <a:pt x="3232386" y="2232416"/>
                </a:cubicBezTo>
                <a:lnTo>
                  <a:pt x="6595" y="2232416"/>
                </a:lnTo>
                <a:cubicBezTo>
                  <a:pt x="27762" y="1958563"/>
                  <a:pt x="-52672" y="1684709"/>
                  <a:pt x="70095" y="1410856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90%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BB184C-38FB-4AAA-B7BB-D0A9DD2AFF11}"/>
              </a:ext>
            </a:extLst>
          </p:cNvPr>
          <p:cNvCxnSpPr>
            <a:cxnSpLocks/>
          </p:cNvCxnSpPr>
          <p:nvPr/>
        </p:nvCxnSpPr>
        <p:spPr>
          <a:xfrm flipV="1">
            <a:off x="1974605" y="6234542"/>
            <a:ext cx="1" cy="48226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AA8BEC-4D40-4D4D-A916-1B2111A12590}"/>
              </a:ext>
            </a:extLst>
          </p:cNvPr>
          <p:cNvCxnSpPr>
            <a:cxnSpLocks/>
          </p:cNvCxnSpPr>
          <p:nvPr/>
        </p:nvCxnSpPr>
        <p:spPr>
          <a:xfrm flipV="1">
            <a:off x="5206991" y="6195225"/>
            <a:ext cx="1" cy="482266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50F0C9B-B936-409B-AF8C-0697DAE22BEC}"/>
              </a:ext>
            </a:extLst>
          </p:cNvPr>
          <p:cNvSpPr/>
          <p:nvPr/>
        </p:nvSpPr>
        <p:spPr>
          <a:xfrm>
            <a:off x="1269999" y="5486399"/>
            <a:ext cx="679215" cy="622299"/>
          </a:xfrm>
          <a:prstGeom prst="triangle">
            <a:avLst>
              <a:gd name="adj" fmla="val 100000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D6AE1FC-BE27-433E-B6C5-E2879B29C694}"/>
              </a:ext>
            </a:extLst>
          </p:cNvPr>
          <p:cNvSpPr/>
          <p:nvPr/>
        </p:nvSpPr>
        <p:spPr>
          <a:xfrm rot="5400000">
            <a:off x="5203924" y="5418624"/>
            <a:ext cx="679215" cy="622299"/>
          </a:xfrm>
          <a:prstGeom prst="triangle">
            <a:avLst>
              <a:gd name="adj" fmla="val 100000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06CB4E-92F7-4A77-9D5A-FD0CE018DC1C}"/>
              </a:ext>
            </a:extLst>
          </p:cNvPr>
          <p:cNvSpPr txBox="1"/>
          <p:nvPr/>
        </p:nvSpPr>
        <p:spPr>
          <a:xfrm>
            <a:off x="5277357" y="5264325"/>
            <a:ext cx="707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5</a:t>
            </a:r>
            <a:r>
              <a:rPr lang="en-US" sz="1800" dirty="0">
                <a:solidFill>
                  <a:schemeClr val="tx1"/>
                </a:solidFill>
              </a:rPr>
              <a:t>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C42459-34E8-4EEB-87B5-FEA7D0F71564}"/>
              </a:ext>
            </a:extLst>
          </p:cNvPr>
          <p:cNvSpPr txBox="1"/>
          <p:nvPr/>
        </p:nvSpPr>
        <p:spPr>
          <a:xfrm>
            <a:off x="1133857" y="5386532"/>
            <a:ext cx="707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5</a:t>
            </a:r>
            <a:r>
              <a:rPr lang="en-US" sz="1800" dirty="0">
                <a:solidFill>
                  <a:schemeClr val="tx1"/>
                </a:solidFill>
              </a:rPr>
              <a:t>%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A84FD3-C21B-4AAB-AA78-338DC60DA63E}"/>
              </a:ext>
            </a:extLst>
          </p:cNvPr>
          <p:cNvGrpSpPr/>
          <p:nvPr/>
        </p:nvGrpSpPr>
        <p:grpSpPr>
          <a:xfrm>
            <a:off x="7277277" y="1317762"/>
            <a:ext cx="4604090" cy="1481788"/>
            <a:chOff x="2248076" y="2521060"/>
            <a:chExt cx="7695848" cy="258532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60F6AD-3295-4C8E-B003-FA967C622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48076" y="2521060"/>
              <a:ext cx="7695848" cy="258532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B40FF19-21C8-45F1-A4FD-C1D9C23BA3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404"/>
            <a:stretch/>
          </p:blipFill>
          <p:spPr>
            <a:xfrm>
              <a:off x="4940961" y="2922308"/>
              <a:ext cx="2131338" cy="205597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1277EA5-6D13-4DDA-91C3-20ACC2EAEB15}"/>
                </a:ext>
              </a:extLst>
            </p:cNvPr>
            <p:cNvSpPr txBox="1"/>
            <p:nvPr/>
          </p:nvSpPr>
          <p:spPr>
            <a:xfrm>
              <a:off x="5833345" y="3344828"/>
              <a:ext cx="34657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E2A682-453D-47BA-B58F-406C1A606E99}"/>
                </a:ext>
              </a:extLst>
            </p:cNvPr>
            <p:cNvSpPr txBox="1"/>
            <p:nvPr/>
          </p:nvSpPr>
          <p:spPr>
            <a:xfrm>
              <a:off x="6690761" y="3344828"/>
              <a:ext cx="32412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F917C01-2F33-4A3F-B370-BD59B5D05801}"/>
              </a:ext>
            </a:extLst>
          </p:cNvPr>
          <p:cNvSpPr txBox="1"/>
          <p:nvPr/>
        </p:nvSpPr>
        <p:spPr>
          <a:xfrm>
            <a:off x="5206991" y="6308159"/>
            <a:ext cx="115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+ 1.9432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37661-1FD3-437A-B561-82EA3011FED7}"/>
              </a:ext>
            </a:extLst>
          </p:cNvPr>
          <p:cNvSpPr txBox="1"/>
          <p:nvPr/>
        </p:nvSpPr>
        <p:spPr>
          <a:xfrm>
            <a:off x="882406" y="6308159"/>
            <a:ext cx="115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- 1.9432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3025E2-F761-48E5-85D6-BE148347B473}"/>
              </a:ext>
            </a:extLst>
          </p:cNvPr>
          <p:cNvSpPr txBox="1"/>
          <p:nvPr/>
        </p:nvSpPr>
        <p:spPr>
          <a:xfrm>
            <a:off x="10163400" y="2726127"/>
            <a:ext cx="115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+ 1.9432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5D47F8-3261-483B-87CC-EE391CB7B273}"/>
              </a:ext>
            </a:extLst>
          </p:cNvPr>
          <p:cNvSpPr txBox="1"/>
          <p:nvPr/>
        </p:nvSpPr>
        <p:spPr>
          <a:xfrm>
            <a:off x="7809157" y="2799550"/>
            <a:ext cx="115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- 1.9432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854FFB-357C-4722-9983-9A29C57720BC}"/>
              </a:ext>
            </a:extLst>
          </p:cNvPr>
          <p:cNvCxnSpPr>
            <a:cxnSpLocks/>
          </p:cNvCxnSpPr>
          <p:nvPr/>
        </p:nvCxnSpPr>
        <p:spPr>
          <a:xfrm>
            <a:off x="8483600" y="2316480"/>
            <a:ext cx="0" cy="40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83B621-0553-4AAB-ADC7-DEED62E325D8}"/>
              </a:ext>
            </a:extLst>
          </p:cNvPr>
          <p:cNvCxnSpPr>
            <a:cxnSpLocks/>
          </p:cNvCxnSpPr>
          <p:nvPr/>
        </p:nvCxnSpPr>
        <p:spPr>
          <a:xfrm>
            <a:off x="10591800" y="2310483"/>
            <a:ext cx="0" cy="40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86EFB6-39CF-4E02-955F-49FF41BE5D78}"/>
              </a:ext>
            </a:extLst>
          </p:cNvPr>
          <p:cNvCxnSpPr>
            <a:cxnSpLocks/>
          </p:cNvCxnSpPr>
          <p:nvPr/>
        </p:nvCxnSpPr>
        <p:spPr>
          <a:xfrm>
            <a:off x="9629525" y="2705969"/>
            <a:ext cx="0" cy="104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8984EB3-3803-4132-B9D1-764C37C0B18A}"/>
                  </a:ext>
                </a:extLst>
              </p:cNvPr>
              <p:cNvSpPr txBox="1"/>
              <p:nvPr/>
            </p:nvSpPr>
            <p:spPr>
              <a:xfrm>
                <a:off x="6985009" y="3774572"/>
                <a:ext cx="5206983" cy="2225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acc>
                        <m:r>
                          <a:rPr lang="en-U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−</m:t>
                        </m:r>
                        <m:acc>
                          <m:accPr>
                            <m:chr m:val="̅"/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𝑝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3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0.6225−</m:t>
                        </m:r>
                        <m:r>
                          <a:rPr lang="en-U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0.6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b="1"/>
                                  <m:t>0.21</m:t>
                                </m:r>
                                <m:r>
                                  <a:rPr lang="en-US" sz="3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+0 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</m:oMath>
                </a14:m>
                <a:endParaRPr lang="en-US" sz="3200" i="1" dirty="0">
                  <a:solidFill>
                    <a:prstClr val="black"/>
                  </a:solidFill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 algn="ctr">
                  <a:defRPr/>
                </a:pPr>
                <a:endParaRPr lang="en-US" sz="3200" i="1" dirty="0">
                  <a:solidFill>
                    <a:prstClr val="black"/>
                  </a:solidFill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0.0981980506</m:t>
                      </m:r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8984EB3-3803-4132-B9D1-764C37C0B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09" y="3774572"/>
                <a:ext cx="5206983" cy="22258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B7DBADC-E9CE-43F9-892D-610EAEE8DACD}"/>
              </a:ext>
            </a:extLst>
          </p:cNvPr>
          <p:cNvGrpSpPr/>
          <p:nvPr/>
        </p:nvGrpSpPr>
        <p:grpSpPr>
          <a:xfrm>
            <a:off x="5305286" y="3891086"/>
            <a:ext cx="1359952" cy="679215"/>
            <a:chOff x="1883906" y="5488411"/>
            <a:chExt cx="2572408" cy="1228397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EF2E208-097F-4A78-B746-5E5C466CC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83906" y="5488411"/>
              <a:ext cx="2572408" cy="1228397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105EF00-3C4E-40DE-8273-DFBCEAD686AD}"/>
                </a:ext>
              </a:extLst>
            </p:cNvPr>
            <p:cNvSpPr txBox="1"/>
            <p:nvPr/>
          </p:nvSpPr>
          <p:spPr>
            <a:xfrm>
              <a:off x="4081386" y="5885812"/>
              <a:ext cx="145543" cy="30614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</a:t>
              </a:r>
              <a:endParaRPr lang="en-US" sz="105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741DF6-4007-488E-89FF-57AED3DBA7AE}"/>
                </a:ext>
              </a:extLst>
            </p:cNvPr>
            <p:cNvSpPr txBox="1"/>
            <p:nvPr/>
          </p:nvSpPr>
          <p:spPr>
            <a:xfrm>
              <a:off x="3357486" y="5898511"/>
              <a:ext cx="166770" cy="30614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</a:t>
              </a:r>
              <a:endParaRPr lang="en-US" sz="105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3623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10111BC-D213-40EF-9219-1FC3A6908B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34733" y="1203960"/>
              <a:ext cx="6773335" cy="2225040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71024040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9076244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2820398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777589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699900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 Sets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A-AUC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6082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389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86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948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512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AVG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Segoe UI Light" panose="020B0502040204020203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Segoe UI Light" panose="020B0502040204020203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8357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10111BC-D213-40EF-9219-1FC3A6908B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34733" y="1203960"/>
              <a:ext cx="6773335" cy="2225040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71024040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9076244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2820398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777589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699900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 Sets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A-AUC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6082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389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86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948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512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AVG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01" t="-506557" r="-20225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552" t="-506557" r="-10134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8357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895C23C-7ECD-4370-8C45-7D3013F33B47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 Significance Testing : </a:t>
            </a:r>
            <a:r>
              <a:rPr lang="en-US" sz="4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Paired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-test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02F71D-D3BF-47E8-AE46-2D6946004D62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27C165-03C0-423C-9205-5FEBC3DE63DA}"/>
              </a:ext>
            </a:extLst>
          </p:cNvPr>
          <p:cNvSpPr txBox="1"/>
          <p:nvPr/>
        </p:nvSpPr>
        <p:spPr>
          <a:xfrm>
            <a:off x="0" y="3751432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could not reject H0.</a:t>
            </a:r>
          </a:p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H0 is probable 90% of times!</a:t>
            </a:r>
          </a:p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H0’s probability is 90%!</a:t>
            </a:r>
          </a:p>
          <a:p>
            <a:pPr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Does not mean H0 is true! Only H0 could not be rejected.</a:t>
            </a:r>
          </a:p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Does not mean H1 is false. Only H1 could not have further support!</a:t>
            </a:r>
          </a:p>
          <a:p>
            <a:pPr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3970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10111BC-D213-40EF-9219-1FC3A6908B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34733" y="1203960"/>
              <a:ext cx="6773335" cy="2225040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71024040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9076244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2820398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777589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699900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 Sets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A-AUC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6082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389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86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948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512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AVG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Segoe UI Light" panose="020B0502040204020203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Segoe UI Light" panose="020B0502040204020203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8357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10111BC-D213-40EF-9219-1FC3A6908B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34733" y="1203960"/>
              <a:ext cx="6773335" cy="2225040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71024040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9076244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2820398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777589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699900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 Sets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A-AUC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6082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389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86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948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512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AVG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01" t="-506557" r="-20225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552" t="-506557" r="-10134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8357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895C23C-7ECD-4370-8C45-7D3013F33B47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 Significance Testing: </a:t>
            </a:r>
            <a:r>
              <a:rPr lang="en-US" sz="4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Paired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-test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02F71D-D3BF-47E8-AE46-2D6946004D62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27C165-03C0-423C-9205-5FEBC3DE63DA}"/>
                  </a:ext>
                </a:extLst>
              </p:cNvPr>
              <p:cNvSpPr txBox="1"/>
              <p:nvPr/>
            </p:nvSpPr>
            <p:spPr>
              <a:xfrm>
                <a:off x="226142" y="4094332"/>
                <a:ext cx="1196585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Claim (Alternative Hypothesis H1): </a:t>
                </a: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 is significantly better than B on average. </a:t>
                </a: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200" dirty="0">
                        <a:solidFill>
                          <a:prstClr val="black"/>
                        </a:solidFill>
                        <a:highlight>
                          <a:srgbClr val="00FF00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μ</m:t>
                    </m:r>
                    <m:r>
                      <m:rPr>
                        <m:nor/>
                      </m:rPr>
                      <a:rPr lang="en-US" sz="3200" baseline="-25000" dirty="0">
                        <a:solidFill>
                          <a:prstClr val="black"/>
                        </a:solidFill>
                        <a:highlight>
                          <a:srgbClr val="00FF00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prstClr val="black"/>
                        </a:solidFill>
                        <a:highlight>
                          <a:srgbClr val="00FF00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0" i="0" dirty="0" smtClean="0">
                        <a:solidFill>
                          <a:prstClr val="black"/>
                        </a:solidFill>
                        <a:highlight>
                          <a:srgbClr val="00FF00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&gt;</m:t>
                    </m:r>
                    <m:r>
                      <m:rPr>
                        <m:nor/>
                      </m:rPr>
                      <a:rPr lang="el-GR" sz="3200" dirty="0">
                        <a:solidFill>
                          <a:prstClr val="black"/>
                        </a:solidFill>
                        <a:highlight>
                          <a:srgbClr val="00FF00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l-GR" sz="3200" dirty="0">
                        <a:solidFill>
                          <a:prstClr val="black"/>
                        </a:solidFill>
                        <a:highlight>
                          <a:srgbClr val="00FF00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μ</m:t>
                    </m:r>
                    <m:r>
                      <m:rPr>
                        <m:nor/>
                      </m:rPr>
                      <a:rPr lang="en-US" sz="3200" baseline="-25000" dirty="0">
                        <a:solidFill>
                          <a:prstClr val="black"/>
                        </a:solidFill>
                        <a:highlight>
                          <a:srgbClr val="00FF00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B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should be significant.</a:t>
                </a:r>
              </a:p>
              <a:p>
                <a:pPr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27C165-03C0-423C-9205-5FEBC3DE6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42" y="4094332"/>
                <a:ext cx="11965858" cy="2554545"/>
              </a:xfrm>
              <a:prstGeom prst="rect">
                <a:avLst/>
              </a:prstGeom>
              <a:blipFill>
                <a:blip r:embed="rId4"/>
                <a:stretch>
                  <a:fillRect l="-1274" t="-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3302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10111BC-D213-40EF-9219-1FC3A6908B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34733" y="1203960"/>
              <a:ext cx="6773335" cy="2225040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71024040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9076244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2820398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777589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699900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 Sets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A-AUC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6082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389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86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948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512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AVG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Segoe UI Light" panose="020B0502040204020203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Segoe UI Light" panose="020B0502040204020203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Segoe UI Light" panose="020B0502040204020203" pitchFamily="34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8357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10111BC-D213-40EF-9219-1FC3A6908B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34733" y="1203960"/>
              <a:ext cx="6773335" cy="2225040"/>
            </p:xfrm>
            <a:graphic>
              <a:graphicData uri="http://schemas.openxmlformats.org/drawingml/2006/table">
                <a:tbl>
                  <a:tblPr firstRow="1" la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71024040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9076244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2820398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777589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699900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 Sets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A-AUC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6082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389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test-2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86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test-3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948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18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test-4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512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AVG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01" t="-506557" r="-20225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552" t="-506557" r="-10134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Segoe UI Light" panose="020B0502040204020203" pitchFamily="34" charset="0"/>
                            <a:ea typeface="+mn-ea"/>
                            <a:cs typeface="Segoe UI Light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8357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895C23C-7ECD-4370-8C45-7D3013F33B47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 Significance Testing: </a:t>
            </a:r>
            <a:r>
              <a:rPr lang="en-US" sz="4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Paired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-test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02F71D-D3BF-47E8-AE46-2D6946004D62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27C165-03C0-423C-9205-5FEBC3DE63DA}"/>
                  </a:ext>
                </a:extLst>
              </p:cNvPr>
              <p:cNvSpPr txBox="1"/>
              <p:nvPr/>
            </p:nvSpPr>
            <p:spPr>
              <a:xfrm>
                <a:off x="226142" y="4094332"/>
                <a:ext cx="11965858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Null Hypothesis H0: </a:t>
                </a: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 is NOT significantly better than B on average. </a:t>
                </a: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2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μ</m:t>
                    </m:r>
                    <m:r>
                      <m:rPr>
                        <m:nor/>
                      </m:rPr>
                      <a:rPr lang="en-US" sz="3200" baseline="-250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0" i="0" dirty="0" smtClean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&gt;</m:t>
                    </m:r>
                    <m:r>
                      <m:rPr>
                        <m:nor/>
                      </m:rPr>
                      <a:rPr lang="el-GR" sz="32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l-GR" sz="32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μ</m:t>
                    </m:r>
                    <m:r>
                      <m:rPr>
                        <m:nor/>
                      </m:rPr>
                      <a:rPr lang="en-US" sz="3200" baseline="-250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B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is NOT significant.</a:t>
                </a:r>
              </a:p>
              <a:p>
                <a:pPr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Indeed,</a:t>
                </a:r>
                <a:r>
                  <a:rPr lang="el-GR" sz="32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μ</a:t>
                </a:r>
                <a:r>
                  <a:rPr lang="en-US" sz="3200" baseline="-250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</a:t>
                </a:r>
                <a:r>
                  <a:rPr lang="en-US" sz="32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≤</a:t>
                </a:r>
                <a:r>
                  <a:rPr lang="el-GR" sz="32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μ</a:t>
                </a:r>
                <a:r>
                  <a:rPr lang="en-US" sz="3200" baseline="-250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</a:t>
                </a: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is significant.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27C165-03C0-423C-9205-5FEBC3DE6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42" y="4094332"/>
                <a:ext cx="11965858" cy="2062103"/>
              </a:xfrm>
              <a:prstGeom prst="rect">
                <a:avLst/>
              </a:prstGeom>
              <a:blipFill>
                <a:blip r:embed="rId4"/>
                <a:stretch>
                  <a:fillRect l="-1274" t="-3846" b="-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055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95C23C-7ECD-4370-8C45-7D3013F33B47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 Significance Testing: </a:t>
            </a:r>
            <a:r>
              <a:rPr lang="en-US" sz="4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Paired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-test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02F71D-D3BF-47E8-AE46-2D6946004D62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E4C685-B4B7-45D6-9544-88E1A6BEF786}"/>
                  </a:ext>
                </a:extLst>
              </p:cNvPr>
              <p:cNvSpPr txBox="1"/>
              <p:nvPr/>
            </p:nvSpPr>
            <p:spPr>
              <a:xfrm>
                <a:off x="381000" y="3006398"/>
                <a:ext cx="8434681" cy="2570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ad>
                                    <m:radPr>
                                      <m:degHide m:val="on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rad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</m:e>
                                      </m:rad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E4C685-B4B7-45D6-9544-88E1A6BEF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006398"/>
                <a:ext cx="8434681" cy="2570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D18D2A9-8434-443E-BA8F-A5C028DE20C4}"/>
              </a:ext>
            </a:extLst>
          </p:cNvPr>
          <p:cNvGrpSpPr/>
          <p:nvPr/>
        </p:nvGrpSpPr>
        <p:grpSpPr>
          <a:xfrm>
            <a:off x="1055701" y="1131909"/>
            <a:ext cx="4965700" cy="2084354"/>
            <a:chOff x="3022662" y="1119209"/>
            <a:chExt cx="4965700" cy="208435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BA64C90-008F-4369-9CD4-284FA0EA4D73}"/>
                </a:ext>
              </a:extLst>
            </p:cNvPr>
            <p:cNvCxnSpPr>
              <a:cxnSpLocks/>
            </p:cNvCxnSpPr>
            <p:nvPr/>
          </p:nvCxnSpPr>
          <p:spPr>
            <a:xfrm>
              <a:off x="5806826" y="1119209"/>
              <a:ext cx="0" cy="1795989"/>
            </a:xfrm>
            <a:prstGeom prst="line">
              <a:avLst/>
            </a:prstGeom>
            <a:ln>
              <a:solidFill>
                <a:schemeClr val="tx1"/>
              </a:solidFill>
              <a:headEnd type="stealth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6FBED8B-CD74-4404-BC7F-048FAB8D7426}"/>
                </a:ext>
              </a:extLst>
            </p:cNvPr>
            <p:cNvCxnSpPr/>
            <p:nvPr/>
          </p:nvCxnSpPr>
          <p:spPr>
            <a:xfrm>
              <a:off x="3022662" y="2809340"/>
              <a:ext cx="4838607" cy="0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0DCBA78-8F29-4C06-9158-81842EA9881A}"/>
                </a:ext>
              </a:extLst>
            </p:cNvPr>
            <p:cNvSpPr/>
            <p:nvPr/>
          </p:nvSpPr>
          <p:spPr>
            <a:xfrm>
              <a:off x="3503799" y="1258190"/>
              <a:ext cx="4484563" cy="1525288"/>
            </a:xfrm>
            <a:custGeom>
              <a:avLst/>
              <a:gdLst>
                <a:gd name="connsiteX0" fmla="*/ 0 w 6273800"/>
                <a:gd name="connsiteY0" fmla="*/ 2243963 h 2318944"/>
                <a:gd name="connsiteX1" fmla="*/ 1168400 w 6273800"/>
                <a:gd name="connsiteY1" fmla="*/ 2066163 h 2318944"/>
                <a:gd name="connsiteX2" fmla="*/ 2806700 w 6273800"/>
                <a:gd name="connsiteY2" fmla="*/ 161163 h 2318944"/>
                <a:gd name="connsiteX3" fmla="*/ 3797300 w 6273800"/>
                <a:gd name="connsiteY3" fmla="*/ 313563 h 2318944"/>
                <a:gd name="connsiteX4" fmla="*/ 5245100 w 6273800"/>
                <a:gd name="connsiteY4" fmla="*/ 2002663 h 2318944"/>
                <a:gd name="connsiteX5" fmla="*/ 6273800 w 6273800"/>
                <a:gd name="connsiteY5" fmla="*/ 2282063 h 231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73800" h="2318944">
                  <a:moveTo>
                    <a:pt x="0" y="2243963"/>
                  </a:moveTo>
                  <a:cubicBezTo>
                    <a:pt x="350308" y="2328629"/>
                    <a:pt x="700617" y="2413296"/>
                    <a:pt x="1168400" y="2066163"/>
                  </a:cubicBezTo>
                  <a:cubicBezTo>
                    <a:pt x="1636183" y="1719030"/>
                    <a:pt x="2368550" y="453263"/>
                    <a:pt x="2806700" y="161163"/>
                  </a:cubicBezTo>
                  <a:cubicBezTo>
                    <a:pt x="3244850" y="-130937"/>
                    <a:pt x="3390900" y="6646"/>
                    <a:pt x="3797300" y="313563"/>
                  </a:cubicBezTo>
                  <a:cubicBezTo>
                    <a:pt x="4203700" y="620480"/>
                    <a:pt x="4832350" y="1674580"/>
                    <a:pt x="5245100" y="2002663"/>
                  </a:cubicBezTo>
                  <a:cubicBezTo>
                    <a:pt x="5657850" y="2330746"/>
                    <a:pt x="5965825" y="2306404"/>
                    <a:pt x="6273800" y="228206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92C430D6-9165-44A2-B9B8-A8951FE03E4B}"/>
                </a:ext>
              </a:extLst>
            </p:cNvPr>
            <p:cNvSpPr/>
            <p:nvPr/>
          </p:nvSpPr>
          <p:spPr>
            <a:xfrm>
              <a:off x="4139635" y="1336786"/>
              <a:ext cx="3358505" cy="1485252"/>
            </a:xfrm>
            <a:custGeom>
              <a:avLst/>
              <a:gdLst>
                <a:gd name="connsiteX0" fmla="*/ 0 w 3225791"/>
                <a:gd name="connsiteY0" fmla="*/ 0 h 2358260"/>
                <a:gd name="connsiteX1" fmla="*/ 3225791 w 3225791"/>
                <a:gd name="connsiteY1" fmla="*/ 0 h 2358260"/>
                <a:gd name="connsiteX2" fmla="*/ 3225791 w 3225791"/>
                <a:gd name="connsiteY2" fmla="*/ 2358260 h 2358260"/>
                <a:gd name="connsiteX3" fmla="*/ 0 w 3225791"/>
                <a:gd name="connsiteY3" fmla="*/ 2358260 h 2358260"/>
                <a:gd name="connsiteX4" fmla="*/ 0 w 3225791"/>
                <a:gd name="connsiteY4" fmla="*/ 0 h 2358260"/>
                <a:gd name="connsiteX0" fmla="*/ 596900 w 3225791"/>
                <a:gd name="connsiteY0" fmla="*/ 914400 h 2358260"/>
                <a:gd name="connsiteX1" fmla="*/ 3225791 w 3225791"/>
                <a:gd name="connsiteY1" fmla="*/ 0 h 2358260"/>
                <a:gd name="connsiteX2" fmla="*/ 3225791 w 3225791"/>
                <a:gd name="connsiteY2" fmla="*/ 2358260 h 2358260"/>
                <a:gd name="connsiteX3" fmla="*/ 0 w 3225791"/>
                <a:gd name="connsiteY3" fmla="*/ 2358260 h 2358260"/>
                <a:gd name="connsiteX4" fmla="*/ 596900 w 3225791"/>
                <a:gd name="connsiteY4" fmla="*/ 914400 h 2358260"/>
                <a:gd name="connsiteX0" fmla="*/ 596900 w 3225791"/>
                <a:gd name="connsiteY0" fmla="*/ 914400 h 2358260"/>
                <a:gd name="connsiteX1" fmla="*/ 3225791 w 3225791"/>
                <a:gd name="connsiteY1" fmla="*/ 0 h 2358260"/>
                <a:gd name="connsiteX2" fmla="*/ 3225791 w 3225791"/>
                <a:gd name="connsiteY2" fmla="*/ 2358260 h 2358260"/>
                <a:gd name="connsiteX3" fmla="*/ 0 w 3225791"/>
                <a:gd name="connsiteY3" fmla="*/ 2358260 h 2358260"/>
                <a:gd name="connsiteX4" fmla="*/ 596900 w 3225791"/>
                <a:gd name="connsiteY4" fmla="*/ 914400 h 2358260"/>
                <a:gd name="connsiteX0" fmla="*/ 596900 w 3225791"/>
                <a:gd name="connsiteY0" fmla="*/ 305796 h 1749656"/>
                <a:gd name="connsiteX1" fmla="*/ 2933691 w 3225791"/>
                <a:gd name="connsiteY1" fmla="*/ 508996 h 1749656"/>
                <a:gd name="connsiteX2" fmla="*/ 3225791 w 3225791"/>
                <a:gd name="connsiteY2" fmla="*/ 1749656 h 1749656"/>
                <a:gd name="connsiteX3" fmla="*/ 0 w 3225791"/>
                <a:gd name="connsiteY3" fmla="*/ 1749656 h 1749656"/>
                <a:gd name="connsiteX4" fmla="*/ 596900 w 3225791"/>
                <a:gd name="connsiteY4" fmla="*/ 305796 h 1749656"/>
                <a:gd name="connsiteX0" fmla="*/ 596900 w 3225791"/>
                <a:gd name="connsiteY0" fmla="*/ 809823 h 2253683"/>
                <a:gd name="connsiteX1" fmla="*/ 2933691 w 3225791"/>
                <a:gd name="connsiteY1" fmla="*/ 1013023 h 2253683"/>
                <a:gd name="connsiteX2" fmla="*/ 3225791 w 3225791"/>
                <a:gd name="connsiteY2" fmla="*/ 2253683 h 2253683"/>
                <a:gd name="connsiteX3" fmla="*/ 0 w 3225791"/>
                <a:gd name="connsiteY3" fmla="*/ 2253683 h 2253683"/>
                <a:gd name="connsiteX4" fmla="*/ 596900 w 3225791"/>
                <a:gd name="connsiteY4" fmla="*/ 809823 h 2253683"/>
                <a:gd name="connsiteX0" fmla="*/ 596900 w 3225791"/>
                <a:gd name="connsiteY0" fmla="*/ 809823 h 2253683"/>
                <a:gd name="connsiteX1" fmla="*/ 2933691 w 3225791"/>
                <a:gd name="connsiteY1" fmla="*/ 1013023 h 2253683"/>
                <a:gd name="connsiteX2" fmla="*/ 3225791 w 3225791"/>
                <a:gd name="connsiteY2" fmla="*/ 2253683 h 2253683"/>
                <a:gd name="connsiteX3" fmla="*/ 0 w 3225791"/>
                <a:gd name="connsiteY3" fmla="*/ 2253683 h 2253683"/>
                <a:gd name="connsiteX4" fmla="*/ 596900 w 3225791"/>
                <a:gd name="connsiteY4" fmla="*/ 809823 h 2253683"/>
                <a:gd name="connsiteX0" fmla="*/ 63500 w 3225791"/>
                <a:gd name="connsiteY0" fmla="*/ 1194160 h 2015720"/>
                <a:gd name="connsiteX1" fmla="*/ 2933691 w 3225791"/>
                <a:gd name="connsiteY1" fmla="*/ 775060 h 2015720"/>
                <a:gd name="connsiteX2" fmla="*/ 3225791 w 3225791"/>
                <a:gd name="connsiteY2" fmla="*/ 2015720 h 2015720"/>
                <a:gd name="connsiteX3" fmla="*/ 0 w 3225791"/>
                <a:gd name="connsiteY3" fmla="*/ 2015720 h 2015720"/>
                <a:gd name="connsiteX4" fmla="*/ 63500 w 3225791"/>
                <a:gd name="connsiteY4" fmla="*/ 1194160 h 2015720"/>
                <a:gd name="connsiteX0" fmla="*/ 63500 w 3225791"/>
                <a:gd name="connsiteY0" fmla="*/ 1410856 h 2232416"/>
                <a:gd name="connsiteX1" fmla="*/ 2933691 w 3225791"/>
                <a:gd name="connsiteY1" fmla="*/ 991756 h 2232416"/>
                <a:gd name="connsiteX2" fmla="*/ 3225791 w 3225791"/>
                <a:gd name="connsiteY2" fmla="*/ 2232416 h 2232416"/>
                <a:gd name="connsiteX3" fmla="*/ 0 w 3225791"/>
                <a:gd name="connsiteY3" fmla="*/ 2232416 h 2232416"/>
                <a:gd name="connsiteX4" fmla="*/ 63500 w 3225791"/>
                <a:gd name="connsiteY4" fmla="*/ 1410856 h 2232416"/>
                <a:gd name="connsiteX0" fmla="*/ 70095 w 3232386"/>
                <a:gd name="connsiteY0" fmla="*/ 1410856 h 2232416"/>
                <a:gd name="connsiteX1" fmla="*/ 2940286 w 3232386"/>
                <a:gd name="connsiteY1" fmla="*/ 991756 h 2232416"/>
                <a:gd name="connsiteX2" fmla="*/ 3232386 w 3232386"/>
                <a:gd name="connsiteY2" fmla="*/ 2232416 h 2232416"/>
                <a:gd name="connsiteX3" fmla="*/ 6595 w 3232386"/>
                <a:gd name="connsiteY3" fmla="*/ 2232416 h 2232416"/>
                <a:gd name="connsiteX4" fmla="*/ 70095 w 3232386"/>
                <a:gd name="connsiteY4" fmla="*/ 1410856 h 2232416"/>
                <a:gd name="connsiteX0" fmla="*/ 70095 w 3232386"/>
                <a:gd name="connsiteY0" fmla="*/ 1410856 h 2232416"/>
                <a:gd name="connsiteX1" fmla="*/ 2940286 w 3232386"/>
                <a:gd name="connsiteY1" fmla="*/ 991756 h 2232416"/>
                <a:gd name="connsiteX2" fmla="*/ 3232386 w 3232386"/>
                <a:gd name="connsiteY2" fmla="*/ 2232416 h 2232416"/>
                <a:gd name="connsiteX3" fmla="*/ 6595 w 3232386"/>
                <a:gd name="connsiteY3" fmla="*/ 2232416 h 2232416"/>
                <a:gd name="connsiteX4" fmla="*/ 70095 w 3232386"/>
                <a:gd name="connsiteY4" fmla="*/ 1410856 h 2232416"/>
                <a:gd name="connsiteX0" fmla="*/ 70095 w 3994386"/>
                <a:gd name="connsiteY0" fmla="*/ 1410856 h 2232416"/>
                <a:gd name="connsiteX1" fmla="*/ 2940286 w 3994386"/>
                <a:gd name="connsiteY1" fmla="*/ 991756 h 2232416"/>
                <a:gd name="connsiteX2" fmla="*/ 3994386 w 3994386"/>
                <a:gd name="connsiteY2" fmla="*/ 2207016 h 2232416"/>
                <a:gd name="connsiteX3" fmla="*/ 6595 w 3994386"/>
                <a:gd name="connsiteY3" fmla="*/ 2232416 h 2232416"/>
                <a:gd name="connsiteX4" fmla="*/ 70095 w 3994386"/>
                <a:gd name="connsiteY4" fmla="*/ 1410856 h 2232416"/>
                <a:gd name="connsiteX0" fmla="*/ 70095 w 3994386"/>
                <a:gd name="connsiteY0" fmla="*/ 1410856 h 2232416"/>
                <a:gd name="connsiteX1" fmla="*/ 2940286 w 3994386"/>
                <a:gd name="connsiteY1" fmla="*/ 991756 h 2232416"/>
                <a:gd name="connsiteX2" fmla="*/ 3994386 w 3994386"/>
                <a:gd name="connsiteY2" fmla="*/ 2207016 h 2232416"/>
                <a:gd name="connsiteX3" fmla="*/ 6595 w 3994386"/>
                <a:gd name="connsiteY3" fmla="*/ 2232416 h 2232416"/>
                <a:gd name="connsiteX4" fmla="*/ 70095 w 3994386"/>
                <a:gd name="connsiteY4" fmla="*/ 1410856 h 2232416"/>
                <a:gd name="connsiteX0" fmla="*/ 774181 w 4698472"/>
                <a:gd name="connsiteY0" fmla="*/ 1410856 h 2251724"/>
                <a:gd name="connsiteX1" fmla="*/ 3644372 w 4698472"/>
                <a:gd name="connsiteY1" fmla="*/ 991756 h 2251724"/>
                <a:gd name="connsiteX2" fmla="*/ 4698472 w 4698472"/>
                <a:gd name="connsiteY2" fmla="*/ 2207016 h 2251724"/>
                <a:gd name="connsiteX3" fmla="*/ 0 w 4698472"/>
                <a:gd name="connsiteY3" fmla="*/ 2251724 h 2251724"/>
                <a:gd name="connsiteX4" fmla="*/ 774181 w 4698472"/>
                <a:gd name="connsiteY4" fmla="*/ 1410856 h 2251724"/>
                <a:gd name="connsiteX0" fmla="*/ 934085 w 4698472"/>
                <a:gd name="connsiteY0" fmla="*/ 1433604 h 2235856"/>
                <a:gd name="connsiteX1" fmla="*/ 3644372 w 4698472"/>
                <a:gd name="connsiteY1" fmla="*/ 975888 h 2235856"/>
                <a:gd name="connsiteX2" fmla="*/ 4698472 w 4698472"/>
                <a:gd name="connsiteY2" fmla="*/ 2191148 h 2235856"/>
                <a:gd name="connsiteX3" fmla="*/ 0 w 4698472"/>
                <a:gd name="connsiteY3" fmla="*/ 2235856 h 2235856"/>
                <a:gd name="connsiteX4" fmla="*/ 934085 w 4698472"/>
                <a:gd name="connsiteY4" fmla="*/ 1433604 h 2235856"/>
                <a:gd name="connsiteX0" fmla="*/ 934085 w 4698472"/>
                <a:gd name="connsiteY0" fmla="*/ 1439854 h 2242106"/>
                <a:gd name="connsiteX1" fmla="*/ 3644372 w 4698472"/>
                <a:gd name="connsiteY1" fmla="*/ 982138 h 2242106"/>
                <a:gd name="connsiteX2" fmla="*/ 4698472 w 4698472"/>
                <a:gd name="connsiteY2" fmla="*/ 2197398 h 2242106"/>
                <a:gd name="connsiteX3" fmla="*/ 0 w 4698472"/>
                <a:gd name="connsiteY3" fmla="*/ 2242106 h 2242106"/>
                <a:gd name="connsiteX4" fmla="*/ 934085 w 4698472"/>
                <a:gd name="connsiteY4" fmla="*/ 1439854 h 2242106"/>
                <a:gd name="connsiteX0" fmla="*/ 880783 w 4698472"/>
                <a:gd name="connsiteY0" fmla="*/ 1417208 h 2258076"/>
                <a:gd name="connsiteX1" fmla="*/ 3644372 w 4698472"/>
                <a:gd name="connsiteY1" fmla="*/ 998108 h 2258076"/>
                <a:gd name="connsiteX2" fmla="*/ 4698472 w 4698472"/>
                <a:gd name="connsiteY2" fmla="*/ 2213368 h 2258076"/>
                <a:gd name="connsiteX3" fmla="*/ 0 w 4698472"/>
                <a:gd name="connsiteY3" fmla="*/ 2258076 h 2258076"/>
                <a:gd name="connsiteX4" fmla="*/ 880783 w 4698472"/>
                <a:gd name="connsiteY4" fmla="*/ 1417208 h 225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98472" h="2258076">
                  <a:moveTo>
                    <a:pt x="880783" y="1417208"/>
                  </a:moveTo>
                  <a:cubicBezTo>
                    <a:pt x="2148344" y="-240400"/>
                    <a:pt x="2234675" y="-525892"/>
                    <a:pt x="3644372" y="998108"/>
                  </a:cubicBezTo>
                  <a:cubicBezTo>
                    <a:pt x="3983039" y="1500561"/>
                    <a:pt x="4220105" y="1964915"/>
                    <a:pt x="4698472" y="2213368"/>
                  </a:cubicBezTo>
                  <a:lnTo>
                    <a:pt x="0" y="2258076"/>
                  </a:lnTo>
                  <a:cubicBezTo>
                    <a:pt x="21167" y="1984223"/>
                    <a:pt x="758016" y="1691061"/>
                    <a:pt x="880783" y="1417208"/>
                  </a:cubicBezTo>
                  <a:close/>
                </a:path>
              </a:pathLst>
            </a:cu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90%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870127-4460-41D3-88CB-20F6819BA1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9599" y="2847789"/>
              <a:ext cx="1" cy="31721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A6933FA-BDF1-4306-A9E3-D84397638D86}"/>
                </a:ext>
              </a:extLst>
            </p:cNvPr>
            <p:cNvSpPr/>
            <p:nvPr/>
          </p:nvSpPr>
          <p:spPr>
            <a:xfrm rot="5400000">
              <a:off x="7018059" y="2275877"/>
              <a:ext cx="462074" cy="578992"/>
            </a:xfrm>
            <a:prstGeom prst="triangle">
              <a:avLst>
                <a:gd name="adj" fmla="val 100000"/>
              </a:avLst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871F90-2CB4-40DD-AB26-2876E66827CB}"/>
                </a:ext>
              </a:extLst>
            </p:cNvPr>
            <p:cNvSpPr txBox="1"/>
            <p:nvPr/>
          </p:nvSpPr>
          <p:spPr>
            <a:xfrm>
              <a:off x="7173689" y="2208324"/>
              <a:ext cx="6875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5</a:t>
              </a:r>
              <a:r>
                <a:rPr lang="en-US" sz="1800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0112315-3AB4-42C3-9B86-7F707C265F92}"/>
                </a:ext>
              </a:extLst>
            </p:cNvPr>
            <p:cNvSpPr/>
            <p:nvPr/>
          </p:nvSpPr>
          <p:spPr>
            <a:xfrm>
              <a:off x="4139635" y="2327751"/>
              <a:ext cx="559198" cy="468653"/>
            </a:xfrm>
            <a:prstGeom prst="triangle">
              <a:avLst>
                <a:gd name="adj" fmla="val 100000"/>
              </a:avLst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75A159-6675-4185-9158-54EF3556FED7}"/>
                </a:ext>
              </a:extLst>
            </p:cNvPr>
            <p:cNvSpPr txBox="1"/>
            <p:nvPr/>
          </p:nvSpPr>
          <p:spPr>
            <a:xfrm>
              <a:off x="3909708" y="2221879"/>
              <a:ext cx="6875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5</a:t>
              </a:r>
              <a:r>
                <a:rPr lang="en-US" sz="1800" dirty="0">
                  <a:solidFill>
                    <a:schemeClr val="tx1"/>
                  </a:solidFill>
                </a:rPr>
                <a:t>%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2F20A70-E343-4913-B317-F507CD223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8833" y="2886352"/>
              <a:ext cx="1" cy="31721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ED05CE1-E2AA-4030-9496-AD0C334BC935}"/>
              </a:ext>
            </a:extLst>
          </p:cNvPr>
          <p:cNvGrpSpPr/>
          <p:nvPr/>
        </p:nvGrpSpPr>
        <p:grpSpPr>
          <a:xfrm>
            <a:off x="6620371" y="1131908"/>
            <a:ext cx="4965700" cy="2058568"/>
            <a:chOff x="3022662" y="1106432"/>
            <a:chExt cx="4965700" cy="205856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AA1F5BE-81B4-44A7-A6E6-EE662B5F6833}"/>
                </a:ext>
              </a:extLst>
            </p:cNvPr>
            <p:cNvCxnSpPr>
              <a:cxnSpLocks/>
            </p:cNvCxnSpPr>
            <p:nvPr/>
          </p:nvCxnSpPr>
          <p:spPr>
            <a:xfrm>
              <a:off x="5818887" y="1106432"/>
              <a:ext cx="0" cy="1795989"/>
            </a:xfrm>
            <a:prstGeom prst="line">
              <a:avLst/>
            </a:prstGeom>
            <a:ln>
              <a:solidFill>
                <a:schemeClr val="tx1"/>
              </a:solidFill>
              <a:headEnd type="stealth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D4E69A4-DDE7-451F-A340-78B1F4094B8B}"/>
                </a:ext>
              </a:extLst>
            </p:cNvPr>
            <p:cNvCxnSpPr/>
            <p:nvPr/>
          </p:nvCxnSpPr>
          <p:spPr>
            <a:xfrm>
              <a:off x="3022662" y="2809340"/>
              <a:ext cx="4838607" cy="0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12FD892-A8D5-435F-9295-0BB7CEB19236}"/>
                </a:ext>
              </a:extLst>
            </p:cNvPr>
            <p:cNvSpPr/>
            <p:nvPr/>
          </p:nvSpPr>
          <p:spPr>
            <a:xfrm>
              <a:off x="3503799" y="1258190"/>
              <a:ext cx="4484563" cy="1525288"/>
            </a:xfrm>
            <a:custGeom>
              <a:avLst/>
              <a:gdLst>
                <a:gd name="connsiteX0" fmla="*/ 0 w 6273800"/>
                <a:gd name="connsiteY0" fmla="*/ 2243963 h 2318944"/>
                <a:gd name="connsiteX1" fmla="*/ 1168400 w 6273800"/>
                <a:gd name="connsiteY1" fmla="*/ 2066163 h 2318944"/>
                <a:gd name="connsiteX2" fmla="*/ 2806700 w 6273800"/>
                <a:gd name="connsiteY2" fmla="*/ 161163 h 2318944"/>
                <a:gd name="connsiteX3" fmla="*/ 3797300 w 6273800"/>
                <a:gd name="connsiteY3" fmla="*/ 313563 h 2318944"/>
                <a:gd name="connsiteX4" fmla="*/ 5245100 w 6273800"/>
                <a:gd name="connsiteY4" fmla="*/ 2002663 h 2318944"/>
                <a:gd name="connsiteX5" fmla="*/ 6273800 w 6273800"/>
                <a:gd name="connsiteY5" fmla="*/ 2282063 h 231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73800" h="2318944">
                  <a:moveTo>
                    <a:pt x="0" y="2243963"/>
                  </a:moveTo>
                  <a:cubicBezTo>
                    <a:pt x="350308" y="2328629"/>
                    <a:pt x="700617" y="2413296"/>
                    <a:pt x="1168400" y="2066163"/>
                  </a:cubicBezTo>
                  <a:cubicBezTo>
                    <a:pt x="1636183" y="1719030"/>
                    <a:pt x="2368550" y="453263"/>
                    <a:pt x="2806700" y="161163"/>
                  </a:cubicBezTo>
                  <a:cubicBezTo>
                    <a:pt x="3244850" y="-130937"/>
                    <a:pt x="3390900" y="6646"/>
                    <a:pt x="3797300" y="313563"/>
                  </a:cubicBezTo>
                  <a:cubicBezTo>
                    <a:pt x="4203700" y="620480"/>
                    <a:pt x="4832350" y="1674580"/>
                    <a:pt x="5245100" y="2002663"/>
                  </a:cubicBezTo>
                  <a:cubicBezTo>
                    <a:pt x="5657850" y="2330746"/>
                    <a:pt x="5965825" y="2306404"/>
                    <a:pt x="6273800" y="228206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6">
              <a:extLst>
                <a:ext uri="{FF2B5EF4-FFF2-40B4-BE49-F238E27FC236}">
                  <a16:creationId xmlns:a16="http://schemas.microsoft.com/office/drawing/2014/main" id="{4BF17543-60A1-4305-83AA-7810432472F0}"/>
                </a:ext>
              </a:extLst>
            </p:cNvPr>
            <p:cNvSpPr/>
            <p:nvPr/>
          </p:nvSpPr>
          <p:spPr>
            <a:xfrm>
              <a:off x="4139635" y="1336786"/>
              <a:ext cx="3358505" cy="1485252"/>
            </a:xfrm>
            <a:custGeom>
              <a:avLst/>
              <a:gdLst>
                <a:gd name="connsiteX0" fmla="*/ 0 w 3225791"/>
                <a:gd name="connsiteY0" fmla="*/ 0 h 2358260"/>
                <a:gd name="connsiteX1" fmla="*/ 3225791 w 3225791"/>
                <a:gd name="connsiteY1" fmla="*/ 0 h 2358260"/>
                <a:gd name="connsiteX2" fmla="*/ 3225791 w 3225791"/>
                <a:gd name="connsiteY2" fmla="*/ 2358260 h 2358260"/>
                <a:gd name="connsiteX3" fmla="*/ 0 w 3225791"/>
                <a:gd name="connsiteY3" fmla="*/ 2358260 h 2358260"/>
                <a:gd name="connsiteX4" fmla="*/ 0 w 3225791"/>
                <a:gd name="connsiteY4" fmla="*/ 0 h 2358260"/>
                <a:gd name="connsiteX0" fmla="*/ 596900 w 3225791"/>
                <a:gd name="connsiteY0" fmla="*/ 914400 h 2358260"/>
                <a:gd name="connsiteX1" fmla="*/ 3225791 w 3225791"/>
                <a:gd name="connsiteY1" fmla="*/ 0 h 2358260"/>
                <a:gd name="connsiteX2" fmla="*/ 3225791 w 3225791"/>
                <a:gd name="connsiteY2" fmla="*/ 2358260 h 2358260"/>
                <a:gd name="connsiteX3" fmla="*/ 0 w 3225791"/>
                <a:gd name="connsiteY3" fmla="*/ 2358260 h 2358260"/>
                <a:gd name="connsiteX4" fmla="*/ 596900 w 3225791"/>
                <a:gd name="connsiteY4" fmla="*/ 914400 h 2358260"/>
                <a:gd name="connsiteX0" fmla="*/ 596900 w 3225791"/>
                <a:gd name="connsiteY0" fmla="*/ 914400 h 2358260"/>
                <a:gd name="connsiteX1" fmla="*/ 3225791 w 3225791"/>
                <a:gd name="connsiteY1" fmla="*/ 0 h 2358260"/>
                <a:gd name="connsiteX2" fmla="*/ 3225791 w 3225791"/>
                <a:gd name="connsiteY2" fmla="*/ 2358260 h 2358260"/>
                <a:gd name="connsiteX3" fmla="*/ 0 w 3225791"/>
                <a:gd name="connsiteY3" fmla="*/ 2358260 h 2358260"/>
                <a:gd name="connsiteX4" fmla="*/ 596900 w 3225791"/>
                <a:gd name="connsiteY4" fmla="*/ 914400 h 2358260"/>
                <a:gd name="connsiteX0" fmla="*/ 596900 w 3225791"/>
                <a:gd name="connsiteY0" fmla="*/ 305796 h 1749656"/>
                <a:gd name="connsiteX1" fmla="*/ 2933691 w 3225791"/>
                <a:gd name="connsiteY1" fmla="*/ 508996 h 1749656"/>
                <a:gd name="connsiteX2" fmla="*/ 3225791 w 3225791"/>
                <a:gd name="connsiteY2" fmla="*/ 1749656 h 1749656"/>
                <a:gd name="connsiteX3" fmla="*/ 0 w 3225791"/>
                <a:gd name="connsiteY3" fmla="*/ 1749656 h 1749656"/>
                <a:gd name="connsiteX4" fmla="*/ 596900 w 3225791"/>
                <a:gd name="connsiteY4" fmla="*/ 305796 h 1749656"/>
                <a:gd name="connsiteX0" fmla="*/ 596900 w 3225791"/>
                <a:gd name="connsiteY0" fmla="*/ 809823 h 2253683"/>
                <a:gd name="connsiteX1" fmla="*/ 2933691 w 3225791"/>
                <a:gd name="connsiteY1" fmla="*/ 1013023 h 2253683"/>
                <a:gd name="connsiteX2" fmla="*/ 3225791 w 3225791"/>
                <a:gd name="connsiteY2" fmla="*/ 2253683 h 2253683"/>
                <a:gd name="connsiteX3" fmla="*/ 0 w 3225791"/>
                <a:gd name="connsiteY3" fmla="*/ 2253683 h 2253683"/>
                <a:gd name="connsiteX4" fmla="*/ 596900 w 3225791"/>
                <a:gd name="connsiteY4" fmla="*/ 809823 h 2253683"/>
                <a:gd name="connsiteX0" fmla="*/ 596900 w 3225791"/>
                <a:gd name="connsiteY0" fmla="*/ 809823 h 2253683"/>
                <a:gd name="connsiteX1" fmla="*/ 2933691 w 3225791"/>
                <a:gd name="connsiteY1" fmla="*/ 1013023 h 2253683"/>
                <a:gd name="connsiteX2" fmla="*/ 3225791 w 3225791"/>
                <a:gd name="connsiteY2" fmla="*/ 2253683 h 2253683"/>
                <a:gd name="connsiteX3" fmla="*/ 0 w 3225791"/>
                <a:gd name="connsiteY3" fmla="*/ 2253683 h 2253683"/>
                <a:gd name="connsiteX4" fmla="*/ 596900 w 3225791"/>
                <a:gd name="connsiteY4" fmla="*/ 809823 h 2253683"/>
                <a:gd name="connsiteX0" fmla="*/ 63500 w 3225791"/>
                <a:gd name="connsiteY0" fmla="*/ 1194160 h 2015720"/>
                <a:gd name="connsiteX1" fmla="*/ 2933691 w 3225791"/>
                <a:gd name="connsiteY1" fmla="*/ 775060 h 2015720"/>
                <a:gd name="connsiteX2" fmla="*/ 3225791 w 3225791"/>
                <a:gd name="connsiteY2" fmla="*/ 2015720 h 2015720"/>
                <a:gd name="connsiteX3" fmla="*/ 0 w 3225791"/>
                <a:gd name="connsiteY3" fmla="*/ 2015720 h 2015720"/>
                <a:gd name="connsiteX4" fmla="*/ 63500 w 3225791"/>
                <a:gd name="connsiteY4" fmla="*/ 1194160 h 2015720"/>
                <a:gd name="connsiteX0" fmla="*/ 63500 w 3225791"/>
                <a:gd name="connsiteY0" fmla="*/ 1410856 h 2232416"/>
                <a:gd name="connsiteX1" fmla="*/ 2933691 w 3225791"/>
                <a:gd name="connsiteY1" fmla="*/ 991756 h 2232416"/>
                <a:gd name="connsiteX2" fmla="*/ 3225791 w 3225791"/>
                <a:gd name="connsiteY2" fmla="*/ 2232416 h 2232416"/>
                <a:gd name="connsiteX3" fmla="*/ 0 w 3225791"/>
                <a:gd name="connsiteY3" fmla="*/ 2232416 h 2232416"/>
                <a:gd name="connsiteX4" fmla="*/ 63500 w 3225791"/>
                <a:gd name="connsiteY4" fmla="*/ 1410856 h 2232416"/>
                <a:gd name="connsiteX0" fmla="*/ 70095 w 3232386"/>
                <a:gd name="connsiteY0" fmla="*/ 1410856 h 2232416"/>
                <a:gd name="connsiteX1" fmla="*/ 2940286 w 3232386"/>
                <a:gd name="connsiteY1" fmla="*/ 991756 h 2232416"/>
                <a:gd name="connsiteX2" fmla="*/ 3232386 w 3232386"/>
                <a:gd name="connsiteY2" fmla="*/ 2232416 h 2232416"/>
                <a:gd name="connsiteX3" fmla="*/ 6595 w 3232386"/>
                <a:gd name="connsiteY3" fmla="*/ 2232416 h 2232416"/>
                <a:gd name="connsiteX4" fmla="*/ 70095 w 3232386"/>
                <a:gd name="connsiteY4" fmla="*/ 1410856 h 2232416"/>
                <a:gd name="connsiteX0" fmla="*/ 70095 w 3232386"/>
                <a:gd name="connsiteY0" fmla="*/ 1410856 h 2232416"/>
                <a:gd name="connsiteX1" fmla="*/ 2940286 w 3232386"/>
                <a:gd name="connsiteY1" fmla="*/ 991756 h 2232416"/>
                <a:gd name="connsiteX2" fmla="*/ 3232386 w 3232386"/>
                <a:gd name="connsiteY2" fmla="*/ 2232416 h 2232416"/>
                <a:gd name="connsiteX3" fmla="*/ 6595 w 3232386"/>
                <a:gd name="connsiteY3" fmla="*/ 2232416 h 2232416"/>
                <a:gd name="connsiteX4" fmla="*/ 70095 w 3232386"/>
                <a:gd name="connsiteY4" fmla="*/ 1410856 h 2232416"/>
                <a:gd name="connsiteX0" fmla="*/ 70095 w 3994386"/>
                <a:gd name="connsiteY0" fmla="*/ 1410856 h 2232416"/>
                <a:gd name="connsiteX1" fmla="*/ 2940286 w 3994386"/>
                <a:gd name="connsiteY1" fmla="*/ 991756 h 2232416"/>
                <a:gd name="connsiteX2" fmla="*/ 3994386 w 3994386"/>
                <a:gd name="connsiteY2" fmla="*/ 2207016 h 2232416"/>
                <a:gd name="connsiteX3" fmla="*/ 6595 w 3994386"/>
                <a:gd name="connsiteY3" fmla="*/ 2232416 h 2232416"/>
                <a:gd name="connsiteX4" fmla="*/ 70095 w 3994386"/>
                <a:gd name="connsiteY4" fmla="*/ 1410856 h 2232416"/>
                <a:gd name="connsiteX0" fmla="*/ 70095 w 3994386"/>
                <a:gd name="connsiteY0" fmla="*/ 1410856 h 2232416"/>
                <a:gd name="connsiteX1" fmla="*/ 2940286 w 3994386"/>
                <a:gd name="connsiteY1" fmla="*/ 991756 h 2232416"/>
                <a:gd name="connsiteX2" fmla="*/ 3994386 w 3994386"/>
                <a:gd name="connsiteY2" fmla="*/ 2207016 h 2232416"/>
                <a:gd name="connsiteX3" fmla="*/ 6595 w 3994386"/>
                <a:gd name="connsiteY3" fmla="*/ 2232416 h 2232416"/>
                <a:gd name="connsiteX4" fmla="*/ 70095 w 3994386"/>
                <a:gd name="connsiteY4" fmla="*/ 1410856 h 2232416"/>
                <a:gd name="connsiteX0" fmla="*/ 774181 w 4698472"/>
                <a:gd name="connsiteY0" fmla="*/ 1410856 h 2251724"/>
                <a:gd name="connsiteX1" fmla="*/ 3644372 w 4698472"/>
                <a:gd name="connsiteY1" fmla="*/ 991756 h 2251724"/>
                <a:gd name="connsiteX2" fmla="*/ 4698472 w 4698472"/>
                <a:gd name="connsiteY2" fmla="*/ 2207016 h 2251724"/>
                <a:gd name="connsiteX3" fmla="*/ 0 w 4698472"/>
                <a:gd name="connsiteY3" fmla="*/ 2251724 h 2251724"/>
                <a:gd name="connsiteX4" fmla="*/ 774181 w 4698472"/>
                <a:gd name="connsiteY4" fmla="*/ 1410856 h 2251724"/>
                <a:gd name="connsiteX0" fmla="*/ 934085 w 4698472"/>
                <a:gd name="connsiteY0" fmla="*/ 1433604 h 2235856"/>
                <a:gd name="connsiteX1" fmla="*/ 3644372 w 4698472"/>
                <a:gd name="connsiteY1" fmla="*/ 975888 h 2235856"/>
                <a:gd name="connsiteX2" fmla="*/ 4698472 w 4698472"/>
                <a:gd name="connsiteY2" fmla="*/ 2191148 h 2235856"/>
                <a:gd name="connsiteX3" fmla="*/ 0 w 4698472"/>
                <a:gd name="connsiteY3" fmla="*/ 2235856 h 2235856"/>
                <a:gd name="connsiteX4" fmla="*/ 934085 w 4698472"/>
                <a:gd name="connsiteY4" fmla="*/ 1433604 h 2235856"/>
                <a:gd name="connsiteX0" fmla="*/ 934085 w 4698472"/>
                <a:gd name="connsiteY0" fmla="*/ 1439854 h 2242106"/>
                <a:gd name="connsiteX1" fmla="*/ 3644372 w 4698472"/>
                <a:gd name="connsiteY1" fmla="*/ 982138 h 2242106"/>
                <a:gd name="connsiteX2" fmla="*/ 4698472 w 4698472"/>
                <a:gd name="connsiteY2" fmla="*/ 2197398 h 2242106"/>
                <a:gd name="connsiteX3" fmla="*/ 0 w 4698472"/>
                <a:gd name="connsiteY3" fmla="*/ 2242106 h 2242106"/>
                <a:gd name="connsiteX4" fmla="*/ 934085 w 4698472"/>
                <a:gd name="connsiteY4" fmla="*/ 1439854 h 2242106"/>
                <a:gd name="connsiteX0" fmla="*/ 880783 w 4698472"/>
                <a:gd name="connsiteY0" fmla="*/ 1417208 h 2258076"/>
                <a:gd name="connsiteX1" fmla="*/ 3644372 w 4698472"/>
                <a:gd name="connsiteY1" fmla="*/ 998108 h 2258076"/>
                <a:gd name="connsiteX2" fmla="*/ 4698472 w 4698472"/>
                <a:gd name="connsiteY2" fmla="*/ 2213368 h 2258076"/>
                <a:gd name="connsiteX3" fmla="*/ 0 w 4698472"/>
                <a:gd name="connsiteY3" fmla="*/ 2258076 h 2258076"/>
                <a:gd name="connsiteX4" fmla="*/ 880783 w 4698472"/>
                <a:gd name="connsiteY4" fmla="*/ 1417208 h 225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98472" h="2258076">
                  <a:moveTo>
                    <a:pt x="880783" y="1417208"/>
                  </a:moveTo>
                  <a:cubicBezTo>
                    <a:pt x="2148344" y="-240400"/>
                    <a:pt x="2234675" y="-525892"/>
                    <a:pt x="3644372" y="998108"/>
                  </a:cubicBezTo>
                  <a:cubicBezTo>
                    <a:pt x="3983039" y="1500561"/>
                    <a:pt x="4220105" y="1964915"/>
                    <a:pt x="4698472" y="2213368"/>
                  </a:cubicBezTo>
                  <a:lnTo>
                    <a:pt x="0" y="2258076"/>
                  </a:lnTo>
                  <a:cubicBezTo>
                    <a:pt x="21167" y="1984223"/>
                    <a:pt x="758016" y="1691061"/>
                    <a:pt x="880783" y="1417208"/>
                  </a:cubicBezTo>
                  <a:close/>
                </a:path>
              </a:pathLst>
            </a:cu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95%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EF67289-5387-439F-81AC-0E882BA1B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9599" y="2847789"/>
              <a:ext cx="1" cy="31721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C9CE194-502E-4978-A425-58F86247C006}"/>
                </a:ext>
              </a:extLst>
            </p:cNvPr>
            <p:cNvSpPr/>
            <p:nvPr/>
          </p:nvSpPr>
          <p:spPr>
            <a:xfrm rot="5400000">
              <a:off x="7018059" y="2275877"/>
              <a:ext cx="462074" cy="578992"/>
            </a:xfrm>
            <a:prstGeom prst="triangle">
              <a:avLst>
                <a:gd name="adj" fmla="val 100000"/>
              </a:avLst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C49132-7E11-414C-8CF3-041BB41B9F58}"/>
                </a:ext>
              </a:extLst>
            </p:cNvPr>
            <p:cNvSpPr txBox="1"/>
            <p:nvPr/>
          </p:nvSpPr>
          <p:spPr>
            <a:xfrm>
              <a:off x="7173689" y="2208324"/>
              <a:ext cx="6875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5</a:t>
              </a:r>
              <a:r>
                <a:rPr lang="en-US" sz="1800" dirty="0">
                  <a:solidFill>
                    <a:schemeClr val="tx1"/>
                  </a:solidFill>
                </a:rPr>
                <a:t>%</a:t>
              </a:r>
            </a:p>
          </p:txBody>
        </p:sp>
      </p:grp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D2030CB-AC44-4F07-87C0-6DCBB76AF6BB}"/>
              </a:ext>
            </a:extLst>
          </p:cNvPr>
          <p:cNvSpPr/>
          <p:nvPr/>
        </p:nvSpPr>
        <p:spPr>
          <a:xfrm>
            <a:off x="5803900" y="16891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0F368F1-B1C2-477E-83B5-E8DCAF21A7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556"/>
          <a:stretch/>
        </p:blipFill>
        <p:spPr>
          <a:xfrm>
            <a:off x="7637205" y="4282173"/>
            <a:ext cx="4508500" cy="565404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62E827-26D3-4CBA-ABF0-0EABF5CD37B2}"/>
              </a:ext>
            </a:extLst>
          </p:cNvPr>
          <p:cNvCxnSpPr>
            <a:cxnSpLocks/>
          </p:cNvCxnSpPr>
          <p:nvPr/>
        </p:nvCxnSpPr>
        <p:spPr>
          <a:xfrm>
            <a:off x="7197711" y="5936047"/>
            <a:ext cx="439494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B25C7A-881D-4BC5-BC23-13B9BF8587E7}"/>
              </a:ext>
            </a:extLst>
          </p:cNvPr>
          <p:cNvCxnSpPr>
            <a:cxnSpLocks/>
          </p:cNvCxnSpPr>
          <p:nvPr/>
        </p:nvCxnSpPr>
        <p:spPr>
          <a:xfrm>
            <a:off x="8615105" y="3875439"/>
            <a:ext cx="0" cy="406734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4971CD-9201-4652-A0B1-CEF222ACC17A}"/>
              </a:ext>
            </a:extLst>
          </p:cNvPr>
          <p:cNvCxnSpPr>
            <a:cxnSpLocks/>
          </p:cNvCxnSpPr>
          <p:nvPr/>
        </p:nvCxnSpPr>
        <p:spPr>
          <a:xfrm flipH="1" flipV="1">
            <a:off x="8847419" y="5936047"/>
            <a:ext cx="359314" cy="367799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34449D-3BB9-4408-8681-BCE5D6809533}"/>
                  </a:ext>
                </a:extLst>
              </p:cNvPr>
              <p:cNvSpPr txBox="1"/>
              <p:nvPr/>
            </p:nvSpPr>
            <p:spPr>
              <a:xfrm>
                <a:off x="3569095" y="432073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i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0.0981980506&lt;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cs typeface="Segoe UI Light" panose="020B0502040204020203" pitchFamily="34" charset="0"/>
                  </a:rPr>
                  <a:t> 1.9432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34449D-3BB9-4408-8681-BCE5D6809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095" y="4320733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FC988D49-EE79-47E2-8441-B02D51BF05F9}"/>
              </a:ext>
            </a:extLst>
          </p:cNvPr>
          <p:cNvSpPr txBox="1"/>
          <p:nvPr/>
        </p:nvSpPr>
        <p:spPr>
          <a:xfrm>
            <a:off x="179847" y="4663631"/>
            <a:ext cx="6095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Null Hypothesis H0: </a:t>
            </a:r>
          </a:p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data is confirming H0.</a:t>
            </a:r>
          </a:p>
        </p:txBody>
      </p:sp>
    </p:spTree>
    <p:extLst>
      <p:ext uri="{BB962C8B-B14F-4D97-AF65-F5344CB8AC3E}">
        <p14:creationId xmlns:p14="http://schemas.microsoft.com/office/powerpoint/2010/main" val="31228360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95C23C-7ECD-4370-8C45-7D3013F33B47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 Significance Testing: </a:t>
            </a:r>
            <a:r>
              <a:rPr lang="en-US" sz="4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Paired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-test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02F71D-D3BF-47E8-AE46-2D6946004D62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27C165-03C0-423C-9205-5FEBC3DE63DA}"/>
              </a:ext>
            </a:extLst>
          </p:cNvPr>
          <p:cNvSpPr txBox="1"/>
          <p:nvPr/>
        </p:nvSpPr>
        <p:spPr>
          <a:xfrm>
            <a:off x="226142" y="1122532"/>
            <a:ext cx="119658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prstClr val="black"/>
                </a:solidFill>
                <a:latin typeface="Segoe UI "/>
                <a:cs typeface="Segoe UI Light" panose="020B0502040204020203" pitchFamily="34" charset="0"/>
              </a:rPr>
              <a:t>Notes:</a:t>
            </a:r>
          </a:p>
          <a:p>
            <a:pPr marL="457200" indent="-457200"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Don’t forget about the assumptions: </a:t>
            </a:r>
          </a:p>
          <a:p>
            <a:pPr marL="914400" lvl="1" indent="-457200"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Normal distribution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 random variables</a:t>
            </a:r>
          </a:p>
          <a:p>
            <a:pPr marL="914400" lvl="1" indent="-457200">
              <a:buFontTx/>
              <a:buChar char="-"/>
              <a:defRPr/>
            </a:pPr>
            <a:r>
              <a:rPr lang="en-US" sz="3200" dirty="0" err="1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i.i.d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 the random variables</a:t>
            </a:r>
          </a:p>
          <a:p>
            <a:pPr marL="1371600" lvl="2" indent="-457200"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K-fold on test set </a:t>
            </a:r>
            <a:r>
              <a:rPr lang="en-US" sz="32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is not valid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914400" lvl="1" indent="-457200"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Same standard deviation </a:t>
            </a:r>
          </a:p>
          <a:p>
            <a:pPr marL="1371600" lvl="2" indent="-457200">
              <a:buFontTx/>
              <a:buChar char="-"/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(t-test has a version for different standard deviation)</a:t>
            </a:r>
          </a:p>
          <a:p>
            <a:pPr marL="914400" lvl="1" indent="-457200">
              <a:buFontTx/>
              <a:buChar char="-"/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Tx/>
              <a:buChar char="-"/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B95AB4-D767-4AFB-93E1-D1628BA9A79A}"/>
              </a:ext>
            </a:extLst>
          </p:cNvPr>
          <p:cNvSpPr txBox="1"/>
          <p:nvPr/>
        </p:nvSpPr>
        <p:spPr>
          <a:xfrm>
            <a:off x="-74600" y="4823982"/>
            <a:ext cx="122665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In NLP, we don’t generally use paired </a:t>
            </a:r>
            <a:r>
              <a:rPr kumimoji="0" lang="en-US" sz="4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-tests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Most metrics are not 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230923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5B814-B321-477A-98BF-86E4DA76F30D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Labeled Data = {Train} U {Test}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932EA8-C9BB-4E65-8DBE-ACE76B504C14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8B325A5-0C2F-481B-B3C1-0FD59FB7B5AD}"/>
              </a:ext>
            </a:extLst>
          </p:cNvPr>
          <p:cNvSpPr/>
          <p:nvPr/>
        </p:nvSpPr>
        <p:spPr>
          <a:xfrm>
            <a:off x="9315339" y="288760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185D2E-63A9-4EC3-A894-1DBBECC3BBDB}"/>
              </a:ext>
            </a:extLst>
          </p:cNvPr>
          <p:cNvSpPr>
            <a:spLocks noChangeAspect="1"/>
          </p:cNvSpPr>
          <p:nvPr/>
        </p:nvSpPr>
        <p:spPr>
          <a:xfrm>
            <a:off x="10493484" y="29811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ECA2E9-6FF4-4C08-94C2-2A3A3762511E}"/>
              </a:ext>
            </a:extLst>
          </p:cNvPr>
          <p:cNvSpPr>
            <a:spLocks noChangeAspect="1"/>
          </p:cNvSpPr>
          <p:nvPr/>
        </p:nvSpPr>
        <p:spPr>
          <a:xfrm>
            <a:off x="10645884" y="31335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C72285-E94B-4038-95E6-1101A95B528E}"/>
              </a:ext>
            </a:extLst>
          </p:cNvPr>
          <p:cNvSpPr>
            <a:spLocks noChangeAspect="1"/>
          </p:cNvSpPr>
          <p:nvPr/>
        </p:nvSpPr>
        <p:spPr>
          <a:xfrm>
            <a:off x="10386804" y="322499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EB646D-684B-4C8E-8519-FA02C69A739B}"/>
              </a:ext>
            </a:extLst>
          </p:cNvPr>
          <p:cNvSpPr>
            <a:spLocks noChangeAspect="1"/>
          </p:cNvSpPr>
          <p:nvPr/>
        </p:nvSpPr>
        <p:spPr>
          <a:xfrm>
            <a:off x="10493484" y="3430573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5B2127-9D7D-46C2-B7BB-60C68F63CA17}"/>
              </a:ext>
            </a:extLst>
          </p:cNvPr>
          <p:cNvSpPr>
            <a:spLocks noChangeAspect="1"/>
          </p:cNvSpPr>
          <p:nvPr/>
        </p:nvSpPr>
        <p:spPr>
          <a:xfrm>
            <a:off x="10181064" y="304211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75B4D-6617-4C46-A495-E9655ED922FA}"/>
              </a:ext>
            </a:extLst>
          </p:cNvPr>
          <p:cNvSpPr>
            <a:spLocks noChangeAspect="1"/>
          </p:cNvSpPr>
          <p:nvPr/>
        </p:nvSpPr>
        <p:spPr>
          <a:xfrm>
            <a:off x="10181064" y="340787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EB4712-E255-4345-B2FA-C93285E06CC0}"/>
              </a:ext>
            </a:extLst>
          </p:cNvPr>
          <p:cNvSpPr>
            <a:spLocks noChangeAspect="1"/>
          </p:cNvSpPr>
          <p:nvPr/>
        </p:nvSpPr>
        <p:spPr>
          <a:xfrm>
            <a:off x="9712823" y="391390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233342-4654-4D58-820E-6E05FCA57FAD}"/>
              </a:ext>
            </a:extLst>
          </p:cNvPr>
          <p:cNvSpPr>
            <a:spLocks noChangeAspect="1"/>
          </p:cNvSpPr>
          <p:nvPr/>
        </p:nvSpPr>
        <p:spPr>
          <a:xfrm>
            <a:off x="9865223" y="406630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F05FD2-DC6C-49DD-9E49-F6FE44907140}"/>
              </a:ext>
            </a:extLst>
          </p:cNvPr>
          <p:cNvSpPr>
            <a:spLocks noChangeAspect="1"/>
          </p:cNvSpPr>
          <p:nvPr/>
        </p:nvSpPr>
        <p:spPr>
          <a:xfrm>
            <a:off x="9606143" y="415774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B4DF1B-9DFF-488F-A49F-4156DEE08B76}"/>
              </a:ext>
            </a:extLst>
          </p:cNvPr>
          <p:cNvSpPr>
            <a:spLocks noChangeAspect="1"/>
          </p:cNvSpPr>
          <p:nvPr/>
        </p:nvSpPr>
        <p:spPr>
          <a:xfrm>
            <a:off x="9712823" y="4363321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0069B7-7759-4069-91CA-B25236C46DD1}"/>
              </a:ext>
            </a:extLst>
          </p:cNvPr>
          <p:cNvSpPr>
            <a:spLocks noChangeAspect="1"/>
          </p:cNvSpPr>
          <p:nvPr/>
        </p:nvSpPr>
        <p:spPr>
          <a:xfrm>
            <a:off x="9400403" y="397486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43EC25-69AF-43AC-9504-1998BC15C317}"/>
              </a:ext>
            </a:extLst>
          </p:cNvPr>
          <p:cNvSpPr>
            <a:spLocks noChangeAspect="1"/>
          </p:cNvSpPr>
          <p:nvPr/>
        </p:nvSpPr>
        <p:spPr>
          <a:xfrm>
            <a:off x="9400403" y="434062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FF0D8C-FA7D-4815-BBA2-6E8C3520FA12}"/>
              </a:ext>
            </a:extLst>
          </p:cNvPr>
          <p:cNvSpPr/>
          <p:nvPr/>
        </p:nvSpPr>
        <p:spPr>
          <a:xfrm>
            <a:off x="7146362" y="2896310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AF358E-5AF7-4E71-96AE-A097222002F8}"/>
              </a:ext>
            </a:extLst>
          </p:cNvPr>
          <p:cNvSpPr>
            <a:spLocks noChangeAspect="1"/>
          </p:cNvSpPr>
          <p:nvPr/>
        </p:nvSpPr>
        <p:spPr>
          <a:xfrm>
            <a:off x="8324507" y="298986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8AD213-C5DB-4367-87AE-05844EFB29A5}"/>
              </a:ext>
            </a:extLst>
          </p:cNvPr>
          <p:cNvSpPr>
            <a:spLocks noChangeAspect="1"/>
          </p:cNvSpPr>
          <p:nvPr/>
        </p:nvSpPr>
        <p:spPr>
          <a:xfrm>
            <a:off x="8476907" y="314226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75C0CC6-4DAC-4732-9F51-4AD27E49439D}"/>
              </a:ext>
            </a:extLst>
          </p:cNvPr>
          <p:cNvSpPr>
            <a:spLocks noChangeAspect="1"/>
          </p:cNvSpPr>
          <p:nvPr/>
        </p:nvSpPr>
        <p:spPr>
          <a:xfrm>
            <a:off x="8012087" y="305082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7A49C1B-71DD-43DB-873B-C067B5DB4A05}"/>
              </a:ext>
            </a:extLst>
          </p:cNvPr>
          <p:cNvSpPr>
            <a:spLocks noChangeAspect="1"/>
          </p:cNvSpPr>
          <p:nvPr/>
        </p:nvSpPr>
        <p:spPr>
          <a:xfrm>
            <a:off x="7437166" y="4166449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EEED072-DC55-48E8-AE8E-45FCFD020718}"/>
              </a:ext>
            </a:extLst>
          </p:cNvPr>
          <p:cNvSpPr>
            <a:spLocks noChangeAspect="1"/>
          </p:cNvSpPr>
          <p:nvPr/>
        </p:nvSpPr>
        <p:spPr>
          <a:xfrm>
            <a:off x="7543846" y="437203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693914A-720A-4474-8390-54EAAB51331F}"/>
              </a:ext>
            </a:extLst>
          </p:cNvPr>
          <p:cNvSpPr>
            <a:spLocks noChangeAspect="1"/>
          </p:cNvSpPr>
          <p:nvPr/>
        </p:nvSpPr>
        <p:spPr>
          <a:xfrm>
            <a:off x="7231426" y="4349329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43865D-B139-4638-8EAA-42C8AE28FE67}"/>
              </a:ext>
            </a:extLst>
          </p:cNvPr>
          <p:cNvSpPr/>
          <p:nvPr/>
        </p:nvSpPr>
        <p:spPr>
          <a:xfrm>
            <a:off x="4834427" y="1460585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762A4CE-6CAF-4E7F-9DB0-247C4BEC22B7}"/>
              </a:ext>
            </a:extLst>
          </p:cNvPr>
          <p:cNvSpPr>
            <a:spLocks noChangeAspect="1"/>
          </p:cNvSpPr>
          <p:nvPr/>
        </p:nvSpPr>
        <p:spPr>
          <a:xfrm>
            <a:off x="6012572" y="1554136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01250F-E00B-465D-9D5E-C90EA2AE4FBF}"/>
              </a:ext>
            </a:extLst>
          </p:cNvPr>
          <p:cNvSpPr>
            <a:spLocks noChangeAspect="1"/>
          </p:cNvSpPr>
          <p:nvPr/>
        </p:nvSpPr>
        <p:spPr>
          <a:xfrm>
            <a:off x="5700152" y="1615096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4F8A7AC-F004-4B74-BE9A-517A1F5077A3}"/>
              </a:ext>
            </a:extLst>
          </p:cNvPr>
          <p:cNvSpPr>
            <a:spLocks noChangeAspect="1"/>
          </p:cNvSpPr>
          <p:nvPr/>
        </p:nvSpPr>
        <p:spPr>
          <a:xfrm>
            <a:off x="5125231" y="2730724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85AA067-DBD3-4015-8590-8F7A7F76DA68}"/>
              </a:ext>
            </a:extLst>
          </p:cNvPr>
          <p:cNvSpPr>
            <a:spLocks noChangeAspect="1"/>
          </p:cNvSpPr>
          <p:nvPr/>
        </p:nvSpPr>
        <p:spPr>
          <a:xfrm>
            <a:off x="4919491" y="2913604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5B560E-837B-4860-A063-5832635CE75E}"/>
              </a:ext>
            </a:extLst>
          </p:cNvPr>
          <p:cNvSpPr/>
          <p:nvPr/>
        </p:nvSpPr>
        <p:spPr>
          <a:xfrm>
            <a:off x="4875914" y="441411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529F042-2BD1-4A20-B915-1CCAEF3B4FFB}"/>
              </a:ext>
            </a:extLst>
          </p:cNvPr>
          <p:cNvSpPr>
            <a:spLocks noChangeAspect="1"/>
          </p:cNvSpPr>
          <p:nvPr/>
        </p:nvSpPr>
        <p:spPr>
          <a:xfrm>
            <a:off x="6054059" y="450766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72B48A8-2FF6-4F67-8D65-26CE5B03A1A9}"/>
              </a:ext>
            </a:extLst>
          </p:cNvPr>
          <p:cNvSpPr>
            <a:spLocks noChangeAspect="1"/>
          </p:cNvSpPr>
          <p:nvPr/>
        </p:nvSpPr>
        <p:spPr>
          <a:xfrm>
            <a:off x="5166718" y="568425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E3E6AE-467B-4AD1-B801-333EE1EB404C}"/>
              </a:ext>
            </a:extLst>
          </p:cNvPr>
          <p:cNvSpPr>
            <a:spLocks noChangeAspect="1"/>
          </p:cNvSpPr>
          <p:nvPr/>
        </p:nvSpPr>
        <p:spPr>
          <a:xfrm>
            <a:off x="5273398" y="5889831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47ECB7-4DC1-4A63-A5F4-56B20949BA39}"/>
              </a:ext>
            </a:extLst>
          </p:cNvPr>
          <p:cNvSpPr/>
          <p:nvPr/>
        </p:nvSpPr>
        <p:spPr>
          <a:xfrm>
            <a:off x="2262424" y="441411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0B9BE98-0EFF-4A4F-845C-B9BC3D4F55CE}"/>
              </a:ext>
            </a:extLst>
          </p:cNvPr>
          <p:cNvSpPr>
            <a:spLocks noChangeAspect="1"/>
          </p:cNvSpPr>
          <p:nvPr/>
        </p:nvSpPr>
        <p:spPr>
          <a:xfrm>
            <a:off x="3440569" y="4507662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1EC9631-8106-45AC-934F-D61FEF3FA0C1}"/>
              </a:ext>
            </a:extLst>
          </p:cNvPr>
          <p:cNvSpPr>
            <a:spLocks noChangeAspect="1"/>
          </p:cNvSpPr>
          <p:nvPr/>
        </p:nvSpPr>
        <p:spPr>
          <a:xfrm>
            <a:off x="2553228" y="5684250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2FC7B66-336D-4EE1-A54A-26276A6DB358}"/>
              </a:ext>
            </a:extLst>
          </p:cNvPr>
          <p:cNvSpPr>
            <a:spLocks noChangeAspect="1"/>
          </p:cNvSpPr>
          <p:nvPr/>
        </p:nvSpPr>
        <p:spPr>
          <a:xfrm>
            <a:off x="2659908" y="5889831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41431B-94ED-4D59-9956-0D067A3EF4E1}"/>
              </a:ext>
            </a:extLst>
          </p:cNvPr>
          <p:cNvSpPr txBox="1"/>
          <p:nvPr/>
        </p:nvSpPr>
        <p:spPr>
          <a:xfrm>
            <a:off x="9315339" y="3476593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 World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1601B1-86DF-4EB6-B4B7-B59ED5EF09E1}"/>
              </a:ext>
            </a:extLst>
          </p:cNvPr>
          <p:cNvSpPr txBox="1"/>
          <p:nvPr/>
        </p:nvSpPr>
        <p:spPr>
          <a:xfrm>
            <a:off x="7157792" y="3373478"/>
            <a:ext cx="1731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Sampled World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9D9233-CB5F-4857-9475-053D25384DBD}"/>
              </a:ext>
            </a:extLst>
          </p:cNvPr>
          <p:cNvSpPr txBox="1"/>
          <p:nvPr/>
        </p:nvSpPr>
        <p:spPr>
          <a:xfrm>
            <a:off x="4830852" y="1908498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94B419-A2FD-4CA1-9278-D9AEFDB7E5B5}"/>
              </a:ext>
            </a:extLst>
          </p:cNvPr>
          <p:cNvSpPr txBox="1"/>
          <p:nvPr/>
        </p:nvSpPr>
        <p:spPr>
          <a:xfrm>
            <a:off x="4875914" y="5004641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</a:p>
        </p:txBody>
      </p:sp>
      <p:sp>
        <p:nvSpPr>
          <p:cNvPr id="72" name="Arrow: Left-Right-Up 71">
            <a:extLst>
              <a:ext uri="{FF2B5EF4-FFF2-40B4-BE49-F238E27FC236}">
                <a16:creationId xmlns:a16="http://schemas.microsoft.com/office/drawing/2014/main" id="{602C9319-A89A-48CB-B8A1-F2DECD311C9B}"/>
              </a:ext>
            </a:extLst>
          </p:cNvPr>
          <p:cNvSpPr/>
          <p:nvPr/>
        </p:nvSpPr>
        <p:spPr>
          <a:xfrm rot="5400000">
            <a:off x="5660230" y="2923251"/>
            <a:ext cx="1216152" cy="1731450"/>
          </a:xfrm>
          <a:prstGeom prst="leftRight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Left 72">
            <a:extLst>
              <a:ext uri="{FF2B5EF4-FFF2-40B4-BE49-F238E27FC236}">
                <a16:creationId xmlns:a16="http://schemas.microsoft.com/office/drawing/2014/main" id="{075646C6-9230-4759-8D5D-DB1B68E450CF}"/>
              </a:ext>
            </a:extLst>
          </p:cNvPr>
          <p:cNvSpPr/>
          <p:nvPr/>
        </p:nvSpPr>
        <p:spPr>
          <a:xfrm>
            <a:off x="8900671" y="3499312"/>
            <a:ext cx="403237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6022074-CEB0-4E23-B137-C87914B7437C}"/>
              </a:ext>
            </a:extLst>
          </p:cNvPr>
          <p:cNvSpPr/>
          <p:nvPr/>
        </p:nvSpPr>
        <p:spPr>
          <a:xfrm>
            <a:off x="1167306" y="1706536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</p:txBody>
      </p:sp>
      <p:sp>
        <p:nvSpPr>
          <p:cNvPr id="76" name="Arrow: Left 75">
            <a:extLst>
              <a:ext uri="{FF2B5EF4-FFF2-40B4-BE49-F238E27FC236}">
                <a16:creationId xmlns:a16="http://schemas.microsoft.com/office/drawing/2014/main" id="{D01E8C42-B71B-4129-A0EE-20BE0FCF3EDA}"/>
              </a:ext>
            </a:extLst>
          </p:cNvPr>
          <p:cNvSpPr/>
          <p:nvPr/>
        </p:nvSpPr>
        <p:spPr>
          <a:xfrm>
            <a:off x="4005305" y="5012633"/>
            <a:ext cx="870609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Left-Right 76">
            <a:extLst>
              <a:ext uri="{FF2B5EF4-FFF2-40B4-BE49-F238E27FC236}">
                <a16:creationId xmlns:a16="http://schemas.microsoft.com/office/drawing/2014/main" id="{0EA7C79D-A7AB-4BB4-A90A-4FB68DA9E5EB}"/>
              </a:ext>
            </a:extLst>
          </p:cNvPr>
          <p:cNvSpPr/>
          <p:nvPr/>
        </p:nvSpPr>
        <p:spPr>
          <a:xfrm>
            <a:off x="2081389" y="1921420"/>
            <a:ext cx="2753037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See Everything</a:t>
            </a:r>
          </a:p>
        </p:txBody>
      </p:sp>
      <p:sp>
        <p:nvSpPr>
          <p:cNvPr id="79" name="Arrow: Left-Up 78">
            <a:extLst>
              <a:ext uri="{FF2B5EF4-FFF2-40B4-BE49-F238E27FC236}">
                <a16:creationId xmlns:a16="http://schemas.microsoft.com/office/drawing/2014/main" id="{EBE2AB32-A776-4839-BF88-3ABFF045E17B}"/>
              </a:ext>
            </a:extLst>
          </p:cNvPr>
          <p:cNvSpPr/>
          <p:nvPr/>
        </p:nvSpPr>
        <p:spPr>
          <a:xfrm rot="5400000">
            <a:off x="407518" y="3622832"/>
            <a:ext cx="2836556" cy="85039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NOT See Labels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5822B8-D0F1-4CC7-9759-760824B13807}"/>
              </a:ext>
            </a:extLst>
          </p:cNvPr>
          <p:cNvSpPr/>
          <p:nvPr/>
        </p:nvSpPr>
        <p:spPr>
          <a:xfrm>
            <a:off x="2081389" y="1249334"/>
            <a:ext cx="9139986" cy="3141701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611BC7-3CC4-452B-8788-FE04A54A82FC}"/>
              </a:ext>
            </a:extLst>
          </p:cNvPr>
          <p:cNvSpPr/>
          <p:nvPr/>
        </p:nvSpPr>
        <p:spPr>
          <a:xfrm>
            <a:off x="2164702" y="1702606"/>
            <a:ext cx="4137180" cy="2682782"/>
          </a:xfrm>
          <a:custGeom>
            <a:avLst/>
            <a:gdLst>
              <a:gd name="connsiteX0" fmla="*/ 0 w 4137180"/>
              <a:gd name="connsiteY0" fmla="*/ 452765 h 2682782"/>
              <a:gd name="connsiteX1" fmla="*/ 2827176 w 4137180"/>
              <a:gd name="connsiteY1" fmla="*/ 42218 h 2682782"/>
              <a:gd name="connsiteX2" fmla="*/ 1595535 w 4137180"/>
              <a:gd name="connsiteY2" fmla="*/ 1357835 h 2682782"/>
              <a:gd name="connsiteX3" fmla="*/ 4133461 w 4137180"/>
              <a:gd name="connsiteY3" fmla="*/ 1479133 h 2682782"/>
              <a:gd name="connsiteX4" fmla="*/ 2192694 w 4137180"/>
              <a:gd name="connsiteY4" fmla="*/ 2029639 h 2682782"/>
              <a:gd name="connsiteX5" fmla="*/ 3470988 w 4137180"/>
              <a:gd name="connsiteY5" fmla="*/ 2682782 h 268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7180" h="2682782">
                <a:moveTo>
                  <a:pt x="0" y="452765"/>
                </a:moveTo>
                <a:cubicBezTo>
                  <a:pt x="1280627" y="172069"/>
                  <a:pt x="2561254" y="-108627"/>
                  <a:pt x="2827176" y="42218"/>
                </a:cubicBezTo>
                <a:cubicBezTo>
                  <a:pt x="3093098" y="193063"/>
                  <a:pt x="1377821" y="1118349"/>
                  <a:pt x="1595535" y="1357835"/>
                </a:cubicBezTo>
                <a:cubicBezTo>
                  <a:pt x="1813249" y="1597321"/>
                  <a:pt x="4033935" y="1367166"/>
                  <a:pt x="4133461" y="1479133"/>
                </a:cubicBezTo>
                <a:cubicBezTo>
                  <a:pt x="4232988" y="1591100"/>
                  <a:pt x="2303106" y="1829031"/>
                  <a:pt x="2192694" y="2029639"/>
                </a:cubicBezTo>
                <a:cubicBezTo>
                  <a:pt x="2082282" y="2230247"/>
                  <a:pt x="2776635" y="2456514"/>
                  <a:pt x="3470988" y="2682782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Left 51">
            <a:extLst>
              <a:ext uri="{FF2B5EF4-FFF2-40B4-BE49-F238E27FC236}">
                <a16:creationId xmlns:a16="http://schemas.microsoft.com/office/drawing/2014/main" id="{C1DF9AAE-8F75-4E12-8467-41406640FF6C}"/>
              </a:ext>
            </a:extLst>
          </p:cNvPr>
          <p:cNvSpPr/>
          <p:nvPr/>
        </p:nvSpPr>
        <p:spPr>
          <a:xfrm rot="10800000">
            <a:off x="4015632" y="5603272"/>
            <a:ext cx="870609" cy="48463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C146E72-EB02-4162-A738-3785F0380F1C}"/>
              </a:ext>
            </a:extLst>
          </p:cNvPr>
          <p:cNvSpPr/>
          <p:nvPr/>
        </p:nvSpPr>
        <p:spPr>
          <a:xfrm>
            <a:off x="6887841" y="4393829"/>
            <a:ext cx="4333534" cy="1938103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0C0A58-FA49-441A-BBE0-6A2E70497D9F}"/>
              </a:ext>
            </a:extLst>
          </p:cNvPr>
          <p:cNvSpPr txBox="1"/>
          <p:nvPr/>
        </p:nvSpPr>
        <p:spPr>
          <a:xfrm>
            <a:off x="6737049" y="2381032"/>
            <a:ext cx="4333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Steal the labels for the test set!</a:t>
            </a:r>
          </a:p>
        </p:txBody>
      </p:sp>
    </p:spTree>
    <p:extLst>
      <p:ext uri="{BB962C8B-B14F-4D97-AF65-F5344CB8AC3E}">
        <p14:creationId xmlns:p14="http://schemas.microsoft.com/office/powerpoint/2010/main" val="5971551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Non-parametric Tests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0892692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95C23C-7ECD-4370-8C45-7D3013F33B47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Non-parametric Tests: bootstrap test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02F71D-D3BF-47E8-AE46-2D6946004D62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3161C7-3B15-4C85-BF0D-849D6145C36E}"/>
              </a:ext>
            </a:extLst>
          </p:cNvPr>
          <p:cNvSpPr txBox="1"/>
          <p:nvPr/>
        </p:nvSpPr>
        <p:spPr>
          <a:xfrm>
            <a:off x="146050" y="6408225"/>
            <a:ext cx="11899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Efron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B. and </a:t>
            </a:r>
            <a:r>
              <a:rPr lang="en-US" sz="2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Tibshirani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R. J. (1993). An introduction to the bootstrap. CRC press.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D46375-2CA0-4BBD-9356-A409C214B74D}"/>
                  </a:ext>
                </a:extLst>
              </p:cNvPr>
              <p:cNvSpPr txBox="1"/>
              <p:nvPr/>
            </p:nvSpPr>
            <p:spPr>
              <a:xfrm>
                <a:off x="113071" y="2339622"/>
                <a:ext cx="11965858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36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1) A is better than B by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𝛿</m:t>
                    </m:r>
                  </m:oMath>
                </a14:m>
                <a:endParaRPr lang="en-US" sz="3600" dirty="0">
                  <a:solidFill>
                    <a:srgbClr val="0000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36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a) That was by luck</a:t>
                </a:r>
              </a:p>
              <a:p>
                <a:pPr>
                  <a:defRPr/>
                </a:pPr>
                <a:r>
                  <a:rPr lang="en-US" sz="36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2) H1: The chance of luck is very low</a:t>
                </a:r>
              </a:p>
              <a:p>
                <a:pPr>
                  <a:defRPr/>
                </a:pPr>
                <a:r>
                  <a:rPr lang="en-US" sz="36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b) H0: The chance of luck is high. </a:t>
                </a:r>
              </a:p>
              <a:p>
                <a:pPr>
                  <a:defRPr/>
                </a:pPr>
                <a:r>
                  <a:rPr lang="en-US" sz="36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3) Assuming A NOT better than B, there should be a good chance for A better than B then! </a:t>
                </a:r>
              </a:p>
              <a:p>
                <a:pPr>
                  <a:defRPr/>
                </a:pPr>
                <a:r>
                  <a:rPr lang="en-US" sz="36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𝛿</m:t>
                    </m:r>
                  </m:oMath>
                </a14:m>
                <a:r>
                  <a:rPr lang="en-US" sz="3600" baseline="-250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A,B</a:t>
                </a:r>
                <a:r>
                  <a:rPr lang="en-US" sz="36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(other test sets) &gt; 0.39 | H0) ~ 0.30 or 0.40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D46375-2CA0-4BBD-9356-A409C214B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1" y="2339622"/>
                <a:ext cx="11965858" cy="3970318"/>
              </a:xfrm>
              <a:prstGeom prst="rect">
                <a:avLst/>
              </a:prstGeom>
              <a:blipFill>
                <a:blip r:embed="rId3"/>
                <a:stretch>
                  <a:fillRect l="-1580" t="-2458" b="-4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2">
                <a:extLst>
                  <a:ext uri="{FF2B5EF4-FFF2-40B4-BE49-F238E27FC236}">
                    <a16:creationId xmlns:a16="http://schemas.microsoft.com/office/drawing/2014/main" id="{B58DD6C4-5942-4C89-815E-3639A32B8A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399823"/>
                  </p:ext>
                </p:extLst>
              </p:nvPr>
            </p:nvGraphicFramePr>
            <p:xfrm>
              <a:off x="1167306" y="1326937"/>
              <a:ext cx="9708189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1307">
                      <a:extLst>
                        <a:ext uri="{9D8B030D-6E8A-4147-A177-3AD203B41FA5}">
                          <a16:colId xmlns:a16="http://schemas.microsoft.com/office/drawing/2014/main" val="2710240409"/>
                        </a:ext>
                      </a:extLst>
                    </a:gridCol>
                    <a:gridCol w="1584515">
                      <a:extLst>
                        <a:ext uri="{9D8B030D-6E8A-4147-A177-3AD203B41FA5}">
                          <a16:colId xmlns:a16="http://schemas.microsoft.com/office/drawing/2014/main" val="390762448"/>
                        </a:ext>
                      </a:extLst>
                    </a:gridCol>
                    <a:gridCol w="804156">
                      <a:extLst>
                        <a:ext uri="{9D8B030D-6E8A-4147-A177-3AD203B41FA5}">
                          <a16:colId xmlns:a16="http://schemas.microsoft.com/office/drawing/2014/main" val="1228203983"/>
                        </a:ext>
                      </a:extLst>
                    </a:gridCol>
                    <a:gridCol w="2048806">
                      <a:extLst>
                        <a:ext uri="{9D8B030D-6E8A-4147-A177-3AD203B41FA5}">
                          <a16:colId xmlns:a16="http://schemas.microsoft.com/office/drawing/2014/main" val="3677758981"/>
                        </a:ext>
                      </a:extLst>
                    </a:gridCol>
                    <a:gridCol w="1185111">
                      <a:extLst>
                        <a:ext uri="{9D8B030D-6E8A-4147-A177-3AD203B41FA5}">
                          <a16:colId xmlns:a16="http://schemas.microsoft.com/office/drawing/2014/main" val="469990033"/>
                        </a:ext>
                      </a:extLst>
                    </a:gridCol>
                    <a:gridCol w="2784294">
                      <a:extLst>
                        <a:ext uri="{9D8B030D-6E8A-4147-A177-3AD203B41FA5}">
                          <a16:colId xmlns:a16="http://schemas.microsoft.com/office/drawing/2014/main" val="3964577262"/>
                        </a:ext>
                      </a:extLst>
                    </a:gridCol>
                  </a:tblGrid>
                  <a:tr h="400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 Sets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A-AUC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𝛿</m:t>
                              </m:r>
                            </m:oMath>
                          </a14:m>
                          <a:r>
                            <a:rPr lang="en-US" sz="2400" b="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(A, B)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6082325"/>
                      </a:ext>
                    </a:extLst>
                  </a:tr>
                  <a:tr h="406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24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24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389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2">
                <a:extLst>
                  <a:ext uri="{FF2B5EF4-FFF2-40B4-BE49-F238E27FC236}">
                    <a16:creationId xmlns:a16="http://schemas.microsoft.com/office/drawing/2014/main" id="{B58DD6C4-5942-4C89-815E-3639A32B8A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399823"/>
                  </p:ext>
                </p:extLst>
              </p:nvPr>
            </p:nvGraphicFramePr>
            <p:xfrm>
              <a:off x="1167306" y="1326937"/>
              <a:ext cx="9708189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1307">
                      <a:extLst>
                        <a:ext uri="{9D8B030D-6E8A-4147-A177-3AD203B41FA5}">
                          <a16:colId xmlns:a16="http://schemas.microsoft.com/office/drawing/2014/main" val="2710240409"/>
                        </a:ext>
                      </a:extLst>
                    </a:gridCol>
                    <a:gridCol w="1584515">
                      <a:extLst>
                        <a:ext uri="{9D8B030D-6E8A-4147-A177-3AD203B41FA5}">
                          <a16:colId xmlns:a16="http://schemas.microsoft.com/office/drawing/2014/main" val="390762448"/>
                        </a:ext>
                      </a:extLst>
                    </a:gridCol>
                    <a:gridCol w="804156">
                      <a:extLst>
                        <a:ext uri="{9D8B030D-6E8A-4147-A177-3AD203B41FA5}">
                          <a16:colId xmlns:a16="http://schemas.microsoft.com/office/drawing/2014/main" val="1228203983"/>
                        </a:ext>
                      </a:extLst>
                    </a:gridCol>
                    <a:gridCol w="2048806">
                      <a:extLst>
                        <a:ext uri="{9D8B030D-6E8A-4147-A177-3AD203B41FA5}">
                          <a16:colId xmlns:a16="http://schemas.microsoft.com/office/drawing/2014/main" val="3677758981"/>
                        </a:ext>
                      </a:extLst>
                    </a:gridCol>
                    <a:gridCol w="1185111">
                      <a:extLst>
                        <a:ext uri="{9D8B030D-6E8A-4147-A177-3AD203B41FA5}">
                          <a16:colId xmlns:a16="http://schemas.microsoft.com/office/drawing/2014/main" val="469990033"/>
                        </a:ext>
                      </a:extLst>
                    </a:gridCol>
                    <a:gridCol w="2784294">
                      <a:extLst>
                        <a:ext uri="{9D8B030D-6E8A-4147-A177-3AD203B41FA5}">
                          <a16:colId xmlns:a16="http://schemas.microsoft.com/office/drawing/2014/main" val="396457726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 Sets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A-AUC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B-AUC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E.g.,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9015" t="-7895" r="-875" b="-130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08232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Test-1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A-AUC</a:t>
                          </a:r>
                          <a:r>
                            <a:rPr kumimoji="0" lang="en-US" sz="24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B-AUC</a:t>
                          </a:r>
                          <a:r>
                            <a:rPr kumimoji="0" lang="en-US" sz="24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test-1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Segoe UI Light" panose="020B0502040204020203" pitchFamily="34" charset="0"/>
                              <a:ea typeface="+mn-ea"/>
                              <a:cs typeface="Segoe UI Light" panose="020B0502040204020203" pitchFamily="34" charset="0"/>
                            </a:rPr>
                            <a:t>0.39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3899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13533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95C23C-7ECD-4370-8C45-7D3013F33B47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Non-parametric Tests: bootstrap test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02F71D-D3BF-47E8-AE46-2D6946004D62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3161C7-3B15-4C85-BF0D-849D6145C36E}"/>
              </a:ext>
            </a:extLst>
          </p:cNvPr>
          <p:cNvSpPr txBox="1"/>
          <p:nvPr/>
        </p:nvSpPr>
        <p:spPr>
          <a:xfrm>
            <a:off x="146050" y="6027003"/>
            <a:ext cx="11899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Berg-Kirkpatrick, T., Burkett, D., and Klein, D. (2012). An empirical investigation of statistical significance in NLP. In EMNLP 2012, 995–1005.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A336D2-4795-44D0-A536-5F3152420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261" y="1092206"/>
            <a:ext cx="9731236" cy="401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299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95C23C-7ECD-4370-8C45-7D3013F33B47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Non-parametric Tests: bootstrap test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02F71D-D3BF-47E8-AE46-2D6946004D62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3161C7-3B15-4C85-BF0D-849D6145C36E}"/>
              </a:ext>
            </a:extLst>
          </p:cNvPr>
          <p:cNvSpPr txBox="1"/>
          <p:nvPr/>
        </p:nvSpPr>
        <p:spPr>
          <a:xfrm>
            <a:off x="146050" y="6027003"/>
            <a:ext cx="11899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Berg-Kirkpatrick, T., Burkett, D., and Klein, D. (2012). An empirical investigation of statistical significance in NLP. In EMNLP 2012, 995–1005.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EC911-69F7-48BC-B88E-1F7ADD31D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504" y="972189"/>
            <a:ext cx="9602294" cy="437141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510D8D-1F55-4710-9EEB-24A6051491C4}"/>
              </a:ext>
            </a:extLst>
          </p:cNvPr>
          <p:cNvCxnSpPr>
            <a:cxnSpLocks/>
          </p:cNvCxnSpPr>
          <p:nvPr/>
        </p:nvCxnSpPr>
        <p:spPr>
          <a:xfrm flipH="1">
            <a:off x="4622800" y="2921000"/>
            <a:ext cx="304800" cy="711200"/>
          </a:xfrm>
          <a:prstGeom prst="straightConnector1">
            <a:avLst/>
          </a:prstGeom>
          <a:ln w="349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52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5B814-B321-477A-98BF-86E4DA76F30D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Labeled Data = {Train} U {Test}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932EA8-C9BB-4E65-8DBE-ACE76B504C14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8B325A5-0C2F-481B-B3C1-0FD59FB7B5AD}"/>
              </a:ext>
            </a:extLst>
          </p:cNvPr>
          <p:cNvSpPr/>
          <p:nvPr/>
        </p:nvSpPr>
        <p:spPr>
          <a:xfrm>
            <a:off x="9315339" y="288760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185D2E-63A9-4EC3-A894-1DBBECC3BBDB}"/>
              </a:ext>
            </a:extLst>
          </p:cNvPr>
          <p:cNvSpPr>
            <a:spLocks noChangeAspect="1"/>
          </p:cNvSpPr>
          <p:nvPr/>
        </p:nvSpPr>
        <p:spPr>
          <a:xfrm>
            <a:off x="10493484" y="29811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ECA2E9-6FF4-4C08-94C2-2A3A3762511E}"/>
              </a:ext>
            </a:extLst>
          </p:cNvPr>
          <p:cNvSpPr>
            <a:spLocks noChangeAspect="1"/>
          </p:cNvSpPr>
          <p:nvPr/>
        </p:nvSpPr>
        <p:spPr>
          <a:xfrm>
            <a:off x="10645884" y="31335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C72285-E94B-4038-95E6-1101A95B528E}"/>
              </a:ext>
            </a:extLst>
          </p:cNvPr>
          <p:cNvSpPr>
            <a:spLocks noChangeAspect="1"/>
          </p:cNvSpPr>
          <p:nvPr/>
        </p:nvSpPr>
        <p:spPr>
          <a:xfrm>
            <a:off x="10386804" y="322499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EB646D-684B-4C8E-8519-FA02C69A739B}"/>
              </a:ext>
            </a:extLst>
          </p:cNvPr>
          <p:cNvSpPr>
            <a:spLocks noChangeAspect="1"/>
          </p:cNvSpPr>
          <p:nvPr/>
        </p:nvSpPr>
        <p:spPr>
          <a:xfrm>
            <a:off x="10493484" y="3430573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5B2127-9D7D-46C2-B7BB-60C68F63CA17}"/>
              </a:ext>
            </a:extLst>
          </p:cNvPr>
          <p:cNvSpPr>
            <a:spLocks noChangeAspect="1"/>
          </p:cNvSpPr>
          <p:nvPr/>
        </p:nvSpPr>
        <p:spPr>
          <a:xfrm>
            <a:off x="10181064" y="304211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75B4D-6617-4C46-A495-E9655ED922FA}"/>
              </a:ext>
            </a:extLst>
          </p:cNvPr>
          <p:cNvSpPr>
            <a:spLocks noChangeAspect="1"/>
          </p:cNvSpPr>
          <p:nvPr/>
        </p:nvSpPr>
        <p:spPr>
          <a:xfrm>
            <a:off x="10181064" y="340787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EB4712-E255-4345-B2FA-C93285E06CC0}"/>
              </a:ext>
            </a:extLst>
          </p:cNvPr>
          <p:cNvSpPr>
            <a:spLocks noChangeAspect="1"/>
          </p:cNvSpPr>
          <p:nvPr/>
        </p:nvSpPr>
        <p:spPr>
          <a:xfrm>
            <a:off x="9712823" y="391390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233342-4654-4D58-820E-6E05FCA57FAD}"/>
              </a:ext>
            </a:extLst>
          </p:cNvPr>
          <p:cNvSpPr>
            <a:spLocks noChangeAspect="1"/>
          </p:cNvSpPr>
          <p:nvPr/>
        </p:nvSpPr>
        <p:spPr>
          <a:xfrm>
            <a:off x="9865223" y="406630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F05FD2-DC6C-49DD-9E49-F6FE44907140}"/>
              </a:ext>
            </a:extLst>
          </p:cNvPr>
          <p:cNvSpPr>
            <a:spLocks noChangeAspect="1"/>
          </p:cNvSpPr>
          <p:nvPr/>
        </p:nvSpPr>
        <p:spPr>
          <a:xfrm>
            <a:off x="9606143" y="415774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B4DF1B-9DFF-488F-A49F-4156DEE08B76}"/>
              </a:ext>
            </a:extLst>
          </p:cNvPr>
          <p:cNvSpPr>
            <a:spLocks noChangeAspect="1"/>
          </p:cNvSpPr>
          <p:nvPr/>
        </p:nvSpPr>
        <p:spPr>
          <a:xfrm>
            <a:off x="9712823" y="4363321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0069B7-7759-4069-91CA-B25236C46DD1}"/>
              </a:ext>
            </a:extLst>
          </p:cNvPr>
          <p:cNvSpPr>
            <a:spLocks noChangeAspect="1"/>
          </p:cNvSpPr>
          <p:nvPr/>
        </p:nvSpPr>
        <p:spPr>
          <a:xfrm>
            <a:off x="9400403" y="397486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43EC25-69AF-43AC-9504-1998BC15C317}"/>
              </a:ext>
            </a:extLst>
          </p:cNvPr>
          <p:cNvSpPr>
            <a:spLocks noChangeAspect="1"/>
          </p:cNvSpPr>
          <p:nvPr/>
        </p:nvSpPr>
        <p:spPr>
          <a:xfrm>
            <a:off x="9400403" y="434062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FF0D8C-FA7D-4815-BBA2-6E8C3520FA12}"/>
              </a:ext>
            </a:extLst>
          </p:cNvPr>
          <p:cNvSpPr/>
          <p:nvPr/>
        </p:nvSpPr>
        <p:spPr>
          <a:xfrm>
            <a:off x="7146362" y="2896310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AF358E-5AF7-4E71-96AE-A097222002F8}"/>
              </a:ext>
            </a:extLst>
          </p:cNvPr>
          <p:cNvSpPr>
            <a:spLocks noChangeAspect="1"/>
          </p:cNvSpPr>
          <p:nvPr/>
        </p:nvSpPr>
        <p:spPr>
          <a:xfrm>
            <a:off x="8324507" y="298986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8AD213-C5DB-4367-87AE-05844EFB29A5}"/>
              </a:ext>
            </a:extLst>
          </p:cNvPr>
          <p:cNvSpPr>
            <a:spLocks noChangeAspect="1"/>
          </p:cNvSpPr>
          <p:nvPr/>
        </p:nvSpPr>
        <p:spPr>
          <a:xfrm>
            <a:off x="8476907" y="314226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75C0CC6-4DAC-4732-9F51-4AD27E49439D}"/>
              </a:ext>
            </a:extLst>
          </p:cNvPr>
          <p:cNvSpPr>
            <a:spLocks noChangeAspect="1"/>
          </p:cNvSpPr>
          <p:nvPr/>
        </p:nvSpPr>
        <p:spPr>
          <a:xfrm>
            <a:off x="8012087" y="305082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7A49C1B-71DD-43DB-873B-C067B5DB4A05}"/>
              </a:ext>
            </a:extLst>
          </p:cNvPr>
          <p:cNvSpPr>
            <a:spLocks noChangeAspect="1"/>
          </p:cNvSpPr>
          <p:nvPr/>
        </p:nvSpPr>
        <p:spPr>
          <a:xfrm>
            <a:off x="7437166" y="4166449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EEED072-DC55-48E8-AE8E-45FCFD020718}"/>
              </a:ext>
            </a:extLst>
          </p:cNvPr>
          <p:cNvSpPr>
            <a:spLocks noChangeAspect="1"/>
          </p:cNvSpPr>
          <p:nvPr/>
        </p:nvSpPr>
        <p:spPr>
          <a:xfrm>
            <a:off x="7543846" y="437203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693914A-720A-4474-8390-54EAAB51331F}"/>
              </a:ext>
            </a:extLst>
          </p:cNvPr>
          <p:cNvSpPr>
            <a:spLocks noChangeAspect="1"/>
          </p:cNvSpPr>
          <p:nvPr/>
        </p:nvSpPr>
        <p:spPr>
          <a:xfrm>
            <a:off x="7231426" y="4349329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43865D-B139-4638-8EAA-42C8AE28FE67}"/>
              </a:ext>
            </a:extLst>
          </p:cNvPr>
          <p:cNvSpPr/>
          <p:nvPr/>
        </p:nvSpPr>
        <p:spPr>
          <a:xfrm>
            <a:off x="4834427" y="1460585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762A4CE-6CAF-4E7F-9DB0-247C4BEC22B7}"/>
              </a:ext>
            </a:extLst>
          </p:cNvPr>
          <p:cNvSpPr>
            <a:spLocks noChangeAspect="1"/>
          </p:cNvSpPr>
          <p:nvPr/>
        </p:nvSpPr>
        <p:spPr>
          <a:xfrm>
            <a:off x="6012572" y="1554136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01250F-E00B-465D-9D5E-C90EA2AE4FBF}"/>
              </a:ext>
            </a:extLst>
          </p:cNvPr>
          <p:cNvSpPr>
            <a:spLocks noChangeAspect="1"/>
          </p:cNvSpPr>
          <p:nvPr/>
        </p:nvSpPr>
        <p:spPr>
          <a:xfrm>
            <a:off x="5700152" y="1615096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4F8A7AC-F004-4B74-BE9A-517A1F5077A3}"/>
              </a:ext>
            </a:extLst>
          </p:cNvPr>
          <p:cNvSpPr>
            <a:spLocks noChangeAspect="1"/>
          </p:cNvSpPr>
          <p:nvPr/>
        </p:nvSpPr>
        <p:spPr>
          <a:xfrm>
            <a:off x="5125231" y="2730724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85AA067-DBD3-4015-8590-8F7A7F76DA68}"/>
              </a:ext>
            </a:extLst>
          </p:cNvPr>
          <p:cNvSpPr>
            <a:spLocks noChangeAspect="1"/>
          </p:cNvSpPr>
          <p:nvPr/>
        </p:nvSpPr>
        <p:spPr>
          <a:xfrm>
            <a:off x="4919491" y="2913604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5B560E-837B-4860-A063-5832635CE75E}"/>
              </a:ext>
            </a:extLst>
          </p:cNvPr>
          <p:cNvSpPr/>
          <p:nvPr/>
        </p:nvSpPr>
        <p:spPr>
          <a:xfrm>
            <a:off x="4875914" y="441411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529F042-2BD1-4A20-B915-1CCAEF3B4FFB}"/>
              </a:ext>
            </a:extLst>
          </p:cNvPr>
          <p:cNvSpPr>
            <a:spLocks noChangeAspect="1"/>
          </p:cNvSpPr>
          <p:nvPr/>
        </p:nvSpPr>
        <p:spPr>
          <a:xfrm>
            <a:off x="6054059" y="450766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72B48A8-2FF6-4F67-8D65-26CE5B03A1A9}"/>
              </a:ext>
            </a:extLst>
          </p:cNvPr>
          <p:cNvSpPr>
            <a:spLocks noChangeAspect="1"/>
          </p:cNvSpPr>
          <p:nvPr/>
        </p:nvSpPr>
        <p:spPr>
          <a:xfrm>
            <a:off x="5166718" y="568425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E3E6AE-467B-4AD1-B801-333EE1EB404C}"/>
              </a:ext>
            </a:extLst>
          </p:cNvPr>
          <p:cNvSpPr>
            <a:spLocks noChangeAspect="1"/>
          </p:cNvSpPr>
          <p:nvPr/>
        </p:nvSpPr>
        <p:spPr>
          <a:xfrm>
            <a:off x="5273398" y="5889831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47ECB7-4DC1-4A63-A5F4-56B20949BA39}"/>
              </a:ext>
            </a:extLst>
          </p:cNvPr>
          <p:cNvSpPr/>
          <p:nvPr/>
        </p:nvSpPr>
        <p:spPr>
          <a:xfrm>
            <a:off x="2262424" y="441411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0B9BE98-0EFF-4A4F-845C-B9BC3D4F55CE}"/>
              </a:ext>
            </a:extLst>
          </p:cNvPr>
          <p:cNvSpPr>
            <a:spLocks noChangeAspect="1"/>
          </p:cNvSpPr>
          <p:nvPr/>
        </p:nvSpPr>
        <p:spPr>
          <a:xfrm>
            <a:off x="3440569" y="4507662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1EC9631-8106-45AC-934F-D61FEF3FA0C1}"/>
              </a:ext>
            </a:extLst>
          </p:cNvPr>
          <p:cNvSpPr>
            <a:spLocks noChangeAspect="1"/>
          </p:cNvSpPr>
          <p:nvPr/>
        </p:nvSpPr>
        <p:spPr>
          <a:xfrm>
            <a:off x="2553228" y="5684250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2FC7B66-336D-4EE1-A54A-26276A6DB358}"/>
              </a:ext>
            </a:extLst>
          </p:cNvPr>
          <p:cNvSpPr>
            <a:spLocks noChangeAspect="1"/>
          </p:cNvSpPr>
          <p:nvPr/>
        </p:nvSpPr>
        <p:spPr>
          <a:xfrm>
            <a:off x="2659908" y="5889831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41431B-94ED-4D59-9956-0D067A3EF4E1}"/>
              </a:ext>
            </a:extLst>
          </p:cNvPr>
          <p:cNvSpPr txBox="1"/>
          <p:nvPr/>
        </p:nvSpPr>
        <p:spPr>
          <a:xfrm>
            <a:off x="9315339" y="3476593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 World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1601B1-86DF-4EB6-B4B7-B59ED5EF09E1}"/>
              </a:ext>
            </a:extLst>
          </p:cNvPr>
          <p:cNvSpPr txBox="1"/>
          <p:nvPr/>
        </p:nvSpPr>
        <p:spPr>
          <a:xfrm>
            <a:off x="7157792" y="3373478"/>
            <a:ext cx="1731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Sampled World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9D9233-CB5F-4857-9475-053D25384DBD}"/>
              </a:ext>
            </a:extLst>
          </p:cNvPr>
          <p:cNvSpPr txBox="1"/>
          <p:nvPr/>
        </p:nvSpPr>
        <p:spPr>
          <a:xfrm>
            <a:off x="4830852" y="1908498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94B419-A2FD-4CA1-9278-D9AEFDB7E5B5}"/>
              </a:ext>
            </a:extLst>
          </p:cNvPr>
          <p:cNvSpPr txBox="1"/>
          <p:nvPr/>
        </p:nvSpPr>
        <p:spPr>
          <a:xfrm>
            <a:off x="4875914" y="5004641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</a:p>
        </p:txBody>
      </p:sp>
      <p:sp>
        <p:nvSpPr>
          <p:cNvPr id="72" name="Arrow: Left-Right-Up 71">
            <a:extLst>
              <a:ext uri="{FF2B5EF4-FFF2-40B4-BE49-F238E27FC236}">
                <a16:creationId xmlns:a16="http://schemas.microsoft.com/office/drawing/2014/main" id="{602C9319-A89A-48CB-B8A1-F2DECD311C9B}"/>
              </a:ext>
            </a:extLst>
          </p:cNvPr>
          <p:cNvSpPr/>
          <p:nvPr/>
        </p:nvSpPr>
        <p:spPr>
          <a:xfrm rot="5400000">
            <a:off x="5660230" y="2923251"/>
            <a:ext cx="1216152" cy="1731450"/>
          </a:xfrm>
          <a:prstGeom prst="leftRight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Left 72">
            <a:extLst>
              <a:ext uri="{FF2B5EF4-FFF2-40B4-BE49-F238E27FC236}">
                <a16:creationId xmlns:a16="http://schemas.microsoft.com/office/drawing/2014/main" id="{075646C6-9230-4759-8D5D-DB1B68E450CF}"/>
              </a:ext>
            </a:extLst>
          </p:cNvPr>
          <p:cNvSpPr/>
          <p:nvPr/>
        </p:nvSpPr>
        <p:spPr>
          <a:xfrm>
            <a:off x="8900671" y="3499312"/>
            <a:ext cx="403237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6022074-CEB0-4E23-B137-C87914B7437C}"/>
              </a:ext>
            </a:extLst>
          </p:cNvPr>
          <p:cNvSpPr/>
          <p:nvPr/>
        </p:nvSpPr>
        <p:spPr>
          <a:xfrm>
            <a:off x="1167306" y="1706536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</p:txBody>
      </p:sp>
      <p:sp>
        <p:nvSpPr>
          <p:cNvPr id="76" name="Arrow: Left 75">
            <a:extLst>
              <a:ext uri="{FF2B5EF4-FFF2-40B4-BE49-F238E27FC236}">
                <a16:creationId xmlns:a16="http://schemas.microsoft.com/office/drawing/2014/main" id="{D01E8C42-B71B-4129-A0EE-20BE0FCF3EDA}"/>
              </a:ext>
            </a:extLst>
          </p:cNvPr>
          <p:cNvSpPr/>
          <p:nvPr/>
        </p:nvSpPr>
        <p:spPr>
          <a:xfrm>
            <a:off x="4005305" y="5012633"/>
            <a:ext cx="870609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Left-Right 76">
            <a:extLst>
              <a:ext uri="{FF2B5EF4-FFF2-40B4-BE49-F238E27FC236}">
                <a16:creationId xmlns:a16="http://schemas.microsoft.com/office/drawing/2014/main" id="{0EA7C79D-A7AB-4BB4-A90A-4FB68DA9E5EB}"/>
              </a:ext>
            </a:extLst>
          </p:cNvPr>
          <p:cNvSpPr/>
          <p:nvPr/>
        </p:nvSpPr>
        <p:spPr>
          <a:xfrm>
            <a:off x="2081389" y="1921420"/>
            <a:ext cx="2753037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See Everything</a:t>
            </a:r>
          </a:p>
        </p:txBody>
      </p:sp>
      <p:sp>
        <p:nvSpPr>
          <p:cNvPr id="79" name="Arrow: Left-Up 78">
            <a:extLst>
              <a:ext uri="{FF2B5EF4-FFF2-40B4-BE49-F238E27FC236}">
                <a16:creationId xmlns:a16="http://schemas.microsoft.com/office/drawing/2014/main" id="{EBE2AB32-A776-4839-BF88-3ABFF045E17B}"/>
              </a:ext>
            </a:extLst>
          </p:cNvPr>
          <p:cNvSpPr/>
          <p:nvPr/>
        </p:nvSpPr>
        <p:spPr>
          <a:xfrm rot="5400000">
            <a:off x="407518" y="3622832"/>
            <a:ext cx="2836556" cy="85039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NOT See Labels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5822B8-D0F1-4CC7-9759-760824B13807}"/>
              </a:ext>
            </a:extLst>
          </p:cNvPr>
          <p:cNvSpPr/>
          <p:nvPr/>
        </p:nvSpPr>
        <p:spPr>
          <a:xfrm>
            <a:off x="2081389" y="1249334"/>
            <a:ext cx="9139986" cy="3141701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611BC7-3CC4-452B-8788-FE04A54A82FC}"/>
              </a:ext>
            </a:extLst>
          </p:cNvPr>
          <p:cNvSpPr/>
          <p:nvPr/>
        </p:nvSpPr>
        <p:spPr>
          <a:xfrm>
            <a:off x="2164702" y="1702606"/>
            <a:ext cx="4137180" cy="2682782"/>
          </a:xfrm>
          <a:custGeom>
            <a:avLst/>
            <a:gdLst>
              <a:gd name="connsiteX0" fmla="*/ 0 w 4137180"/>
              <a:gd name="connsiteY0" fmla="*/ 452765 h 2682782"/>
              <a:gd name="connsiteX1" fmla="*/ 2827176 w 4137180"/>
              <a:gd name="connsiteY1" fmla="*/ 42218 h 2682782"/>
              <a:gd name="connsiteX2" fmla="*/ 1595535 w 4137180"/>
              <a:gd name="connsiteY2" fmla="*/ 1357835 h 2682782"/>
              <a:gd name="connsiteX3" fmla="*/ 4133461 w 4137180"/>
              <a:gd name="connsiteY3" fmla="*/ 1479133 h 2682782"/>
              <a:gd name="connsiteX4" fmla="*/ 2192694 w 4137180"/>
              <a:gd name="connsiteY4" fmla="*/ 2029639 h 2682782"/>
              <a:gd name="connsiteX5" fmla="*/ 3470988 w 4137180"/>
              <a:gd name="connsiteY5" fmla="*/ 2682782 h 268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7180" h="2682782">
                <a:moveTo>
                  <a:pt x="0" y="452765"/>
                </a:moveTo>
                <a:cubicBezTo>
                  <a:pt x="1280627" y="172069"/>
                  <a:pt x="2561254" y="-108627"/>
                  <a:pt x="2827176" y="42218"/>
                </a:cubicBezTo>
                <a:cubicBezTo>
                  <a:pt x="3093098" y="193063"/>
                  <a:pt x="1377821" y="1118349"/>
                  <a:pt x="1595535" y="1357835"/>
                </a:cubicBezTo>
                <a:cubicBezTo>
                  <a:pt x="1813249" y="1597321"/>
                  <a:pt x="4033935" y="1367166"/>
                  <a:pt x="4133461" y="1479133"/>
                </a:cubicBezTo>
                <a:cubicBezTo>
                  <a:pt x="4232988" y="1591100"/>
                  <a:pt x="2303106" y="1829031"/>
                  <a:pt x="2192694" y="2029639"/>
                </a:cubicBezTo>
                <a:cubicBezTo>
                  <a:pt x="2082282" y="2230247"/>
                  <a:pt x="2776635" y="2456514"/>
                  <a:pt x="3470988" y="2682782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Left 51">
            <a:extLst>
              <a:ext uri="{FF2B5EF4-FFF2-40B4-BE49-F238E27FC236}">
                <a16:creationId xmlns:a16="http://schemas.microsoft.com/office/drawing/2014/main" id="{C1DF9AAE-8F75-4E12-8467-41406640FF6C}"/>
              </a:ext>
            </a:extLst>
          </p:cNvPr>
          <p:cNvSpPr/>
          <p:nvPr/>
        </p:nvSpPr>
        <p:spPr>
          <a:xfrm rot="10800000">
            <a:off x="4015632" y="5603272"/>
            <a:ext cx="870609" cy="48463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C146E72-EB02-4162-A738-3785F0380F1C}"/>
              </a:ext>
            </a:extLst>
          </p:cNvPr>
          <p:cNvSpPr/>
          <p:nvPr/>
        </p:nvSpPr>
        <p:spPr>
          <a:xfrm>
            <a:off x="6887841" y="4393829"/>
            <a:ext cx="4333534" cy="1938103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0C0A58-FA49-441A-BBE0-6A2E70497D9F}"/>
              </a:ext>
            </a:extLst>
          </p:cNvPr>
          <p:cNvSpPr txBox="1"/>
          <p:nvPr/>
        </p:nvSpPr>
        <p:spPr>
          <a:xfrm>
            <a:off x="6876625" y="2067258"/>
            <a:ext cx="52267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Legally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learn the labels for the test set by performance feedback.</a:t>
            </a:r>
          </a:p>
        </p:txBody>
      </p:sp>
    </p:spTree>
    <p:extLst>
      <p:ext uri="{BB962C8B-B14F-4D97-AF65-F5344CB8AC3E}">
        <p14:creationId xmlns:p14="http://schemas.microsoft.com/office/powerpoint/2010/main" val="133663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5B814-B321-477A-98BF-86E4DA76F30D}"/>
              </a:ext>
            </a:extLst>
          </p:cNvPr>
          <p:cNvSpPr txBox="1"/>
          <p:nvPr/>
        </p:nvSpPr>
        <p:spPr>
          <a:xfrm>
            <a:off x="0" y="141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Labeled Data = {Train} U {Test}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932EA8-C9BB-4E65-8DBE-ACE76B504C14}"/>
              </a:ext>
            </a:extLst>
          </p:cNvPr>
          <p:cNvCxnSpPr>
            <a:cxnSpLocks/>
          </p:cNvCxnSpPr>
          <p:nvPr/>
        </p:nvCxnSpPr>
        <p:spPr>
          <a:xfrm>
            <a:off x="1167306" y="972189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8B325A5-0C2F-481B-B3C1-0FD59FB7B5AD}"/>
              </a:ext>
            </a:extLst>
          </p:cNvPr>
          <p:cNvSpPr/>
          <p:nvPr/>
        </p:nvSpPr>
        <p:spPr>
          <a:xfrm>
            <a:off x="9315339" y="2887601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185D2E-63A9-4EC3-A894-1DBBECC3BBDB}"/>
              </a:ext>
            </a:extLst>
          </p:cNvPr>
          <p:cNvSpPr>
            <a:spLocks noChangeAspect="1"/>
          </p:cNvSpPr>
          <p:nvPr/>
        </p:nvSpPr>
        <p:spPr>
          <a:xfrm>
            <a:off x="10493484" y="29811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ECA2E9-6FF4-4C08-94C2-2A3A3762511E}"/>
              </a:ext>
            </a:extLst>
          </p:cNvPr>
          <p:cNvSpPr>
            <a:spLocks noChangeAspect="1"/>
          </p:cNvSpPr>
          <p:nvPr/>
        </p:nvSpPr>
        <p:spPr>
          <a:xfrm>
            <a:off x="10645884" y="31335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C72285-E94B-4038-95E6-1101A95B528E}"/>
              </a:ext>
            </a:extLst>
          </p:cNvPr>
          <p:cNvSpPr>
            <a:spLocks noChangeAspect="1"/>
          </p:cNvSpPr>
          <p:nvPr/>
        </p:nvSpPr>
        <p:spPr>
          <a:xfrm>
            <a:off x="10386804" y="322499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EB646D-684B-4C8E-8519-FA02C69A739B}"/>
              </a:ext>
            </a:extLst>
          </p:cNvPr>
          <p:cNvSpPr>
            <a:spLocks noChangeAspect="1"/>
          </p:cNvSpPr>
          <p:nvPr/>
        </p:nvSpPr>
        <p:spPr>
          <a:xfrm>
            <a:off x="10493484" y="3430573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5B2127-9D7D-46C2-B7BB-60C68F63CA17}"/>
              </a:ext>
            </a:extLst>
          </p:cNvPr>
          <p:cNvSpPr>
            <a:spLocks noChangeAspect="1"/>
          </p:cNvSpPr>
          <p:nvPr/>
        </p:nvSpPr>
        <p:spPr>
          <a:xfrm>
            <a:off x="10181064" y="304211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75B4D-6617-4C46-A495-E9655ED922FA}"/>
              </a:ext>
            </a:extLst>
          </p:cNvPr>
          <p:cNvSpPr>
            <a:spLocks noChangeAspect="1"/>
          </p:cNvSpPr>
          <p:nvPr/>
        </p:nvSpPr>
        <p:spPr>
          <a:xfrm>
            <a:off x="10181064" y="340787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EB4712-E255-4345-B2FA-C93285E06CC0}"/>
              </a:ext>
            </a:extLst>
          </p:cNvPr>
          <p:cNvSpPr>
            <a:spLocks noChangeAspect="1"/>
          </p:cNvSpPr>
          <p:nvPr/>
        </p:nvSpPr>
        <p:spPr>
          <a:xfrm>
            <a:off x="9712823" y="391390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233342-4654-4D58-820E-6E05FCA57FAD}"/>
              </a:ext>
            </a:extLst>
          </p:cNvPr>
          <p:cNvSpPr>
            <a:spLocks noChangeAspect="1"/>
          </p:cNvSpPr>
          <p:nvPr/>
        </p:nvSpPr>
        <p:spPr>
          <a:xfrm>
            <a:off x="9865223" y="406630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F05FD2-DC6C-49DD-9E49-F6FE44907140}"/>
              </a:ext>
            </a:extLst>
          </p:cNvPr>
          <p:cNvSpPr>
            <a:spLocks noChangeAspect="1"/>
          </p:cNvSpPr>
          <p:nvPr/>
        </p:nvSpPr>
        <p:spPr>
          <a:xfrm>
            <a:off x="9606143" y="415774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B4DF1B-9DFF-488F-A49F-4156DEE08B76}"/>
              </a:ext>
            </a:extLst>
          </p:cNvPr>
          <p:cNvSpPr>
            <a:spLocks noChangeAspect="1"/>
          </p:cNvSpPr>
          <p:nvPr/>
        </p:nvSpPr>
        <p:spPr>
          <a:xfrm>
            <a:off x="9712823" y="4363321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0069B7-7759-4069-91CA-B25236C46DD1}"/>
              </a:ext>
            </a:extLst>
          </p:cNvPr>
          <p:cNvSpPr>
            <a:spLocks noChangeAspect="1"/>
          </p:cNvSpPr>
          <p:nvPr/>
        </p:nvSpPr>
        <p:spPr>
          <a:xfrm>
            <a:off x="9400403" y="397486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43EC25-69AF-43AC-9504-1998BC15C317}"/>
              </a:ext>
            </a:extLst>
          </p:cNvPr>
          <p:cNvSpPr>
            <a:spLocks noChangeAspect="1"/>
          </p:cNvSpPr>
          <p:nvPr/>
        </p:nvSpPr>
        <p:spPr>
          <a:xfrm>
            <a:off x="9400403" y="434062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FF0D8C-FA7D-4815-BBA2-6E8C3520FA12}"/>
              </a:ext>
            </a:extLst>
          </p:cNvPr>
          <p:cNvSpPr/>
          <p:nvPr/>
        </p:nvSpPr>
        <p:spPr>
          <a:xfrm>
            <a:off x="7146362" y="2896310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AF358E-5AF7-4E71-96AE-A097222002F8}"/>
              </a:ext>
            </a:extLst>
          </p:cNvPr>
          <p:cNvSpPr>
            <a:spLocks noChangeAspect="1"/>
          </p:cNvSpPr>
          <p:nvPr/>
        </p:nvSpPr>
        <p:spPr>
          <a:xfrm>
            <a:off x="8324507" y="298986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8AD213-C5DB-4367-87AE-05844EFB29A5}"/>
              </a:ext>
            </a:extLst>
          </p:cNvPr>
          <p:cNvSpPr>
            <a:spLocks noChangeAspect="1"/>
          </p:cNvSpPr>
          <p:nvPr/>
        </p:nvSpPr>
        <p:spPr>
          <a:xfrm>
            <a:off x="8476907" y="314226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75C0CC6-4DAC-4732-9F51-4AD27E49439D}"/>
              </a:ext>
            </a:extLst>
          </p:cNvPr>
          <p:cNvSpPr>
            <a:spLocks noChangeAspect="1"/>
          </p:cNvSpPr>
          <p:nvPr/>
        </p:nvSpPr>
        <p:spPr>
          <a:xfrm>
            <a:off x="8012087" y="3050821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7A49C1B-71DD-43DB-873B-C067B5DB4A05}"/>
              </a:ext>
            </a:extLst>
          </p:cNvPr>
          <p:cNvSpPr>
            <a:spLocks noChangeAspect="1"/>
          </p:cNvSpPr>
          <p:nvPr/>
        </p:nvSpPr>
        <p:spPr>
          <a:xfrm>
            <a:off x="7437166" y="4166449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EEED072-DC55-48E8-AE8E-45FCFD020718}"/>
              </a:ext>
            </a:extLst>
          </p:cNvPr>
          <p:cNvSpPr>
            <a:spLocks noChangeAspect="1"/>
          </p:cNvSpPr>
          <p:nvPr/>
        </p:nvSpPr>
        <p:spPr>
          <a:xfrm>
            <a:off x="7543846" y="4372030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693914A-720A-4474-8390-54EAAB51331F}"/>
              </a:ext>
            </a:extLst>
          </p:cNvPr>
          <p:cNvSpPr>
            <a:spLocks noChangeAspect="1"/>
          </p:cNvSpPr>
          <p:nvPr/>
        </p:nvSpPr>
        <p:spPr>
          <a:xfrm>
            <a:off x="7231426" y="4349329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43865D-B139-4638-8EAA-42C8AE28FE67}"/>
              </a:ext>
            </a:extLst>
          </p:cNvPr>
          <p:cNvSpPr/>
          <p:nvPr/>
        </p:nvSpPr>
        <p:spPr>
          <a:xfrm>
            <a:off x="4834427" y="1460585"/>
            <a:ext cx="1731450" cy="168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762A4CE-6CAF-4E7F-9DB0-247C4BEC22B7}"/>
              </a:ext>
            </a:extLst>
          </p:cNvPr>
          <p:cNvSpPr>
            <a:spLocks noChangeAspect="1"/>
          </p:cNvSpPr>
          <p:nvPr/>
        </p:nvSpPr>
        <p:spPr>
          <a:xfrm>
            <a:off x="6012572" y="1554136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01250F-E00B-465D-9D5E-C90EA2AE4FBF}"/>
              </a:ext>
            </a:extLst>
          </p:cNvPr>
          <p:cNvSpPr>
            <a:spLocks noChangeAspect="1"/>
          </p:cNvSpPr>
          <p:nvPr/>
        </p:nvSpPr>
        <p:spPr>
          <a:xfrm>
            <a:off x="5700152" y="1615096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4F8A7AC-F004-4B74-BE9A-517A1F5077A3}"/>
              </a:ext>
            </a:extLst>
          </p:cNvPr>
          <p:cNvSpPr>
            <a:spLocks noChangeAspect="1"/>
          </p:cNvSpPr>
          <p:nvPr/>
        </p:nvSpPr>
        <p:spPr>
          <a:xfrm>
            <a:off x="5125231" y="2730724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85AA067-DBD3-4015-8590-8F7A7F76DA68}"/>
              </a:ext>
            </a:extLst>
          </p:cNvPr>
          <p:cNvSpPr>
            <a:spLocks noChangeAspect="1"/>
          </p:cNvSpPr>
          <p:nvPr/>
        </p:nvSpPr>
        <p:spPr>
          <a:xfrm>
            <a:off x="4919491" y="2913604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47ECB7-4DC1-4A63-A5F4-56B20949BA39}"/>
              </a:ext>
            </a:extLst>
          </p:cNvPr>
          <p:cNvSpPr/>
          <p:nvPr/>
        </p:nvSpPr>
        <p:spPr>
          <a:xfrm>
            <a:off x="2262424" y="4414111"/>
            <a:ext cx="1731450" cy="1681676"/>
          </a:xfrm>
          <a:prstGeom prst="rect">
            <a:avLst/>
          </a:prstGeom>
          <a:gradFill flip="none" rotWithShape="1">
            <a:gsLst>
              <a:gs pos="50000">
                <a:schemeClr val="accent1">
                  <a:lumMod val="5000"/>
                  <a:lumOff val="95000"/>
                </a:schemeClr>
              </a:gs>
              <a:gs pos="11000">
                <a:schemeClr val="accent1"/>
              </a:gs>
              <a:gs pos="83000">
                <a:schemeClr val="accent1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0B9BE98-0EFF-4A4F-845C-B9BC3D4F55CE}"/>
              </a:ext>
            </a:extLst>
          </p:cNvPr>
          <p:cNvSpPr>
            <a:spLocks noChangeAspect="1"/>
          </p:cNvSpPr>
          <p:nvPr/>
        </p:nvSpPr>
        <p:spPr>
          <a:xfrm>
            <a:off x="3440569" y="4507662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1EC9631-8106-45AC-934F-D61FEF3FA0C1}"/>
              </a:ext>
            </a:extLst>
          </p:cNvPr>
          <p:cNvSpPr>
            <a:spLocks noChangeAspect="1"/>
          </p:cNvSpPr>
          <p:nvPr/>
        </p:nvSpPr>
        <p:spPr>
          <a:xfrm>
            <a:off x="2553228" y="5684250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2FC7B66-336D-4EE1-A54A-26276A6DB358}"/>
              </a:ext>
            </a:extLst>
          </p:cNvPr>
          <p:cNvSpPr>
            <a:spLocks noChangeAspect="1"/>
          </p:cNvSpPr>
          <p:nvPr/>
        </p:nvSpPr>
        <p:spPr>
          <a:xfrm>
            <a:off x="2659908" y="5889831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41431B-94ED-4D59-9956-0D067A3EF4E1}"/>
              </a:ext>
            </a:extLst>
          </p:cNvPr>
          <p:cNvSpPr txBox="1"/>
          <p:nvPr/>
        </p:nvSpPr>
        <p:spPr>
          <a:xfrm>
            <a:off x="9315339" y="3476593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 World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1601B1-86DF-4EB6-B4B7-B59ED5EF09E1}"/>
              </a:ext>
            </a:extLst>
          </p:cNvPr>
          <p:cNvSpPr txBox="1"/>
          <p:nvPr/>
        </p:nvSpPr>
        <p:spPr>
          <a:xfrm>
            <a:off x="7157792" y="3373478"/>
            <a:ext cx="1731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Sampled World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9D9233-CB5F-4857-9475-053D25384DBD}"/>
              </a:ext>
            </a:extLst>
          </p:cNvPr>
          <p:cNvSpPr txBox="1"/>
          <p:nvPr/>
        </p:nvSpPr>
        <p:spPr>
          <a:xfrm>
            <a:off x="4830852" y="1908498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94B419-A2FD-4CA1-9278-D9AEFDB7E5B5}"/>
              </a:ext>
            </a:extLst>
          </p:cNvPr>
          <p:cNvSpPr txBox="1"/>
          <p:nvPr/>
        </p:nvSpPr>
        <p:spPr>
          <a:xfrm>
            <a:off x="4875914" y="5004641"/>
            <a:ext cx="173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</a:p>
        </p:txBody>
      </p:sp>
      <p:sp>
        <p:nvSpPr>
          <p:cNvPr id="72" name="Arrow: Left-Right-Up 71">
            <a:extLst>
              <a:ext uri="{FF2B5EF4-FFF2-40B4-BE49-F238E27FC236}">
                <a16:creationId xmlns:a16="http://schemas.microsoft.com/office/drawing/2014/main" id="{602C9319-A89A-48CB-B8A1-F2DECD311C9B}"/>
              </a:ext>
            </a:extLst>
          </p:cNvPr>
          <p:cNvSpPr/>
          <p:nvPr/>
        </p:nvSpPr>
        <p:spPr>
          <a:xfrm rot="5400000">
            <a:off x="5660230" y="2923251"/>
            <a:ext cx="1216152" cy="1731450"/>
          </a:xfrm>
          <a:prstGeom prst="leftRight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Left 72">
            <a:extLst>
              <a:ext uri="{FF2B5EF4-FFF2-40B4-BE49-F238E27FC236}">
                <a16:creationId xmlns:a16="http://schemas.microsoft.com/office/drawing/2014/main" id="{075646C6-9230-4759-8D5D-DB1B68E450CF}"/>
              </a:ext>
            </a:extLst>
          </p:cNvPr>
          <p:cNvSpPr/>
          <p:nvPr/>
        </p:nvSpPr>
        <p:spPr>
          <a:xfrm>
            <a:off x="8900671" y="3499312"/>
            <a:ext cx="403237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6022074-CEB0-4E23-B137-C87914B7437C}"/>
              </a:ext>
            </a:extLst>
          </p:cNvPr>
          <p:cNvSpPr/>
          <p:nvPr/>
        </p:nvSpPr>
        <p:spPr>
          <a:xfrm>
            <a:off x="1167306" y="1706536"/>
            <a:ext cx="914400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</p:txBody>
      </p:sp>
      <p:sp>
        <p:nvSpPr>
          <p:cNvPr id="77" name="Arrow: Left-Right 76">
            <a:extLst>
              <a:ext uri="{FF2B5EF4-FFF2-40B4-BE49-F238E27FC236}">
                <a16:creationId xmlns:a16="http://schemas.microsoft.com/office/drawing/2014/main" id="{0EA7C79D-A7AB-4BB4-A90A-4FB68DA9E5EB}"/>
              </a:ext>
            </a:extLst>
          </p:cNvPr>
          <p:cNvSpPr/>
          <p:nvPr/>
        </p:nvSpPr>
        <p:spPr>
          <a:xfrm>
            <a:off x="2081389" y="1921420"/>
            <a:ext cx="2753037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See Everything</a:t>
            </a:r>
          </a:p>
        </p:txBody>
      </p:sp>
      <p:sp>
        <p:nvSpPr>
          <p:cNvPr id="79" name="Arrow: Left-Up 78">
            <a:extLst>
              <a:ext uri="{FF2B5EF4-FFF2-40B4-BE49-F238E27FC236}">
                <a16:creationId xmlns:a16="http://schemas.microsoft.com/office/drawing/2014/main" id="{EBE2AB32-A776-4839-BF88-3ABFF045E17B}"/>
              </a:ext>
            </a:extLst>
          </p:cNvPr>
          <p:cNvSpPr/>
          <p:nvPr/>
        </p:nvSpPr>
        <p:spPr>
          <a:xfrm rot="5400000">
            <a:off x="407518" y="3622832"/>
            <a:ext cx="2836556" cy="85039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NOT See Labels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5822B8-D0F1-4CC7-9759-760824B13807}"/>
              </a:ext>
            </a:extLst>
          </p:cNvPr>
          <p:cNvSpPr/>
          <p:nvPr/>
        </p:nvSpPr>
        <p:spPr>
          <a:xfrm>
            <a:off x="2081389" y="1249334"/>
            <a:ext cx="9139986" cy="3141701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C146E72-EB02-4162-A738-3785F0380F1C}"/>
              </a:ext>
            </a:extLst>
          </p:cNvPr>
          <p:cNvSpPr/>
          <p:nvPr/>
        </p:nvSpPr>
        <p:spPr>
          <a:xfrm>
            <a:off x="6887841" y="4393829"/>
            <a:ext cx="4333534" cy="1938103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0C0A58-FA49-441A-BBE0-6A2E70497D9F}"/>
              </a:ext>
            </a:extLst>
          </p:cNvPr>
          <p:cNvSpPr txBox="1"/>
          <p:nvPr/>
        </p:nvSpPr>
        <p:spPr>
          <a:xfrm>
            <a:off x="5144959" y="3562383"/>
            <a:ext cx="52267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Clearly, the model sees there is a discrimination in distribution!</a:t>
            </a:r>
          </a:p>
        </p:txBody>
      </p:sp>
    </p:spTree>
    <p:extLst>
      <p:ext uri="{BB962C8B-B14F-4D97-AF65-F5344CB8AC3E}">
        <p14:creationId xmlns:p14="http://schemas.microsoft.com/office/powerpoint/2010/main" val="397957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2942</Words>
  <Application>Microsoft Office PowerPoint</Application>
  <PresentationFormat>Widescreen</PresentationFormat>
  <Paragraphs>1044</Paragraphs>
  <Slides>73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3" baseType="lpstr">
      <vt:lpstr>Arial</vt:lpstr>
      <vt:lpstr>Arial</vt:lpstr>
      <vt:lpstr>Calibri</vt:lpstr>
      <vt:lpstr>Calibri Light</vt:lpstr>
      <vt:lpstr>Cambria</vt:lpstr>
      <vt:lpstr>Cambria Math</vt:lpstr>
      <vt:lpstr>Segoe UI</vt:lpstr>
      <vt:lpstr>Segoe UI </vt:lpstr>
      <vt:lpstr>Segoe UI Light</vt:lpstr>
      <vt:lpstr>Office Theme</vt:lpstr>
      <vt:lpstr>Sentiment analysis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Computer Science; Faculty of Science; University of Windsor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II NLP Winter 2021</dc:title>
  <dc:creator>Hossein Fani;hfani@uwindsor.ca</dc:creator>
  <cp:keywords>NLP; Sentiment Analysis;</cp:keywords>
  <cp:lastModifiedBy>Hossein Fani</cp:lastModifiedBy>
  <cp:revision>265</cp:revision>
  <dcterms:created xsi:type="dcterms:W3CDTF">2021-03-03T23:14:21Z</dcterms:created>
  <dcterms:modified xsi:type="dcterms:W3CDTF">2021-03-16T21:45:44Z</dcterms:modified>
</cp:coreProperties>
</file>