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2B5D-2E58-6B71-92E5-074256811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F3E2A0-0DFB-13D1-8061-8E04B383A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358AA-2DBF-83C8-2C32-5EA78EEC1BA7}"/>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04216DE5-46AE-2CD4-46D2-3A4EB7A2E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EE009-1380-84A5-E569-B31F4256BC6A}"/>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7145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00DA-7EBD-62A4-154A-4D6A2E5CF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B63B9-5991-E00B-1EC3-C700B0262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1CDA1-0893-9D3F-A4C4-5A42F12B4E64}"/>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61CFB9D8-D559-711B-60B9-C3511DAFE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0D390-D3DB-5D69-AD3D-FA90D1DDC483}"/>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26241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72B77-C054-30FB-03DF-9FCCF2109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CE877C-58A2-057D-12E7-DBD12B3837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A5A30-A7FE-7BBC-BC47-C8E52923EE45}"/>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B51A986E-3F12-874E-7E83-6C4224AF4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51CF9-0AB6-68E1-46EF-9E69EE31004F}"/>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28420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EA4C-CCC3-CC5E-52E6-A545ABF74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73394-D490-B9D4-7B18-C9AF2B28A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6F3CA-C6E1-4DA6-9BFF-A301C3FA8B20}"/>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403885D9-FD9A-F591-E1BB-E9FEFF658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1C838-4150-B923-822F-9C52301BD19C}"/>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342461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01F9-92BA-7C39-C074-F86CD8EC7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A3347C-9856-C0B6-2017-26687B612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A0F06-8DB6-B894-893C-F66FB786C570}"/>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8BC5D5B1-31B5-8B69-837B-D82CFBF4B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3829-07E9-79E6-A723-E4B07084AA27}"/>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54348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394E-F4FD-E5B9-25E4-75A32E93A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B2B24-7723-3E74-83FA-700FEC357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699916-3C73-B615-CA98-810435EBB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3FCE33-A4CA-41BE-01F4-03A33306D50C}"/>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6" name="Footer Placeholder 5">
            <a:extLst>
              <a:ext uri="{FF2B5EF4-FFF2-40B4-BE49-F238E27FC236}">
                <a16:creationId xmlns:a16="http://schemas.microsoft.com/office/drawing/2014/main" id="{7CBF25DB-3599-EAD6-C9EF-82B544CCD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53ACD-CAB4-39B5-FF2D-023A96BE16E7}"/>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398471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DB9A-F155-7A0E-D57A-834207532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0C10C-186C-4046-5800-C5B72A673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93F00-DC2C-1D56-C76F-7483E5775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5A634-E494-D5FA-E132-929FD69CF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96F78-2E30-5A34-697A-26517AD36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E1469-0E5B-B1D2-C54D-15602DF5DBFD}"/>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8" name="Footer Placeholder 7">
            <a:extLst>
              <a:ext uri="{FF2B5EF4-FFF2-40B4-BE49-F238E27FC236}">
                <a16:creationId xmlns:a16="http://schemas.microsoft.com/office/drawing/2014/main" id="{3BF15A0C-D878-B446-512D-FDF4D84E0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5DFF7-D3F8-73D7-D545-D724201C02F7}"/>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04230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C57C-37E6-3C07-4812-829B455802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083595-8BB2-1959-F4D4-8D0287B46DC2}"/>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4" name="Footer Placeholder 3">
            <a:extLst>
              <a:ext uri="{FF2B5EF4-FFF2-40B4-BE49-F238E27FC236}">
                <a16:creationId xmlns:a16="http://schemas.microsoft.com/office/drawing/2014/main" id="{A15602DE-6F94-CF95-7391-1D496AD050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1B68DB-0822-1B08-8A7E-836B549DA416}"/>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376839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F7C39-2ED6-D32B-75EA-CF12C0844CA9}"/>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3" name="Footer Placeholder 2">
            <a:extLst>
              <a:ext uri="{FF2B5EF4-FFF2-40B4-BE49-F238E27FC236}">
                <a16:creationId xmlns:a16="http://schemas.microsoft.com/office/drawing/2014/main" id="{FE8A17B1-1A5D-8352-B808-7E1754491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D4CD0-BE53-7246-174F-20E81FB324F7}"/>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141442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F31E-774F-4883-591D-CB5303DD6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10AFAF-2370-640A-50E6-298797716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F6C19-8A2A-0CEF-87A3-7196EA6BF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6D9EC-C173-D08A-37BA-708BB02EFBA2}"/>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6" name="Footer Placeholder 5">
            <a:extLst>
              <a:ext uri="{FF2B5EF4-FFF2-40B4-BE49-F238E27FC236}">
                <a16:creationId xmlns:a16="http://schemas.microsoft.com/office/drawing/2014/main" id="{77652FD5-08B3-7FD4-96BF-0680F4E6D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DC7F3-038E-35BC-2B8F-03D6ED9990C0}"/>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35158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22D6-5511-DB8A-14BA-78B2EFC67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E417A-0AA1-B365-00DE-1CFDCCB69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DCF88-0A15-5CE1-82FB-7E55150CE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033FA-5B8C-192B-D30E-3B1D86C5E539}"/>
              </a:ext>
            </a:extLst>
          </p:cNvPr>
          <p:cNvSpPr>
            <a:spLocks noGrp="1"/>
          </p:cNvSpPr>
          <p:nvPr>
            <p:ph type="dt" sz="half" idx="10"/>
          </p:nvPr>
        </p:nvSpPr>
        <p:spPr/>
        <p:txBody>
          <a:bodyPr/>
          <a:lstStyle/>
          <a:p>
            <a:fld id="{67EAE181-DC20-43F9-A11B-3EF446BB228C}" type="datetimeFigureOut">
              <a:rPr lang="en-US" smtClean="0"/>
              <a:t>8/15/2023</a:t>
            </a:fld>
            <a:endParaRPr lang="en-US"/>
          </a:p>
        </p:txBody>
      </p:sp>
      <p:sp>
        <p:nvSpPr>
          <p:cNvPr id="6" name="Footer Placeholder 5">
            <a:extLst>
              <a:ext uri="{FF2B5EF4-FFF2-40B4-BE49-F238E27FC236}">
                <a16:creationId xmlns:a16="http://schemas.microsoft.com/office/drawing/2014/main" id="{4B8E9CA6-4640-6672-0600-4C2413BE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B9F94-A107-6F3F-3B1E-08D2D492D9DC}"/>
              </a:ext>
            </a:extLst>
          </p:cNvPr>
          <p:cNvSpPr>
            <a:spLocks noGrp="1"/>
          </p:cNvSpPr>
          <p:nvPr>
            <p:ph type="sldNum" sz="quarter" idx="12"/>
          </p:nvPr>
        </p:nvSpPr>
        <p:spPr/>
        <p:txBody>
          <a:bodyPr/>
          <a:lstStyle/>
          <a:p>
            <a:fld id="{C203B332-7142-41D9-AAAA-C9016219514A}" type="slidenum">
              <a:rPr lang="en-US" smtClean="0"/>
              <a:t>‹#›</a:t>
            </a:fld>
            <a:endParaRPr lang="en-US"/>
          </a:p>
        </p:txBody>
      </p:sp>
    </p:spTree>
    <p:extLst>
      <p:ext uri="{BB962C8B-B14F-4D97-AF65-F5344CB8AC3E}">
        <p14:creationId xmlns:p14="http://schemas.microsoft.com/office/powerpoint/2010/main" val="243914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E9725-20B8-55DB-BC21-DE0D1BF99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34E3B-A526-C34E-B8B8-173674210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CE317-C304-761E-425B-C43B7C091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AE181-DC20-43F9-A11B-3EF446BB228C}" type="datetimeFigureOut">
              <a:rPr lang="en-US" smtClean="0"/>
              <a:t>8/15/2023</a:t>
            </a:fld>
            <a:endParaRPr lang="en-US"/>
          </a:p>
        </p:txBody>
      </p:sp>
      <p:sp>
        <p:nvSpPr>
          <p:cNvPr id="5" name="Footer Placeholder 4">
            <a:extLst>
              <a:ext uri="{FF2B5EF4-FFF2-40B4-BE49-F238E27FC236}">
                <a16:creationId xmlns:a16="http://schemas.microsoft.com/office/drawing/2014/main" id="{63C3B921-F649-8628-1356-3B5C83911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691F54-960B-C43F-996E-F8199B5C2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3B332-7142-41D9-AAAA-C9016219514A}" type="slidenum">
              <a:rPr lang="en-US" smtClean="0"/>
              <a:t>‹#›</a:t>
            </a:fld>
            <a:endParaRPr lang="en-US"/>
          </a:p>
        </p:txBody>
      </p:sp>
    </p:spTree>
    <p:extLst>
      <p:ext uri="{BB962C8B-B14F-4D97-AF65-F5344CB8AC3E}">
        <p14:creationId xmlns:p14="http://schemas.microsoft.com/office/powerpoint/2010/main" val="219734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fmpeg">
            <a:extLst>
              <a:ext uri="{FF2B5EF4-FFF2-40B4-BE49-F238E27FC236}">
                <a16:creationId xmlns:a16="http://schemas.microsoft.com/office/drawing/2014/main" id="{56E8F3FC-913F-69F4-7B28-1FD35E9C6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0"/>
            <a:ext cx="5308600" cy="25879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the Future of Node.js? Node.js Benefits | LITSLINK Blog">
            <a:extLst>
              <a:ext uri="{FF2B5EF4-FFF2-40B4-BE49-F238E27FC236}">
                <a16:creationId xmlns:a16="http://schemas.microsoft.com/office/drawing/2014/main" id="{50BD9570-6BB5-4BD4-6399-8C1986692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322" y="203200"/>
            <a:ext cx="4748158" cy="2717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50852A7-9213-30B9-0023-3A177B0A5B86}"/>
              </a:ext>
            </a:extLst>
          </p:cNvPr>
          <p:cNvSpPr/>
          <p:nvPr/>
        </p:nvSpPr>
        <p:spPr>
          <a:xfrm>
            <a:off x="479163" y="3171039"/>
            <a:ext cx="10954274" cy="32205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274320" tIns="182880" rIns="274320" bIns="182880" rtlCol="0" anchor="ctr"/>
          <a:lstStyle/>
          <a:p>
            <a:pPr algn="just" rtl="1">
              <a:lnSpc>
                <a:spcPct val="150000"/>
              </a:lnSpc>
            </a:pPr>
            <a:r>
              <a:rPr lang="en-US" dirty="0">
                <a:solidFill>
                  <a:schemeClr val="tx1"/>
                </a:solidFill>
                <a:cs typeface="B Nazanin" panose="00000400000000000000" pitchFamily="2" charset="-78"/>
              </a:rPr>
              <a:t>Ffmpeg</a:t>
            </a:r>
            <a:r>
              <a:rPr lang="fa-IR" dirty="0">
                <a:solidFill>
                  <a:schemeClr val="tx1"/>
                </a:solidFill>
                <a:cs typeface="B Nazanin" panose="00000400000000000000" pitchFamily="2" charset="-78"/>
              </a:rPr>
              <a:t> یه نرم افزار متن بازه که ازش میشه برای ویرایش فایل های ویدیویی استفاده کرد. این نرم افزار ابزارهای خط فرمان متنوعی برای رمزگذاری فرمت، الحاق چند ویدیو به هم، مقیاس بندی و ... داره.</a:t>
            </a:r>
          </a:p>
          <a:p>
            <a:pPr algn="just" rtl="1">
              <a:lnSpc>
                <a:spcPct val="150000"/>
              </a:lnSpc>
            </a:pPr>
            <a:r>
              <a:rPr lang="fa-IR" dirty="0">
                <a:solidFill>
                  <a:schemeClr val="tx1"/>
                </a:solidFill>
                <a:cs typeface="B Nazanin" panose="00000400000000000000" pitchFamily="2" charset="-78"/>
              </a:rPr>
              <a:t>به عنوان توسعه دهنده سایت </a:t>
            </a:r>
            <a:r>
              <a:rPr lang="en-US" dirty="0">
                <a:solidFill>
                  <a:schemeClr val="tx1"/>
                </a:solidFill>
                <a:cs typeface="B Nazanin" panose="00000400000000000000" pitchFamily="2" charset="-78"/>
              </a:rPr>
              <a:t>iporse.ir</a:t>
            </a:r>
            <a:r>
              <a:rPr lang="fa-IR" dirty="0">
                <a:solidFill>
                  <a:schemeClr val="tx1"/>
                </a:solidFill>
                <a:cs typeface="B Nazanin" panose="00000400000000000000" pitchFamily="2" charset="-78"/>
              </a:rPr>
              <a:t> سفارش سرویسی شد که با دریافت شماره هر متوفی در سایت، ویدیویی اختصاصی شامل تصویر مرحوم به همراه قرائت سوره حمد تولید بشه. برای این کار از کامندلاین های </a:t>
            </a:r>
            <a:r>
              <a:rPr lang="en-US" dirty="0">
                <a:solidFill>
                  <a:schemeClr val="tx1"/>
                </a:solidFill>
                <a:cs typeface="B Nazanin" panose="00000400000000000000" pitchFamily="2" charset="-78"/>
              </a:rPr>
              <a:t>drawtext</a:t>
            </a:r>
            <a:r>
              <a:rPr lang="fa-IR" dirty="0">
                <a:solidFill>
                  <a:schemeClr val="tx1"/>
                </a:solidFill>
                <a:cs typeface="B Nazanin" panose="00000400000000000000" pitchFamily="2" charset="-78"/>
              </a:rPr>
              <a:t> و </a:t>
            </a:r>
            <a:r>
              <a:rPr lang="en-US" dirty="0">
                <a:solidFill>
                  <a:schemeClr val="tx1"/>
                </a:solidFill>
                <a:cs typeface="B Nazanin" panose="00000400000000000000" pitchFamily="2" charset="-78"/>
              </a:rPr>
              <a:t>filter_complex</a:t>
            </a:r>
            <a:r>
              <a:rPr lang="fa-IR" dirty="0">
                <a:solidFill>
                  <a:schemeClr val="tx1"/>
                </a:solidFill>
                <a:cs typeface="B Nazanin" panose="00000400000000000000" pitchFamily="2" charset="-78"/>
              </a:rPr>
              <a:t> مربوط به </a:t>
            </a:r>
            <a:r>
              <a:rPr lang="en-US" dirty="0">
                <a:solidFill>
                  <a:schemeClr val="tx1"/>
                </a:solidFill>
                <a:cs typeface="B Nazanin" panose="00000400000000000000" pitchFamily="2" charset="-78"/>
              </a:rPr>
              <a:t>ffmpeg</a:t>
            </a:r>
            <a:r>
              <a:rPr lang="fa-IR" dirty="0">
                <a:solidFill>
                  <a:schemeClr val="tx1"/>
                </a:solidFill>
                <a:cs typeface="B Nazanin" panose="00000400000000000000" pitchFamily="2" charset="-78"/>
              </a:rPr>
              <a:t> استفاده کردم.</a:t>
            </a:r>
          </a:p>
          <a:p>
            <a:pPr algn="just" rtl="1">
              <a:lnSpc>
                <a:spcPct val="150000"/>
              </a:lnSpc>
            </a:pPr>
            <a:endParaRPr lang="en-US" dirty="0">
              <a:solidFill>
                <a:schemeClr val="tx1"/>
              </a:solidFill>
              <a:cs typeface="B Nazanin" panose="00000400000000000000" pitchFamily="2" charset="-78"/>
            </a:endParaRPr>
          </a:p>
          <a:p>
            <a:pPr algn="just" rtl="1">
              <a:lnSpc>
                <a:spcPct val="150000"/>
              </a:lnSpc>
            </a:pPr>
            <a:r>
              <a:rPr lang="fa-IR" dirty="0">
                <a:solidFill>
                  <a:schemeClr val="tx1"/>
                </a:solidFill>
                <a:cs typeface="B Nazanin" panose="00000400000000000000" pitchFamily="2" charset="-78"/>
              </a:rPr>
              <a:t>لینک پروژه در گیتهابم:</a:t>
            </a:r>
          </a:p>
          <a:p>
            <a:pPr algn="just" rtl="1">
              <a:lnSpc>
                <a:spcPct val="150000"/>
              </a:lnSpc>
            </a:pPr>
            <a:r>
              <a:rPr lang="en-US" dirty="0">
                <a:solidFill>
                  <a:schemeClr val="tx1"/>
                </a:solidFill>
                <a:cs typeface="B Nazanin" panose="00000400000000000000" pitchFamily="2" charset="-78"/>
              </a:rPr>
              <a:t>https://github.com/hosseinimh/ffmpeg-video_creator-nodejs</a:t>
            </a:r>
            <a:endParaRPr lang="fa-IR" dirty="0">
              <a:solidFill>
                <a:schemeClr val="tx1"/>
              </a:solidFill>
              <a:cs typeface="B Nazanin" panose="00000400000000000000" pitchFamily="2" charset="-78"/>
            </a:endParaRPr>
          </a:p>
        </p:txBody>
      </p:sp>
    </p:spTree>
    <p:extLst>
      <p:ext uri="{BB962C8B-B14F-4D97-AF65-F5344CB8AC3E}">
        <p14:creationId xmlns:p14="http://schemas.microsoft.com/office/powerpoint/2010/main" val="373157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106</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Elecomp</dc:creator>
  <cp:lastModifiedBy>Elecomp</cp:lastModifiedBy>
  <cp:revision>5</cp:revision>
  <dcterms:created xsi:type="dcterms:W3CDTF">2023-08-15T17:57:46Z</dcterms:created>
  <dcterms:modified xsi:type="dcterms:W3CDTF">2023-08-15T18:17:12Z</dcterms:modified>
</cp:coreProperties>
</file>