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2B5D-2E58-6B71-92E5-074256811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3E2A0-0DFB-13D1-8061-8E04B383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58AA-2DBF-83C8-2C32-5EA78EEC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6DE5-46AE-2CD4-46D2-3A4EB7A2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E009-1380-84A5-E569-B31F4256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00DA-7EBD-62A4-154A-4D6A2E5C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B63B9-5991-E00B-1EC3-C700B0262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CDA1-0893-9D3F-A4C4-5A42F12B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B9D8-D559-711B-60B9-C3511DAF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D390-D3DB-5D69-AD3D-FA90D1DD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72B77-C054-30FB-03DF-9FCCF2109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877C-58A2-057D-12E7-DBD12B383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5A30-A7FE-7BBC-BC47-C8E52923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986E-3F12-874E-7E83-6C4224AF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1CF9-0AB6-68E1-46EF-9E69EE31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EA4C-CCC3-CC5E-52E6-A545ABF7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73394-D490-B9D4-7B18-C9AF2B28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F3CA-C6E1-4DA6-9BFF-A301C3FA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5D9-FD9A-F591-E1BB-E9FEFF65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C838-4150-B923-822F-9C52301B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1F9-92BA-7C39-C074-F86CD8EC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3347C-9856-C0B6-2017-26687B61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0F06-8DB6-B894-893C-F66FB786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D5B1-31B5-8B69-837B-D82CFBF4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3829-07E9-79E6-A723-E4B07084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394E-F4FD-E5B9-25E4-75A32E93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2B24-7723-3E74-83FA-700FEC357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9916-3C73-B615-CA98-810435EB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FCE33-A4CA-41BE-01F4-03A33306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25DB-3599-EAD6-C9EF-82B544CC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53ACD-CAB4-39B5-FF2D-023A96BE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DB9A-F155-7A0E-D57A-83420753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0C10C-186C-4046-5800-C5B72A67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3F00-DC2C-1D56-C76F-7483E577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5A634-E494-D5FA-E132-929FD69CF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96F78-2E30-5A34-697A-26517AD36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E1469-0E5B-B1D2-C54D-15602DF5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15A0C-D878-B446-512D-FDF4D84E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5DFF7-D3F8-73D7-D545-D724201C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C57C-37E6-3C07-4812-829B4558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83595-8BB2-1959-F4D4-8D0287B4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602DE-6F94-CF95-7391-1D496AD0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B68DB-0822-1B08-8A7E-836B549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F7C39-2ED6-D32B-75EA-CF12C084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A17B1-1A5D-8352-B808-7E175449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D4CD0-BE53-7246-174F-20E81F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31E-774F-4883-591D-CB5303DD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AFAF-2370-640A-50E6-29879771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F6C19-8A2A-0CEF-87A3-7196EA6B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6D9EC-C173-D08A-37BA-708BB02E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2FD5-08B3-7FD4-96BF-0680F4E6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DC7F3-038E-35BC-2B8F-03D6ED9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8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22D6-5511-DB8A-14BA-78B2EFC6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E417A-0AA1-B365-00DE-1CFDCCB6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DCF88-0A15-5CE1-82FB-7E55150CE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33FA-5B8C-192B-D30E-3B1D86C5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9CA6-4640-6672-0600-4C2413BE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B9F94-A107-6F3F-3B1E-08D2D492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E9725-20B8-55DB-BC21-DE0D1BF9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34E3B-A526-C34E-B8B8-173674210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E317-C304-761E-425B-C43B7C091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E181-DC20-43F9-A11B-3EF446BB228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B921-F649-8628-1356-3B5C8391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1F54-960B-C43F-996E-F8199B5C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B332-7142-41D9-AAAA-C9016219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fmpeg">
            <a:extLst>
              <a:ext uri="{FF2B5EF4-FFF2-40B4-BE49-F238E27FC236}">
                <a16:creationId xmlns:a16="http://schemas.microsoft.com/office/drawing/2014/main" id="{56E8F3FC-913F-69F4-7B28-1FD35E9C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3" y="583097"/>
            <a:ext cx="5308600" cy="25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50BD9570-6BB5-4BD4-6399-8C1986692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42" y="790430"/>
            <a:ext cx="4748158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0852A7-9213-30B9-0023-3A177B0A5B86}"/>
              </a:ext>
            </a:extLst>
          </p:cNvPr>
          <p:cNvSpPr/>
          <p:nvPr/>
        </p:nvSpPr>
        <p:spPr>
          <a:xfrm>
            <a:off x="479163" y="3171039"/>
            <a:ext cx="10954274" cy="32205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just" rt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FFmpeg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یه نرم‌افزار متن بازه که ازش میشه برای ویرایش فایل‌های ویدیویی استفاده کرد. این نرم افزار ابزارهای خط فرمان متنوعی برای رمزگذاری فرمت، الحاق چند ویدیو به هم، مقیاس‌بندی و ... داره.</a:t>
            </a:r>
          </a:p>
          <a:p>
            <a:pPr algn="just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به عنوان توسعه‌دهنده سایت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iporse.ir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سفارش سرویسی شد که با دریافت شماره هر متوفی در سایت، ویدیویی اختصاصی شامل تصویر مرحوم به همراه قرائت سوره حمد تولید بشه. برای این کار </a:t>
            </a:r>
            <a:r>
              <a:rPr lang="fa-IR">
                <a:solidFill>
                  <a:schemeClr val="tx1"/>
                </a:solidFill>
                <a:cs typeface="B Nazanin" panose="00000400000000000000" pitchFamily="2" charset="-78"/>
              </a:rPr>
              <a:t>از کامندلاین‌های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drawtext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و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filter_complex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مربوط به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ffmpeg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استفاده کردم.</a:t>
            </a:r>
          </a:p>
          <a:p>
            <a:pPr algn="just" rt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لینک پروژه در گیتهابم:</a:t>
            </a:r>
          </a:p>
          <a:p>
            <a:pPr algn="just" rt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https://github.com/hosseinimh/ffmpeg-video_creator-nodejs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68866-952D-BEA5-4FFA-B4C4B70F1B38}"/>
              </a:ext>
            </a:extLst>
          </p:cNvPr>
          <p:cNvSpPr txBox="1"/>
          <p:nvPr/>
        </p:nvSpPr>
        <p:spPr>
          <a:xfrm>
            <a:off x="394283" y="369116"/>
            <a:ext cx="109542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creator using FFmpeg &amp; nodejs</a:t>
            </a:r>
          </a:p>
        </p:txBody>
      </p:sp>
    </p:spTree>
    <p:extLst>
      <p:ext uri="{BB962C8B-B14F-4D97-AF65-F5344CB8AC3E}">
        <p14:creationId xmlns:p14="http://schemas.microsoft.com/office/powerpoint/2010/main" val="373157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Elecomp</dc:creator>
  <cp:lastModifiedBy>Elecomp</cp:lastModifiedBy>
  <cp:revision>10</cp:revision>
  <dcterms:created xsi:type="dcterms:W3CDTF">2023-08-15T17:57:46Z</dcterms:created>
  <dcterms:modified xsi:type="dcterms:W3CDTF">2023-08-15T18:29:59Z</dcterms:modified>
</cp:coreProperties>
</file>