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5"/>
  </p:sldMasterIdLst>
  <p:sldIdLst>
    <p:sldId id="258" r:id="rId16"/>
    <p:sldId id="260" r:id="rId17"/>
    <p:sldId id="259" r:id="rId18"/>
    <p:sldId id="261" r:id="rId19"/>
    <p:sldId id="26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DDD5"/>
    <a:srgbClr val="F0EFE7"/>
    <a:srgbClr val="F14E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1872" y="8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customXml" Target="../customXml/item13.xml"/><Relationship Id="rId18" Type="http://schemas.openxmlformats.org/officeDocument/2006/relationships/slide" Target="slides/slide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xml"/><Relationship Id="rId20" Type="http://schemas.openxmlformats.org/officeDocument/2006/relationships/slide" Target="slides/slide5.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Master" Target="slideMasters/slideMaster1.xml"/><Relationship Id="rId23" Type="http://schemas.openxmlformats.org/officeDocument/2006/relationships/theme" Target="theme/theme1.xml"/><Relationship Id="rId10" Type="http://schemas.openxmlformats.org/officeDocument/2006/relationships/customXml" Target="../customXml/item10.xml"/><Relationship Id="rId19" Type="http://schemas.openxmlformats.org/officeDocument/2006/relationships/slide" Target="slides/slide4.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6087A6-57F9-4E25-B389-002905D0CAC9}"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5B8D9-98BF-4B4A-BD71-FB571EA5FE8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7977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F6087A6-57F9-4E25-B389-002905D0CAC9}" type="datetimeFigureOut">
              <a:rPr lang="en-US" smtClean="0"/>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15B8D9-98BF-4B4A-BD71-FB571EA5FE8E}" type="slidenum">
              <a:rPr lang="en-US" smtClean="0"/>
              <a:t>‹#›</a:t>
            </a:fld>
            <a:endParaRPr lang="en-US"/>
          </a:p>
        </p:txBody>
      </p:sp>
    </p:spTree>
    <p:extLst>
      <p:ext uri="{BB962C8B-B14F-4D97-AF65-F5344CB8AC3E}">
        <p14:creationId xmlns:p14="http://schemas.microsoft.com/office/powerpoint/2010/main" val="3485381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6087A6-57F9-4E25-B389-002905D0CAC9}"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5B8D9-98BF-4B4A-BD71-FB571EA5FE8E}" type="slidenum">
              <a:rPr lang="en-US" smtClean="0"/>
              <a:t>‹#›</a:t>
            </a:fld>
            <a:endParaRPr lang="en-US"/>
          </a:p>
        </p:txBody>
      </p:sp>
    </p:spTree>
    <p:extLst>
      <p:ext uri="{BB962C8B-B14F-4D97-AF65-F5344CB8AC3E}">
        <p14:creationId xmlns:p14="http://schemas.microsoft.com/office/powerpoint/2010/main" val="136556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6087A6-57F9-4E25-B389-002905D0CAC9}"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5B8D9-98BF-4B4A-BD71-FB571EA5FE8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4086842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6087A6-57F9-4E25-B389-002905D0CAC9}"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5B8D9-98BF-4B4A-BD71-FB571EA5FE8E}" type="slidenum">
              <a:rPr lang="en-US" smtClean="0"/>
              <a:t>‹#›</a:t>
            </a:fld>
            <a:endParaRPr lang="en-US"/>
          </a:p>
        </p:txBody>
      </p:sp>
    </p:spTree>
    <p:extLst>
      <p:ext uri="{BB962C8B-B14F-4D97-AF65-F5344CB8AC3E}">
        <p14:creationId xmlns:p14="http://schemas.microsoft.com/office/powerpoint/2010/main" val="4006594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6087A6-57F9-4E25-B389-002905D0CAC9}"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5B8D9-98BF-4B4A-BD71-FB571EA5FE8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1674894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6087A6-57F9-4E25-B389-002905D0CAC9}"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5B8D9-98BF-4B4A-BD71-FB571EA5FE8E}" type="slidenum">
              <a:rPr lang="en-US" smtClean="0"/>
              <a:t>‹#›</a:t>
            </a:fld>
            <a:endParaRPr lang="en-US"/>
          </a:p>
        </p:txBody>
      </p:sp>
    </p:spTree>
    <p:extLst>
      <p:ext uri="{BB962C8B-B14F-4D97-AF65-F5344CB8AC3E}">
        <p14:creationId xmlns:p14="http://schemas.microsoft.com/office/powerpoint/2010/main" val="2378692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6087A6-57F9-4E25-B389-002905D0CAC9}"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5B8D9-98BF-4B4A-BD71-FB571EA5FE8E}" type="slidenum">
              <a:rPr lang="en-US" smtClean="0"/>
              <a:t>‹#›</a:t>
            </a:fld>
            <a:endParaRPr lang="en-US"/>
          </a:p>
        </p:txBody>
      </p:sp>
    </p:spTree>
    <p:extLst>
      <p:ext uri="{BB962C8B-B14F-4D97-AF65-F5344CB8AC3E}">
        <p14:creationId xmlns:p14="http://schemas.microsoft.com/office/powerpoint/2010/main" val="7381754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6087A6-57F9-4E25-B389-002905D0CAC9}"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5B8D9-98BF-4B4A-BD71-FB571EA5FE8E}" type="slidenum">
              <a:rPr lang="en-US" smtClean="0"/>
              <a:t>‹#›</a:t>
            </a:fld>
            <a:endParaRPr lang="en-US"/>
          </a:p>
        </p:txBody>
      </p:sp>
    </p:spTree>
    <p:extLst>
      <p:ext uri="{BB962C8B-B14F-4D97-AF65-F5344CB8AC3E}">
        <p14:creationId xmlns:p14="http://schemas.microsoft.com/office/powerpoint/2010/main" val="3592542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6087A6-57F9-4E25-B389-002905D0CAC9}"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5B8D9-98BF-4B4A-BD71-FB571EA5FE8E}" type="slidenum">
              <a:rPr lang="en-US" smtClean="0"/>
              <a:t>‹#›</a:t>
            </a:fld>
            <a:endParaRPr lang="en-US"/>
          </a:p>
        </p:txBody>
      </p:sp>
    </p:spTree>
    <p:extLst>
      <p:ext uri="{BB962C8B-B14F-4D97-AF65-F5344CB8AC3E}">
        <p14:creationId xmlns:p14="http://schemas.microsoft.com/office/powerpoint/2010/main" val="3256652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6087A6-57F9-4E25-B389-002905D0CAC9}"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5B8D9-98BF-4B4A-BD71-FB571EA5FE8E}" type="slidenum">
              <a:rPr lang="en-US" smtClean="0"/>
              <a:t>‹#›</a:t>
            </a:fld>
            <a:endParaRPr lang="en-US"/>
          </a:p>
        </p:txBody>
      </p:sp>
    </p:spTree>
    <p:extLst>
      <p:ext uri="{BB962C8B-B14F-4D97-AF65-F5344CB8AC3E}">
        <p14:creationId xmlns:p14="http://schemas.microsoft.com/office/powerpoint/2010/main" val="4056821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6087A6-57F9-4E25-B389-002905D0CAC9}"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15B8D9-98BF-4B4A-BD71-FB571EA5FE8E}" type="slidenum">
              <a:rPr lang="en-US" smtClean="0"/>
              <a:t>‹#›</a:t>
            </a:fld>
            <a:endParaRPr lang="en-US"/>
          </a:p>
        </p:txBody>
      </p:sp>
    </p:spTree>
    <p:extLst>
      <p:ext uri="{BB962C8B-B14F-4D97-AF65-F5344CB8AC3E}">
        <p14:creationId xmlns:p14="http://schemas.microsoft.com/office/powerpoint/2010/main" val="2335593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6087A6-57F9-4E25-B389-002905D0CAC9}" type="datetimeFigureOut">
              <a:rPr lang="en-US" smtClean="0"/>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15B8D9-98BF-4B4A-BD71-FB571EA5FE8E}" type="slidenum">
              <a:rPr lang="en-US" smtClean="0"/>
              <a:t>‹#›</a:t>
            </a:fld>
            <a:endParaRPr lang="en-US"/>
          </a:p>
        </p:txBody>
      </p:sp>
    </p:spTree>
    <p:extLst>
      <p:ext uri="{BB962C8B-B14F-4D97-AF65-F5344CB8AC3E}">
        <p14:creationId xmlns:p14="http://schemas.microsoft.com/office/powerpoint/2010/main" val="3387349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6087A6-57F9-4E25-B389-002905D0CAC9}" type="datetimeFigureOut">
              <a:rPr lang="en-US" smtClean="0"/>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15B8D9-98BF-4B4A-BD71-FB571EA5FE8E}" type="slidenum">
              <a:rPr lang="en-US" smtClean="0"/>
              <a:t>‹#›</a:t>
            </a:fld>
            <a:endParaRPr lang="en-US"/>
          </a:p>
        </p:txBody>
      </p:sp>
    </p:spTree>
    <p:extLst>
      <p:ext uri="{BB962C8B-B14F-4D97-AF65-F5344CB8AC3E}">
        <p14:creationId xmlns:p14="http://schemas.microsoft.com/office/powerpoint/2010/main" val="3805014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6087A6-57F9-4E25-B389-002905D0CAC9}" type="datetimeFigureOut">
              <a:rPr lang="en-US" smtClean="0"/>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15B8D9-98BF-4B4A-BD71-FB571EA5FE8E}" type="slidenum">
              <a:rPr lang="en-US" smtClean="0"/>
              <a:t>‹#›</a:t>
            </a:fld>
            <a:endParaRPr lang="en-US"/>
          </a:p>
        </p:txBody>
      </p:sp>
    </p:spTree>
    <p:extLst>
      <p:ext uri="{BB962C8B-B14F-4D97-AF65-F5344CB8AC3E}">
        <p14:creationId xmlns:p14="http://schemas.microsoft.com/office/powerpoint/2010/main" val="4119776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6087A6-57F9-4E25-B389-002905D0CAC9}"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15B8D9-98BF-4B4A-BD71-FB571EA5FE8E}" type="slidenum">
              <a:rPr lang="en-US" smtClean="0"/>
              <a:t>‹#›</a:t>
            </a:fld>
            <a:endParaRPr lang="en-US"/>
          </a:p>
        </p:txBody>
      </p:sp>
    </p:spTree>
    <p:extLst>
      <p:ext uri="{BB962C8B-B14F-4D97-AF65-F5344CB8AC3E}">
        <p14:creationId xmlns:p14="http://schemas.microsoft.com/office/powerpoint/2010/main" val="2640190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6087A6-57F9-4E25-B389-002905D0CAC9}"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15B8D9-98BF-4B4A-BD71-FB571EA5FE8E}" type="slidenum">
              <a:rPr lang="en-US" smtClean="0"/>
              <a:t>‹#›</a:t>
            </a:fld>
            <a:endParaRPr lang="en-US"/>
          </a:p>
        </p:txBody>
      </p:sp>
    </p:spTree>
    <p:extLst>
      <p:ext uri="{BB962C8B-B14F-4D97-AF65-F5344CB8AC3E}">
        <p14:creationId xmlns:p14="http://schemas.microsoft.com/office/powerpoint/2010/main" val="251946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F6087A6-57F9-4E25-B389-002905D0CAC9}" type="datetimeFigureOut">
              <a:rPr lang="en-US" smtClean="0"/>
              <a:t>1/24/2023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015B8D9-98BF-4B4A-BD71-FB571EA5FE8E}" type="slidenum">
              <a:rPr lang="en-US" smtClean="0"/>
              <a:t>‹#›</a:t>
            </a:fld>
            <a:endParaRPr lang="en-US"/>
          </a:p>
        </p:txBody>
      </p:sp>
    </p:spTree>
    <p:extLst>
      <p:ext uri="{BB962C8B-B14F-4D97-AF65-F5344CB8AC3E}">
        <p14:creationId xmlns:p14="http://schemas.microsoft.com/office/powerpoint/2010/main" val="1178207312"/>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DFDDD5">
            <a:alpha val="31000"/>
          </a:srgb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17A1BCA-A79D-72F1-CF1F-83BEADF5A33B}"/>
              </a:ext>
            </a:extLst>
          </p:cNvPr>
          <p:cNvSpPr txBox="1"/>
          <p:nvPr/>
        </p:nvSpPr>
        <p:spPr>
          <a:xfrm>
            <a:off x="1101090" y="678438"/>
            <a:ext cx="9989820" cy="1446550"/>
          </a:xfrm>
          <a:prstGeom prst="rect">
            <a:avLst/>
          </a:prstGeom>
          <a:solidFill>
            <a:srgbClr val="F0EFE7"/>
          </a:solidFill>
          <a:effectLst>
            <a:softEdge rad="38100"/>
          </a:effectLst>
        </p:spPr>
        <p:txBody>
          <a:bodyPr wrap="square" lIns="182880" tIns="91440" bIns="274320">
            <a:spAutoFit/>
          </a:bodyPr>
          <a:lstStyle/>
          <a:p>
            <a:pPr algn="ctr" rtl="1"/>
            <a:endParaRPr lang="en-US" sz="7000">
              <a:solidFill>
                <a:srgbClr val="F14E32"/>
              </a:solidFill>
              <a:latin typeface="Century Gothic (Body)"/>
              <a:ea typeface="Verdana" panose="020B0604030504040204" pitchFamily="34" charset="0"/>
              <a:cs typeface="B Nazanin" panose="00000400000000000000" pitchFamily="2" charset="-78"/>
            </a:endParaRPr>
          </a:p>
        </p:txBody>
      </p:sp>
      <p:pic>
        <p:nvPicPr>
          <p:cNvPr id="1028" name="Picture 4">
            <a:extLst>
              <a:ext uri="{FF2B5EF4-FFF2-40B4-BE49-F238E27FC236}">
                <a16:creationId xmlns:a16="http://schemas.microsoft.com/office/drawing/2014/main" id="{475DBFEE-A1E2-AEA7-FDB2-FB7FA81739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0" y="963563"/>
            <a:ext cx="2095500" cy="87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777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DFDDD5">
            <a:alpha val="31000"/>
          </a:srgb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17A1BCA-A79D-72F1-CF1F-83BEADF5A33B}"/>
              </a:ext>
            </a:extLst>
          </p:cNvPr>
          <p:cNvSpPr txBox="1"/>
          <p:nvPr/>
        </p:nvSpPr>
        <p:spPr>
          <a:xfrm>
            <a:off x="1101090" y="678438"/>
            <a:ext cx="9989820" cy="984885"/>
          </a:xfrm>
          <a:prstGeom prst="rect">
            <a:avLst/>
          </a:prstGeom>
          <a:solidFill>
            <a:srgbClr val="F0EFE7"/>
          </a:solidFill>
          <a:effectLst>
            <a:softEdge rad="38100"/>
          </a:effectLst>
        </p:spPr>
        <p:txBody>
          <a:bodyPr wrap="square" lIns="182880" tIns="91440" bIns="274320">
            <a:spAutoFit/>
          </a:bodyPr>
          <a:lstStyle/>
          <a:p>
            <a:pPr algn="ctr" rtl="1"/>
            <a:r>
              <a:rPr lang="fa-IR" sz="4000">
                <a:solidFill>
                  <a:srgbClr val="F14E32"/>
                </a:solidFill>
                <a:latin typeface="Century Gothic (Body)"/>
                <a:ea typeface="Verdana" panose="020B0604030504040204" pitchFamily="34" charset="0"/>
                <a:cs typeface="B Nazanin" panose="00000400000000000000" pitchFamily="2" charset="-78"/>
              </a:rPr>
              <a:t>شروع به کار</a:t>
            </a:r>
            <a:endParaRPr lang="en-US" sz="4000">
              <a:solidFill>
                <a:srgbClr val="F14E32"/>
              </a:solidFill>
              <a:latin typeface="Century Gothic (Body)"/>
              <a:ea typeface="Verdana" panose="020B0604030504040204" pitchFamily="34" charset="0"/>
              <a:cs typeface="B Nazanin" panose="00000400000000000000" pitchFamily="2" charset="-78"/>
            </a:endParaRPr>
          </a:p>
        </p:txBody>
      </p:sp>
      <p:pic>
        <p:nvPicPr>
          <p:cNvPr id="2" name="Picture 4">
            <a:extLst>
              <a:ext uri="{FF2B5EF4-FFF2-40B4-BE49-F238E27FC236}">
                <a16:creationId xmlns:a16="http://schemas.microsoft.com/office/drawing/2014/main" id="{2045BD2F-EB85-28E1-F922-CD97E3AE77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090" y="197674"/>
            <a:ext cx="635562" cy="265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45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DFDDD5">
            <a:alpha val="31000"/>
          </a:srgbClr>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1B4A001-8805-3CBA-5D3F-65EF46F56C0C}"/>
              </a:ext>
            </a:extLst>
          </p:cNvPr>
          <p:cNvSpPr>
            <a:spLocks noGrp="1"/>
          </p:cNvSpPr>
          <p:nvPr>
            <p:ph type="subTitle" idx="1"/>
          </p:nvPr>
        </p:nvSpPr>
        <p:spPr>
          <a:xfrm>
            <a:off x="6391431" y="330564"/>
            <a:ext cx="4699479" cy="599818"/>
          </a:xfrm>
        </p:spPr>
        <p:txBody>
          <a:bodyPr>
            <a:noAutofit/>
          </a:bodyPr>
          <a:lstStyle/>
          <a:p>
            <a:pPr algn="ctr" rtl="1"/>
            <a:r>
              <a:rPr lang="fa-IR" sz="2400" b="1">
                <a:solidFill>
                  <a:srgbClr val="F14E32"/>
                </a:solidFill>
                <a:latin typeface="Verdana" panose="020B0604030504040204" pitchFamily="34" charset="0"/>
                <a:ea typeface="Verdana" panose="020B0604030504040204" pitchFamily="34" charset="0"/>
                <a:cs typeface="B Nazanin" panose="00000400000000000000" pitchFamily="2" charset="-78"/>
              </a:rPr>
              <a:t>درباره کنترل نسخه (</a:t>
            </a:r>
            <a:r>
              <a:rPr lang="en-US" sz="2400">
                <a:solidFill>
                  <a:srgbClr val="F14E32"/>
                </a:solidFill>
                <a:latin typeface="Century Gothic (Body)"/>
                <a:ea typeface="Verdana" panose="020B0604030504040204" pitchFamily="34" charset="0"/>
                <a:cs typeface="B Nazanin" panose="00000400000000000000" pitchFamily="2" charset="-78"/>
              </a:rPr>
              <a:t>Version Control</a:t>
            </a:r>
            <a:r>
              <a:rPr lang="fa-IR" sz="2400" b="1">
                <a:solidFill>
                  <a:srgbClr val="F14E32"/>
                </a:solidFill>
                <a:latin typeface="Verdana" panose="020B0604030504040204" pitchFamily="34" charset="0"/>
                <a:ea typeface="Verdana" panose="020B0604030504040204" pitchFamily="34" charset="0"/>
                <a:cs typeface="B Nazanin" panose="00000400000000000000" pitchFamily="2" charset="-78"/>
              </a:rPr>
              <a:t>)</a:t>
            </a:r>
            <a:endParaRPr lang="en-US" sz="2400" b="1">
              <a:solidFill>
                <a:srgbClr val="F14E32"/>
              </a:solidFill>
              <a:latin typeface="Verdana" panose="020B0604030504040204" pitchFamily="34" charset="0"/>
              <a:ea typeface="Verdana" panose="020B0604030504040204" pitchFamily="34" charset="0"/>
              <a:cs typeface="B Nazanin" panose="00000400000000000000" pitchFamily="2" charset="-78"/>
            </a:endParaRPr>
          </a:p>
        </p:txBody>
      </p:sp>
      <p:sp>
        <p:nvSpPr>
          <p:cNvPr id="4" name="TextBox 3">
            <a:extLst>
              <a:ext uri="{FF2B5EF4-FFF2-40B4-BE49-F238E27FC236}">
                <a16:creationId xmlns:a16="http://schemas.microsoft.com/office/drawing/2014/main" id="{731F44FF-6118-9C9D-D57B-A2A1AFA8E7B0}"/>
              </a:ext>
            </a:extLst>
          </p:cNvPr>
          <p:cNvSpPr txBox="1"/>
          <p:nvPr/>
        </p:nvSpPr>
        <p:spPr>
          <a:xfrm>
            <a:off x="1101090" y="1133232"/>
            <a:ext cx="9989820" cy="4178067"/>
          </a:xfrm>
          <a:prstGeom prst="rect">
            <a:avLst/>
          </a:prstGeom>
          <a:solidFill>
            <a:srgbClr val="F0EFE7"/>
          </a:solidFill>
          <a:effectLst>
            <a:softEdge rad="38100"/>
          </a:effectLst>
        </p:spPr>
        <p:txBody>
          <a:bodyPr wrap="square" lIns="274320" tIns="91440" bIns="274320">
            <a:spAutoFit/>
          </a:bodyPr>
          <a:lstStyle/>
          <a:p>
            <a:pPr marL="274320" algn="just" rtl="1">
              <a:lnSpc>
                <a:spcPct val="200000"/>
              </a:lnSpc>
            </a:pPr>
            <a:r>
              <a:rPr lang="fa-IR" b="0" i="0">
                <a:solidFill>
                  <a:srgbClr val="4E443C"/>
                </a:solidFill>
                <a:effectLst/>
                <a:latin typeface="Arial" panose="020B0604020202020204" pitchFamily="34" charset="0"/>
                <a:cs typeface="B Nazanin" panose="00000400000000000000" pitchFamily="2" charset="-78"/>
              </a:rPr>
              <a:t>کنترل نسخه، سیستمی است که تغییرات را در فایل یا دسته‌ای از فایل‌ها ذخیره می‌کند و به شما این امکان را می‌دهد که در آینده به نسخه و نگارش خاصی برگردید.</a:t>
            </a:r>
            <a:endParaRPr lang="en-US">
              <a:solidFill>
                <a:srgbClr val="4E443C"/>
              </a:solidFill>
              <a:latin typeface="Arial" panose="020B0604020202020204" pitchFamily="34" charset="0"/>
              <a:cs typeface="B Nazanin" panose="00000400000000000000" pitchFamily="2" charset="-78"/>
            </a:endParaRPr>
          </a:p>
          <a:p>
            <a:pPr marL="274320" algn="just" rtl="1">
              <a:lnSpc>
                <a:spcPct val="200000"/>
              </a:lnSpc>
            </a:pPr>
            <a:r>
              <a:rPr lang="fa-IR">
                <a:solidFill>
                  <a:srgbClr val="4E443C"/>
                </a:solidFill>
                <a:latin typeface="Arial" panose="020B0604020202020204" pitchFamily="34" charset="0"/>
                <a:cs typeface="B Nazanin" panose="00000400000000000000" pitchFamily="2" charset="-78"/>
              </a:rPr>
              <a:t>اگر شما یک برنامه</a:t>
            </a:r>
            <a:r>
              <a:rPr lang="fa-IR" b="0" i="0">
                <a:solidFill>
                  <a:srgbClr val="4E443C"/>
                </a:solidFill>
                <a:effectLst/>
                <a:latin typeface="Arial" panose="020B0604020202020204" pitchFamily="34" charset="0"/>
                <a:cs typeface="B Nazanin" panose="00000400000000000000" pitchFamily="2" charset="-78"/>
              </a:rPr>
              <a:t>‌</a:t>
            </a:r>
            <a:r>
              <a:rPr lang="fa-IR">
                <a:solidFill>
                  <a:srgbClr val="4E443C"/>
                </a:solidFill>
                <a:latin typeface="Arial" panose="020B0604020202020204" pitchFamily="34" charset="0"/>
                <a:cs typeface="B Nazanin" panose="00000400000000000000" pitchFamily="2" charset="-78"/>
              </a:rPr>
              <a:t>نویس هستید و می</a:t>
            </a:r>
            <a:r>
              <a:rPr lang="fa-IR" b="0" i="0">
                <a:solidFill>
                  <a:srgbClr val="4E443C"/>
                </a:solidFill>
                <a:effectLst/>
                <a:latin typeface="Arial" panose="020B0604020202020204" pitchFamily="34" charset="0"/>
                <a:cs typeface="B Nazanin" panose="00000400000000000000" pitchFamily="2" charset="-78"/>
              </a:rPr>
              <a:t>‌</a:t>
            </a:r>
            <a:r>
              <a:rPr lang="fa-IR">
                <a:solidFill>
                  <a:srgbClr val="4E443C"/>
                </a:solidFill>
                <a:latin typeface="Arial" panose="020B0604020202020204" pitchFamily="34" charset="0"/>
                <a:cs typeface="B Nazanin" panose="00000400000000000000" pitchFamily="2" charset="-78"/>
              </a:rPr>
              <a:t>خواهید نسخه</a:t>
            </a:r>
            <a:r>
              <a:rPr lang="fa-IR" b="0" i="0">
                <a:solidFill>
                  <a:srgbClr val="4E443C"/>
                </a:solidFill>
                <a:effectLst/>
                <a:latin typeface="Arial" panose="020B0604020202020204" pitchFamily="34" charset="0"/>
                <a:cs typeface="B Nazanin" panose="00000400000000000000" pitchFamily="2" charset="-78"/>
              </a:rPr>
              <a:t>‌</a:t>
            </a:r>
            <a:r>
              <a:rPr lang="fa-IR">
                <a:solidFill>
                  <a:srgbClr val="4E443C"/>
                </a:solidFill>
                <a:latin typeface="Arial" panose="020B0604020202020204" pitchFamily="34" charset="0"/>
                <a:cs typeface="B Nazanin" panose="00000400000000000000" pitchFamily="2" charset="-78"/>
              </a:rPr>
              <a:t>های متفاوت کد</a:t>
            </a:r>
            <a:r>
              <a:rPr lang="fa-IR" b="0" i="0">
                <a:solidFill>
                  <a:srgbClr val="4E443C"/>
                </a:solidFill>
                <a:effectLst/>
                <a:latin typeface="Arial" panose="020B0604020202020204" pitchFamily="34" charset="0"/>
                <a:cs typeface="B Nazanin" panose="00000400000000000000" pitchFamily="2" charset="-78"/>
              </a:rPr>
              <a:t>‌</a:t>
            </a:r>
            <a:r>
              <a:rPr lang="fa-IR">
                <a:solidFill>
                  <a:srgbClr val="4E443C"/>
                </a:solidFill>
                <a:latin typeface="Arial" panose="020B0604020202020204" pitchFamily="34" charset="0"/>
                <a:cs typeface="B Nazanin" panose="00000400000000000000" pitchFamily="2" charset="-78"/>
              </a:rPr>
              <a:t>های خود را نگه</a:t>
            </a:r>
            <a:r>
              <a:rPr lang="fa-IR" b="0" i="0">
                <a:solidFill>
                  <a:srgbClr val="4E443C"/>
                </a:solidFill>
                <a:effectLst/>
                <a:latin typeface="Arial" panose="020B0604020202020204" pitchFamily="34" charset="0"/>
                <a:cs typeface="B Nazanin" panose="00000400000000000000" pitchFamily="2" charset="-78"/>
              </a:rPr>
              <a:t>‌</a:t>
            </a:r>
            <a:r>
              <a:rPr lang="fa-IR">
                <a:solidFill>
                  <a:srgbClr val="4E443C"/>
                </a:solidFill>
                <a:latin typeface="Arial" panose="020B0604020202020204" pitchFamily="34" charset="0"/>
                <a:cs typeface="B Nazanin" panose="00000400000000000000" pitchFamily="2" charset="-78"/>
              </a:rPr>
              <a:t>داری کنید، سیستم کنترل نسخه (</a:t>
            </a:r>
            <a:r>
              <a:rPr lang="en-US">
                <a:solidFill>
                  <a:srgbClr val="4E443C"/>
                </a:solidFill>
                <a:latin typeface="Arial" panose="020B0604020202020204" pitchFamily="34" charset="0"/>
                <a:cs typeface="B Nazanin" panose="00000400000000000000" pitchFamily="2" charset="-78"/>
              </a:rPr>
              <a:t>Version</a:t>
            </a:r>
            <a:r>
              <a:rPr lang="fa-IR">
                <a:solidFill>
                  <a:srgbClr val="4E443C"/>
                </a:solidFill>
                <a:latin typeface="Arial" panose="020B0604020202020204" pitchFamily="34" charset="0"/>
                <a:cs typeface="B Nazanin" panose="00000400000000000000" pitchFamily="2" charset="-78"/>
              </a:rPr>
              <a:t> </a:t>
            </a:r>
            <a:r>
              <a:rPr lang="en-US">
                <a:solidFill>
                  <a:srgbClr val="4E443C"/>
                </a:solidFill>
                <a:latin typeface="Arial" panose="020B0604020202020204" pitchFamily="34" charset="0"/>
                <a:cs typeface="B Nazanin" panose="00000400000000000000" pitchFamily="2" charset="-78"/>
              </a:rPr>
              <a:t>Control System (VCS)</a:t>
            </a:r>
            <a:r>
              <a:rPr lang="fa-IR">
                <a:solidFill>
                  <a:srgbClr val="4E443C"/>
                </a:solidFill>
                <a:latin typeface="Arial" panose="020B0604020202020204" pitchFamily="34" charset="0"/>
                <a:cs typeface="B Nazanin" panose="00000400000000000000" pitchFamily="2" charset="-78"/>
              </a:rPr>
              <a:t>) به شما این امکان را می</a:t>
            </a:r>
            <a:r>
              <a:rPr lang="fa-IR" b="0" i="0">
                <a:solidFill>
                  <a:srgbClr val="4E443C"/>
                </a:solidFill>
                <a:effectLst/>
                <a:latin typeface="Arial" panose="020B0604020202020204" pitchFamily="34" charset="0"/>
                <a:cs typeface="B Nazanin" panose="00000400000000000000" pitchFamily="2" charset="-78"/>
              </a:rPr>
              <a:t>‌</a:t>
            </a:r>
            <a:r>
              <a:rPr lang="fa-IR">
                <a:solidFill>
                  <a:srgbClr val="4E443C"/>
                </a:solidFill>
                <a:latin typeface="Arial" panose="020B0604020202020204" pitchFamily="34" charset="0"/>
                <a:cs typeface="B Nazanin" panose="00000400000000000000" pitchFamily="2" charset="-78"/>
              </a:rPr>
              <a:t>دهد که بخشی یا کل پروژه را به حالت</a:t>
            </a:r>
            <a:r>
              <a:rPr lang="fa-IR" b="0" i="0">
                <a:solidFill>
                  <a:srgbClr val="4E443C"/>
                </a:solidFill>
                <a:effectLst/>
                <a:latin typeface="Arial" panose="020B0604020202020204" pitchFamily="34" charset="0"/>
                <a:cs typeface="B Nazanin" panose="00000400000000000000" pitchFamily="2" charset="-78"/>
              </a:rPr>
              <a:t>‌</a:t>
            </a:r>
            <a:r>
              <a:rPr lang="fa-IR">
                <a:solidFill>
                  <a:srgbClr val="4E443C"/>
                </a:solidFill>
                <a:latin typeface="Arial" panose="020B0604020202020204" pitchFamily="34" charset="0"/>
                <a:cs typeface="B Nazanin" panose="00000400000000000000" pitchFamily="2" charset="-78"/>
              </a:rPr>
              <a:t>های قبلی خاصی </a:t>
            </a:r>
            <a:r>
              <a:rPr lang="fa-IR" err="1">
                <a:solidFill>
                  <a:srgbClr val="4E443C"/>
                </a:solidFill>
                <a:latin typeface="Arial" panose="020B0604020202020204" pitchFamily="34" charset="0"/>
                <a:cs typeface="B Nazanin" panose="00000400000000000000" pitchFamily="2" charset="-78"/>
              </a:rPr>
              <a:t>برگردانید</a:t>
            </a:r>
            <a:r>
              <a:rPr lang="fa-IR">
                <a:solidFill>
                  <a:srgbClr val="4E443C"/>
                </a:solidFill>
                <a:latin typeface="Arial" panose="020B0604020202020204" pitchFamily="34" charset="0"/>
                <a:cs typeface="B Nazanin" panose="00000400000000000000" pitchFamily="2" charset="-78"/>
              </a:rPr>
              <a:t>، روند تغییرات را بررسی نمایید، ببینید چه کسی آخرین بار تغییری ایجاد کرده که احتمالاً مشکل آفرین شده، چه کسی، چه وقت مشکلی را اعلام کرده و ... . استفاده از یک </a:t>
            </a:r>
            <a:r>
              <a:rPr lang="en-US">
                <a:solidFill>
                  <a:srgbClr val="4E443C"/>
                </a:solidFill>
                <a:latin typeface="Arial" panose="020B0604020202020204" pitchFamily="34" charset="0"/>
                <a:cs typeface="B Nazanin" panose="00000400000000000000" pitchFamily="2" charset="-78"/>
              </a:rPr>
              <a:t>VCS</a:t>
            </a:r>
            <a:r>
              <a:rPr lang="fa-IR">
                <a:solidFill>
                  <a:srgbClr val="4E443C"/>
                </a:solidFill>
                <a:latin typeface="Arial" panose="020B0604020202020204" pitchFamily="34" charset="0"/>
                <a:cs typeface="B Nazanin" panose="00000400000000000000" pitchFamily="2" charset="-78"/>
              </a:rPr>
              <a:t> </a:t>
            </a:r>
            <a:r>
              <a:rPr lang="en-US">
                <a:solidFill>
                  <a:srgbClr val="4E443C"/>
                </a:solidFill>
                <a:latin typeface="Arial" panose="020B0604020202020204" pitchFamily="34" charset="0"/>
                <a:cs typeface="B Nazanin" panose="00000400000000000000" pitchFamily="2" charset="-78"/>
              </a:rPr>
              <a:t> </a:t>
            </a:r>
            <a:r>
              <a:rPr lang="fa-IR">
                <a:solidFill>
                  <a:srgbClr val="4E443C"/>
                </a:solidFill>
                <a:latin typeface="Arial" panose="020B0604020202020204" pitchFamily="34" charset="0"/>
                <a:cs typeface="B Nazanin" panose="00000400000000000000" pitchFamily="2" charset="-78"/>
              </a:rPr>
              <a:t>همچنین به این معناست که اگر شما در حین کار چیزی را خراب کردید و یا </a:t>
            </a:r>
            <a:r>
              <a:rPr lang="fa-IR" err="1">
                <a:solidFill>
                  <a:srgbClr val="4E443C"/>
                </a:solidFill>
                <a:latin typeface="Arial" panose="020B0604020202020204" pitchFamily="34" charset="0"/>
                <a:cs typeface="B Nazanin" panose="00000400000000000000" pitchFamily="2" charset="-78"/>
              </a:rPr>
              <a:t>فایل‌هایی</a:t>
            </a:r>
            <a:r>
              <a:rPr lang="fa-IR">
                <a:solidFill>
                  <a:srgbClr val="4E443C"/>
                </a:solidFill>
                <a:latin typeface="Arial" panose="020B0604020202020204" pitchFamily="34" charset="0"/>
                <a:cs typeface="B Nazanin" panose="00000400000000000000" pitchFamily="2" charset="-78"/>
              </a:rPr>
              <a:t> از دست رفت، به سادگی </a:t>
            </a:r>
            <a:r>
              <a:rPr lang="fa-IR" err="1">
                <a:solidFill>
                  <a:srgbClr val="4E443C"/>
                </a:solidFill>
                <a:latin typeface="Arial" panose="020B0604020202020204" pitchFamily="34" charset="0"/>
                <a:cs typeface="B Nazanin" panose="00000400000000000000" pitchFamily="2" charset="-78"/>
              </a:rPr>
              <a:t>می‌توانید</a:t>
            </a:r>
            <a:r>
              <a:rPr lang="fa-IR">
                <a:solidFill>
                  <a:srgbClr val="4E443C"/>
                </a:solidFill>
                <a:latin typeface="Arial" panose="020B0604020202020204" pitchFamily="34" charset="0"/>
                <a:cs typeface="B Nazanin" panose="00000400000000000000" pitchFamily="2" charset="-78"/>
              </a:rPr>
              <a:t> کارهای انجام شده را بازیابی نمایید.</a:t>
            </a:r>
            <a:endParaRPr lang="en-US">
              <a:solidFill>
                <a:srgbClr val="4E443C"/>
              </a:solidFill>
              <a:latin typeface="Arial" panose="020B0604020202020204" pitchFamily="34" charset="0"/>
              <a:cs typeface="B Nazanin" panose="00000400000000000000" pitchFamily="2" charset="-78"/>
            </a:endParaRPr>
          </a:p>
        </p:txBody>
      </p:sp>
      <p:pic>
        <p:nvPicPr>
          <p:cNvPr id="2" name="Picture 4">
            <a:extLst>
              <a:ext uri="{FF2B5EF4-FFF2-40B4-BE49-F238E27FC236}">
                <a16:creationId xmlns:a16="http://schemas.microsoft.com/office/drawing/2014/main" id="{2483F89B-2194-8CD1-DC32-2DF0813895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090" y="197674"/>
            <a:ext cx="635562" cy="265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88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rgbClr val="DFDDD5">
            <a:alpha val="31000"/>
          </a:srgbClr>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1B4A001-8805-3CBA-5D3F-65EF46F56C0C}"/>
              </a:ext>
            </a:extLst>
          </p:cNvPr>
          <p:cNvSpPr>
            <a:spLocks noGrp="1"/>
          </p:cNvSpPr>
          <p:nvPr>
            <p:ph type="subTitle" idx="1"/>
          </p:nvPr>
        </p:nvSpPr>
        <p:spPr>
          <a:xfrm>
            <a:off x="3001010" y="330564"/>
            <a:ext cx="8089900" cy="599818"/>
          </a:xfrm>
        </p:spPr>
        <p:txBody>
          <a:bodyPr>
            <a:noAutofit/>
          </a:bodyPr>
          <a:lstStyle/>
          <a:p>
            <a:pPr algn="ctr" rtl="1"/>
            <a:r>
              <a:rPr lang="fa-IR" sz="2400" b="1">
                <a:solidFill>
                  <a:srgbClr val="F14E32"/>
                </a:solidFill>
                <a:latin typeface="Verdana" panose="020B0604030504040204" pitchFamily="34" charset="0"/>
                <a:ea typeface="Verdana" panose="020B0604030504040204" pitchFamily="34" charset="0"/>
                <a:cs typeface="B Nazanin" panose="00000400000000000000" pitchFamily="2" charset="-78"/>
              </a:rPr>
              <a:t>سیستم‌های کنترل نسخه محلی (</a:t>
            </a:r>
            <a:r>
              <a:rPr lang="en-US" sz="2400">
                <a:solidFill>
                  <a:srgbClr val="F14E32"/>
                </a:solidFill>
                <a:latin typeface="Century Gothic (Body)"/>
                <a:ea typeface="Verdana" panose="020B0604030504040204" pitchFamily="34" charset="0"/>
                <a:cs typeface="B Nazanin" panose="00000400000000000000" pitchFamily="2" charset="-78"/>
              </a:rPr>
              <a:t>Local Version Control Systems</a:t>
            </a:r>
            <a:r>
              <a:rPr lang="fa-IR" sz="2400" b="1">
                <a:solidFill>
                  <a:srgbClr val="F14E32"/>
                </a:solidFill>
                <a:latin typeface="Verdana" panose="020B0604030504040204" pitchFamily="34" charset="0"/>
                <a:ea typeface="Verdana" panose="020B0604030504040204" pitchFamily="34" charset="0"/>
                <a:cs typeface="B Nazanin" panose="00000400000000000000" pitchFamily="2" charset="-78"/>
              </a:rPr>
              <a:t>)</a:t>
            </a:r>
            <a:endParaRPr lang="en-US" sz="2400" b="1">
              <a:solidFill>
                <a:srgbClr val="F14E32"/>
              </a:solidFill>
              <a:latin typeface="Verdana" panose="020B0604030504040204" pitchFamily="34" charset="0"/>
              <a:ea typeface="Verdana" panose="020B0604030504040204" pitchFamily="34" charset="0"/>
              <a:cs typeface="B Nazanin" panose="00000400000000000000" pitchFamily="2" charset="-78"/>
            </a:endParaRPr>
          </a:p>
        </p:txBody>
      </p:sp>
      <p:sp>
        <p:nvSpPr>
          <p:cNvPr id="4" name="TextBox 3">
            <a:extLst>
              <a:ext uri="{FF2B5EF4-FFF2-40B4-BE49-F238E27FC236}">
                <a16:creationId xmlns:a16="http://schemas.microsoft.com/office/drawing/2014/main" id="{731F44FF-6118-9C9D-D57B-A2A1AFA8E7B0}"/>
              </a:ext>
            </a:extLst>
          </p:cNvPr>
          <p:cNvSpPr txBox="1"/>
          <p:nvPr/>
        </p:nvSpPr>
        <p:spPr>
          <a:xfrm>
            <a:off x="1101090" y="1133232"/>
            <a:ext cx="9989820" cy="1962076"/>
          </a:xfrm>
          <a:prstGeom prst="rect">
            <a:avLst/>
          </a:prstGeom>
          <a:solidFill>
            <a:srgbClr val="F0EFE7"/>
          </a:solidFill>
          <a:effectLst>
            <a:softEdge rad="38100"/>
          </a:effectLst>
        </p:spPr>
        <p:txBody>
          <a:bodyPr wrap="square" lIns="274320" tIns="91440" bIns="274320">
            <a:spAutoFit/>
          </a:bodyPr>
          <a:lstStyle/>
          <a:p>
            <a:pPr marL="274320" algn="just" rtl="1">
              <a:lnSpc>
                <a:spcPct val="200000"/>
              </a:lnSpc>
            </a:pPr>
            <a:r>
              <a:rPr lang="fa-IR" b="0" i="0">
                <a:solidFill>
                  <a:srgbClr val="4E443C"/>
                </a:solidFill>
                <a:effectLst/>
                <a:latin typeface="Arial" panose="020B0604020202020204" pitchFamily="34" charset="0"/>
                <a:cs typeface="B Nazanin" panose="00000400000000000000" pitchFamily="2" charset="-78"/>
              </a:rPr>
              <a:t>شیوه رایج کنترل نسخه برای بسیاری از افراد، کپی فایل‌ها درون پوشه‌ای دیگر است. این روش، گرچه ساده است اما احتمال بروز خطا را بالا می‌برد چرا که ممکن است فراموش کنید که در کدام پوشه مشغول به کار هستید و فایل‌هایی را به اشتباه تغییر دهید. </a:t>
            </a:r>
            <a:r>
              <a:rPr lang="fa-IR">
                <a:solidFill>
                  <a:srgbClr val="4E443C"/>
                </a:solidFill>
                <a:latin typeface="Arial" panose="020B0604020202020204" pitchFamily="34" charset="0"/>
                <a:cs typeface="B Nazanin" panose="00000400000000000000" pitchFamily="2" charset="-78"/>
              </a:rPr>
              <a:t>برای حل این مشکل، برنامه</a:t>
            </a:r>
            <a:r>
              <a:rPr lang="fa-IR" b="0" i="0">
                <a:solidFill>
                  <a:srgbClr val="4E443C"/>
                </a:solidFill>
                <a:effectLst/>
                <a:latin typeface="Arial" panose="020B0604020202020204" pitchFamily="34" charset="0"/>
                <a:cs typeface="B Nazanin" panose="00000400000000000000" pitchFamily="2" charset="-78"/>
              </a:rPr>
              <a:t>‌</a:t>
            </a:r>
            <a:r>
              <a:rPr lang="fa-IR">
                <a:solidFill>
                  <a:srgbClr val="4E443C"/>
                </a:solidFill>
                <a:latin typeface="Arial" panose="020B0604020202020204" pitchFamily="34" charset="0"/>
                <a:cs typeface="B Nazanin" panose="00000400000000000000" pitchFamily="2" charset="-78"/>
              </a:rPr>
              <a:t>نویسان، یک </a:t>
            </a:r>
            <a:r>
              <a:rPr lang="en-US">
                <a:solidFill>
                  <a:srgbClr val="4E443C"/>
                </a:solidFill>
                <a:latin typeface="Arial" panose="020B0604020202020204" pitchFamily="34" charset="0"/>
                <a:cs typeface="B Nazanin" panose="00000400000000000000" pitchFamily="2" charset="-78"/>
              </a:rPr>
              <a:t>VCS</a:t>
            </a:r>
            <a:r>
              <a:rPr lang="fa-IR">
                <a:solidFill>
                  <a:srgbClr val="4E443C"/>
                </a:solidFill>
                <a:latin typeface="Arial" panose="020B0604020202020204" pitchFamily="34" charset="0"/>
                <a:cs typeface="B Nazanin" panose="00000400000000000000" pitchFamily="2" charset="-78"/>
              </a:rPr>
              <a:t> محلی توسعه دادند که هر گونه تغییر در فایل</a:t>
            </a:r>
            <a:r>
              <a:rPr lang="fa-IR" b="0" i="0">
                <a:solidFill>
                  <a:srgbClr val="4E443C"/>
                </a:solidFill>
                <a:effectLst/>
                <a:latin typeface="Arial" panose="020B0604020202020204" pitchFamily="34" charset="0"/>
                <a:cs typeface="B Nazanin" panose="00000400000000000000" pitchFamily="2" charset="-78"/>
              </a:rPr>
              <a:t>‌</a:t>
            </a:r>
            <a:r>
              <a:rPr lang="fa-IR">
                <a:solidFill>
                  <a:srgbClr val="4E443C"/>
                </a:solidFill>
                <a:latin typeface="Arial" panose="020B0604020202020204" pitchFamily="34" charset="0"/>
                <a:cs typeface="B Nazanin" panose="00000400000000000000" pitchFamily="2" charset="-78"/>
              </a:rPr>
              <a:t>ها را درون یک پایگاه داده</a:t>
            </a:r>
            <a:r>
              <a:rPr lang="fa-IR" b="0" i="0">
                <a:solidFill>
                  <a:srgbClr val="4E443C"/>
                </a:solidFill>
                <a:effectLst/>
                <a:latin typeface="Arial" panose="020B0604020202020204" pitchFamily="34" charset="0"/>
                <a:cs typeface="B Nazanin" panose="00000400000000000000" pitchFamily="2" charset="-78"/>
              </a:rPr>
              <a:t>‌</a:t>
            </a:r>
            <a:r>
              <a:rPr lang="fa-IR">
                <a:solidFill>
                  <a:srgbClr val="4E443C"/>
                </a:solidFill>
                <a:latin typeface="Arial" panose="020B0604020202020204" pitchFamily="34" charset="0"/>
                <a:cs typeface="B Nazanin" panose="00000400000000000000" pitchFamily="2" charset="-78"/>
              </a:rPr>
              <a:t>ای ذخیره می</a:t>
            </a:r>
            <a:r>
              <a:rPr lang="fa-IR" b="0" i="0">
                <a:solidFill>
                  <a:srgbClr val="4E443C"/>
                </a:solidFill>
                <a:effectLst/>
                <a:latin typeface="Arial" panose="020B0604020202020204" pitchFamily="34" charset="0"/>
                <a:cs typeface="B Nazanin" panose="00000400000000000000" pitchFamily="2" charset="-78"/>
              </a:rPr>
              <a:t>‌</a:t>
            </a:r>
            <a:r>
              <a:rPr lang="fa-IR">
                <a:solidFill>
                  <a:srgbClr val="4E443C"/>
                </a:solidFill>
                <a:latin typeface="Arial" panose="020B0604020202020204" pitchFamily="34" charset="0"/>
                <a:cs typeface="B Nazanin" panose="00000400000000000000" pitchFamily="2" charset="-78"/>
              </a:rPr>
              <a:t>کرد.</a:t>
            </a:r>
            <a:endParaRPr lang="en-US">
              <a:solidFill>
                <a:srgbClr val="4E443C"/>
              </a:solidFill>
              <a:latin typeface="Arial" panose="020B0604020202020204" pitchFamily="34" charset="0"/>
              <a:cs typeface="B Nazanin" panose="00000400000000000000" pitchFamily="2" charset="-78"/>
            </a:endParaRPr>
          </a:p>
        </p:txBody>
      </p:sp>
      <p:pic>
        <p:nvPicPr>
          <p:cNvPr id="2" name="Picture 4">
            <a:extLst>
              <a:ext uri="{FF2B5EF4-FFF2-40B4-BE49-F238E27FC236}">
                <a16:creationId xmlns:a16="http://schemas.microsoft.com/office/drawing/2014/main" id="{2483F89B-2194-8CD1-DC32-2DF0813895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090" y="197674"/>
            <a:ext cx="635562" cy="2657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Local version control diagram">
            <a:extLst>
              <a:ext uri="{FF2B5EF4-FFF2-40B4-BE49-F238E27FC236}">
                <a16:creationId xmlns:a16="http://schemas.microsoft.com/office/drawing/2014/main" id="{0D6DBF6C-7271-4914-CFDF-DC3ACB873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3298158"/>
            <a:ext cx="3911600" cy="3339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93459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rgbClr val="DFDDD5">
            <a:alpha val="31000"/>
          </a:srgb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1F44FF-6118-9C9D-D57B-A2A1AFA8E7B0}"/>
              </a:ext>
            </a:extLst>
          </p:cNvPr>
          <p:cNvSpPr txBox="1"/>
          <p:nvPr/>
        </p:nvSpPr>
        <p:spPr>
          <a:xfrm>
            <a:off x="1101090" y="1133232"/>
            <a:ext cx="9989820" cy="1962076"/>
          </a:xfrm>
          <a:prstGeom prst="rect">
            <a:avLst/>
          </a:prstGeom>
          <a:solidFill>
            <a:srgbClr val="F0EFE7"/>
          </a:solidFill>
          <a:effectLst>
            <a:softEdge rad="38100"/>
          </a:effectLst>
        </p:spPr>
        <p:txBody>
          <a:bodyPr wrap="square" lIns="274320" tIns="91440" bIns="274320">
            <a:spAutoFit/>
          </a:bodyPr>
          <a:lstStyle/>
          <a:p>
            <a:pPr marL="274320" algn="just" rtl="1">
              <a:lnSpc>
                <a:spcPct val="200000"/>
              </a:lnSpc>
            </a:pPr>
            <a:r>
              <a:rPr lang="fa-IR" b="0" i="0">
                <a:solidFill>
                  <a:srgbClr val="4E443C"/>
                </a:solidFill>
                <a:effectLst/>
                <a:latin typeface="Arial" panose="020B0604020202020204" pitchFamily="34" charset="0"/>
                <a:cs typeface="B Nazanin" panose="00000400000000000000" pitchFamily="2" charset="-78"/>
              </a:rPr>
              <a:t>مشکل عمده دیگری که افراد با آن مواجه می‌شوند، نیاز به همکاری با توسعه‌دهندگانی است که بر روی سیستم‌های مختلف کار می‌کنند. برای حل این مشکل، سیستم‌های کنترل نسخه متمرکز ایجاد گردید. این سیستم‌ها از یک سرور که تمامی فایل‌های نسخه‌بندی شده را در بردارد و تعدادی کلاینت که از آن سرور چک اوت (</a:t>
            </a:r>
            <a:r>
              <a:rPr lang="en-US" b="0" i="0">
                <a:solidFill>
                  <a:srgbClr val="4E443C"/>
                </a:solidFill>
                <a:effectLst/>
                <a:latin typeface="Arial" panose="020B0604020202020204" pitchFamily="34" charset="0"/>
                <a:cs typeface="B Nazanin" panose="00000400000000000000" pitchFamily="2" charset="-78"/>
              </a:rPr>
              <a:t>Checkout</a:t>
            </a:r>
            <a:r>
              <a:rPr lang="fa-IR" b="0" i="0">
                <a:solidFill>
                  <a:srgbClr val="4E443C"/>
                </a:solidFill>
                <a:effectLst/>
                <a:latin typeface="Arial" panose="020B0604020202020204" pitchFamily="34" charset="0"/>
                <a:cs typeface="B Nazanin" panose="00000400000000000000" pitchFamily="2" charset="-78"/>
              </a:rPr>
              <a:t>) می‌کنند تشکیل شده است.</a:t>
            </a:r>
            <a:endParaRPr lang="en-US">
              <a:solidFill>
                <a:srgbClr val="4E443C"/>
              </a:solidFill>
              <a:latin typeface="Arial" panose="020B0604020202020204" pitchFamily="34" charset="0"/>
              <a:cs typeface="B Nazanin" panose="00000400000000000000" pitchFamily="2" charset="-78"/>
            </a:endParaRPr>
          </a:p>
        </p:txBody>
      </p:sp>
      <p:pic>
        <p:nvPicPr>
          <p:cNvPr id="2" name="Picture 4">
            <a:extLst>
              <a:ext uri="{FF2B5EF4-FFF2-40B4-BE49-F238E27FC236}">
                <a16:creationId xmlns:a16="http://schemas.microsoft.com/office/drawing/2014/main" id="{2483F89B-2194-8CD1-DC32-2DF0813895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090" y="197674"/>
            <a:ext cx="635562" cy="26578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663CD2DF-D355-14C9-E657-AC38B8CC6BCC}"/>
              </a:ext>
            </a:extLst>
          </p:cNvPr>
          <p:cNvSpPr txBox="1">
            <a:spLocks/>
          </p:cNvSpPr>
          <p:nvPr/>
        </p:nvSpPr>
        <p:spPr>
          <a:xfrm>
            <a:off x="1930400" y="330564"/>
            <a:ext cx="9160510" cy="599818"/>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rtl="1"/>
            <a:r>
              <a:rPr lang="fa-IR" sz="2400" b="1">
                <a:solidFill>
                  <a:srgbClr val="F14E32"/>
                </a:solidFill>
                <a:latin typeface="Verdana" panose="020B0604030504040204" pitchFamily="34" charset="0"/>
                <a:ea typeface="Verdana" panose="020B0604030504040204" pitchFamily="34" charset="0"/>
                <a:cs typeface="B Nazanin" panose="00000400000000000000" pitchFamily="2" charset="-78"/>
              </a:rPr>
              <a:t>سیستم‌های کنترل نسخه متمرکز (</a:t>
            </a:r>
            <a:r>
              <a:rPr lang="en-US" sz="2400">
                <a:solidFill>
                  <a:srgbClr val="F14E32"/>
                </a:solidFill>
                <a:latin typeface="Century Gothic (Body)"/>
                <a:ea typeface="Verdana" panose="020B0604030504040204" pitchFamily="34" charset="0"/>
                <a:cs typeface="B Nazanin" panose="00000400000000000000" pitchFamily="2" charset="-78"/>
              </a:rPr>
              <a:t>Centralized Version Control Systems</a:t>
            </a:r>
            <a:r>
              <a:rPr lang="fa-IR" sz="2400" b="1">
                <a:solidFill>
                  <a:srgbClr val="F14E32"/>
                </a:solidFill>
                <a:latin typeface="Verdana" panose="020B0604030504040204" pitchFamily="34" charset="0"/>
                <a:ea typeface="Verdana" panose="020B0604030504040204" pitchFamily="34" charset="0"/>
                <a:cs typeface="B Nazanin" panose="00000400000000000000" pitchFamily="2" charset="-78"/>
              </a:rPr>
              <a:t>)</a:t>
            </a:r>
            <a:endParaRPr lang="en-US" sz="2400" b="1">
              <a:solidFill>
                <a:srgbClr val="F14E32"/>
              </a:solidFill>
              <a:latin typeface="Verdana" panose="020B0604030504040204" pitchFamily="34" charset="0"/>
              <a:ea typeface="Verdana" panose="020B0604030504040204" pitchFamily="34" charset="0"/>
              <a:cs typeface="B Nazanin" panose="00000400000000000000" pitchFamily="2" charset="-78"/>
            </a:endParaRPr>
          </a:p>
        </p:txBody>
      </p:sp>
      <p:pic>
        <p:nvPicPr>
          <p:cNvPr id="2050" name="Picture 2" descr="Centralized version control diagram">
            <a:extLst>
              <a:ext uri="{FF2B5EF4-FFF2-40B4-BE49-F238E27FC236}">
                <a16:creationId xmlns:a16="http://schemas.microsoft.com/office/drawing/2014/main" id="{7BAA6DE7-2E35-5D6A-3A8C-8A939A754C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400" y="3298158"/>
            <a:ext cx="4775200" cy="3318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8148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v1.0">
  <Id Name="System.Storyboarding.Common.DropdownBox" RevisionId="68ea164d-c1de-47a5-804f-d4d1290fa524" Stencil="System.Storyboarding.Common" StencilRevisionId="68ea164d-c1de-47a5-804f-d4d1290fa524" StencilVersion="0.1"/>
</Control>
</file>

<file path=customXml/item10.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1.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2.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3.xml><?xml version="1.0" encoding="utf-8"?>
<Control xmlns="http://schemas.microsoft.com/VisualStudio/2011/storyboarding/control/v1.0">
  <Id Name="System.Storyboarding.Icons.FolderOpen" RevisionId="05cd6d03-c0b2-488e-98a7-d68de69a2cfc" Stencil="System.Storyboarding.Icons" StencilRevisionId="05cd6d03-c0b2-488e-98a7-d68de69a2cfc" StencilVersion="0.1"/>
</Control>
</file>

<file path=customXml/item14.xml><?xml version="1.0" encoding="utf-8"?>
<Control xmlns="http://schemas.microsoft.com/VisualStudio/2011/storyboarding/control/v1.0">
  <Id Name="System.Storyboarding.Common.Breadcrumb" RevisionId="68ea164d-c1de-47a5-804f-d4d1290fa524" Stencil="System.Storyboarding.Common" StencilRevisionId="68ea164d-c1de-47a5-804f-d4d1290fa524" StencilVersion="0.1"/>
</Control>
</file>

<file path=customXml/item2.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3.xml><?xml version="1.0" encoding="utf-8"?>
<Control xmlns="http://schemas.microsoft.com/VisualStudio/2011/storyboarding/control/v1.0">
  <Id Name="System.Storyboarding.Media.Image" RevisionId="658c0869-8ded-44f2-a68a-f8e8fcb7d3bd" Stencil="System.Storyboarding.Media" StencilRevisionId="658c0869-8ded-44f2-a68a-f8e8fcb7d3bd" StencilVersion="0.1"/>
</Control>
</file>

<file path=customXml/item4.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5.xml><?xml version="1.0" encoding="utf-8"?>
<Control xmlns="http://schemas.microsoft.com/VisualStudio/2011/storyboarding/control">
  <Id Name="System.Storyboarding.Backgrounds.WebBrowser" Revision="1" Stencil="System.Storyboarding.Backgrounds" StencilVersion="0.1"/>
</Control>
</file>

<file path=customXml/item6.xml><?xml version="1.0" encoding="utf-8"?>
<Control xmlns="http://schemas.microsoft.com/VisualStudio/2011/storyboarding/control/v1.0">
  <Id Name="System.Storyboarding.Icons.Help" RevisionId="05cd6d03-c0b2-488e-98a7-d68de69a2cfc" Stencil="System.Storyboarding.Icons" StencilRevisionId="05cd6d03-c0b2-488e-98a7-d68de69a2cfc" StencilVersion="0.1"/>
</Control>
</file>

<file path=customXml/item7.xml><?xml version="1.0" encoding="utf-8"?>
<Control xmlns="http://schemas.microsoft.com/VisualStudio/2011/storyboarding/control">
  <Id Name="System.Storyboarding.Backgrounds.SharePoint" Revision="1" Stencil="System.Storyboarding.Backgrounds" StencilVersion="0.1"/>
</Control>
</file>

<file path=customXml/item8.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9.xml><?xml version="1.0" encoding="utf-8"?>
<Control xmlns="http://schemas.microsoft.com/VisualStudio/2011/storyboarding/control/v1.0">
  <Id Name="System.Storyboarding.Common.SearchBox" RevisionId="68ea164d-c1de-47a5-804f-d4d1290fa524" Stencil="System.Storyboarding.Common" StencilRevisionId="68ea164d-c1de-47a5-804f-d4d1290fa524" StencilVersion="0.1"/>
</Control>
</file>

<file path=customXml/itemProps1.xml><?xml version="1.0" encoding="utf-8"?>
<ds:datastoreItem xmlns:ds="http://schemas.openxmlformats.org/officeDocument/2006/customXml" ds:itemID="{5A6F5145-09F5-421E-ABA8-035D9DF59D73}">
  <ds:schemaRefs>
    <ds:schemaRef ds:uri="http://schemas.microsoft.com/VisualStudio/2011/storyboarding/control/v1.0"/>
  </ds:schemaRefs>
</ds:datastoreItem>
</file>

<file path=customXml/itemProps10.xml><?xml version="1.0" encoding="utf-8"?>
<ds:datastoreItem xmlns:ds="http://schemas.openxmlformats.org/officeDocument/2006/customXml" ds:itemID="{4475BC4D-1BB3-42EE-94C9-1B162D8BAFED}">
  <ds:schemaRefs>
    <ds:schemaRef ds:uri="http://schemas.microsoft.com/VisualStudio/2011/storyboarding/control/v1.0"/>
  </ds:schemaRefs>
</ds:datastoreItem>
</file>

<file path=customXml/itemProps11.xml><?xml version="1.0" encoding="utf-8"?>
<ds:datastoreItem xmlns:ds="http://schemas.openxmlformats.org/officeDocument/2006/customXml" ds:itemID="{6089AD14-2AFF-487A-A99A-106B05215CC5}">
  <ds:schemaRefs>
    <ds:schemaRef ds:uri="http://schemas.microsoft.com/VisualStudio/2011/storyboarding/control/v1.0"/>
  </ds:schemaRefs>
</ds:datastoreItem>
</file>

<file path=customXml/itemProps12.xml><?xml version="1.0" encoding="utf-8"?>
<ds:datastoreItem xmlns:ds="http://schemas.openxmlformats.org/officeDocument/2006/customXml" ds:itemID="{BCFDDF06-4D2E-4D6D-9A1B-C447B3F4EA67}">
  <ds:schemaRefs>
    <ds:schemaRef ds:uri="http://schemas.microsoft.com/VisualStudio/2011/storyboarding/control/v1.0"/>
  </ds:schemaRefs>
</ds:datastoreItem>
</file>

<file path=customXml/itemProps13.xml><?xml version="1.0" encoding="utf-8"?>
<ds:datastoreItem xmlns:ds="http://schemas.openxmlformats.org/officeDocument/2006/customXml" ds:itemID="{6CA1E503-3BE5-48F9-8903-1F5A0E5B53FA}">
  <ds:schemaRefs>
    <ds:schemaRef ds:uri="http://schemas.microsoft.com/VisualStudio/2011/storyboarding/control/v1.0"/>
  </ds:schemaRefs>
</ds:datastoreItem>
</file>

<file path=customXml/itemProps14.xml><?xml version="1.0" encoding="utf-8"?>
<ds:datastoreItem xmlns:ds="http://schemas.openxmlformats.org/officeDocument/2006/customXml" ds:itemID="{2ED57B16-65F0-4D88-8FC8-86653DF414F3}">
  <ds:schemaRefs>
    <ds:schemaRef ds:uri="http://schemas.microsoft.com/VisualStudio/2011/storyboarding/control/v1.0"/>
  </ds:schemaRefs>
</ds:datastoreItem>
</file>

<file path=customXml/itemProps2.xml><?xml version="1.0" encoding="utf-8"?>
<ds:datastoreItem xmlns:ds="http://schemas.openxmlformats.org/officeDocument/2006/customXml" ds:itemID="{05C8BB45-782C-4141-A21F-408D72D18D5D}">
  <ds:schemaRefs>
    <ds:schemaRef ds:uri="http://schemas.microsoft.com/VisualStudio/2011/storyboarding/control/v1.0"/>
  </ds:schemaRefs>
</ds:datastoreItem>
</file>

<file path=customXml/itemProps3.xml><?xml version="1.0" encoding="utf-8"?>
<ds:datastoreItem xmlns:ds="http://schemas.openxmlformats.org/officeDocument/2006/customXml" ds:itemID="{366DA436-CE30-453F-9CC1-28AD3B50F144}">
  <ds:schemaRefs>
    <ds:schemaRef ds:uri="http://schemas.microsoft.com/VisualStudio/2011/storyboarding/control/v1.0"/>
  </ds:schemaRefs>
</ds:datastoreItem>
</file>

<file path=customXml/itemProps4.xml><?xml version="1.0" encoding="utf-8"?>
<ds:datastoreItem xmlns:ds="http://schemas.openxmlformats.org/officeDocument/2006/customXml" ds:itemID="{D876FCC0-9E7A-48B1-8E50-1A0759F74E0A}">
  <ds:schemaRefs>
    <ds:schemaRef ds:uri="http://schemas.microsoft.com/VisualStudio/2011/storyboarding/control/v1.0"/>
  </ds:schemaRefs>
</ds:datastoreItem>
</file>

<file path=customXml/itemProps5.xml><?xml version="1.0" encoding="utf-8"?>
<ds:datastoreItem xmlns:ds="http://schemas.openxmlformats.org/officeDocument/2006/customXml" ds:itemID="{E06A869F-3BD7-4FC4-AE45-1B7435895235}">
  <ds:schemaRefs>
    <ds:schemaRef ds:uri="http://schemas.microsoft.com/VisualStudio/2011/storyboarding/control"/>
  </ds:schemaRefs>
</ds:datastoreItem>
</file>

<file path=customXml/itemProps6.xml><?xml version="1.0" encoding="utf-8"?>
<ds:datastoreItem xmlns:ds="http://schemas.openxmlformats.org/officeDocument/2006/customXml" ds:itemID="{E8B65369-76D4-44B9-8CEB-D454AC76CCEB}">
  <ds:schemaRefs>
    <ds:schemaRef ds:uri="http://schemas.microsoft.com/VisualStudio/2011/storyboarding/control/v1.0"/>
  </ds:schemaRefs>
</ds:datastoreItem>
</file>

<file path=customXml/itemProps7.xml><?xml version="1.0" encoding="utf-8"?>
<ds:datastoreItem xmlns:ds="http://schemas.openxmlformats.org/officeDocument/2006/customXml" ds:itemID="{DD7D6465-6759-446D-B06E-C784DE5190FF}">
  <ds:schemaRefs>
    <ds:schemaRef ds:uri="http://schemas.microsoft.com/VisualStudio/2011/storyboarding/control"/>
  </ds:schemaRefs>
</ds:datastoreItem>
</file>

<file path=customXml/itemProps8.xml><?xml version="1.0" encoding="utf-8"?>
<ds:datastoreItem xmlns:ds="http://schemas.openxmlformats.org/officeDocument/2006/customXml" ds:itemID="{E83CE332-ECC5-4BAC-A734-C260BE747A0D}">
  <ds:schemaRefs>
    <ds:schemaRef ds:uri="http://schemas.microsoft.com/VisualStudio/2011/storyboarding/control/v1.0"/>
  </ds:schemaRefs>
</ds:datastoreItem>
</file>

<file path=customXml/itemProps9.xml><?xml version="1.0" encoding="utf-8"?>
<ds:datastoreItem xmlns:ds="http://schemas.openxmlformats.org/officeDocument/2006/customXml" ds:itemID="{AB8AF5A6-FA45-4246-A67D-74215671FBEF}">
  <ds:schemaRefs>
    <ds:schemaRef ds:uri="http://schemas.microsoft.com/VisualStudio/2011/storyboarding/control/v1.0"/>
  </ds:schemaRefs>
</ds:datastoreItem>
</file>

<file path=docProps/app.xml><?xml version="1.0" encoding="utf-8"?>
<Properties xmlns="http://schemas.openxmlformats.org/officeDocument/2006/extended-properties" xmlns:vt="http://schemas.openxmlformats.org/officeDocument/2006/docPropsVTypes">
  <Template>Slice</Template>
  <TotalTime>403</TotalTime>
  <Words>317</Words>
  <Application>Microsoft Office PowerPoint</Application>
  <PresentationFormat>Widescreen</PresentationFormat>
  <Paragraphs>8</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Century Gothic</vt:lpstr>
      <vt:lpstr>Century Gothic (Body)</vt:lpstr>
      <vt:lpstr>Verdana</vt:lpstr>
      <vt:lpstr>Wingdings 3</vt:lpstr>
      <vt:lpstr>Slice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Mahmoud</dc:creator>
  <cp:lastModifiedBy>Mahmoud</cp:lastModifiedBy>
  <cp:revision>52</cp:revision>
  <dcterms:created xsi:type="dcterms:W3CDTF">2023-01-23T18:01:19Z</dcterms:created>
  <dcterms:modified xsi:type="dcterms:W3CDTF">2023-01-24T10:28:20Z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